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0" r:id="rId3"/>
    <p:sldId id="261" r:id="rId4"/>
    <p:sldId id="262" r:id="rId5"/>
    <p:sldId id="263" r:id="rId6"/>
    <p:sldId id="264" r:id="rId7"/>
    <p:sldId id="265" r:id="rId8"/>
    <p:sldId id="266" r:id="rId9"/>
    <p:sldId id="267" r:id="rId10"/>
    <p:sldId id="268" r:id="rId11"/>
    <p:sldId id="269" r:id="rId12"/>
    <p:sldId id="270" r:id="rId13"/>
    <p:sldId id="271" r:id="rId14"/>
    <p:sldId id="272" r:id="rId15"/>
    <p:sldId id="273" r:id="rId16"/>
    <p:sldId id="274" r:id="rId17"/>
    <p:sldId id="275" r:id="rId18"/>
    <p:sldId id="276" r:id="rId19"/>
    <p:sldId id="277" r:id="rId20"/>
    <p:sldId id="278" r:id="rId21"/>
    <p:sldId id="279" r:id="rId22"/>
    <p:sldId id="280" r:id="rId23"/>
    <p:sldId id="281" r:id="rId24"/>
    <p:sldId id="282" r:id="rId25"/>
    <p:sldId id="258" r:id="rId26"/>
    <p:sldId id="283" r:id="rId27"/>
    <p:sldId id="284" r:id="rId28"/>
    <p:sldId id="285" r:id="rId29"/>
    <p:sldId id="286" r:id="rId30"/>
    <p:sldId id="287" r:id="rId31"/>
    <p:sldId id="288" r:id="rId32"/>
    <p:sldId id="289" r:id="rId33"/>
    <p:sldId id="290" r:id="rId34"/>
    <p:sldId id="291" r:id="rId35"/>
    <p:sldId id="292" r:id="rId36"/>
    <p:sldId id="293" r:id="rId37"/>
    <p:sldId id="294" r:id="rId38"/>
    <p:sldId id="295" r:id="rId39"/>
    <p:sldId id="296" r:id="rId40"/>
    <p:sldId id="297" r:id="rId41"/>
    <p:sldId id="298" r:id="rId42"/>
    <p:sldId id="299" r:id="rId43"/>
    <p:sldId id="300" r:id="rId44"/>
    <p:sldId id="301" r:id="rId45"/>
    <p:sldId id="302" r:id="rId46"/>
    <p:sldId id="303" r:id="rId47"/>
    <p:sldId id="304" r:id="rId48"/>
    <p:sldId id="305" r:id="rId49"/>
    <p:sldId id="306" r:id="rId50"/>
    <p:sldId id="259" r:id="rId5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Welcome slide" id="{87F37C77-656A-40EE-8D58-F7197DE20D68}">
          <p14:sldIdLst>
            <p14:sldId id="256"/>
          </p14:sldIdLst>
        </p14:section>
        <p14:section name="About us" id="{863465B4-AC25-4C10-AE44-0DC4F0F9C230}">
          <p14:sldIdLst>
            <p14:sldId id="260"/>
            <p14:sldId id="261"/>
            <p14:sldId id="262"/>
            <p14:sldId id="263"/>
            <p14:sldId id="264"/>
            <p14:sldId id="265"/>
            <p14:sldId id="266"/>
            <p14:sldId id="267"/>
            <p14:sldId id="268"/>
            <p14:sldId id="269"/>
            <p14:sldId id="270"/>
            <p14:sldId id="271"/>
            <p14:sldId id="272"/>
          </p14:sldIdLst>
        </p14:section>
        <p14:section name="Teams" id="{3D85787B-DD73-4AC9-87C4-D8521E338D5F}">
          <p14:sldIdLst>
            <p14:sldId id="273"/>
            <p14:sldId id="274"/>
            <p14:sldId id="275"/>
            <p14:sldId id="276"/>
            <p14:sldId id="277"/>
          </p14:sldIdLst>
        </p14:section>
        <p14:section name="Service" id="{5DFC8FF2-495A-4E12-A775-217409A737BD}">
          <p14:sldIdLst>
            <p14:sldId id="278"/>
            <p14:sldId id="279"/>
            <p14:sldId id="280"/>
            <p14:sldId id="281"/>
            <p14:sldId id="282"/>
          </p14:sldIdLst>
        </p14:section>
        <p14:section name="Break slide" id="{3793428A-4E7F-447D-82C8-7DC6A6BB2D84}">
          <p14:sldIdLst>
            <p14:sldId id="258"/>
          </p14:sldIdLst>
        </p14:section>
        <p14:section name="Portfolio" id="{8C08C425-3B19-4B3E-A7B8-45E4D9C7D896}">
          <p14:sldIdLst>
            <p14:sldId id="283"/>
            <p14:sldId id="284"/>
            <p14:sldId id="285"/>
            <p14:sldId id="286"/>
            <p14:sldId id="287"/>
            <p14:sldId id="288"/>
          </p14:sldIdLst>
        </p14:section>
        <p14:section name="SWOT" id="{4A5EB9EF-FDCB-4FD4-8DB9-6DEF416C86EB}">
          <p14:sldIdLst>
            <p14:sldId id="289"/>
            <p14:sldId id="290"/>
            <p14:sldId id="291"/>
            <p14:sldId id="292"/>
          </p14:sldIdLst>
        </p14:section>
        <p14:section name="Mockup" id="{569F483A-21FE-4712-A56B-4474475ECA74}">
          <p14:sldIdLst>
            <p14:sldId id="293"/>
            <p14:sldId id="294"/>
            <p14:sldId id="295"/>
            <p14:sldId id="296"/>
            <p14:sldId id="297"/>
            <p14:sldId id="298"/>
          </p14:sldIdLst>
        </p14:section>
        <p14:section name="Charts" id="{47896C5C-7F84-472E-88C1-B0D4BB761ADB}">
          <p14:sldIdLst>
            <p14:sldId id="299"/>
            <p14:sldId id="300"/>
          </p14:sldIdLst>
        </p14:section>
        <p14:section name="Infographics" id="{53E94CB8-973F-4845-85FA-079007D121E5}">
          <p14:sldIdLst>
            <p14:sldId id="301"/>
            <p14:sldId id="302"/>
            <p14:sldId id="303"/>
            <p14:sldId id="304"/>
          </p14:sldIdLst>
        </p14:section>
        <p14:section name="Pricing Plans" id="{003B52B2-FA54-4DDE-B447-6FA5C082794E}">
          <p14:sldIdLst>
            <p14:sldId id="305"/>
          </p14:sldIdLst>
        </p14:section>
        <p14:section name="Get In Touch" id="{DEE6180B-A4D2-436C-818A-230418CAE81F}">
          <p14:sldIdLst>
            <p14:sldId id="306"/>
          </p14:sldIdLst>
        </p14:section>
        <p14:section name="Ending slide" id="{6735E21F-6628-4E58-AD17-7A40DE698152}">
          <p14:sldIdLst>
            <p14:sldId id="259"/>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C7ADF"/>
    <a:srgbClr val="AFAEEC"/>
    <a:srgbClr val="4F4EC6"/>
    <a:srgbClr val="32329A"/>
    <a:srgbClr val="C144FA"/>
    <a:srgbClr val="7A06AE"/>
    <a:srgbClr val="AF12F7"/>
    <a:srgbClr val="FFBB3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72" d="100"/>
          <a:sy n="72" d="100"/>
        </p:scale>
        <p:origin x="660" y="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percentStacked"/>
        <c:varyColors val="0"/>
        <c:ser>
          <c:idx val="0"/>
          <c:order val="0"/>
          <c:tx>
            <c:strRef>
              <c:f>Sheet1!$B$1</c:f>
              <c:strCache>
                <c:ptCount val="1"/>
                <c:pt idx="0">
                  <c:v>Series 1</c:v>
                </c:pt>
              </c:strCache>
            </c:strRef>
          </c:tx>
          <c:spPr>
            <a:solidFill>
              <a:srgbClr val="4F4EC6"/>
            </a:solidFill>
            <a:ln>
              <a:noFill/>
            </a:ln>
            <a:effectLst/>
          </c:spPr>
          <c:invertIfNegative val="0"/>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AC47-4480-AD18-2FD7C8E7E2A3}"/>
            </c:ext>
          </c:extLst>
        </c:ser>
        <c:ser>
          <c:idx val="1"/>
          <c:order val="1"/>
          <c:tx>
            <c:strRef>
              <c:f>Sheet1!$C$1</c:f>
              <c:strCache>
                <c:ptCount val="1"/>
                <c:pt idx="0">
                  <c:v>Series 2</c:v>
                </c:pt>
              </c:strCache>
            </c:strRef>
          </c:tx>
          <c:spPr>
            <a:solidFill>
              <a:srgbClr val="7C7ADF"/>
            </a:solidFill>
            <a:ln>
              <a:noFill/>
            </a:ln>
            <a:effectLst/>
          </c:spPr>
          <c:invertIfNegative val="0"/>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AC47-4480-AD18-2FD7C8E7E2A3}"/>
            </c:ext>
          </c:extLst>
        </c:ser>
        <c:ser>
          <c:idx val="2"/>
          <c:order val="2"/>
          <c:tx>
            <c:strRef>
              <c:f>Sheet1!$D$1</c:f>
              <c:strCache>
                <c:ptCount val="1"/>
                <c:pt idx="0">
                  <c:v>Series 3</c:v>
                </c:pt>
              </c:strCache>
            </c:strRef>
          </c:tx>
          <c:spPr>
            <a:solidFill>
              <a:schemeClr val="bg1">
                <a:lumMod val="65000"/>
              </a:schemeClr>
            </a:solidFill>
            <a:ln>
              <a:noFill/>
            </a:ln>
            <a:effectLst/>
          </c:spPr>
          <c:invertIfNegative val="0"/>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AC47-4480-AD18-2FD7C8E7E2A3}"/>
            </c:ext>
          </c:extLst>
        </c:ser>
        <c:dLbls>
          <c:showLegendKey val="0"/>
          <c:showVal val="0"/>
          <c:showCatName val="0"/>
          <c:showSerName val="0"/>
          <c:showPercent val="0"/>
          <c:showBubbleSize val="0"/>
        </c:dLbls>
        <c:gapWidth val="150"/>
        <c:overlap val="100"/>
        <c:axId val="1730256464"/>
        <c:axId val="1730254832"/>
      </c:barChart>
      <c:catAx>
        <c:axId val="173025646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1730254832"/>
        <c:crosses val="autoZero"/>
        <c:auto val="1"/>
        <c:lblAlgn val="ctr"/>
        <c:lblOffset val="100"/>
        <c:noMultiLvlLbl val="0"/>
      </c:catAx>
      <c:valAx>
        <c:axId val="1730254832"/>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1730256464"/>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Series 1</c:v>
                </c:pt>
              </c:strCache>
            </c:strRef>
          </c:tx>
          <c:spPr>
            <a:solidFill>
              <a:srgbClr val="4F4EC6"/>
            </a:solidFill>
            <a:ln>
              <a:noFill/>
            </a:ln>
            <a:effectLst/>
          </c:spPr>
          <c:invertIfNegative val="0"/>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0054-4CF6-BA24-6599524BFC2F}"/>
            </c:ext>
          </c:extLst>
        </c:ser>
        <c:ser>
          <c:idx val="1"/>
          <c:order val="1"/>
          <c:tx>
            <c:strRef>
              <c:f>Sheet1!$C$1</c:f>
              <c:strCache>
                <c:ptCount val="1"/>
                <c:pt idx="0">
                  <c:v>Series 2</c:v>
                </c:pt>
              </c:strCache>
            </c:strRef>
          </c:tx>
          <c:spPr>
            <a:solidFill>
              <a:srgbClr val="AFAEEC"/>
            </a:solidFill>
            <a:ln>
              <a:noFill/>
            </a:ln>
            <a:effectLst/>
          </c:spPr>
          <c:invertIfNegative val="0"/>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0054-4CF6-BA24-6599524BFC2F}"/>
            </c:ext>
          </c:extLst>
        </c:ser>
        <c:ser>
          <c:idx val="2"/>
          <c:order val="2"/>
          <c:tx>
            <c:strRef>
              <c:f>Sheet1!$D$1</c:f>
              <c:strCache>
                <c:ptCount val="1"/>
                <c:pt idx="0">
                  <c:v>Series 3</c:v>
                </c:pt>
              </c:strCache>
            </c:strRef>
          </c:tx>
          <c:spPr>
            <a:solidFill>
              <a:schemeClr val="bg1">
                <a:lumMod val="65000"/>
              </a:schemeClr>
            </a:solidFill>
            <a:ln>
              <a:noFill/>
            </a:ln>
            <a:effectLst/>
          </c:spPr>
          <c:invertIfNegative val="0"/>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0054-4CF6-BA24-6599524BFC2F}"/>
            </c:ext>
          </c:extLst>
        </c:ser>
        <c:dLbls>
          <c:showLegendKey val="0"/>
          <c:showVal val="0"/>
          <c:showCatName val="0"/>
          <c:showSerName val="0"/>
          <c:showPercent val="0"/>
          <c:showBubbleSize val="0"/>
        </c:dLbls>
        <c:gapWidth val="219"/>
        <c:overlap val="-27"/>
        <c:axId val="-403903488"/>
        <c:axId val="-403908384"/>
      </c:barChart>
      <c:catAx>
        <c:axId val="-40390348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403908384"/>
        <c:crosses val="autoZero"/>
        <c:auto val="1"/>
        <c:lblAlgn val="ctr"/>
        <c:lblOffset val="100"/>
        <c:noMultiLvlLbl val="0"/>
      </c:catAx>
      <c:valAx>
        <c:axId val="-403908384"/>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403903488"/>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A5146A0-3AED-4677-BCD0-F202D4CC45CF}"/>
              </a:ext>
            </a:extLst>
          </p:cNvPr>
          <p:cNvSpPr/>
          <p:nvPr userDrawn="1"/>
        </p:nvSpPr>
        <p:spPr>
          <a:xfrm>
            <a:off x="0" y="0"/>
            <a:ext cx="12192000" cy="6858000"/>
          </a:xfrm>
          <a:prstGeom prst="rect">
            <a:avLst/>
          </a:prstGeom>
          <a:gradFill flip="none" rotWithShape="1">
            <a:gsLst>
              <a:gs pos="0">
                <a:srgbClr val="AFAEEC"/>
              </a:gs>
              <a:gs pos="100000">
                <a:srgbClr val="7C7ADF"/>
              </a:gs>
            </a:gsLst>
            <a:path path="rect">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2" name="Parallelogram 11">
            <a:extLst>
              <a:ext uri="{FF2B5EF4-FFF2-40B4-BE49-F238E27FC236}">
                <a16:creationId xmlns:a16="http://schemas.microsoft.com/office/drawing/2014/main" id="{3F5541EB-B575-4DAC-9BB5-15DCA79ADFA6}"/>
              </a:ext>
            </a:extLst>
          </p:cNvPr>
          <p:cNvSpPr/>
          <p:nvPr userDrawn="1"/>
        </p:nvSpPr>
        <p:spPr>
          <a:xfrm>
            <a:off x="5745785" y="-1"/>
            <a:ext cx="6475711" cy="6858000"/>
          </a:xfrm>
          <a:prstGeom prst="parallelogram">
            <a:avLst/>
          </a:prstGeom>
          <a:gradFill>
            <a:gsLst>
              <a:gs pos="0">
                <a:srgbClr val="7C7ADF">
                  <a:alpha val="23000"/>
                </a:srgbClr>
              </a:gs>
              <a:gs pos="100000">
                <a:schemeClr val="bg1">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grpSp>
        <p:nvGrpSpPr>
          <p:cNvPr id="5" name="Group 4">
            <a:extLst>
              <a:ext uri="{FF2B5EF4-FFF2-40B4-BE49-F238E27FC236}">
                <a16:creationId xmlns:a16="http://schemas.microsoft.com/office/drawing/2014/main" id="{C0B830E9-686B-4FDB-B00D-56BDE8E030E7}"/>
              </a:ext>
            </a:extLst>
          </p:cNvPr>
          <p:cNvGrpSpPr/>
          <p:nvPr userDrawn="1"/>
        </p:nvGrpSpPr>
        <p:grpSpPr>
          <a:xfrm rot="14400000">
            <a:off x="3250141" y="4406827"/>
            <a:ext cx="918338" cy="1259138"/>
            <a:chOff x="2043597" y="4413279"/>
            <a:chExt cx="1588632" cy="1259138"/>
          </a:xfrm>
          <a:effectLst>
            <a:outerShdw blurRad="228600" dist="431800" dir="2700000" algn="tl" rotWithShape="0">
              <a:prstClr val="black">
                <a:alpha val="17000"/>
              </a:prstClr>
            </a:outerShdw>
          </a:effectLst>
        </p:grpSpPr>
        <p:sp>
          <p:nvSpPr>
            <p:cNvPr id="31" name="Freeform 13">
              <a:extLst>
                <a:ext uri="{FF2B5EF4-FFF2-40B4-BE49-F238E27FC236}">
                  <a16:creationId xmlns:a16="http://schemas.microsoft.com/office/drawing/2014/main" id="{7A1CA9F3-6116-4D89-BA8D-B5EB8D5F896A}"/>
                </a:ext>
              </a:extLst>
            </p:cNvPr>
            <p:cNvSpPr>
              <a:spLocks/>
            </p:cNvSpPr>
            <p:nvPr/>
          </p:nvSpPr>
          <p:spPr bwMode="auto">
            <a:xfrm>
              <a:off x="2043597" y="4413279"/>
              <a:ext cx="1588632" cy="571907"/>
            </a:xfrm>
            <a:custGeom>
              <a:avLst/>
              <a:gdLst>
                <a:gd name="T0" fmla="*/ 675 w 1350"/>
                <a:gd name="T1" fmla="*/ 486 h 486"/>
                <a:gd name="T2" fmla="*/ 0 w 1350"/>
                <a:gd name="T3" fmla="*/ 242 h 486"/>
                <a:gd name="T4" fmla="*/ 675 w 1350"/>
                <a:gd name="T5" fmla="*/ 0 h 486"/>
                <a:gd name="T6" fmla="*/ 1350 w 1350"/>
                <a:gd name="T7" fmla="*/ 242 h 486"/>
                <a:gd name="T8" fmla="*/ 675 w 1350"/>
                <a:gd name="T9" fmla="*/ 486 h 486"/>
              </a:gdLst>
              <a:ahLst/>
              <a:cxnLst>
                <a:cxn ang="0">
                  <a:pos x="T0" y="T1"/>
                </a:cxn>
                <a:cxn ang="0">
                  <a:pos x="T2" y="T3"/>
                </a:cxn>
                <a:cxn ang="0">
                  <a:pos x="T4" y="T5"/>
                </a:cxn>
                <a:cxn ang="0">
                  <a:pos x="T6" y="T7"/>
                </a:cxn>
                <a:cxn ang="0">
                  <a:pos x="T8" y="T9"/>
                </a:cxn>
              </a:cxnLst>
              <a:rect l="0" t="0" r="r" b="b"/>
              <a:pathLst>
                <a:path w="1350" h="486">
                  <a:moveTo>
                    <a:pt x="675" y="486"/>
                  </a:moveTo>
                  <a:lnTo>
                    <a:pt x="0" y="242"/>
                  </a:lnTo>
                  <a:lnTo>
                    <a:pt x="675" y="0"/>
                  </a:lnTo>
                  <a:lnTo>
                    <a:pt x="1350" y="242"/>
                  </a:lnTo>
                  <a:lnTo>
                    <a:pt x="675" y="486"/>
                  </a:lnTo>
                  <a:close/>
                </a:path>
              </a:pathLst>
            </a:custGeom>
            <a:solidFill>
              <a:srgbClr val="7A06AE"/>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sp>
          <p:nvSpPr>
            <p:cNvPr id="32" name="Freeform 15">
              <a:extLst>
                <a:ext uri="{FF2B5EF4-FFF2-40B4-BE49-F238E27FC236}">
                  <a16:creationId xmlns:a16="http://schemas.microsoft.com/office/drawing/2014/main" id="{058642CF-F09C-4628-8C10-6CA2411364DE}"/>
                </a:ext>
              </a:extLst>
            </p:cNvPr>
            <p:cNvSpPr>
              <a:spLocks/>
            </p:cNvSpPr>
            <p:nvPr/>
          </p:nvSpPr>
          <p:spPr bwMode="auto">
            <a:xfrm>
              <a:off x="2837913" y="4698056"/>
              <a:ext cx="794316" cy="974361"/>
            </a:xfrm>
            <a:custGeom>
              <a:avLst/>
              <a:gdLst>
                <a:gd name="T0" fmla="*/ 0 w 675"/>
                <a:gd name="T1" fmla="*/ 828 h 828"/>
                <a:gd name="T2" fmla="*/ 0 w 675"/>
                <a:gd name="T3" fmla="*/ 244 h 828"/>
                <a:gd name="T4" fmla="*/ 675 w 675"/>
                <a:gd name="T5" fmla="*/ 0 h 828"/>
                <a:gd name="T6" fmla="*/ 0 w 675"/>
                <a:gd name="T7" fmla="*/ 828 h 828"/>
              </a:gdLst>
              <a:ahLst/>
              <a:cxnLst>
                <a:cxn ang="0">
                  <a:pos x="T0" y="T1"/>
                </a:cxn>
                <a:cxn ang="0">
                  <a:pos x="T2" y="T3"/>
                </a:cxn>
                <a:cxn ang="0">
                  <a:pos x="T4" y="T5"/>
                </a:cxn>
                <a:cxn ang="0">
                  <a:pos x="T6" y="T7"/>
                </a:cxn>
              </a:cxnLst>
              <a:rect l="0" t="0" r="r" b="b"/>
              <a:pathLst>
                <a:path w="675" h="828">
                  <a:moveTo>
                    <a:pt x="0" y="828"/>
                  </a:moveTo>
                  <a:lnTo>
                    <a:pt x="0" y="244"/>
                  </a:lnTo>
                  <a:lnTo>
                    <a:pt x="675" y="0"/>
                  </a:lnTo>
                  <a:lnTo>
                    <a:pt x="0" y="828"/>
                  </a:lnTo>
                  <a:close/>
                </a:path>
              </a:pathLst>
            </a:custGeom>
            <a:solidFill>
              <a:srgbClr val="C144FA"/>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sp>
          <p:nvSpPr>
            <p:cNvPr id="33" name="Freeform 16">
              <a:extLst>
                <a:ext uri="{FF2B5EF4-FFF2-40B4-BE49-F238E27FC236}">
                  <a16:creationId xmlns:a16="http://schemas.microsoft.com/office/drawing/2014/main" id="{722FC7E3-2668-44CA-8D8C-695184B4713F}"/>
                </a:ext>
              </a:extLst>
            </p:cNvPr>
            <p:cNvSpPr>
              <a:spLocks/>
            </p:cNvSpPr>
            <p:nvPr/>
          </p:nvSpPr>
          <p:spPr bwMode="auto">
            <a:xfrm>
              <a:off x="2043597" y="4698056"/>
              <a:ext cx="794316" cy="974361"/>
            </a:xfrm>
            <a:custGeom>
              <a:avLst/>
              <a:gdLst>
                <a:gd name="T0" fmla="*/ 675 w 675"/>
                <a:gd name="T1" fmla="*/ 828 h 828"/>
                <a:gd name="T2" fmla="*/ 675 w 675"/>
                <a:gd name="T3" fmla="*/ 244 h 828"/>
                <a:gd name="T4" fmla="*/ 0 w 675"/>
                <a:gd name="T5" fmla="*/ 0 h 828"/>
                <a:gd name="T6" fmla="*/ 675 w 675"/>
                <a:gd name="T7" fmla="*/ 828 h 828"/>
              </a:gdLst>
              <a:ahLst/>
              <a:cxnLst>
                <a:cxn ang="0">
                  <a:pos x="T0" y="T1"/>
                </a:cxn>
                <a:cxn ang="0">
                  <a:pos x="T2" y="T3"/>
                </a:cxn>
                <a:cxn ang="0">
                  <a:pos x="T4" y="T5"/>
                </a:cxn>
                <a:cxn ang="0">
                  <a:pos x="T6" y="T7"/>
                </a:cxn>
              </a:cxnLst>
              <a:rect l="0" t="0" r="r" b="b"/>
              <a:pathLst>
                <a:path w="675" h="828">
                  <a:moveTo>
                    <a:pt x="675" y="828"/>
                  </a:moveTo>
                  <a:lnTo>
                    <a:pt x="675" y="244"/>
                  </a:lnTo>
                  <a:lnTo>
                    <a:pt x="0" y="0"/>
                  </a:lnTo>
                  <a:lnTo>
                    <a:pt x="675" y="828"/>
                  </a:lnTo>
                  <a:close/>
                </a:path>
              </a:pathLst>
            </a:custGeom>
            <a:solidFill>
              <a:srgbClr val="AF12F7"/>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grpSp>
      <p:sp>
        <p:nvSpPr>
          <p:cNvPr id="6" name="Parallelogram 5">
            <a:extLst>
              <a:ext uri="{FF2B5EF4-FFF2-40B4-BE49-F238E27FC236}">
                <a16:creationId xmlns:a16="http://schemas.microsoft.com/office/drawing/2014/main" id="{1884391C-CF31-4DF6-8E78-F079C9C9DE72}"/>
              </a:ext>
            </a:extLst>
          </p:cNvPr>
          <p:cNvSpPr/>
          <p:nvPr userDrawn="1"/>
        </p:nvSpPr>
        <p:spPr>
          <a:xfrm>
            <a:off x="14152" y="0"/>
            <a:ext cx="3875027" cy="3971108"/>
          </a:xfrm>
          <a:prstGeom prst="parallelogram">
            <a:avLst/>
          </a:prstGeom>
          <a:gradFill>
            <a:gsLst>
              <a:gs pos="0">
                <a:srgbClr val="7C7ADF">
                  <a:alpha val="23000"/>
                </a:srgbClr>
              </a:gs>
              <a:gs pos="100000">
                <a:schemeClr val="bg1">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grpSp>
        <p:nvGrpSpPr>
          <p:cNvPr id="8" name="Group 7">
            <a:extLst>
              <a:ext uri="{FF2B5EF4-FFF2-40B4-BE49-F238E27FC236}">
                <a16:creationId xmlns:a16="http://schemas.microsoft.com/office/drawing/2014/main" id="{19D471D4-46D5-4527-BBC2-855BA4341416}"/>
              </a:ext>
            </a:extLst>
          </p:cNvPr>
          <p:cNvGrpSpPr/>
          <p:nvPr userDrawn="1"/>
        </p:nvGrpSpPr>
        <p:grpSpPr>
          <a:xfrm rot="4808902">
            <a:off x="10093365" y="395318"/>
            <a:ext cx="918338" cy="1259138"/>
            <a:chOff x="2043597" y="4413279"/>
            <a:chExt cx="1588632" cy="1259138"/>
          </a:xfrm>
          <a:effectLst>
            <a:outerShdw blurRad="228600" dist="431800" dir="2700000" algn="tl" rotWithShape="0">
              <a:prstClr val="black">
                <a:alpha val="17000"/>
              </a:prstClr>
            </a:outerShdw>
          </a:effectLst>
        </p:grpSpPr>
        <p:sp>
          <p:nvSpPr>
            <p:cNvPr id="28" name="Freeform 13">
              <a:extLst>
                <a:ext uri="{FF2B5EF4-FFF2-40B4-BE49-F238E27FC236}">
                  <a16:creationId xmlns:a16="http://schemas.microsoft.com/office/drawing/2014/main" id="{1FD5D760-CDE6-49C7-866D-9FF9FCAE9EF3}"/>
                </a:ext>
              </a:extLst>
            </p:cNvPr>
            <p:cNvSpPr>
              <a:spLocks/>
            </p:cNvSpPr>
            <p:nvPr/>
          </p:nvSpPr>
          <p:spPr bwMode="auto">
            <a:xfrm>
              <a:off x="2043597" y="4413279"/>
              <a:ext cx="1588632" cy="571907"/>
            </a:xfrm>
            <a:custGeom>
              <a:avLst/>
              <a:gdLst>
                <a:gd name="T0" fmla="*/ 675 w 1350"/>
                <a:gd name="T1" fmla="*/ 486 h 486"/>
                <a:gd name="T2" fmla="*/ 0 w 1350"/>
                <a:gd name="T3" fmla="*/ 242 h 486"/>
                <a:gd name="T4" fmla="*/ 675 w 1350"/>
                <a:gd name="T5" fmla="*/ 0 h 486"/>
                <a:gd name="T6" fmla="*/ 1350 w 1350"/>
                <a:gd name="T7" fmla="*/ 242 h 486"/>
                <a:gd name="T8" fmla="*/ 675 w 1350"/>
                <a:gd name="T9" fmla="*/ 486 h 486"/>
              </a:gdLst>
              <a:ahLst/>
              <a:cxnLst>
                <a:cxn ang="0">
                  <a:pos x="T0" y="T1"/>
                </a:cxn>
                <a:cxn ang="0">
                  <a:pos x="T2" y="T3"/>
                </a:cxn>
                <a:cxn ang="0">
                  <a:pos x="T4" y="T5"/>
                </a:cxn>
                <a:cxn ang="0">
                  <a:pos x="T6" y="T7"/>
                </a:cxn>
                <a:cxn ang="0">
                  <a:pos x="T8" y="T9"/>
                </a:cxn>
              </a:cxnLst>
              <a:rect l="0" t="0" r="r" b="b"/>
              <a:pathLst>
                <a:path w="1350" h="486">
                  <a:moveTo>
                    <a:pt x="675" y="486"/>
                  </a:moveTo>
                  <a:lnTo>
                    <a:pt x="0" y="242"/>
                  </a:lnTo>
                  <a:lnTo>
                    <a:pt x="675" y="0"/>
                  </a:lnTo>
                  <a:lnTo>
                    <a:pt x="1350" y="242"/>
                  </a:lnTo>
                  <a:lnTo>
                    <a:pt x="675" y="486"/>
                  </a:lnTo>
                  <a:close/>
                </a:path>
              </a:pathLst>
            </a:custGeom>
            <a:solidFill>
              <a:srgbClr val="32329A"/>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sp>
          <p:nvSpPr>
            <p:cNvPr id="29" name="Freeform 15">
              <a:extLst>
                <a:ext uri="{FF2B5EF4-FFF2-40B4-BE49-F238E27FC236}">
                  <a16:creationId xmlns:a16="http://schemas.microsoft.com/office/drawing/2014/main" id="{181E35B3-5C44-4B05-96D7-ECA41D182C06}"/>
                </a:ext>
              </a:extLst>
            </p:cNvPr>
            <p:cNvSpPr>
              <a:spLocks/>
            </p:cNvSpPr>
            <p:nvPr/>
          </p:nvSpPr>
          <p:spPr bwMode="auto">
            <a:xfrm>
              <a:off x="2837913" y="4698056"/>
              <a:ext cx="794316" cy="974361"/>
            </a:xfrm>
            <a:custGeom>
              <a:avLst/>
              <a:gdLst>
                <a:gd name="T0" fmla="*/ 0 w 675"/>
                <a:gd name="T1" fmla="*/ 828 h 828"/>
                <a:gd name="T2" fmla="*/ 0 w 675"/>
                <a:gd name="T3" fmla="*/ 244 h 828"/>
                <a:gd name="T4" fmla="*/ 675 w 675"/>
                <a:gd name="T5" fmla="*/ 0 h 828"/>
                <a:gd name="T6" fmla="*/ 0 w 675"/>
                <a:gd name="T7" fmla="*/ 828 h 828"/>
              </a:gdLst>
              <a:ahLst/>
              <a:cxnLst>
                <a:cxn ang="0">
                  <a:pos x="T0" y="T1"/>
                </a:cxn>
                <a:cxn ang="0">
                  <a:pos x="T2" y="T3"/>
                </a:cxn>
                <a:cxn ang="0">
                  <a:pos x="T4" y="T5"/>
                </a:cxn>
                <a:cxn ang="0">
                  <a:pos x="T6" y="T7"/>
                </a:cxn>
              </a:cxnLst>
              <a:rect l="0" t="0" r="r" b="b"/>
              <a:pathLst>
                <a:path w="675" h="828">
                  <a:moveTo>
                    <a:pt x="0" y="828"/>
                  </a:moveTo>
                  <a:lnTo>
                    <a:pt x="0" y="244"/>
                  </a:lnTo>
                  <a:lnTo>
                    <a:pt x="675" y="0"/>
                  </a:lnTo>
                  <a:lnTo>
                    <a:pt x="0" y="828"/>
                  </a:lnTo>
                  <a:close/>
                </a:path>
              </a:pathLst>
            </a:custGeom>
            <a:solidFill>
              <a:srgbClr val="7C7ADF"/>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sp>
          <p:nvSpPr>
            <p:cNvPr id="30" name="Freeform 16">
              <a:extLst>
                <a:ext uri="{FF2B5EF4-FFF2-40B4-BE49-F238E27FC236}">
                  <a16:creationId xmlns:a16="http://schemas.microsoft.com/office/drawing/2014/main" id="{77841417-6EA0-4BBE-8243-AE5A085B21A9}"/>
                </a:ext>
              </a:extLst>
            </p:cNvPr>
            <p:cNvSpPr>
              <a:spLocks/>
            </p:cNvSpPr>
            <p:nvPr/>
          </p:nvSpPr>
          <p:spPr bwMode="auto">
            <a:xfrm>
              <a:off x="2043597" y="4698056"/>
              <a:ext cx="794316" cy="974361"/>
            </a:xfrm>
            <a:custGeom>
              <a:avLst/>
              <a:gdLst>
                <a:gd name="T0" fmla="*/ 675 w 675"/>
                <a:gd name="T1" fmla="*/ 828 h 828"/>
                <a:gd name="T2" fmla="*/ 675 w 675"/>
                <a:gd name="T3" fmla="*/ 244 h 828"/>
                <a:gd name="T4" fmla="*/ 0 w 675"/>
                <a:gd name="T5" fmla="*/ 0 h 828"/>
                <a:gd name="T6" fmla="*/ 675 w 675"/>
                <a:gd name="T7" fmla="*/ 828 h 828"/>
              </a:gdLst>
              <a:ahLst/>
              <a:cxnLst>
                <a:cxn ang="0">
                  <a:pos x="T0" y="T1"/>
                </a:cxn>
                <a:cxn ang="0">
                  <a:pos x="T2" y="T3"/>
                </a:cxn>
                <a:cxn ang="0">
                  <a:pos x="T4" y="T5"/>
                </a:cxn>
                <a:cxn ang="0">
                  <a:pos x="T6" y="T7"/>
                </a:cxn>
              </a:cxnLst>
              <a:rect l="0" t="0" r="r" b="b"/>
              <a:pathLst>
                <a:path w="675" h="828">
                  <a:moveTo>
                    <a:pt x="675" y="828"/>
                  </a:moveTo>
                  <a:lnTo>
                    <a:pt x="675" y="244"/>
                  </a:lnTo>
                  <a:lnTo>
                    <a:pt x="0" y="0"/>
                  </a:lnTo>
                  <a:lnTo>
                    <a:pt x="675" y="828"/>
                  </a:lnTo>
                  <a:close/>
                </a:path>
              </a:pathLst>
            </a:custGeom>
            <a:solidFill>
              <a:srgbClr val="4F4EC6"/>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grpSp>
      <p:grpSp>
        <p:nvGrpSpPr>
          <p:cNvPr id="9" name="Group 8">
            <a:extLst>
              <a:ext uri="{FF2B5EF4-FFF2-40B4-BE49-F238E27FC236}">
                <a16:creationId xmlns:a16="http://schemas.microsoft.com/office/drawing/2014/main" id="{DE93A6BF-64E9-4322-9511-1631F057C239}"/>
              </a:ext>
            </a:extLst>
          </p:cNvPr>
          <p:cNvGrpSpPr/>
          <p:nvPr userDrawn="1"/>
        </p:nvGrpSpPr>
        <p:grpSpPr>
          <a:xfrm rot="4188847">
            <a:off x="8470846" y="5758577"/>
            <a:ext cx="480055" cy="658206"/>
            <a:chOff x="2043597" y="4413279"/>
            <a:chExt cx="1588632" cy="1259138"/>
          </a:xfrm>
          <a:effectLst>
            <a:outerShdw blurRad="228600" dist="431800" dir="2700000" algn="tl" rotWithShape="0">
              <a:prstClr val="black">
                <a:alpha val="17000"/>
              </a:prstClr>
            </a:outerShdw>
          </a:effectLst>
        </p:grpSpPr>
        <p:sp>
          <p:nvSpPr>
            <p:cNvPr id="25" name="Freeform 13">
              <a:extLst>
                <a:ext uri="{FF2B5EF4-FFF2-40B4-BE49-F238E27FC236}">
                  <a16:creationId xmlns:a16="http://schemas.microsoft.com/office/drawing/2014/main" id="{22105C4C-8E16-4E9E-9EB4-10519A8921C4}"/>
                </a:ext>
              </a:extLst>
            </p:cNvPr>
            <p:cNvSpPr>
              <a:spLocks/>
            </p:cNvSpPr>
            <p:nvPr/>
          </p:nvSpPr>
          <p:spPr bwMode="auto">
            <a:xfrm>
              <a:off x="2043597" y="4413279"/>
              <a:ext cx="1588632" cy="571907"/>
            </a:xfrm>
            <a:custGeom>
              <a:avLst/>
              <a:gdLst>
                <a:gd name="T0" fmla="*/ 675 w 1350"/>
                <a:gd name="T1" fmla="*/ 486 h 486"/>
                <a:gd name="T2" fmla="*/ 0 w 1350"/>
                <a:gd name="T3" fmla="*/ 242 h 486"/>
                <a:gd name="T4" fmla="*/ 675 w 1350"/>
                <a:gd name="T5" fmla="*/ 0 h 486"/>
                <a:gd name="T6" fmla="*/ 1350 w 1350"/>
                <a:gd name="T7" fmla="*/ 242 h 486"/>
                <a:gd name="T8" fmla="*/ 675 w 1350"/>
                <a:gd name="T9" fmla="*/ 486 h 486"/>
              </a:gdLst>
              <a:ahLst/>
              <a:cxnLst>
                <a:cxn ang="0">
                  <a:pos x="T0" y="T1"/>
                </a:cxn>
                <a:cxn ang="0">
                  <a:pos x="T2" y="T3"/>
                </a:cxn>
                <a:cxn ang="0">
                  <a:pos x="T4" y="T5"/>
                </a:cxn>
                <a:cxn ang="0">
                  <a:pos x="T6" y="T7"/>
                </a:cxn>
                <a:cxn ang="0">
                  <a:pos x="T8" y="T9"/>
                </a:cxn>
              </a:cxnLst>
              <a:rect l="0" t="0" r="r" b="b"/>
              <a:pathLst>
                <a:path w="1350" h="486">
                  <a:moveTo>
                    <a:pt x="675" y="486"/>
                  </a:moveTo>
                  <a:lnTo>
                    <a:pt x="0" y="242"/>
                  </a:lnTo>
                  <a:lnTo>
                    <a:pt x="675" y="0"/>
                  </a:lnTo>
                  <a:lnTo>
                    <a:pt x="1350" y="242"/>
                  </a:lnTo>
                  <a:lnTo>
                    <a:pt x="675" y="486"/>
                  </a:lnTo>
                  <a:close/>
                </a:path>
              </a:pathLst>
            </a:custGeom>
            <a:solidFill>
              <a:srgbClr val="32329A"/>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sp>
          <p:nvSpPr>
            <p:cNvPr id="26" name="Freeform 15">
              <a:extLst>
                <a:ext uri="{FF2B5EF4-FFF2-40B4-BE49-F238E27FC236}">
                  <a16:creationId xmlns:a16="http://schemas.microsoft.com/office/drawing/2014/main" id="{C90DD63F-7A66-41C5-801D-35BE7F197C8C}"/>
                </a:ext>
              </a:extLst>
            </p:cNvPr>
            <p:cNvSpPr>
              <a:spLocks/>
            </p:cNvSpPr>
            <p:nvPr/>
          </p:nvSpPr>
          <p:spPr bwMode="auto">
            <a:xfrm>
              <a:off x="2837913" y="4698056"/>
              <a:ext cx="794316" cy="974361"/>
            </a:xfrm>
            <a:custGeom>
              <a:avLst/>
              <a:gdLst>
                <a:gd name="T0" fmla="*/ 0 w 675"/>
                <a:gd name="T1" fmla="*/ 828 h 828"/>
                <a:gd name="T2" fmla="*/ 0 w 675"/>
                <a:gd name="T3" fmla="*/ 244 h 828"/>
                <a:gd name="T4" fmla="*/ 675 w 675"/>
                <a:gd name="T5" fmla="*/ 0 h 828"/>
                <a:gd name="T6" fmla="*/ 0 w 675"/>
                <a:gd name="T7" fmla="*/ 828 h 828"/>
              </a:gdLst>
              <a:ahLst/>
              <a:cxnLst>
                <a:cxn ang="0">
                  <a:pos x="T0" y="T1"/>
                </a:cxn>
                <a:cxn ang="0">
                  <a:pos x="T2" y="T3"/>
                </a:cxn>
                <a:cxn ang="0">
                  <a:pos x="T4" y="T5"/>
                </a:cxn>
                <a:cxn ang="0">
                  <a:pos x="T6" y="T7"/>
                </a:cxn>
              </a:cxnLst>
              <a:rect l="0" t="0" r="r" b="b"/>
              <a:pathLst>
                <a:path w="675" h="828">
                  <a:moveTo>
                    <a:pt x="0" y="828"/>
                  </a:moveTo>
                  <a:lnTo>
                    <a:pt x="0" y="244"/>
                  </a:lnTo>
                  <a:lnTo>
                    <a:pt x="675" y="0"/>
                  </a:lnTo>
                  <a:lnTo>
                    <a:pt x="0" y="828"/>
                  </a:lnTo>
                  <a:close/>
                </a:path>
              </a:pathLst>
            </a:custGeom>
            <a:solidFill>
              <a:srgbClr val="7C7ADF"/>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sp>
          <p:nvSpPr>
            <p:cNvPr id="27" name="Freeform 16">
              <a:extLst>
                <a:ext uri="{FF2B5EF4-FFF2-40B4-BE49-F238E27FC236}">
                  <a16:creationId xmlns:a16="http://schemas.microsoft.com/office/drawing/2014/main" id="{5346CB1D-DE71-4F6F-8EDA-60BF145C1FE2}"/>
                </a:ext>
              </a:extLst>
            </p:cNvPr>
            <p:cNvSpPr>
              <a:spLocks/>
            </p:cNvSpPr>
            <p:nvPr/>
          </p:nvSpPr>
          <p:spPr bwMode="auto">
            <a:xfrm>
              <a:off x="2043597" y="4698056"/>
              <a:ext cx="794316" cy="974361"/>
            </a:xfrm>
            <a:custGeom>
              <a:avLst/>
              <a:gdLst>
                <a:gd name="T0" fmla="*/ 675 w 675"/>
                <a:gd name="T1" fmla="*/ 828 h 828"/>
                <a:gd name="T2" fmla="*/ 675 w 675"/>
                <a:gd name="T3" fmla="*/ 244 h 828"/>
                <a:gd name="T4" fmla="*/ 0 w 675"/>
                <a:gd name="T5" fmla="*/ 0 h 828"/>
                <a:gd name="T6" fmla="*/ 675 w 675"/>
                <a:gd name="T7" fmla="*/ 828 h 828"/>
              </a:gdLst>
              <a:ahLst/>
              <a:cxnLst>
                <a:cxn ang="0">
                  <a:pos x="T0" y="T1"/>
                </a:cxn>
                <a:cxn ang="0">
                  <a:pos x="T2" y="T3"/>
                </a:cxn>
                <a:cxn ang="0">
                  <a:pos x="T4" y="T5"/>
                </a:cxn>
                <a:cxn ang="0">
                  <a:pos x="T6" y="T7"/>
                </a:cxn>
              </a:cxnLst>
              <a:rect l="0" t="0" r="r" b="b"/>
              <a:pathLst>
                <a:path w="675" h="828">
                  <a:moveTo>
                    <a:pt x="675" y="828"/>
                  </a:moveTo>
                  <a:lnTo>
                    <a:pt x="675" y="244"/>
                  </a:lnTo>
                  <a:lnTo>
                    <a:pt x="0" y="0"/>
                  </a:lnTo>
                  <a:lnTo>
                    <a:pt x="675" y="828"/>
                  </a:lnTo>
                  <a:close/>
                </a:path>
              </a:pathLst>
            </a:custGeom>
            <a:solidFill>
              <a:srgbClr val="4F4EC6"/>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grpSp>
      <p:grpSp>
        <p:nvGrpSpPr>
          <p:cNvPr id="10" name="Group 9">
            <a:extLst>
              <a:ext uri="{FF2B5EF4-FFF2-40B4-BE49-F238E27FC236}">
                <a16:creationId xmlns:a16="http://schemas.microsoft.com/office/drawing/2014/main" id="{9237A46B-8663-4D10-A0CF-072877F603DA}"/>
              </a:ext>
            </a:extLst>
          </p:cNvPr>
          <p:cNvGrpSpPr/>
          <p:nvPr userDrawn="1"/>
        </p:nvGrpSpPr>
        <p:grpSpPr>
          <a:xfrm rot="17131322">
            <a:off x="1357661" y="1203230"/>
            <a:ext cx="463612" cy="635661"/>
            <a:chOff x="2043597" y="4413279"/>
            <a:chExt cx="1588632" cy="1259138"/>
          </a:xfrm>
          <a:effectLst>
            <a:outerShdw blurRad="228600" dist="431800" dir="2700000" algn="tl" rotWithShape="0">
              <a:prstClr val="black">
                <a:alpha val="17000"/>
              </a:prstClr>
            </a:outerShdw>
          </a:effectLst>
        </p:grpSpPr>
        <p:sp>
          <p:nvSpPr>
            <p:cNvPr id="22" name="Freeform 13">
              <a:extLst>
                <a:ext uri="{FF2B5EF4-FFF2-40B4-BE49-F238E27FC236}">
                  <a16:creationId xmlns:a16="http://schemas.microsoft.com/office/drawing/2014/main" id="{FBB77023-6159-49B5-8AC4-6131D6C035FB}"/>
                </a:ext>
              </a:extLst>
            </p:cNvPr>
            <p:cNvSpPr>
              <a:spLocks/>
            </p:cNvSpPr>
            <p:nvPr/>
          </p:nvSpPr>
          <p:spPr bwMode="auto">
            <a:xfrm>
              <a:off x="2043597" y="4413279"/>
              <a:ext cx="1588632" cy="571907"/>
            </a:xfrm>
            <a:custGeom>
              <a:avLst/>
              <a:gdLst>
                <a:gd name="T0" fmla="*/ 675 w 1350"/>
                <a:gd name="T1" fmla="*/ 486 h 486"/>
                <a:gd name="T2" fmla="*/ 0 w 1350"/>
                <a:gd name="T3" fmla="*/ 242 h 486"/>
                <a:gd name="T4" fmla="*/ 675 w 1350"/>
                <a:gd name="T5" fmla="*/ 0 h 486"/>
                <a:gd name="T6" fmla="*/ 1350 w 1350"/>
                <a:gd name="T7" fmla="*/ 242 h 486"/>
                <a:gd name="T8" fmla="*/ 675 w 1350"/>
                <a:gd name="T9" fmla="*/ 486 h 486"/>
              </a:gdLst>
              <a:ahLst/>
              <a:cxnLst>
                <a:cxn ang="0">
                  <a:pos x="T0" y="T1"/>
                </a:cxn>
                <a:cxn ang="0">
                  <a:pos x="T2" y="T3"/>
                </a:cxn>
                <a:cxn ang="0">
                  <a:pos x="T4" y="T5"/>
                </a:cxn>
                <a:cxn ang="0">
                  <a:pos x="T6" y="T7"/>
                </a:cxn>
                <a:cxn ang="0">
                  <a:pos x="T8" y="T9"/>
                </a:cxn>
              </a:cxnLst>
              <a:rect l="0" t="0" r="r" b="b"/>
              <a:pathLst>
                <a:path w="1350" h="486">
                  <a:moveTo>
                    <a:pt x="675" y="486"/>
                  </a:moveTo>
                  <a:lnTo>
                    <a:pt x="0" y="242"/>
                  </a:lnTo>
                  <a:lnTo>
                    <a:pt x="675" y="0"/>
                  </a:lnTo>
                  <a:lnTo>
                    <a:pt x="1350" y="242"/>
                  </a:lnTo>
                  <a:lnTo>
                    <a:pt x="675" y="486"/>
                  </a:lnTo>
                  <a:close/>
                </a:path>
              </a:pathLst>
            </a:custGeom>
            <a:solidFill>
              <a:srgbClr val="7A06AE"/>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sp>
          <p:nvSpPr>
            <p:cNvPr id="23" name="Freeform 15">
              <a:extLst>
                <a:ext uri="{FF2B5EF4-FFF2-40B4-BE49-F238E27FC236}">
                  <a16:creationId xmlns:a16="http://schemas.microsoft.com/office/drawing/2014/main" id="{A5C0E1A9-E6D5-4C3E-81F7-90042403D4ED}"/>
                </a:ext>
              </a:extLst>
            </p:cNvPr>
            <p:cNvSpPr>
              <a:spLocks/>
            </p:cNvSpPr>
            <p:nvPr/>
          </p:nvSpPr>
          <p:spPr bwMode="auto">
            <a:xfrm>
              <a:off x="2837913" y="4698056"/>
              <a:ext cx="794316" cy="974361"/>
            </a:xfrm>
            <a:custGeom>
              <a:avLst/>
              <a:gdLst>
                <a:gd name="T0" fmla="*/ 0 w 675"/>
                <a:gd name="T1" fmla="*/ 828 h 828"/>
                <a:gd name="T2" fmla="*/ 0 w 675"/>
                <a:gd name="T3" fmla="*/ 244 h 828"/>
                <a:gd name="T4" fmla="*/ 675 w 675"/>
                <a:gd name="T5" fmla="*/ 0 h 828"/>
                <a:gd name="T6" fmla="*/ 0 w 675"/>
                <a:gd name="T7" fmla="*/ 828 h 828"/>
              </a:gdLst>
              <a:ahLst/>
              <a:cxnLst>
                <a:cxn ang="0">
                  <a:pos x="T0" y="T1"/>
                </a:cxn>
                <a:cxn ang="0">
                  <a:pos x="T2" y="T3"/>
                </a:cxn>
                <a:cxn ang="0">
                  <a:pos x="T4" y="T5"/>
                </a:cxn>
                <a:cxn ang="0">
                  <a:pos x="T6" y="T7"/>
                </a:cxn>
              </a:cxnLst>
              <a:rect l="0" t="0" r="r" b="b"/>
              <a:pathLst>
                <a:path w="675" h="828">
                  <a:moveTo>
                    <a:pt x="0" y="828"/>
                  </a:moveTo>
                  <a:lnTo>
                    <a:pt x="0" y="244"/>
                  </a:lnTo>
                  <a:lnTo>
                    <a:pt x="675" y="0"/>
                  </a:lnTo>
                  <a:lnTo>
                    <a:pt x="0" y="828"/>
                  </a:lnTo>
                  <a:close/>
                </a:path>
              </a:pathLst>
            </a:custGeom>
            <a:solidFill>
              <a:srgbClr val="C144FA"/>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sp>
          <p:nvSpPr>
            <p:cNvPr id="24" name="Freeform 16">
              <a:extLst>
                <a:ext uri="{FF2B5EF4-FFF2-40B4-BE49-F238E27FC236}">
                  <a16:creationId xmlns:a16="http://schemas.microsoft.com/office/drawing/2014/main" id="{02E100E6-3936-4BCF-9CCB-6FE64003B4A5}"/>
                </a:ext>
              </a:extLst>
            </p:cNvPr>
            <p:cNvSpPr>
              <a:spLocks/>
            </p:cNvSpPr>
            <p:nvPr/>
          </p:nvSpPr>
          <p:spPr bwMode="auto">
            <a:xfrm>
              <a:off x="2043597" y="4698056"/>
              <a:ext cx="794316" cy="974361"/>
            </a:xfrm>
            <a:custGeom>
              <a:avLst/>
              <a:gdLst>
                <a:gd name="T0" fmla="*/ 675 w 675"/>
                <a:gd name="T1" fmla="*/ 828 h 828"/>
                <a:gd name="T2" fmla="*/ 675 w 675"/>
                <a:gd name="T3" fmla="*/ 244 h 828"/>
                <a:gd name="T4" fmla="*/ 0 w 675"/>
                <a:gd name="T5" fmla="*/ 0 h 828"/>
                <a:gd name="T6" fmla="*/ 675 w 675"/>
                <a:gd name="T7" fmla="*/ 828 h 828"/>
              </a:gdLst>
              <a:ahLst/>
              <a:cxnLst>
                <a:cxn ang="0">
                  <a:pos x="T0" y="T1"/>
                </a:cxn>
                <a:cxn ang="0">
                  <a:pos x="T2" y="T3"/>
                </a:cxn>
                <a:cxn ang="0">
                  <a:pos x="T4" y="T5"/>
                </a:cxn>
                <a:cxn ang="0">
                  <a:pos x="T6" y="T7"/>
                </a:cxn>
              </a:cxnLst>
              <a:rect l="0" t="0" r="r" b="b"/>
              <a:pathLst>
                <a:path w="675" h="828">
                  <a:moveTo>
                    <a:pt x="675" y="828"/>
                  </a:moveTo>
                  <a:lnTo>
                    <a:pt x="675" y="244"/>
                  </a:lnTo>
                  <a:lnTo>
                    <a:pt x="0" y="0"/>
                  </a:lnTo>
                  <a:lnTo>
                    <a:pt x="675" y="828"/>
                  </a:lnTo>
                  <a:close/>
                </a:path>
              </a:pathLst>
            </a:custGeom>
            <a:solidFill>
              <a:srgbClr val="AF12F7"/>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grpSp>
      <p:grpSp>
        <p:nvGrpSpPr>
          <p:cNvPr id="11" name="Group 10">
            <a:extLst>
              <a:ext uri="{FF2B5EF4-FFF2-40B4-BE49-F238E27FC236}">
                <a16:creationId xmlns:a16="http://schemas.microsoft.com/office/drawing/2014/main" id="{926D736A-5E2B-4F9D-B76C-CBD82E576384}"/>
              </a:ext>
            </a:extLst>
          </p:cNvPr>
          <p:cNvGrpSpPr/>
          <p:nvPr userDrawn="1"/>
        </p:nvGrpSpPr>
        <p:grpSpPr>
          <a:xfrm rot="3259136">
            <a:off x="5445740" y="-715968"/>
            <a:ext cx="5714164" cy="6315835"/>
            <a:chOff x="6027893" y="320678"/>
            <a:chExt cx="5714164" cy="6315835"/>
          </a:xfrm>
        </p:grpSpPr>
        <p:sp>
          <p:nvSpPr>
            <p:cNvPr id="13" name="Diamond 12">
              <a:extLst>
                <a:ext uri="{FF2B5EF4-FFF2-40B4-BE49-F238E27FC236}">
                  <a16:creationId xmlns:a16="http://schemas.microsoft.com/office/drawing/2014/main" id="{3895533C-BEC6-4523-95E6-849FDDA1E829}"/>
                </a:ext>
              </a:extLst>
            </p:cNvPr>
            <p:cNvSpPr/>
            <p:nvPr userDrawn="1"/>
          </p:nvSpPr>
          <p:spPr>
            <a:xfrm>
              <a:off x="10398554" y="320678"/>
              <a:ext cx="1343503" cy="1840380"/>
            </a:xfrm>
            <a:prstGeom prst="diamond">
              <a:avLst/>
            </a:prstGeom>
            <a:noFill/>
            <a:ln>
              <a:solidFill>
                <a:schemeClr val="bg1">
                  <a:alpha val="2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4" name="Diamond 13">
              <a:extLst>
                <a:ext uri="{FF2B5EF4-FFF2-40B4-BE49-F238E27FC236}">
                  <a16:creationId xmlns:a16="http://schemas.microsoft.com/office/drawing/2014/main" id="{5AD08177-D02D-4987-A1DE-5FED1464D2B1}"/>
                </a:ext>
              </a:extLst>
            </p:cNvPr>
            <p:cNvSpPr/>
            <p:nvPr userDrawn="1"/>
          </p:nvSpPr>
          <p:spPr>
            <a:xfrm>
              <a:off x="10398554" y="1804631"/>
              <a:ext cx="1343503" cy="1840380"/>
            </a:xfrm>
            <a:prstGeom prst="diamond">
              <a:avLst/>
            </a:prstGeom>
            <a:noFill/>
            <a:ln>
              <a:solidFill>
                <a:schemeClr val="bg1">
                  <a:alpha val="2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5" name="Diamond 14">
              <a:extLst>
                <a:ext uri="{FF2B5EF4-FFF2-40B4-BE49-F238E27FC236}">
                  <a16:creationId xmlns:a16="http://schemas.microsoft.com/office/drawing/2014/main" id="{83174AAD-1997-4651-B61A-85B0900B9C06}"/>
                </a:ext>
              </a:extLst>
            </p:cNvPr>
            <p:cNvSpPr/>
            <p:nvPr userDrawn="1"/>
          </p:nvSpPr>
          <p:spPr>
            <a:xfrm>
              <a:off x="9304005" y="1804631"/>
              <a:ext cx="1343503" cy="1840380"/>
            </a:xfrm>
            <a:prstGeom prst="diamond">
              <a:avLst/>
            </a:prstGeom>
            <a:noFill/>
            <a:ln>
              <a:solidFill>
                <a:schemeClr val="bg1">
                  <a:alpha val="2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6" name="Diamond 15">
              <a:extLst>
                <a:ext uri="{FF2B5EF4-FFF2-40B4-BE49-F238E27FC236}">
                  <a16:creationId xmlns:a16="http://schemas.microsoft.com/office/drawing/2014/main" id="{AD268285-D4CA-49BA-B990-876BFCAD9B10}"/>
                </a:ext>
              </a:extLst>
            </p:cNvPr>
            <p:cNvSpPr/>
            <p:nvPr userDrawn="1"/>
          </p:nvSpPr>
          <p:spPr>
            <a:xfrm>
              <a:off x="9323355" y="3312180"/>
              <a:ext cx="1343503" cy="1840380"/>
            </a:xfrm>
            <a:prstGeom prst="diamond">
              <a:avLst/>
            </a:prstGeom>
            <a:noFill/>
            <a:ln>
              <a:solidFill>
                <a:schemeClr val="bg1">
                  <a:alpha val="2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7" name="Diamond 16">
              <a:extLst>
                <a:ext uri="{FF2B5EF4-FFF2-40B4-BE49-F238E27FC236}">
                  <a16:creationId xmlns:a16="http://schemas.microsoft.com/office/drawing/2014/main" id="{CF8D5A98-FF2E-442C-8FBD-FE8F2A304AA4}"/>
                </a:ext>
              </a:extLst>
            </p:cNvPr>
            <p:cNvSpPr/>
            <p:nvPr userDrawn="1"/>
          </p:nvSpPr>
          <p:spPr>
            <a:xfrm>
              <a:off x="8190373" y="1759867"/>
              <a:ext cx="1343503" cy="1840380"/>
            </a:xfrm>
            <a:prstGeom prst="diamond">
              <a:avLst/>
            </a:prstGeom>
            <a:noFill/>
            <a:ln>
              <a:solidFill>
                <a:schemeClr val="bg1">
                  <a:alpha val="2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8" name="Diamond 17">
              <a:extLst>
                <a:ext uri="{FF2B5EF4-FFF2-40B4-BE49-F238E27FC236}">
                  <a16:creationId xmlns:a16="http://schemas.microsoft.com/office/drawing/2014/main" id="{94718038-FBB3-4456-9414-B560E7F2DE79}"/>
                </a:ext>
              </a:extLst>
            </p:cNvPr>
            <p:cNvSpPr/>
            <p:nvPr userDrawn="1"/>
          </p:nvSpPr>
          <p:spPr>
            <a:xfrm>
              <a:off x="9293816" y="4796133"/>
              <a:ext cx="1343503" cy="1840380"/>
            </a:xfrm>
            <a:prstGeom prst="diamond">
              <a:avLst/>
            </a:prstGeom>
            <a:noFill/>
            <a:ln>
              <a:solidFill>
                <a:schemeClr val="bg1">
                  <a:alpha val="2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9" name="Diamond 18">
              <a:extLst>
                <a:ext uri="{FF2B5EF4-FFF2-40B4-BE49-F238E27FC236}">
                  <a16:creationId xmlns:a16="http://schemas.microsoft.com/office/drawing/2014/main" id="{F95F36CC-7EC6-43E4-89CA-E5B5D2A3802B}"/>
                </a:ext>
              </a:extLst>
            </p:cNvPr>
            <p:cNvSpPr/>
            <p:nvPr userDrawn="1"/>
          </p:nvSpPr>
          <p:spPr>
            <a:xfrm>
              <a:off x="7053920" y="1705830"/>
              <a:ext cx="1343503" cy="1840380"/>
            </a:xfrm>
            <a:prstGeom prst="diamond">
              <a:avLst/>
            </a:prstGeom>
            <a:noFill/>
            <a:ln>
              <a:solidFill>
                <a:schemeClr val="bg1">
                  <a:alpha val="2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0" name="Diamond 19">
              <a:extLst>
                <a:ext uri="{FF2B5EF4-FFF2-40B4-BE49-F238E27FC236}">
                  <a16:creationId xmlns:a16="http://schemas.microsoft.com/office/drawing/2014/main" id="{912603CB-BB32-48C4-B50F-365DABC5AA25}"/>
                </a:ext>
              </a:extLst>
            </p:cNvPr>
            <p:cNvSpPr/>
            <p:nvPr userDrawn="1"/>
          </p:nvSpPr>
          <p:spPr>
            <a:xfrm>
              <a:off x="7053920" y="3179521"/>
              <a:ext cx="1343503" cy="1840380"/>
            </a:xfrm>
            <a:prstGeom prst="diamond">
              <a:avLst/>
            </a:prstGeom>
            <a:noFill/>
            <a:ln>
              <a:solidFill>
                <a:schemeClr val="bg1">
                  <a:alpha val="2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1" name="Diamond 20">
              <a:extLst>
                <a:ext uri="{FF2B5EF4-FFF2-40B4-BE49-F238E27FC236}">
                  <a16:creationId xmlns:a16="http://schemas.microsoft.com/office/drawing/2014/main" id="{1A2F4696-D77E-4726-A1AA-C4039AD31A36}"/>
                </a:ext>
              </a:extLst>
            </p:cNvPr>
            <p:cNvSpPr/>
            <p:nvPr userDrawn="1"/>
          </p:nvSpPr>
          <p:spPr>
            <a:xfrm>
              <a:off x="6027893" y="3125484"/>
              <a:ext cx="1343503" cy="1840380"/>
            </a:xfrm>
            <a:prstGeom prst="diamond">
              <a:avLst/>
            </a:prstGeom>
            <a:noFill/>
            <a:ln>
              <a:solidFill>
                <a:schemeClr val="bg1">
                  <a:alpha val="2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spTree>
    <p:extLst>
      <p:ext uri="{BB962C8B-B14F-4D97-AF65-F5344CB8AC3E}">
        <p14:creationId xmlns:p14="http://schemas.microsoft.com/office/powerpoint/2010/main" val="79934573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9_Title Slide">
    <p:spTree>
      <p:nvGrpSpPr>
        <p:cNvPr id="1" name=""/>
        <p:cNvGrpSpPr/>
        <p:nvPr/>
      </p:nvGrpSpPr>
      <p:grpSpPr>
        <a:xfrm>
          <a:off x="0" y="0"/>
          <a:ext cx="0" cy="0"/>
          <a:chOff x="0" y="0"/>
          <a:chExt cx="0" cy="0"/>
        </a:xfrm>
      </p:grpSpPr>
      <p:sp>
        <p:nvSpPr>
          <p:cNvPr id="2" name="Picture Placeholder 3">
            <a:extLst>
              <a:ext uri="{FF2B5EF4-FFF2-40B4-BE49-F238E27FC236}">
                <a16:creationId xmlns:a16="http://schemas.microsoft.com/office/drawing/2014/main" id="{69699F35-08CC-40B6-81AF-5318FFADF00B}"/>
              </a:ext>
            </a:extLst>
          </p:cNvPr>
          <p:cNvSpPr>
            <a:spLocks noGrp="1"/>
          </p:cNvSpPr>
          <p:nvPr>
            <p:ph type="pic" sz="quarter" idx="11"/>
          </p:nvPr>
        </p:nvSpPr>
        <p:spPr>
          <a:xfrm>
            <a:off x="584201" y="853076"/>
            <a:ext cx="6570616" cy="3312523"/>
          </a:xfrm>
          <a:prstGeom prst="rect">
            <a:avLst/>
          </a:prstGeom>
          <a:pattFill prst="divot">
            <a:fgClr>
              <a:schemeClr val="accent1"/>
            </a:fgClr>
            <a:bgClr>
              <a:schemeClr val="bg1"/>
            </a:bgClr>
          </a:pattFill>
        </p:spPr>
        <p:txBody>
          <a:bodyPr wrap="square">
            <a:noAutofit/>
          </a:bodyPr>
          <a:lstStyle>
            <a:lvl1pPr>
              <a:defRPr sz="2000">
                <a:latin typeface="Arial" panose="020B0604020202020204" pitchFamily="34" charset="0"/>
                <a:cs typeface="Arial" panose="020B0604020202020204" pitchFamily="34" charset="0"/>
              </a:defRPr>
            </a:lvl1pPr>
          </a:lstStyle>
          <a:p>
            <a:endParaRPr lang="en-ID"/>
          </a:p>
        </p:txBody>
      </p:sp>
      <p:grpSp>
        <p:nvGrpSpPr>
          <p:cNvPr id="3" name="Group 2">
            <a:extLst>
              <a:ext uri="{FF2B5EF4-FFF2-40B4-BE49-F238E27FC236}">
                <a16:creationId xmlns:a16="http://schemas.microsoft.com/office/drawing/2014/main" id="{194C3001-A675-492F-BDD6-013C67D6A07F}"/>
              </a:ext>
            </a:extLst>
          </p:cNvPr>
          <p:cNvGrpSpPr/>
          <p:nvPr userDrawn="1"/>
        </p:nvGrpSpPr>
        <p:grpSpPr>
          <a:xfrm rot="18000000">
            <a:off x="3209781" y="5484731"/>
            <a:ext cx="727114" cy="996950"/>
            <a:chOff x="2043597" y="4413279"/>
            <a:chExt cx="1588632" cy="1259138"/>
          </a:xfrm>
          <a:effectLst>
            <a:outerShdw blurRad="228600" dist="431800" dir="2700000" algn="tl" rotWithShape="0">
              <a:prstClr val="black">
                <a:alpha val="17000"/>
              </a:prstClr>
            </a:outerShdw>
          </a:effectLst>
        </p:grpSpPr>
        <p:sp>
          <p:nvSpPr>
            <p:cNvPr id="4" name="Freeform 13">
              <a:extLst>
                <a:ext uri="{FF2B5EF4-FFF2-40B4-BE49-F238E27FC236}">
                  <a16:creationId xmlns:a16="http://schemas.microsoft.com/office/drawing/2014/main" id="{F5B6E613-F989-441F-92DB-9D82299167F8}"/>
                </a:ext>
              </a:extLst>
            </p:cNvPr>
            <p:cNvSpPr>
              <a:spLocks/>
            </p:cNvSpPr>
            <p:nvPr/>
          </p:nvSpPr>
          <p:spPr bwMode="auto">
            <a:xfrm>
              <a:off x="2043597" y="4413279"/>
              <a:ext cx="1588632" cy="571907"/>
            </a:xfrm>
            <a:custGeom>
              <a:avLst/>
              <a:gdLst>
                <a:gd name="T0" fmla="*/ 675 w 1350"/>
                <a:gd name="T1" fmla="*/ 486 h 486"/>
                <a:gd name="T2" fmla="*/ 0 w 1350"/>
                <a:gd name="T3" fmla="*/ 242 h 486"/>
                <a:gd name="T4" fmla="*/ 675 w 1350"/>
                <a:gd name="T5" fmla="*/ 0 h 486"/>
                <a:gd name="T6" fmla="*/ 1350 w 1350"/>
                <a:gd name="T7" fmla="*/ 242 h 486"/>
                <a:gd name="T8" fmla="*/ 675 w 1350"/>
                <a:gd name="T9" fmla="*/ 486 h 486"/>
              </a:gdLst>
              <a:ahLst/>
              <a:cxnLst>
                <a:cxn ang="0">
                  <a:pos x="T0" y="T1"/>
                </a:cxn>
                <a:cxn ang="0">
                  <a:pos x="T2" y="T3"/>
                </a:cxn>
                <a:cxn ang="0">
                  <a:pos x="T4" y="T5"/>
                </a:cxn>
                <a:cxn ang="0">
                  <a:pos x="T6" y="T7"/>
                </a:cxn>
                <a:cxn ang="0">
                  <a:pos x="T8" y="T9"/>
                </a:cxn>
              </a:cxnLst>
              <a:rect l="0" t="0" r="r" b="b"/>
              <a:pathLst>
                <a:path w="1350" h="486">
                  <a:moveTo>
                    <a:pt x="675" y="486"/>
                  </a:moveTo>
                  <a:lnTo>
                    <a:pt x="0" y="242"/>
                  </a:lnTo>
                  <a:lnTo>
                    <a:pt x="675" y="0"/>
                  </a:lnTo>
                  <a:lnTo>
                    <a:pt x="1350" y="242"/>
                  </a:lnTo>
                  <a:lnTo>
                    <a:pt x="675" y="486"/>
                  </a:lnTo>
                  <a:close/>
                </a:path>
              </a:pathLst>
            </a:custGeom>
            <a:solidFill>
              <a:srgbClr val="7A06AE"/>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sp>
          <p:nvSpPr>
            <p:cNvPr id="5" name="Freeform 15">
              <a:extLst>
                <a:ext uri="{FF2B5EF4-FFF2-40B4-BE49-F238E27FC236}">
                  <a16:creationId xmlns:a16="http://schemas.microsoft.com/office/drawing/2014/main" id="{D7A8E93A-567D-47A5-A126-6C6C1D544C1B}"/>
                </a:ext>
              </a:extLst>
            </p:cNvPr>
            <p:cNvSpPr>
              <a:spLocks/>
            </p:cNvSpPr>
            <p:nvPr/>
          </p:nvSpPr>
          <p:spPr bwMode="auto">
            <a:xfrm>
              <a:off x="2837913" y="4698056"/>
              <a:ext cx="794316" cy="974361"/>
            </a:xfrm>
            <a:custGeom>
              <a:avLst/>
              <a:gdLst>
                <a:gd name="T0" fmla="*/ 0 w 675"/>
                <a:gd name="T1" fmla="*/ 828 h 828"/>
                <a:gd name="T2" fmla="*/ 0 w 675"/>
                <a:gd name="T3" fmla="*/ 244 h 828"/>
                <a:gd name="T4" fmla="*/ 675 w 675"/>
                <a:gd name="T5" fmla="*/ 0 h 828"/>
                <a:gd name="T6" fmla="*/ 0 w 675"/>
                <a:gd name="T7" fmla="*/ 828 h 828"/>
              </a:gdLst>
              <a:ahLst/>
              <a:cxnLst>
                <a:cxn ang="0">
                  <a:pos x="T0" y="T1"/>
                </a:cxn>
                <a:cxn ang="0">
                  <a:pos x="T2" y="T3"/>
                </a:cxn>
                <a:cxn ang="0">
                  <a:pos x="T4" y="T5"/>
                </a:cxn>
                <a:cxn ang="0">
                  <a:pos x="T6" y="T7"/>
                </a:cxn>
              </a:cxnLst>
              <a:rect l="0" t="0" r="r" b="b"/>
              <a:pathLst>
                <a:path w="675" h="828">
                  <a:moveTo>
                    <a:pt x="0" y="828"/>
                  </a:moveTo>
                  <a:lnTo>
                    <a:pt x="0" y="244"/>
                  </a:lnTo>
                  <a:lnTo>
                    <a:pt x="675" y="0"/>
                  </a:lnTo>
                  <a:lnTo>
                    <a:pt x="0" y="828"/>
                  </a:lnTo>
                  <a:close/>
                </a:path>
              </a:pathLst>
            </a:custGeom>
            <a:solidFill>
              <a:srgbClr val="C144FA"/>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sp>
          <p:nvSpPr>
            <p:cNvPr id="6" name="Freeform 16">
              <a:extLst>
                <a:ext uri="{FF2B5EF4-FFF2-40B4-BE49-F238E27FC236}">
                  <a16:creationId xmlns:a16="http://schemas.microsoft.com/office/drawing/2014/main" id="{82FB0F7D-C1FB-435B-A245-E429A8954D22}"/>
                </a:ext>
              </a:extLst>
            </p:cNvPr>
            <p:cNvSpPr>
              <a:spLocks/>
            </p:cNvSpPr>
            <p:nvPr/>
          </p:nvSpPr>
          <p:spPr bwMode="auto">
            <a:xfrm>
              <a:off x="2043597" y="4698056"/>
              <a:ext cx="794316" cy="974361"/>
            </a:xfrm>
            <a:custGeom>
              <a:avLst/>
              <a:gdLst>
                <a:gd name="T0" fmla="*/ 675 w 675"/>
                <a:gd name="T1" fmla="*/ 828 h 828"/>
                <a:gd name="T2" fmla="*/ 675 w 675"/>
                <a:gd name="T3" fmla="*/ 244 h 828"/>
                <a:gd name="T4" fmla="*/ 0 w 675"/>
                <a:gd name="T5" fmla="*/ 0 h 828"/>
                <a:gd name="T6" fmla="*/ 675 w 675"/>
                <a:gd name="T7" fmla="*/ 828 h 828"/>
              </a:gdLst>
              <a:ahLst/>
              <a:cxnLst>
                <a:cxn ang="0">
                  <a:pos x="T0" y="T1"/>
                </a:cxn>
                <a:cxn ang="0">
                  <a:pos x="T2" y="T3"/>
                </a:cxn>
                <a:cxn ang="0">
                  <a:pos x="T4" y="T5"/>
                </a:cxn>
                <a:cxn ang="0">
                  <a:pos x="T6" y="T7"/>
                </a:cxn>
              </a:cxnLst>
              <a:rect l="0" t="0" r="r" b="b"/>
              <a:pathLst>
                <a:path w="675" h="828">
                  <a:moveTo>
                    <a:pt x="675" y="828"/>
                  </a:moveTo>
                  <a:lnTo>
                    <a:pt x="675" y="244"/>
                  </a:lnTo>
                  <a:lnTo>
                    <a:pt x="0" y="0"/>
                  </a:lnTo>
                  <a:lnTo>
                    <a:pt x="675" y="828"/>
                  </a:lnTo>
                  <a:close/>
                </a:path>
              </a:pathLst>
            </a:custGeom>
            <a:solidFill>
              <a:srgbClr val="AF12F7"/>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grpSp>
    </p:spTree>
    <p:extLst>
      <p:ext uri="{BB962C8B-B14F-4D97-AF65-F5344CB8AC3E}">
        <p14:creationId xmlns:p14="http://schemas.microsoft.com/office/powerpoint/2010/main" val="124123491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0_Title Slide">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25D505E7-D1DD-4FE3-8766-7A377FF5898F}"/>
              </a:ext>
            </a:extLst>
          </p:cNvPr>
          <p:cNvSpPr>
            <a:spLocks noGrp="1"/>
          </p:cNvSpPr>
          <p:nvPr>
            <p:ph type="pic" sz="quarter" idx="11"/>
          </p:nvPr>
        </p:nvSpPr>
        <p:spPr>
          <a:xfrm>
            <a:off x="0" y="0"/>
            <a:ext cx="12192000" cy="6858000"/>
          </a:xfrm>
          <a:custGeom>
            <a:avLst/>
            <a:gdLst>
              <a:gd name="connsiteX0" fmla="*/ 9447762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4479903 h 6858000"/>
              <a:gd name="connsiteX5" fmla="*/ 162771 w 12192000"/>
              <a:gd name="connsiteY5" fmla="*/ 4573495 h 6858000"/>
              <a:gd name="connsiteX6" fmla="*/ 3185652 w 12192000"/>
              <a:gd name="connsiteY6" fmla="*/ 5338916 h 6858000"/>
              <a:gd name="connsiteX7" fmla="*/ 9398615 w 12192000"/>
              <a:gd name="connsiteY7" fmla="*/ 275205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6858000">
                <a:moveTo>
                  <a:pt x="9447762" y="0"/>
                </a:moveTo>
                <a:lnTo>
                  <a:pt x="12192000" y="0"/>
                </a:lnTo>
                <a:lnTo>
                  <a:pt x="12192000" y="6858000"/>
                </a:lnTo>
                <a:lnTo>
                  <a:pt x="0" y="6858000"/>
                </a:lnTo>
                <a:lnTo>
                  <a:pt x="0" y="4479903"/>
                </a:lnTo>
                <a:lnTo>
                  <a:pt x="162771" y="4573495"/>
                </a:lnTo>
                <a:cubicBezTo>
                  <a:pt x="1061362" y="5061639"/>
                  <a:pt x="2091126" y="5338916"/>
                  <a:pt x="3185652" y="5338916"/>
                </a:cubicBezTo>
                <a:cubicBezTo>
                  <a:pt x="6250325" y="5338916"/>
                  <a:pt x="8807265" y="3165059"/>
                  <a:pt x="9398615" y="275205"/>
                </a:cubicBezTo>
                <a:close/>
              </a:path>
            </a:pathLst>
          </a:custGeom>
          <a:pattFill prst="divot">
            <a:fgClr>
              <a:schemeClr val="accent1"/>
            </a:fgClr>
            <a:bgClr>
              <a:schemeClr val="bg1"/>
            </a:bgClr>
          </a:pattFill>
        </p:spPr>
        <p:txBody>
          <a:bodyPr wrap="square">
            <a:noAutofit/>
          </a:bodyPr>
          <a:lstStyle>
            <a:lvl1pPr>
              <a:defRPr sz="2000">
                <a:latin typeface="Arial" panose="020B0604020202020204" pitchFamily="34" charset="0"/>
                <a:cs typeface="Arial" panose="020B0604020202020204" pitchFamily="34" charset="0"/>
              </a:defRPr>
            </a:lvl1pPr>
          </a:lstStyle>
          <a:p>
            <a:endParaRPr lang="en-ID"/>
          </a:p>
        </p:txBody>
      </p:sp>
      <p:grpSp>
        <p:nvGrpSpPr>
          <p:cNvPr id="8" name="Group 7">
            <a:extLst>
              <a:ext uri="{FF2B5EF4-FFF2-40B4-BE49-F238E27FC236}">
                <a16:creationId xmlns:a16="http://schemas.microsoft.com/office/drawing/2014/main" id="{C4A2E708-12CF-42C0-95D7-1AAFAD6DFF3B}"/>
              </a:ext>
            </a:extLst>
          </p:cNvPr>
          <p:cNvGrpSpPr/>
          <p:nvPr userDrawn="1"/>
        </p:nvGrpSpPr>
        <p:grpSpPr>
          <a:xfrm rot="3620080" flipH="1">
            <a:off x="4474737" y="594769"/>
            <a:ext cx="495696" cy="679651"/>
            <a:chOff x="2043597" y="4413279"/>
            <a:chExt cx="1588632" cy="1259138"/>
          </a:xfrm>
          <a:effectLst>
            <a:outerShdw blurRad="228600" dist="431800" dir="2700000" algn="tl" rotWithShape="0">
              <a:prstClr val="black">
                <a:alpha val="17000"/>
              </a:prstClr>
            </a:outerShdw>
          </a:effectLst>
        </p:grpSpPr>
        <p:sp>
          <p:nvSpPr>
            <p:cNvPr id="9" name="Freeform 13">
              <a:extLst>
                <a:ext uri="{FF2B5EF4-FFF2-40B4-BE49-F238E27FC236}">
                  <a16:creationId xmlns:a16="http://schemas.microsoft.com/office/drawing/2014/main" id="{295A1BA3-BA7A-4F2A-9502-C1AF89E738D2}"/>
                </a:ext>
              </a:extLst>
            </p:cNvPr>
            <p:cNvSpPr>
              <a:spLocks/>
            </p:cNvSpPr>
            <p:nvPr/>
          </p:nvSpPr>
          <p:spPr bwMode="auto">
            <a:xfrm>
              <a:off x="2043597" y="4413279"/>
              <a:ext cx="1588632" cy="571907"/>
            </a:xfrm>
            <a:custGeom>
              <a:avLst/>
              <a:gdLst>
                <a:gd name="T0" fmla="*/ 675 w 1350"/>
                <a:gd name="T1" fmla="*/ 486 h 486"/>
                <a:gd name="T2" fmla="*/ 0 w 1350"/>
                <a:gd name="T3" fmla="*/ 242 h 486"/>
                <a:gd name="T4" fmla="*/ 675 w 1350"/>
                <a:gd name="T5" fmla="*/ 0 h 486"/>
                <a:gd name="T6" fmla="*/ 1350 w 1350"/>
                <a:gd name="T7" fmla="*/ 242 h 486"/>
                <a:gd name="T8" fmla="*/ 675 w 1350"/>
                <a:gd name="T9" fmla="*/ 486 h 486"/>
              </a:gdLst>
              <a:ahLst/>
              <a:cxnLst>
                <a:cxn ang="0">
                  <a:pos x="T0" y="T1"/>
                </a:cxn>
                <a:cxn ang="0">
                  <a:pos x="T2" y="T3"/>
                </a:cxn>
                <a:cxn ang="0">
                  <a:pos x="T4" y="T5"/>
                </a:cxn>
                <a:cxn ang="0">
                  <a:pos x="T6" y="T7"/>
                </a:cxn>
                <a:cxn ang="0">
                  <a:pos x="T8" y="T9"/>
                </a:cxn>
              </a:cxnLst>
              <a:rect l="0" t="0" r="r" b="b"/>
              <a:pathLst>
                <a:path w="1350" h="486">
                  <a:moveTo>
                    <a:pt x="675" y="486"/>
                  </a:moveTo>
                  <a:lnTo>
                    <a:pt x="0" y="242"/>
                  </a:lnTo>
                  <a:lnTo>
                    <a:pt x="675" y="0"/>
                  </a:lnTo>
                  <a:lnTo>
                    <a:pt x="1350" y="242"/>
                  </a:lnTo>
                  <a:lnTo>
                    <a:pt x="675" y="486"/>
                  </a:lnTo>
                  <a:close/>
                </a:path>
              </a:pathLst>
            </a:custGeom>
            <a:solidFill>
              <a:srgbClr val="32329A"/>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sp>
          <p:nvSpPr>
            <p:cNvPr id="10" name="Freeform 15">
              <a:extLst>
                <a:ext uri="{FF2B5EF4-FFF2-40B4-BE49-F238E27FC236}">
                  <a16:creationId xmlns:a16="http://schemas.microsoft.com/office/drawing/2014/main" id="{D5E70D76-F920-40CC-BEBE-D0ED86BD13BF}"/>
                </a:ext>
              </a:extLst>
            </p:cNvPr>
            <p:cNvSpPr>
              <a:spLocks/>
            </p:cNvSpPr>
            <p:nvPr/>
          </p:nvSpPr>
          <p:spPr bwMode="auto">
            <a:xfrm>
              <a:off x="2837913" y="4698056"/>
              <a:ext cx="794316" cy="974361"/>
            </a:xfrm>
            <a:custGeom>
              <a:avLst/>
              <a:gdLst>
                <a:gd name="T0" fmla="*/ 0 w 675"/>
                <a:gd name="T1" fmla="*/ 828 h 828"/>
                <a:gd name="T2" fmla="*/ 0 w 675"/>
                <a:gd name="T3" fmla="*/ 244 h 828"/>
                <a:gd name="T4" fmla="*/ 675 w 675"/>
                <a:gd name="T5" fmla="*/ 0 h 828"/>
                <a:gd name="T6" fmla="*/ 0 w 675"/>
                <a:gd name="T7" fmla="*/ 828 h 828"/>
              </a:gdLst>
              <a:ahLst/>
              <a:cxnLst>
                <a:cxn ang="0">
                  <a:pos x="T0" y="T1"/>
                </a:cxn>
                <a:cxn ang="0">
                  <a:pos x="T2" y="T3"/>
                </a:cxn>
                <a:cxn ang="0">
                  <a:pos x="T4" y="T5"/>
                </a:cxn>
                <a:cxn ang="0">
                  <a:pos x="T6" y="T7"/>
                </a:cxn>
              </a:cxnLst>
              <a:rect l="0" t="0" r="r" b="b"/>
              <a:pathLst>
                <a:path w="675" h="828">
                  <a:moveTo>
                    <a:pt x="0" y="828"/>
                  </a:moveTo>
                  <a:lnTo>
                    <a:pt x="0" y="244"/>
                  </a:lnTo>
                  <a:lnTo>
                    <a:pt x="675" y="0"/>
                  </a:lnTo>
                  <a:lnTo>
                    <a:pt x="0" y="828"/>
                  </a:lnTo>
                  <a:close/>
                </a:path>
              </a:pathLst>
            </a:custGeom>
            <a:solidFill>
              <a:srgbClr val="7C7ADF"/>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sp>
          <p:nvSpPr>
            <p:cNvPr id="11" name="Freeform 16">
              <a:extLst>
                <a:ext uri="{FF2B5EF4-FFF2-40B4-BE49-F238E27FC236}">
                  <a16:creationId xmlns:a16="http://schemas.microsoft.com/office/drawing/2014/main" id="{3137A979-6823-496A-A04D-23989AA85AF6}"/>
                </a:ext>
              </a:extLst>
            </p:cNvPr>
            <p:cNvSpPr>
              <a:spLocks/>
            </p:cNvSpPr>
            <p:nvPr/>
          </p:nvSpPr>
          <p:spPr bwMode="auto">
            <a:xfrm>
              <a:off x="2043597" y="4698056"/>
              <a:ext cx="794316" cy="974361"/>
            </a:xfrm>
            <a:custGeom>
              <a:avLst/>
              <a:gdLst>
                <a:gd name="T0" fmla="*/ 675 w 675"/>
                <a:gd name="T1" fmla="*/ 828 h 828"/>
                <a:gd name="T2" fmla="*/ 675 w 675"/>
                <a:gd name="T3" fmla="*/ 244 h 828"/>
                <a:gd name="T4" fmla="*/ 0 w 675"/>
                <a:gd name="T5" fmla="*/ 0 h 828"/>
                <a:gd name="T6" fmla="*/ 675 w 675"/>
                <a:gd name="T7" fmla="*/ 828 h 828"/>
              </a:gdLst>
              <a:ahLst/>
              <a:cxnLst>
                <a:cxn ang="0">
                  <a:pos x="T0" y="T1"/>
                </a:cxn>
                <a:cxn ang="0">
                  <a:pos x="T2" y="T3"/>
                </a:cxn>
                <a:cxn ang="0">
                  <a:pos x="T4" y="T5"/>
                </a:cxn>
                <a:cxn ang="0">
                  <a:pos x="T6" y="T7"/>
                </a:cxn>
              </a:cxnLst>
              <a:rect l="0" t="0" r="r" b="b"/>
              <a:pathLst>
                <a:path w="675" h="828">
                  <a:moveTo>
                    <a:pt x="675" y="828"/>
                  </a:moveTo>
                  <a:lnTo>
                    <a:pt x="675" y="244"/>
                  </a:lnTo>
                  <a:lnTo>
                    <a:pt x="0" y="0"/>
                  </a:lnTo>
                  <a:lnTo>
                    <a:pt x="675" y="828"/>
                  </a:lnTo>
                  <a:close/>
                </a:path>
              </a:pathLst>
            </a:custGeom>
            <a:solidFill>
              <a:srgbClr val="4F4EC6"/>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grpSp>
    </p:spTree>
    <p:extLst>
      <p:ext uri="{BB962C8B-B14F-4D97-AF65-F5344CB8AC3E}">
        <p14:creationId xmlns:p14="http://schemas.microsoft.com/office/powerpoint/2010/main" val="27433553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1_Title Slide">
    <p:spTree>
      <p:nvGrpSpPr>
        <p:cNvPr id="1" name=""/>
        <p:cNvGrpSpPr/>
        <p:nvPr/>
      </p:nvGrpSpPr>
      <p:grpSpPr>
        <a:xfrm>
          <a:off x="0" y="0"/>
          <a:ext cx="0" cy="0"/>
          <a:chOff x="0" y="0"/>
          <a:chExt cx="0" cy="0"/>
        </a:xfrm>
      </p:grpSpPr>
      <p:sp>
        <p:nvSpPr>
          <p:cNvPr id="3" name="Rectangle: Diagonal Corners Rounded 2">
            <a:extLst>
              <a:ext uri="{FF2B5EF4-FFF2-40B4-BE49-F238E27FC236}">
                <a16:creationId xmlns:a16="http://schemas.microsoft.com/office/drawing/2014/main" id="{1F075D70-508F-488E-B62D-865C2889A18D}"/>
              </a:ext>
            </a:extLst>
          </p:cNvPr>
          <p:cNvSpPr/>
          <p:nvPr userDrawn="1"/>
        </p:nvSpPr>
        <p:spPr>
          <a:xfrm>
            <a:off x="5904655" y="1541417"/>
            <a:ext cx="1548214" cy="4990011"/>
          </a:xfrm>
          <a:prstGeom prst="round2DiagRect">
            <a:avLst>
              <a:gd name="adj1" fmla="val 36667"/>
              <a:gd name="adj2" fmla="val 0"/>
            </a:avLst>
          </a:prstGeom>
          <a:gradFill>
            <a:gsLst>
              <a:gs pos="23000">
                <a:srgbClr val="7C7ADF"/>
              </a:gs>
              <a:gs pos="100000">
                <a:srgbClr val="AFAEEC"/>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 name="Picture Placeholder 3">
            <a:extLst>
              <a:ext uri="{FF2B5EF4-FFF2-40B4-BE49-F238E27FC236}">
                <a16:creationId xmlns:a16="http://schemas.microsoft.com/office/drawing/2014/main" id="{69699F35-08CC-40B6-81AF-5318FFADF00B}"/>
              </a:ext>
            </a:extLst>
          </p:cNvPr>
          <p:cNvSpPr>
            <a:spLocks noGrp="1"/>
          </p:cNvSpPr>
          <p:nvPr>
            <p:ph type="pic" sz="quarter" idx="11"/>
          </p:nvPr>
        </p:nvSpPr>
        <p:spPr>
          <a:xfrm>
            <a:off x="4140685" y="1918862"/>
            <a:ext cx="2572637" cy="2069848"/>
          </a:xfrm>
          <a:prstGeom prst="roundRect">
            <a:avLst/>
          </a:prstGeom>
          <a:pattFill prst="divot">
            <a:fgClr>
              <a:schemeClr val="accent1"/>
            </a:fgClr>
            <a:bgClr>
              <a:schemeClr val="bg1"/>
            </a:bgClr>
          </a:pattFill>
        </p:spPr>
        <p:txBody>
          <a:bodyPr wrap="square">
            <a:noAutofit/>
          </a:bodyPr>
          <a:lstStyle>
            <a:lvl1pPr>
              <a:defRPr sz="2000">
                <a:latin typeface="Arial" panose="020B0604020202020204" pitchFamily="34" charset="0"/>
                <a:cs typeface="Arial" panose="020B0604020202020204" pitchFamily="34" charset="0"/>
              </a:defRPr>
            </a:lvl1pPr>
          </a:lstStyle>
          <a:p>
            <a:endParaRPr lang="en-ID"/>
          </a:p>
        </p:txBody>
      </p:sp>
      <p:sp>
        <p:nvSpPr>
          <p:cNvPr id="4" name="Picture Placeholder 3">
            <a:extLst>
              <a:ext uri="{FF2B5EF4-FFF2-40B4-BE49-F238E27FC236}">
                <a16:creationId xmlns:a16="http://schemas.microsoft.com/office/drawing/2014/main" id="{E4502764-AB01-4FB8-8A8C-033A34ECCF8A}"/>
              </a:ext>
            </a:extLst>
          </p:cNvPr>
          <p:cNvSpPr>
            <a:spLocks noGrp="1"/>
          </p:cNvSpPr>
          <p:nvPr>
            <p:ph type="pic" sz="quarter" idx="12"/>
          </p:nvPr>
        </p:nvSpPr>
        <p:spPr>
          <a:xfrm>
            <a:off x="4140685" y="4225145"/>
            <a:ext cx="2572637" cy="2069848"/>
          </a:xfrm>
          <a:prstGeom prst="roundRect">
            <a:avLst/>
          </a:prstGeom>
          <a:pattFill prst="divot">
            <a:fgClr>
              <a:schemeClr val="accent1"/>
            </a:fgClr>
            <a:bgClr>
              <a:schemeClr val="bg1"/>
            </a:bgClr>
          </a:pattFill>
        </p:spPr>
        <p:txBody>
          <a:bodyPr wrap="square">
            <a:noAutofit/>
          </a:bodyPr>
          <a:lstStyle>
            <a:lvl1pPr>
              <a:defRPr sz="2000">
                <a:latin typeface="Arial" panose="020B0604020202020204" pitchFamily="34" charset="0"/>
                <a:cs typeface="Arial" panose="020B0604020202020204" pitchFamily="34" charset="0"/>
              </a:defRPr>
            </a:lvl1pPr>
          </a:lstStyle>
          <a:p>
            <a:endParaRPr lang="en-ID"/>
          </a:p>
        </p:txBody>
      </p:sp>
      <p:grpSp>
        <p:nvGrpSpPr>
          <p:cNvPr id="5" name="Group 4">
            <a:extLst>
              <a:ext uri="{FF2B5EF4-FFF2-40B4-BE49-F238E27FC236}">
                <a16:creationId xmlns:a16="http://schemas.microsoft.com/office/drawing/2014/main" id="{5A6D5315-E981-4CA7-886E-417587AF36EC}"/>
              </a:ext>
            </a:extLst>
          </p:cNvPr>
          <p:cNvGrpSpPr/>
          <p:nvPr userDrawn="1"/>
        </p:nvGrpSpPr>
        <p:grpSpPr>
          <a:xfrm rot="3629925" flipH="1">
            <a:off x="10530411" y="540268"/>
            <a:ext cx="967460" cy="1326489"/>
            <a:chOff x="2043597" y="4413279"/>
            <a:chExt cx="1588632" cy="1259138"/>
          </a:xfrm>
          <a:effectLst>
            <a:outerShdw blurRad="228600" dist="431800" dir="2700000" algn="tl" rotWithShape="0">
              <a:prstClr val="black">
                <a:alpha val="17000"/>
              </a:prstClr>
            </a:outerShdw>
          </a:effectLst>
        </p:grpSpPr>
        <p:sp>
          <p:nvSpPr>
            <p:cNvPr id="6" name="Freeform 13">
              <a:extLst>
                <a:ext uri="{FF2B5EF4-FFF2-40B4-BE49-F238E27FC236}">
                  <a16:creationId xmlns:a16="http://schemas.microsoft.com/office/drawing/2014/main" id="{EF3AFA20-8934-410F-B251-8DA21243F29D}"/>
                </a:ext>
              </a:extLst>
            </p:cNvPr>
            <p:cNvSpPr>
              <a:spLocks/>
            </p:cNvSpPr>
            <p:nvPr/>
          </p:nvSpPr>
          <p:spPr bwMode="auto">
            <a:xfrm>
              <a:off x="2043597" y="4413279"/>
              <a:ext cx="1588632" cy="571907"/>
            </a:xfrm>
            <a:custGeom>
              <a:avLst/>
              <a:gdLst>
                <a:gd name="T0" fmla="*/ 675 w 1350"/>
                <a:gd name="T1" fmla="*/ 486 h 486"/>
                <a:gd name="T2" fmla="*/ 0 w 1350"/>
                <a:gd name="T3" fmla="*/ 242 h 486"/>
                <a:gd name="T4" fmla="*/ 675 w 1350"/>
                <a:gd name="T5" fmla="*/ 0 h 486"/>
                <a:gd name="T6" fmla="*/ 1350 w 1350"/>
                <a:gd name="T7" fmla="*/ 242 h 486"/>
                <a:gd name="T8" fmla="*/ 675 w 1350"/>
                <a:gd name="T9" fmla="*/ 486 h 486"/>
              </a:gdLst>
              <a:ahLst/>
              <a:cxnLst>
                <a:cxn ang="0">
                  <a:pos x="T0" y="T1"/>
                </a:cxn>
                <a:cxn ang="0">
                  <a:pos x="T2" y="T3"/>
                </a:cxn>
                <a:cxn ang="0">
                  <a:pos x="T4" y="T5"/>
                </a:cxn>
                <a:cxn ang="0">
                  <a:pos x="T6" y="T7"/>
                </a:cxn>
                <a:cxn ang="0">
                  <a:pos x="T8" y="T9"/>
                </a:cxn>
              </a:cxnLst>
              <a:rect l="0" t="0" r="r" b="b"/>
              <a:pathLst>
                <a:path w="1350" h="486">
                  <a:moveTo>
                    <a:pt x="675" y="486"/>
                  </a:moveTo>
                  <a:lnTo>
                    <a:pt x="0" y="242"/>
                  </a:lnTo>
                  <a:lnTo>
                    <a:pt x="675" y="0"/>
                  </a:lnTo>
                  <a:lnTo>
                    <a:pt x="1350" y="242"/>
                  </a:lnTo>
                  <a:lnTo>
                    <a:pt x="675" y="486"/>
                  </a:lnTo>
                  <a:close/>
                </a:path>
              </a:pathLst>
            </a:custGeom>
            <a:solidFill>
              <a:srgbClr val="32329A"/>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sp>
          <p:nvSpPr>
            <p:cNvPr id="7" name="Freeform 15">
              <a:extLst>
                <a:ext uri="{FF2B5EF4-FFF2-40B4-BE49-F238E27FC236}">
                  <a16:creationId xmlns:a16="http://schemas.microsoft.com/office/drawing/2014/main" id="{C707EF13-240C-4589-B4D5-C071CA1952E3}"/>
                </a:ext>
              </a:extLst>
            </p:cNvPr>
            <p:cNvSpPr>
              <a:spLocks/>
            </p:cNvSpPr>
            <p:nvPr/>
          </p:nvSpPr>
          <p:spPr bwMode="auto">
            <a:xfrm>
              <a:off x="2837913" y="4698056"/>
              <a:ext cx="794316" cy="974361"/>
            </a:xfrm>
            <a:custGeom>
              <a:avLst/>
              <a:gdLst>
                <a:gd name="T0" fmla="*/ 0 w 675"/>
                <a:gd name="T1" fmla="*/ 828 h 828"/>
                <a:gd name="T2" fmla="*/ 0 w 675"/>
                <a:gd name="T3" fmla="*/ 244 h 828"/>
                <a:gd name="T4" fmla="*/ 675 w 675"/>
                <a:gd name="T5" fmla="*/ 0 h 828"/>
                <a:gd name="T6" fmla="*/ 0 w 675"/>
                <a:gd name="T7" fmla="*/ 828 h 828"/>
              </a:gdLst>
              <a:ahLst/>
              <a:cxnLst>
                <a:cxn ang="0">
                  <a:pos x="T0" y="T1"/>
                </a:cxn>
                <a:cxn ang="0">
                  <a:pos x="T2" y="T3"/>
                </a:cxn>
                <a:cxn ang="0">
                  <a:pos x="T4" y="T5"/>
                </a:cxn>
                <a:cxn ang="0">
                  <a:pos x="T6" y="T7"/>
                </a:cxn>
              </a:cxnLst>
              <a:rect l="0" t="0" r="r" b="b"/>
              <a:pathLst>
                <a:path w="675" h="828">
                  <a:moveTo>
                    <a:pt x="0" y="828"/>
                  </a:moveTo>
                  <a:lnTo>
                    <a:pt x="0" y="244"/>
                  </a:lnTo>
                  <a:lnTo>
                    <a:pt x="675" y="0"/>
                  </a:lnTo>
                  <a:lnTo>
                    <a:pt x="0" y="828"/>
                  </a:lnTo>
                  <a:close/>
                </a:path>
              </a:pathLst>
            </a:custGeom>
            <a:solidFill>
              <a:srgbClr val="7C7ADF"/>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sp>
          <p:nvSpPr>
            <p:cNvPr id="8" name="Freeform 16">
              <a:extLst>
                <a:ext uri="{FF2B5EF4-FFF2-40B4-BE49-F238E27FC236}">
                  <a16:creationId xmlns:a16="http://schemas.microsoft.com/office/drawing/2014/main" id="{28CC2710-F6E8-4B69-9DD3-0B9662502EE8}"/>
                </a:ext>
              </a:extLst>
            </p:cNvPr>
            <p:cNvSpPr>
              <a:spLocks/>
            </p:cNvSpPr>
            <p:nvPr/>
          </p:nvSpPr>
          <p:spPr bwMode="auto">
            <a:xfrm>
              <a:off x="2043597" y="4698056"/>
              <a:ext cx="794316" cy="974361"/>
            </a:xfrm>
            <a:custGeom>
              <a:avLst/>
              <a:gdLst>
                <a:gd name="T0" fmla="*/ 675 w 675"/>
                <a:gd name="T1" fmla="*/ 828 h 828"/>
                <a:gd name="T2" fmla="*/ 675 w 675"/>
                <a:gd name="T3" fmla="*/ 244 h 828"/>
                <a:gd name="T4" fmla="*/ 0 w 675"/>
                <a:gd name="T5" fmla="*/ 0 h 828"/>
                <a:gd name="T6" fmla="*/ 675 w 675"/>
                <a:gd name="T7" fmla="*/ 828 h 828"/>
              </a:gdLst>
              <a:ahLst/>
              <a:cxnLst>
                <a:cxn ang="0">
                  <a:pos x="T0" y="T1"/>
                </a:cxn>
                <a:cxn ang="0">
                  <a:pos x="T2" y="T3"/>
                </a:cxn>
                <a:cxn ang="0">
                  <a:pos x="T4" y="T5"/>
                </a:cxn>
                <a:cxn ang="0">
                  <a:pos x="T6" y="T7"/>
                </a:cxn>
              </a:cxnLst>
              <a:rect l="0" t="0" r="r" b="b"/>
              <a:pathLst>
                <a:path w="675" h="828">
                  <a:moveTo>
                    <a:pt x="675" y="828"/>
                  </a:moveTo>
                  <a:lnTo>
                    <a:pt x="675" y="244"/>
                  </a:lnTo>
                  <a:lnTo>
                    <a:pt x="0" y="0"/>
                  </a:lnTo>
                  <a:lnTo>
                    <a:pt x="675" y="828"/>
                  </a:lnTo>
                  <a:close/>
                </a:path>
              </a:pathLst>
            </a:custGeom>
            <a:solidFill>
              <a:srgbClr val="4F4EC6"/>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grpSp>
      <p:grpSp>
        <p:nvGrpSpPr>
          <p:cNvPr id="9" name="Group 8">
            <a:extLst>
              <a:ext uri="{FF2B5EF4-FFF2-40B4-BE49-F238E27FC236}">
                <a16:creationId xmlns:a16="http://schemas.microsoft.com/office/drawing/2014/main" id="{559387AB-1379-4DEE-A7F3-54001151605D}"/>
              </a:ext>
            </a:extLst>
          </p:cNvPr>
          <p:cNvGrpSpPr/>
          <p:nvPr userDrawn="1"/>
        </p:nvGrpSpPr>
        <p:grpSpPr>
          <a:xfrm rot="14400000">
            <a:off x="538405" y="5926199"/>
            <a:ext cx="375908" cy="515409"/>
            <a:chOff x="2043597" y="4413279"/>
            <a:chExt cx="1588632" cy="1259138"/>
          </a:xfrm>
          <a:effectLst>
            <a:outerShdw blurRad="228600" dist="431800" dir="2700000" algn="tl" rotWithShape="0">
              <a:prstClr val="black">
                <a:alpha val="17000"/>
              </a:prstClr>
            </a:outerShdw>
          </a:effectLst>
        </p:grpSpPr>
        <p:sp>
          <p:nvSpPr>
            <p:cNvPr id="10" name="Freeform 13">
              <a:extLst>
                <a:ext uri="{FF2B5EF4-FFF2-40B4-BE49-F238E27FC236}">
                  <a16:creationId xmlns:a16="http://schemas.microsoft.com/office/drawing/2014/main" id="{9E8E17F1-17D8-4A65-B982-62ADFFCF5A2F}"/>
                </a:ext>
              </a:extLst>
            </p:cNvPr>
            <p:cNvSpPr>
              <a:spLocks/>
            </p:cNvSpPr>
            <p:nvPr/>
          </p:nvSpPr>
          <p:spPr bwMode="auto">
            <a:xfrm>
              <a:off x="2043597" y="4413279"/>
              <a:ext cx="1588632" cy="571907"/>
            </a:xfrm>
            <a:custGeom>
              <a:avLst/>
              <a:gdLst>
                <a:gd name="T0" fmla="*/ 675 w 1350"/>
                <a:gd name="T1" fmla="*/ 486 h 486"/>
                <a:gd name="T2" fmla="*/ 0 w 1350"/>
                <a:gd name="T3" fmla="*/ 242 h 486"/>
                <a:gd name="T4" fmla="*/ 675 w 1350"/>
                <a:gd name="T5" fmla="*/ 0 h 486"/>
                <a:gd name="T6" fmla="*/ 1350 w 1350"/>
                <a:gd name="T7" fmla="*/ 242 h 486"/>
                <a:gd name="T8" fmla="*/ 675 w 1350"/>
                <a:gd name="T9" fmla="*/ 486 h 486"/>
              </a:gdLst>
              <a:ahLst/>
              <a:cxnLst>
                <a:cxn ang="0">
                  <a:pos x="T0" y="T1"/>
                </a:cxn>
                <a:cxn ang="0">
                  <a:pos x="T2" y="T3"/>
                </a:cxn>
                <a:cxn ang="0">
                  <a:pos x="T4" y="T5"/>
                </a:cxn>
                <a:cxn ang="0">
                  <a:pos x="T6" y="T7"/>
                </a:cxn>
                <a:cxn ang="0">
                  <a:pos x="T8" y="T9"/>
                </a:cxn>
              </a:cxnLst>
              <a:rect l="0" t="0" r="r" b="b"/>
              <a:pathLst>
                <a:path w="1350" h="486">
                  <a:moveTo>
                    <a:pt x="675" y="486"/>
                  </a:moveTo>
                  <a:lnTo>
                    <a:pt x="0" y="242"/>
                  </a:lnTo>
                  <a:lnTo>
                    <a:pt x="675" y="0"/>
                  </a:lnTo>
                  <a:lnTo>
                    <a:pt x="1350" y="242"/>
                  </a:lnTo>
                  <a:lnTo>
                    <a:pt x="675" y="486"/>
                  </a:lnTo>
                  <a:close/>
                </a:path>
              </a:pathLst>
            </a:custGeom>
            <a:solidFill>
              <a:srgbClr val="7A06AE"/>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sp>
          <p:nvSpPr>
            <p:cNvPr id="11" name="Freeform 15">
              <a:extLst>
                <a:ext uri="{FF2B5EF4-FFF2-40B4-BE49-F238E27FC236}">
                  <a16:creationId xmlns:a16="http://schemas.microsoft.com/office/drawing/2014/main" id="{8FE39B99-E5B3-4907-B06F-B803FE47FBB5}"/>
                </a:ext>
              </a:extLst>
            </p:cNvPr>
            <p:cNvSpPr>
              <a:spLocks/>
            </p:cNvSpPr>
            <p:nvPr/>
          </p:nvSpPr>
          <p:spPr bwMode="auto">
            <a:xfrm>
              <a:off x="2837913" y="4698056"/>
              <a:ext cx="794316" cy="974361"/>
            </a:xfrm>
            <a:custGeom>
              <a:avLst/>
              <a:gdLst>
                <a:gd name="T0" fmla="*/ 0 w 675"/>
                <a:gd name="T1" fmla="*/ 828 h 828"/>
                <a:gd name="T2" fmla="*/ 0 w 675"/>
                <a:gd name="T3" fmla="*/ 244 h 828"/>
                <a:gd name="T4" fmla="*/ 675 w 675"/>
                <a:gd name="T5" fmla="*/ 0 h 828"/>
                <a:gd name="T6" fmla="*/ 0 w 675"/>
                <a:gd name="T7" fmla="*/ 828 h 828"/>
              </a:gdLst>
              <a:ahLst/>
              <a:cxnLst>
                <a:cxn ang="0">
                  <a:pos x="T0" y="T1"/>
                </a:cxn>
                <a:cxn ang="0">
                  <a:pos x="T2" y="T3"/>
                </a:cxn>
                <a:cxn ang="0">
                  <a:pos x="T4" y="T5"/>
                </a:cxn>
                <a:cxn ang="0">
                  <a:pos x="T6" y="T7"/>
                </a:cxn>
              </a:cxnLst>
              <a:rect l="0" t="0" r="r" b="b"/>
              <a:pathLst>
                <a:path w="675" h="828">
                  <a:moveTo>
                    <a:pt x="0" y="828"/>
                  </a:moveTo>
                  <a:lnTo>
                    <a:pt x="0" y="244"/>
                  </a:lnTo>
                  <a:lnTo>
                    <a:pt x="675" y="0"/>
                  </a:lnTo>
                  <a:lnTo>
                    <a:pt x="0" y="828"/>
                  </a:lnTo>
                  <a:close/>
                </a:path>
              </a:pathLst>
            </a:custGeom>
            <a:solidFill>
              <a:srgbClr val="C144FA"/>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sp>
          <p:nvSpPr>
            <p:cNvPr id="12" name="Freeform 16">
              <a:extLst>
                <a:ext uri="{FF2B5EF4-FFF2-40B4-BE49-F238E27FC236}">
                  <a16:creationId xmlns:a16="http://schemas.microsoft.com/office/drawing/2014/main" id="{21E95529-2CF0-4C8C-BC89-8C49EC9B941C}"/>
                </a:ext>
              </a:extLst>
            </p:cNvPr>
            <p:cNvSpPr>
              <a:spLocks/>
            </p:cNvSpPr>
            <p:nvPr/>
          </p:nvSpPr>
          <p:spPr bwMode="auto">
            <a:xfrm>
              <a:off x="2043597" y="4698056"/>
              <a:ext cx="794316" cy="974361"/>
            </a:xfrm>
            <a:custGeom>
              <a:avLst/>
              <a:gdLst>
                <a:gd name="T0" fmla="*/ 675 w 675"/>
                <a:gd name="T1" fmla="*/ 828 h 828"/>
                <a:gd name="T2" fmla="*/ 675 w 675"/>
                <a:gd name="T3" fmla="*/ 244 h 828"/>
                <a:gd name="T4" fmla="*/ 0 w 675"/>
                <a:gd name="T5" fmla="*/ 0 h 828"/>
                <a:gd name="T6" fmla="*/ 675 w 675"/>
                <a:gd name="T7" fmla="*/ 828 h 828"/>
              </a:gdLst>
              <a:ahLst/>
              <a:cxnLst>
                <a:cxn ang="0">
                  <a:pos x="T0" y="T1"/>
                </a:cxn>
                <a:cxn ang="0">
                  <a:pos x="T2" y="T3"/>
                </a:cxn>
                <a:cxn ang="0">
                  <a:pos x="T4" y="T5"/>
                </a:cxn>
                <a:cxn ang="0">
                  <a:pos x="T6" y="T7"/>
                </a:cxn>
              </a:cxnLst>
              <a:rect l="0" t="0" r="r" b="b"/>
              <a:pathLst>
                <a:path w="675" h="828">
                  <a:moveTo>
                    <a:pt x="675" y="828"/>
                  </a:moveTo>
                  <a:lnTo>
                    <a:pt x="675" y="244"/>
                  </a:lnTo>
                  <a:lnTo>
                    <a:pt x="0" y="0"/>
                  </a:lnTo>
                  <a:lnTo>
                    <a:pt x="675" y="828"/>
                  </a:lnTo>
                  <a:close/>
                </a:path>
              </a:pathLst>
            </a:custGeom>
            <a:solidFill>
              <a:srgbClr val="AF12F7"/>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grpSp>
    </p:spTree>
    <p:extLst>
      <p:ext uri="{BB962C8B-B14F-4D97-AF65-F5344CB8AC3E}">
        <p14:creationId xmlns:p14="http://schemas.microsoft.com/office/powerpoint/2010/main" val="136701607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2_Title Slide">
    <p:spTree>
      <p:nvGrpSpPr>
        <p:cNvPr id="1" name=""/>
        <p:cNvGrpSpPr/>
        <p:nvPr/>
      </p:nvGrpSpPr>
      <p:grpSpPr>
        <a:xfrm>
          <a:off x="0" y="0"/>
          <a:ext cx="0" cy="0"/>
          <a:chOff x="0" y="0"/>
          <a:chExt cx="0" cy="0"/>
        </a:xfrm>
      </p:grpSpPr>
      <p:sp>
        <p:nvSpPr>
          <p:cNvPr id="2" name="Picture Placeholder 3">
            <a:extLst>
              <a:ext uri="{FF2B5EF4-FFF2-40B4-BE49-F238E27FC236}">
                <a16:creationId xmlns:a16="http://schemas.microsoft.com/office/drawing/2014/main" id="{69699F35-08CC-40B6-81AF-5318FFADF00B}"/>
              </a:ext>
            </a:extLst>
          </p:cNvPr>
          <p:cNvSpPr>
            <a:spLocks noGrp="1"/>
          </p:cNvSpPr>
          <p:nvPr>
            <p:ph type="pic" sz="quarter" idx="11"/>
          </p:nvPr>
        </p:nvSpPr>
        <p:spPr>
          <a:xfrm>
            <a:off x="718214" y="757646"/>
            <a:ext cx="2599752" cy="5601174"/>
          </a:xfrm>
          <a:prstGeom prst="roundRect">
            <a:avLst/>
          </a:prstGeom>
          <a:pattFill prst="divot">
            <a:fgClr>
              <a:schemeClr val="accent1"/>
            </a:fgClr>
            <a:bgClr>
              <a:schemeClr val="bg1"/>
            </a:bgClr>
          </a:pattFill>
        </p:spPr>
        <p:txBody>
          <a:bodyPr wrap="square">
            <a:noAutofit/>
          </a:bodyPr>
          <a:lstStyle>
            <a:lvl1pPr>
              <a:defRPr sz="2000">
                <a:latin typeface="Arial" panose="020B0604020202020204" pitchFamily="34" charset="0"/>
                <a:cs typeface="Arial" panose="020B0604020202020204" pitchFamily="34" charset="0"/>
              </a:defRPr>
            </a:lvl1pPr>
          </a:lstStyle>
          <a:p>
            <a:endParaRPr lang="en-ID"/>
          </a:p>
        </p:txBody>
      </p:sp>
      <p:sp>
        <p:nvSpPr>
          <p:cNvPr id="3" name="Picture Placeholder 3">
            <a:extLst>
              <a:ext uri="{FF2B5EF4-FFF2-40B4-BE49-F238E27FC236}">
                <a16:creationId xmlns:a16="http://schemas.microsoft.com/office/drawing/2014/main" id="{AB130010-B606-42BF-A39E-929FE098CC50}"/>
              </a:ext>
            </a:extLst>
          </p:cNvPr>
          <p:cNvSpPr>
            <a:spLocks noGrp="1"/>
          </p:cNvSpPr>
          <p:nvPr>
            <p:ph type="pic" sz="quarter" idx="12"/>
          </p:nvPr>
        </p:nvSpPr>
        <p:spPr>
          <a:xfrm>
            <a:off x="8283906" y="757646"/>
            <a:ext cx="2599752" cy="2831848"/>
          </a:xfrm>
          <a:prstGeom prst="roundRect">
            <a:avLst/>
          </a:prstGeom>
          <a:pattFill prst="divot">
            <a:fgClr>
              <a:schemeClr val="accent1"/>
            </a:fgClr>
            <a:bgClr>
              <a:schemeClr val="bg1"/>
            </a:bgClr>
          </a:pattFill>
        </p:spPr>
        <p:txBody>
          <a:bodyPr wrap="square">
            <a:noAutofit/>
          </a:bodyPr>
          <a:lstStyle>
            <a:lvl1pPr>
              <a:defRPr sz="2000">
                <a:latin typeface="Arial" panose="020B0604020202020204" pitchFamily="34" charset="0"/>
                <a:cs typeface="Arial" panose="020B0604020202020204" pitchFamily="34" charset="0"/>
              </a:defRPr>
            </a:lvl1pPr>
          </a:lstStyle>
          <a:p>
            <a:endParaRPr lang="en-ID"/>
          </a:p>
        </p:txBody>
      </p:sp>
      <p:cxnSp>
        <p:nvCxnSpPr>
          <p:cNvPr id="5" name="Straight Arrow Connector 4">
            <a:extLst>
              <a:ext uri="{FF2B5EF4-FFF2-40B4-BE49-F238E27FC236}">
                <a16:creationId xmlns:a16="http://schemas.microsoft.com/office/drawing/2014/main" id="{2B4F8D2B-0D77-4501-BFD2-A8930D535C8D}"/>
              </a:ext>
            </a:extLst>
          </p:cNvPr>
          <p:cNvCxnSpPr>
            <a:cxnSpLocks/>
          </p:cNvCxnSpPr>
          <p:nvPr userDrawn="1"/>
        </p:nvCxnSpPr>
        <p:spPr>
          <a:xfrm>
            <a:off x="3577497" y="4021861"/>
            <a:ext cx="8212925" cy="0"/>
          </a:xfrm>
          <a:prstGeom prst="straightConnector1">
            <a:avLst/>
          </a:prstGeom>
          <a:ln w="12700">
            <a:solidFill>
              <a:srgbClr val="AFAEEC"/>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6" name="Group 5">
            <a:extLst>
              <a:ext uri="{FF2B5EF4-FFF2-40B4-BE49-F238E27FC236}">
                <a16:creationId xmlns:a16="http://schemas.microsoft.com/office/drawing/2014/main" id="{C782ECBB-37A9-4846-AFC4-E4D5F73C51FB}"/>
              </a:ext>
            </a:extLst>
          </p:cNvPr>
          <p:cNvGrpSpPr/>
          <p:nvPr userDrawn="1"/>
        </p:nvGrpSpPr>
        <p:grpSpPr>
          <a:xfrm rot="17989404">
            <a:off x="3606918" y="208501"/>
            <a:ext cx="846468" cy="1160596"/>
            <a:chOff x="2043597" y="4413279"/>
            <a:chExt cx="1588632" cy="1259138"/>
          </a:xfrm>
          <a:effectLst>
            <a:outerShdw blurRad="228600" dist="431800" dir="2700000" algn="tl" rotWithShape="0">
              <a:prstClr val="black">
                <a:alpha val="17000"/>
              </a:prstClr>
            </a:outerShdw>
          </a:effectLst>
        </p:grpSpPr>
        <p:sp>
          <p:nvSpPr>
            <p:cNvPr id="7" name="Freeform 13">
              <a:extLst>
                <a:ext uri="{FF2B5EF4-FFF2-40B4-BE49-F238E27FC236}">
                  <a16:creationId xmlns:a16="http://schemas.microsoft.com/office/drawing/2014/main" id="{934C2E51-75AF-4177-B118-72CA59D69013}"/>
                </a:ext>
              </a:extLst>
            </p:cNvPr>
            <p:cNvSpPr>
              <a:spLocks/>
            </p:cNvSpPr>
            <p:nvPr/>
          </p:nvSpPr>
          <p:spPr bwMode="auto">
            <a:xfrm>
              <a:off x="2043597" y="4413279"/>
              <a:ext cx="1588632" cy="571907"/>
            </a:xfrm>
            <a:custGeom>
              <a:avLst/>
              <a:gdLst>
                <a:gd name="T0" fmla="*/ 675 w 1350"/>
                <a:gd name="T1" fmla="*/ 486 h 486"/>
                <a:gd name="T2" fmla="*/ 0 w 1350"/>
                <a:gd name="T3" fmla="*/ 242 h 486"/>
                <a:gd name="T4" fmla="*/ 675 w 1350"/>
                <a:gd name="T5" fmla="*/ 0 h 486"/>
                <a:gd name="T6" fmla="*/ 1350 w 1350"/>
                <a:gd name="T7" fmla="*/ 242 h 486"/>
                <a:gd name="T8" fmla="*/ 675 w 1350"/>
                <a:gd name="T9" fmla="*/ 486 h 486"/>
              </a:gdLst>
              <a:ahLst/>
              <a:cxnLst>
                <a:cxn ang="0">
                  <a:pos x="T0" y="T1"/>
                </a:cxn>
                <a:cxn ang="0">
                  <a:pos x="T2" y="T3"/>
                </a:cxn>
                <a:cxn ang="0">
                  <a:pos x="T4" y="T5"/>
                </a:cxn>
                <a:cxn ang="0">
                  <a:pos x="T6" y="T7"/>
                </a:cxn>
                <a:cxn ang="0">
                  <a:pos x="T8" y="T9"/>
                </a:cxn>
              </a:cxnLst>
              <a:rect l="0" t="0" r="r" b="b"/>
              <a:pathLst>
                <a:path w="1350" h="486">
                  <a:moveTo>
                    <a:pt x="675" y="486"/>
                  </a:moveTo>
                  <a:lnTo>
                    <a:pt x="0" y="242"/>
                  </a:lnTo>
                  <a:lnTo>
                    <a:pt x="675" y="0"/>
                  </a:lnTo>
                  <a:lnTo>
                    <a:pt x="1350" y="242"/>
                  </a:lnTo>
                  <a:lnTo>
                    <a:pt x="675" y="486"/>
                  </a:lnTo>
                  <a:close/>
                </a:path>
              </a:pathLst>
            </a:custGeom>
            <a:solidFill>
              <a:srgbClr val="7A06AE"/>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sp>
          <p:nvSpPr>
            <p:cNvPr id="8" name="Freeform 15">
              <a:extLst>
                <a:ext uri="{FF2B5EF4-FFF2-40B4-BE49-F238E27FC236}">
                  <a16:creationId xmlns:a16="http://schemas.microsoft.com/office/drawing/2014/main" id="{B71F5BB3-53BA-46CF-8213-1874AD7C2D60}"/>
                </a:ext>
              </a:extLst>
            </p:cNvPr>
            <p:cNvSpPr>
              <a:spLocks/>
            </p:cNvSpPr>
            <p:nvPr/>
          </p:nvSpPr>
          <p:spPr bwMode="auto">
            <a:xfrm>
              <a:off x="2837913" y="4698056"/>
              <a:ext cx="794316" cy="974361"/>
            </a:xfrm>
            <a:custGeom>
              <a:avLst/>
              <a:gdLst>
                <a:gd name="T0" fmla="*/ 0 w 675"/>
                <a:gd name="T1" fmla="*/ 828 h 828"/>
                <a:gd name="T2" fmla="*/ 0 w 675"/>
                <a:gd name="T3" fmla="*/ 244 h 828"/>
                <a:gd name="T4" fmla="*/ 675 w 675"/>
                <a:gd name="T5" fmla="*/ 0 h 828"/>
                <a:gd name="T6" fmla="*/ 0 w 675"/>
                <a:gd name="T7" fmla="*/ 828 h 828"/>
              </a:gdLst>
              <a:ahLst/>
              <a:cxnLst>
                <a:cxn ang="0">
                  <a:pos x="T0" y="T1"/>
                </a:cxn>
                <a:cxn ang="0">
                  <a:pos x="T2" y="T3"/>
                </a:cxn>
                <a:cxn ang="0">
                  <a:pos x="T4" y="T5"/>
                </a:cxn>
                <a:cxn ang="0">
                  <a:pos x="T6" y="T7"/>
                </a:cxn>
              </a:cxnLst>
              <a:rect l="0" t="0" r="r" b="b"/>
              <a:pathLst>
                <a:path w="675" h="828">
                  <a:moveTo>
                    <a:pt x="0" y="828"/>
                  </a:moveTo>
                  <a:lnTo>
                    <a:pt x="0" y="244"/>
                  </a:lnTo>
                  <a:lnTo>
                    <a:pt x="675" y="0"/>
                  </a:lnTo>
                  <a:lnTo>
                    <a:pt x="0" y="828"/>
                  </a:lnTo>
                  <a:close/>
                </a:path>
              </a:pathLst>
            </a:custGeom>
            <a:solidFill>
              <a:srgbClr val="C144FA"/>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sp>
          <p:nvSpPr>
            <p:cNvPr id="9" name="Freeform 16">
              <a:extLst>
                <a:ext uri="{FF2B5EF4-FFF2-40B4-BE49-F238E27FC236}">
                  <a16:creationId xmlns:a16="http://schemas.microsoft.com/office/drawing/2014/main" id="{76C20626-B7D8-4E28-A8D1-ABDB8034BD15}"/>
                </a:ext>
              </a:extLst>
            </p:cNvPr>
            <p:cNvSpPr>
              <a:spLocks/>
            </p:cNvSpPr>
            <p:nvPr/>
          </p:nvSpPr>
          <p:spPr bwMode="auto">
            <a:xfrm>
              <a:off x="2043597" y="4698056"/>
              <a:ext cx="794316" cy="974361"/>
            </a:xfrm>
            <a:custGeom>
              <a:avLst/>
              <a:gdLst>
                <a:gd name="T0" fmla="*/ 675 w 675"/>
                <a:gd name="T1" fmla="*/ 828 h 828"/>
                <a:gd name="T2" fmla="*/ 675 w 675"/>
                <a:gd name="T3" fmla="*/ 244 h 828"/>
                <a:gd name="T4" fmla="*/ 0 w 675"/>
                <a:gd name="T5" fmla="*/ 0 h 828"/>
                <a:gd name="T6" fmla="*/ 675 w 675"/>
                <a:gd name="T7" fmla="*/ 828 h 828"/>
              </a:gdLst>
              <a:ahLst/>
              <a:cxnLst>
                <a:cxn ang="0">
                  <a:pos x="T0" y="T1"/>
                </a:cxn>
                <a:cxn ang="0">
                  <a:pos x="T2" y="T3"/>
                </a:cxn>
                <a:cxn ang="0">
                  <a:pos x="T4" y="T5"/>
                </a:cxn>
                <a:cxn ang="0">
                  <a:pos x="T6" y="T7"/>
                </a:cxn>
              </a:cxnLst>
              <a:rect l="0" t="0" r="r" b="b"/>
              <a:pathLst>
                <a:path w="675" h="828">
                  <a:moveTo>
                    <a:pt x="675" y="828"/>
                  </a:moveTo>
                  <a:lnTo>
                    <a:pt x="675" y="244"/>
                  </a:lnTo>
                  <a:lnTo>
                    <a:pt x="0" y="0"/>
                  </a:lnTo>
                  <a:lnTo>
                    <a:pt x="675" y="828"/>
                  </a:lnTo>
                  <a:close/>
                </a:path>
              </a:pathLst>
            </a:custGeom>
            <a:solidFill>
              <a:srgbClr val="AF12F7"/>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grpSp>
      <p:grpSp>
        <p:nvGrpSpPr>
          <p:cNvPr id="10" name="Group 9">
            <a:extLst>
              <a:ext uri="{FF2B5EF4-FFF2-40B4-BE49-F238E27FC236}">
                <a16:creationId xmlns:a16="http://schemas.microsoft.com/office/drawing/2014/main" id="{5388F6A4-3BD3-4728-A15E-7062ED06D2C0}"/>
              </a:ext>
            </a:extLst>
          </p:cNvPr>
          <p:cNvGrpSpPr/>
          <p:nvPr userDrawn="1"/>
        </p:nvGrpSpPr>
        <p:grpSpPr>
          <a:xfrm rot="3986792" flipH="1">
            <a:off x="10511697" y="4054422"/>
            <a:ext cx="495696" cy="679651"/>
            <a:chOff x="2043597" y="4413279"/>
            <a:chExt cx="1588632" cy="1259138"/>
          </a:xfrm>
          <a:effectLst>
            <a:outerShdw blurRad="228600" dist="431800" dir="2700000" algn="tl" rotWithShape="0">
              <a:prstClr val="black">
                <a:alpha val="17000"/>
              </a:prstClr>
            </a:outerShdw>
          </a:effectLst>
        </p:grpSpPr>
        <p:sp>
          <p:nvSpPr>
            <p:cNvPr id="11" name="Freeform 13">
              <a:extLst>
                <a:ext uri="{FF2B5EF4-FFF2-40B4-BE49-F238E27FC236}">
                  <a16:creationId xmlns:a16="http://schemas.microsoft.com/office/drawing/2014/main" id="{0F1F83CA-71E6-4CF7-9DC3-63AE6232555D}"/>
                </a:ext>
              </a:extLst>
            </p:cNvPr>
            <p:cNvSpPr>
              <a:spLocks/>
            </p:cNvSpPr>
            <p:nvPr/>
          </p:nvSpPr>
          <p:spPr bwMode="auto">
            <a:xfrm>
              <a:off x="2043597" y="4413279"/>
              <a:ext cx="1588632" cy="571907"/>
            </a:xfrm>
            <a:custGeom>
              <a:avLst/>
              <a:gdLst>
                <a:gd name="T0" fmla="*/ 675 w 1350"/>
                <a:gd name="T1" fmla="*/ 486 h 486"/>
                <a:gd name="T2" fmla="*/ 0 w 1350"/>
                <a:gd name="T3" fmla="*/ 242 h 486"/>
                <a:gd name="T4" fmla="*/ 675 w 1350"/>
                <a:gd name="T5" fmla="*/ 0 h 486"/>
                <a:gd name="T6" fmla="*/ 1350 w 1350"/>
                <a:gd name="T7" fmla="*/ 242 h 486"/>
                <a:gd name="T8" fmla="*/ 675 w 1350"/>
                <a:gd name="T9" fmla="*/ 486 h 486"/>
              </a:gdLst>
              <a:ahLst/>
              <a:cxnLst>
                <a:cxn ang="0">
                  <a:pos x="T0" y="T1"/>
                </a:cxn>
                <a:cxn ang="0">
                  <a:pos x="T2" y="T3"/>
                </a:cxn>
                <a:cxn ang="0">
                  <a:pos x="T4" y="T5"/>
                </a:cxn>
                <a:cxn ang="0">
                  <a:pos x="T6" y="T7"/>
                </a:cxn>
                <a:cxn ang="0">
                  <a:pos x="T8" y="T9"/>
                </a:cxn>
              </a:cxnLst>
              <a:rect l="0" t="0" r="r" b="b"/>
              <a:pathLst>
                <a:path w="1350" h="486">
                  <a:moveTo>
                    <a:pt x="675" y="486"/>
                  </a:moveTo>
                  <a:lnTo>
                    <a:pt x="0" y="242"/>
                  </a:lnTo>
                  <a:lnTo>
                    <a:pt x="675" y="0"/>
                  </a:lnTo>
                  <a:lnTo>
                    <a:pt x="1350" y="242"/>
                  </a:lnTo>
                  <a:lnTo>
                    <a:pt x="675" y="486"/>
                  </a:lnTo>
                  <a:close/>
                </a:path>
              </a:pathLst>
            </a:custGeom>
            <a:solidFill>
              <a:srgbClr val="32329A"/>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sp>
          <p:nvSpPr>
            <p:cNvPr id="12" name="Freeform 15">
              <a:extLst>
                <a:ext uri="{FF2B5EF4-FFF2-40B4-BE49-F238E27FC236}">
                  <a16:creationId xmlns:a16="http://schemas.microsoft.com/office/drawing/2014/main" id="{BF4D9F5F-42C2-479E-AE05-328F8C775EE7}"/>
                </a:ext>
              </a:extLst>
            </p:cNvPr>
            <p:cNvSpPr>
              <a:spLocks/>
            </p:cNvSpPr>
            <p:nvPr/>
          </p:nvSpPr>
          <p:spPr bwMode="auto">
            <a:xfrm>
              <a:off x="2837913" y="4698056"/>
              <a:ext cx="794316" cy="974361"/>
            </a:xfrm>
            <a:custGeom>
              <a:avLst/>
              <a:gdLst>
                <a:gd name="T0" fmla="*/ 0 w 675"/>
                <a:gd name="T1" fmla="*/ 828 h 828"/>
                <a:gd name="T2" fmla="*/ 0 w 675"/>
                <a:gd name="T3" fmla="*/ 244 h 828"/>
                <a:gd name="T4" fmla="*/ 675 w 675"/>
                <a:gd name="T5" fmla="*/ 0 h 828"/>
                <a:gd name="T6" fmla="*/ 0 w 675"/>
                <a:gd name="T7" fmla="*/ 828 h 828"/>
              </a:gdLst>
              <a:ahLst/>
              <a:cxnLst>
                <a:cxn ang="0">
                  <a:pos x="T0" y="T1"/>
                </a:cxn>
                <a:cxn ang="0">
                  <a:pos x="T2" y="T3"/>
                </a:cxn>
                <a:cxn ang="0">
                  <a:pos x="T4" y="T5"/>
                </a:cxn>
                <a:cxn ang="0">
                  <a:pos x="T6" y="T7"/>
                </a:cxn>
              </a:cxnLst>
              <a:rect l="0" t="0" r="r" b="b"/>
              <a:pathLst>
                <a:path w="675" h="828">
                  <a:moveTo>
                    <a:pt x="0" y="828"/>
                  </a:moveTo>
                  <a:lnTo>
                    <a:pt x="0" y="244"/>
                  </a:lnTo>
                  <a:lnTo>
                    <a:pt x="675" y="0"/>
                  </a:lnTo>
                  <a:lnTo>
                    <a:pt x="0" y="828"/>
                  </a:lnTo>
                  <a:close/>
                </a:path>
              </a:pathLst>
            </a:custGeom>
            <a:solidFill>
              <a:srgbClr val="7C7ADF"/>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sp>
          <p:nvSpPr>
            <p:cNvPr id="13" name="Freeform 16">
              <a:extLst>
                <a:ext uri="{FF2B5EF4-FFF2-40B4-BE49-F238E27FC236}">
                  <a16:creationId xmlns:a16="http://schemas.microsoft.com/office/drawing/2014/main" id="{C51387C0-5E31-4BCA-9C24-51E12CE95C24}"/>
                </a:ext>
              </a:extLst>
            </p:cNvPr>
            <p:cNvSpPr>
              <a:spLocks/>
            </p:cNvSpPr>
            <p:nvPr/>
          </p:nvSpPr>
          <p:spPr bwMode="auto">
            <a:xfrm>
              <a:off x="2043597" y="4698056"/>
              <a:ext cx="794316" cy="974361"/>
            </a:xfrm>
            <a:custGeom>
              <a:avLst/>
              <a:gdLst>
                <a:gd name="T0" fmla="*/ 675 w 675"/>
                <a:gd name="T1" fmla="*/ 828 h 828"/>
                <a:gd name="T2" fmla="*/ 675 w 675"/>
                <a:gd name="T3" fmla="*/ 244 h 828"/>
                <a:gd name="T4" fmla="*/ 0 w 675"/>
                <a:gd name="T5" fmla="*/ 0 h 828"/>
                <a:gd name="T6" fmla="*/ 675 w 675"/>
                <a:gd name="T7" fmla="*/ 828 h 828"/>
              </a:gdLst>
              <a:ahLst/>
              <a:cxnLst>
                <a:cxn ang="0">
                  <a:pos x="T0" y="T1"/>
                </a:cxn>
                <a:cxn ang="0">
                  <a:pos x="T2" y="T3"/>
                </a:cxn>
                <a:cxn ang="0">
                  <a:pos x="T4" y="T5"/>
                </a:cxn>
                <a:cxn ang="0">
                  <a:pos x="T6" y="T7"/>
                </a:cxn>
              </a:cxnLst>
              <a:rect l="0" t="0" r="r" b="b"/>
              <a:pathLst>
                <a:path w="675" h="828">
                  <a:moveTo>
                    <a:pt x="675" y="828"/>
                  </a:moveTo>
                  <a:lnTo>
                    <a:pt x="675" y="244"/>
                  </a:lnTo>
                  <a:lnTo>
                    <a:pt x="0" y="0"/>
                  </a:lnTo>
                  <a:lnTo>
                    <a:pt x="675" y="828"/>
                  </a:lnTo>
                  <a:close/>
                </a:path>
              </a:pathLst>
            </a:custGeom>
            <a:solidFill>
              <a:srgbClr val="4F4EC6"/>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grpSp>
    </p:spTree>
    <p:extLst>
      <p:ext uri="{BB962C8B-B14F-4D97-AF65-F5344CB8AC3E}">
        <p14:creationId xmlns:p14="http://schemas.microsoft.com/office/powerpoint/2010/main" val="97130561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3_Title Slid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027D08B2-42DB-4D1D-8331-123E645747CD}"/>
              </a:ext>
            </a:extLst>
          </p:cNvPr>
          <p:cNvSpPr>
            <a:spLocks noGrp="1"/>
          </p:cNvSpPr>
          <p:nvPr>
            <p:ph type="pic" sz="quarter" idx="11"/>
          </p:nvPr>
        </p:nvSpPr>
        <p:spPr>
          <a:xfrm>
            <a:off x="0" y="0"/>
            <a:ext cx="5676900" cy="4686300"/>
          </a:xfrm>
          <a:custGeom>
            <a:avLst/>
            <a:gdLst>
              <a:gd name="connsiteX0" fmla="*/ 0 w 5676900"/>
              <a:gd name="connsiteY0" fmla="*/ 0 h 4686300"/>
              <a:gd name="connsiteX1" fmla="*/ 5676900 w 5676900"/>
              <a:gd name="connsiteY1" fmla="*/ 0 h 4686300"/>
              <a:gd name="connsiteX2" fmla="*/ 5676900 w 5676900"/>
              <a:gd name="connsiteY2" fmla="*/ 3740131 h 4686300"/>
              <a:gd name="connsiteX3" fmla="*/ 4730731 w 5676900"/>
              <a:gd name="connsiteY3" fmla="*/ 4686300 h 4686300"/>
              <a:gd name="connsiteX4" fmla="*/ 946169 w 5676900"/>
              <a:gd name="connsiteY4" fmla="*/ 4686300 h 4686300"/>
              <a:gd name="connsiteX5" fmla="*/ 0 w 5676900"/>
              <a:gd name="connsiteY5" fmla="*/ 3740131 h 4686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76900" h="4686300">
                <a:moveTo>
                  <a:pt x="0" y="0"/>
                </a:moveTo>
                <a:lnTo>
                  <a:pt x="5676900" y="0"/>
                </a:lnTo>
                <a:lnTo>
                  <a:pt x="5676900" y="3740131"/>
                </a:lnTo>
                <a:cubicBezTo>
                  <a:pt x="5676900" y="4262686"/>
                  <a:pt x="5253286" y="4686300"/>
                  <a:pt x="4730731" y="4686300"/>
                </a:cubicBezTo>
                <a:lnTo>
                  <a:pt x="946169" y="4686300"/>
                </a:lnTo>
                <a:cubicBezTo>
                  <a:pt x="423614" y="4686300"/>
                  <a:pt x="0" y="4262686"/>
                  <a:pt x="0" y="3740131"/>
                </a:cubicBezTo>
                <a:close/>
              </a:path>
            </a:pathLst>
          </a:custGeom>
          <a:pattFill prst="divot">
            <a:fgClr>
              <a:schemeClr val="accent1"/>
            </a:fgClr>
            <a:bgClr>
              <a:schemeClr val="bg1"/>
            </a:bgClr>
          </a:pattFill>
        </p:spPr>
        <p:txBody>
          <a:bodyPr wrap="square">
            <a:noAutofit/>
          </a:bodyPr>
          <a:lstStyle>
            <a:lvl1pPr>
              <a:defRPr sz="2000">
                <a:latin typeface="Arial" panose="020B0604020202020204" pitchFamily="34" charset="0"/>
                <a:cs typeface="Arial" panose="020B0604020202020204" pitchFamily="34" charset="0"/>
              </a:defRPr>
            </a:lvl1pPr>
          </a:lstStyle>
          <a:p>
            <a:endParaRPr lang="en-ID"/>
          </a:p>
        </p:txBody>
      </p:sp>
      <p:grpSp>
        <p:nvGrpSpPr>
          <p:cNvPr id="6" name="Group 5">
            <a:extLst>
              <a:ext uri="{FF2B5EF4-FFF2-40B4-BE49-F238E27FC236}">
                <a16:creationId xmlns:a16="http://schemas.microsoft.com/office/drawing/2014/main" id="{7BAD1164-B514-4B4E-8542-991A37EF83DF}"/>
              </a:ext>
            </a:extLst>
          </p:cNvPr>
          <p:cNvGrpSpPr/>
          <p:nvPr userDrawn="1"/>
        </p:nvGrpSpPr>
        <p:grpSpPr>
          <a:xfrm rot="3986792" flipH="1">
            <a:off x="10768496" y="476145"/>
            <a:ext cx="495696" cy="679651"/>
            <a:chOff x="2043597" y="4413279"/>
            <a:chExt cx="1588632" cy="1259138"/>
          </a:xfrm>
          <a:effectLst>
            <a:outerShdw blurRad="228600" dist="431800" dir="2700000" algn="tl" rotWithShape="0">
              <a:prstClr val="black">
                <a:alpha val="17000"/>
              </a:prstClr>
            </a:outerShdw>
          </a:effectLst>
        </p:grpSpPr>
        <p:sp>
          <p:nvSpPr>
            <p:cNvPr id="7" name="Freeform 13">
              <a:extLst>
                <a:ext uri="{FF2B5EF4-FFF2-40B4-BE49-F238E27FC236}">
                  <a16:creationId xmlns:a16="http://schemas.microsoft.com/office/drawing/2014/main" id="{164DA8C2-D02F-451F-A3C9-36EE02EF7258}"/>
                </a:ext>
              </a:extLst>
            </p:cNvPr>
            <p:cNvSpPr>
              <a:spLocks/>
            </p:cNvSpPr>
            <p:nvPr/>
          </p:nvSpPr>
          <p:spPr bwMode="auto">
            <a:xfrm>
              <a:off x="2043597" y="4413279"/>
              <a:ext cx="1588632" cy="571907"/>
            </a:xfrm>
            <a:custGeom>
              <a:avLst/>
              <a:gdLst>
                <a:gd name="T0" fmla="*/ 675 w 1350"/>
                <a:gd name="T1" fmla="*/ 486 h 486"/>
                <a:gd name="T2" fmla="*/ 0 w 1350"/>
                <a:gd name="T3" fmla="*/ 242 h 486"/>
                <a:gd name="T4" fmla="*/ 675 w 1350"/>
                <a:gd name="T5" fmla="*/ 0 h 486"/>
                <a:gd name="T6" fmla="*/ 1350 w 1350"/>
                <a:gd name="T7" fmla="*/ 242 h 486"/>
                <a:gd name="T8" fmla="*/ 675 w 1350"/>
                <a:gd name="T9" fmla="*/ 486 h 486"/>
              </a:gdLst>
              <a:ahLst/>
              <a:cxnLst>
                <a:cxn ang="0">
                  <a:pos x="T0" y="T1"/>
                </a:cxn>
                <a:cxn ang="0">
                  <a:pos x="T2" y="T3"/>
                </a:cxn>
                <a:cxn ang="0">
                  <a:pos x="T4" y="T5"/>
                </a:cxn>
                <a:cxn ang="0">
                  <a:pos x="T6" y="T7"/>
                </a:cxn>
                <a:cxn ang="0">
                  <a:pos x="T8" y="T9"/>
                </a:cxn>
              </a:cxnLst>
              <a:rect l="0" t="0" r="r" b="b"/>
              <a:pathLst>
                <a:path w="1350" h="486">
                  <a:moveTo>
                    <a:pt x="675" y="486"/>
                  </a:moveTo>
                  <a:lnTo>
                    <a:pt x="0" y="242"/>
                  </a:lnTo>
                  <a:lnTo>
                    <a:pt x="675" y="0"/>
                  </a:lnTo>
                  <a:lnTo>
                    <a:pt x="1350" y="242"/>
                  </a:lnTo>
                  <a:lnTo>
                    <a:pt x="675" y="486"/>
                  </a:lnTo>
                  <a:close/>
                </a:path>
              </a:pathLst>
            </a:custGeom>
            <a:solidFill>
              <a:srgbClr val="32329A"/>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sp>
          <p:nvSpPr>
            <p:cNvPr id="8" name="Freeform 15">
              <a:extLst>
                <a:ext uri="{FF2B5EF4-FFF2-40B4-BE49-F238E27FC236}">
                  <a16:creationId xmlns:a16="http://schemas.microsoft.com/office/drawing/2014/main" id="{34720D3E-7A30-47CE-9E7C-538A5E93860C}"/>
                </a:ext>
              </a:extLst>
            </p:cNvPr>
            <p:cNvSpPr>
              <a:spLocks/>
            </p:cNvSpPr>
            <p:nvPr/>
          </p:nvSpPr>
          <p:spPr bwMode="auto">
            <a:xfrm>
              <a:off x="2837913" y="4698056"/>
              <a:ext cx="794316" cy="974361"/>
            </a:xfrm>
            <a:custGeom>
              <a:avLst/>
              <a:gdLst>
                <a:gd name="T0" fmla="*/ 0 w 675"/>
                <a:gd name="T1" fmla="*/ 828 h 828"/>
                <a:gd name="T2" fmla="*/ 0 w 675"/>
                <a:gd name="T3" fmla="*/ 244 h 828"/>
                <a:gd name="T4" fmla="*/ 675 w 675"/>
                <a:gd name="T5" fmla="*/ 0 h 828"/>
                <a:gd name="T6" fmla="*/ 0 w 675"/>
                <a:gd name="T7" fmla="*/ 828 h 828"/>
              </a:gdLst>
              <a:ahLst/>
              <a:cxnLst>
                <a:cxn ang="0">
                  <a:pos x="T0" y="T1"/>
                </a:cxn>
                <a:cxn ang="0">
                  <a:pos x="T2" y="T3"/>
                </a:cxn>
                <a:cxn ang="0">
                  <a:pos x="T4" y="T5"/>
                </a:cxn>
                <a:cxn ang="0">
                  <a:pos x="T6" y="T7"/>
                </a:cxn>
              </a:cxnLst>
              <a:rect l="0" t="0" r="r" b="b"/>
              <a:pathLst>
                <a:path w="675" h="828">
                  <a:moveTo>
                    <a:pt x="0" y="828"/>
                  </a:moveTo>
                  <a:lnTo>
                    <a:pt x="0" y="244"/>
                  </a:lnTo>
                  <a:lnTo>
                    <a:pt x="675" y="0"/>
                  </a:lnTo>
                  <a:lnTo>
                    <a:pt x="0" y="828"/>
                  </a:lnTo>
                  <a:close/>
                </a:path>
              </a:pathLst>
            </a:custGeom>
            <a:solidFill>
              <a:srgbClr val="7C7ADF"/>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sp>
          <p:nvSpPr>
            <p:cNvPr id="9" name="Freeform 16">
              <a:extLst>
                <a:ext uri="{FF2B5EF4-FFF2-40B4-BE49-F238E27FC236}">
                  <a16:creationId xmlns:a16="http://schemas.microsoft.com/office/drawing/2014/main" id="{B2AFF899-A019-4A9E-89B4-DB02FBFEB019}"/>
                </a:ext>
              </a:extLst>
            </p:cNvPr>
            <p:cNvSpPr>
              <a:spLocks/>
            </p:cNvSpPr>
            <p:nvPr/>
          </p:nvSpPr>
          <p:spPr bwMode="auto">
            <a:xfrm>
              <a:off x="2043597" y="4698056"/>
              <a:ext cx="794316" cy="974361"/>
            </a:xfrm>
            <a:custGeom>
              <a:avLst/>
              <a:gdLst>
                <a:gd name="T0" fmla="*/ 675 w 675"/>
                <a:gd name="T1" fmla="*/ 828 h 828"/>
                <a:gd name="T2" fmla="*/ 675 w 675"/>
                <a:gd name="T3" fmla="*/ 244 h 828"/>
                <a:gd name="T4" fmla="*/ 0 w 675"/>
                <a:gd name="T5" fmla="*/ 0 h 828"/>
                <a:gd name="T6" fmla="*/ 675 w 675"/>
                <a:gd name="T7" fmla="*/ 828 h 828"/>
              </a:gdLst>
              <a:ahLst/>
              <a:cxnLst>
                <a:cxn ang="0">
                  <a:pos x="T0" y="T1"/>
                </a:cxn>
                <a:cxn ang="0">
                  <a:pos x="T2" y="T3"/>
                </a:cxn>
                <a:cxn ang="0">
                  <a:pos x="T4" y="T5"/>
                </a:cxn>
                <a:cxn ang="0">
                  <a:pos x="T6" y="T7"/>
                </a:cxn>
              </a:cxnLst>
              <a:rect l="0" t="0" r="r" b="b"/>
              <a:pathLst>
                <a:path w="675" h="828">
                  <a:moveTo>
                    <a:pt x="675" y="828"/>
                  </a:moveTo>
                  <a:lnTo>
                    <a:pt x="675" y="244"/>
                  </a:lnTo>
                  <a:lnTo>
                    <a:pt x="0" y="0"/>
                  </a:lnTo>
                  <a:lnTo>
                    <a:pt x="675" y="828"/>
                  </a:lnTo>
                  <a:close/>
                </a:path>
              </a:pathLst>
            </a:custGeom>
            <a:solidFill>
              <a:srgbClr val="4F4EC6"/>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grpSp>
      <p:sp>
        <p:nvSpPr>
          <p:cNvPr id="12" name="Picture Placeholder 11">
            <a:extLst>
              <a:ext uri="{FF2B5EF4-FFF2-40B4-BE49-F238E27FC236}">
                <a16:creationId xmlns:a16="http://schemas.microsoft.com/office/drawing/2014/main" id="{1E9F92E8-9B6E-4FC1-8EA5-B9B0ED435DA1}"/>
              </a:ext>
            </a:extLst>
          </p:cNvPr>
          <p:cNvSpPr>
            <a:spLocks noGrp="1"/>
          </p:cNvSpPr>
          <p:nvPr>
            <p:ph type="pic" sz="quarter" idx="12"/>
          </p:nvPr>
        </p:nvSpPr>
        <p:spPr>
          <a:xfrm>
            <a:off x="8190411" y="4036423"/>
            <a:ext cx="4001589" cy="1935135"/>
          </a:xfrm>
          <a:custGeom>
            <a:avLst/>
            <a:gdLst>
              <a:gd name="connsiteX0" fmla="*/ 322529 w 4001589"/>
              <a:gd name="connsiteY0" fmla="*/ 0 h 1935135"/>
              <a:gd name="connsiteX1" fmla="*/ 4001589 w 4001589"/>
              <a:gd name="connsiteY1" fmla="*/ 0 h 1935135"/>
              <a:gd name="connsiteX2" fmla="*/ 4001589 w 4001589"/>
              <a:gd name="connsiteY2" fmla="*/ 1935135 h 1935135"/>
              <a:gd name="connsiteX3" fmla="*/ 322529 w 4001589"/>
              <a:gd name="connsiteY3" fmla="*/ 1935135 h 1935135"/>
              <a:gd name="connsiteX4" fmla="*/ 0 w 4001589"/>
              <a:gd name="connsiteY4" fmla="*/ 1612606 h 1935135"/>
              <a:gd name="connsiteX5" fmla="*/ 0 w 4001589"/>
              <a:gd name="connsiteY5" fmla="*/ 322529 h 1935135"/>
              <a:gd name="connsiteX6" fmla="*/ 322529 w 4001589"/>
              <a:gd name="connsiteY6" fmla="*/ 0 h 19351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01589" h="1935135">
                <a:moveTo>
                  <a:pt x="322529" y="0"/>
                </a:moveTo>
                <a:lnTo>
                  <a:pt x="4001589" y="0"/>
                </a:lnTo>
                <a:lnTo>
                  <a:pt x="4001589" y="1935135"/>
                </a:lnTo>
                <a:lnTo>
                  <a:pt x="322529" y="1935135"/>
                </a:lnTo>
                <a:cubicBezTo>
                  <a:pt x="144401" y="1935135"/>
                  <a:pt x="0" y="1790734"/>
                  <a:pt x="0" y="1612606"/>
                </a:cubicBezTo>
                <a:lnTo>
                  <a:pt x="0" y="322529"/>
                </a:lnTo>
                <a:cubicBezTo>
                  <a:pt x="0" y="144401"/>
                  <a:pt x="144401" y="0"/>
                  <a:pt x="322529" y="0"/>
                </a:cubicBezTo>
                <a:close/>
              </a:path>
            </a:pathLst>
          </a:custGeom>
          <a:pattFill prst="divot">
            <a:fgClr>
              <a:schemeClr val="accent1"/>
            </a:fgClr>
            <a:bgClr>
              <a:schemeClr val="bg1"/>
            </a:bgClr>
          </a:pattFill>
        </p:spPr>
        <p:txBody>
          <a:bodyPr wrap="square">
            <a:noAutofit/>
          </a:bodyPr>
          <a:lstStyle>
            <a:lvl1pPr>
              <a:defRPr sz="2000">
                <a:latin typeface="Arial" panose="020B0604020202020204" pitchFamily="34" charset="0"/>
                <a:cs typeface="Arial" panose="020B0604020202020204" pitchFamily="34" charset="0"/>
              </a:defRPr>
            </a:lvl1pPr>
          </a:lstStyle>
          <a:p>
            <a:endParaRPr lang="en-ID"/>
          </a:p>
        </p:txBody>
      </p:sp>
    </p:spTree>
    <p:extLst>
      <p:ext uri="{BB962C8B-B14F-4D97-AF65-F5344CB8AC3E}">
        <p14:creationId xmlns:p14="http://schemas.microsoft.com/office/powerpoint/2010/main" val="85754217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4_Title Slide">
    <p:spTree>
      <p:nvGrpSpPr>
        <p:cNvPr id="1" name=""/>
        <p:cNvGrpSpPr/>
        <p:nvPr/>
      </p:nvGrpSpPr>
      <p:grpSpPr>
        <a:xfrm>
          <a:off x="0" y="0"/>
          <a:ext cx="0" cy="0"/>
          <a:chOff x="0" y="0"/>
          <a:chExt cx="0" cy="0"/>
        </a:xfrm>
      </p:grpSpPr>
      <p:cxnSp>
        <p:nvCxnSpPr>
          <p:cNvPr id="15" name="Straight Arrow Connector 14">
            <a:extLst>
              <a:ext uri="{FF2B5EF4-FFF2-40B4-BE49-F238E27FC236}">
                <a16:creationId xmlns:a16="http://schemas.microsoft.com/office/drawing/2014/main" id="{AB5BD2D7-92A3-423D-AE4A-C833327A93C4}"/>
              </a:ext>
            </a:extLst>
          </p:cNvPr>
          <p:cNvCxnSpPr>
            <a:cxnSpLocks/>
            <a:endCxn id="11" idx="0"/>
          </p:cNvCxnSpPr>
          <p:nvPr userDrawn="1"/>
        </p:nvCxnSpPr>
        <p:spPr>
          <a:xfrm>
            <a:off x="6686456" y="2115275"/>
            <a:ext cx="13155" cy="2429692"/>
          </a:xfrm>
          <a:prstGeom prst="straightConnector1">
            <a:avLst/>
          </a:prstGeom>
          <a:ln w="12700">
            <a:solidFill>
              <a:srgbClr val="AFAEEC"/>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3" name="Straight Arrow Connector 12">
            <a:extLst>
              <a:ext uri="{FF2B5EF4-FFF2-40B4-BE49-F238E27FC236}">
                <a16:creationId xmlns:a16="http://schemas.microsoft.com/office/drawing/2014/main" id="{8A4D49D9-BBBF-4312-A118-A9BF31A2596E}"/>
              </a:ext>
            </a:extLst>
          </p:cNvPr>
          <p:cNvCxnSpPr>
            <a:cxnSpLocks/>
            <a:stCxn id="7" idx="6"/>
          </p:cNvCxnSpPr>
          <p:nvPr userDrawn="1"/>
        </p:nvCxnSpPr>
        <p:spPr>
          <a:xfrm>
            <a:off x="3068136" y="3428999"/>
            <a:ext cx="3180264" cy="0"/>
          </a:xfrm>
          <a:prstGeom prst="straightConnector1">
            <a:avLst/>
          </a:prstGeom>
          <a:ln w="12700">
            <a:solidFill>
              <a:srgbClr val="AFAEEC"/>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1" name="Oval 10">
            <a:extLst>
              <a:ext uri="{FF2B5EF4-FFF2-40B4-BE49-F238E27FC236}">
                <a16:creationId xmlns:a16="http://schemas.microsoft.com/office/drawing/2014/main" id="{E974E6E6-FC3A-456F-B5D8-1990157877D0}"/>
              </a:ext>
            </a:extLst>
          </p:cNvPr>
          <p:cNvSpPr/>
          <p:nvPr userDrawn="1"/>
        </p:nvSpPr>
        <p:spPr>
          <a:xfrm>
            <a:off x="5732960" y="4544967"/>
            <a:ext cx="1933302" cy="1933302"/>
          </a:xfrm>
          <a:prstGeom prst="ellipse">
            <a:avLst/>
          </a:prstGeom>
          <a:gradFill>
            <a:gsLst>
              <a:gs pos="23000">
                <a:srgbClr val="7C7ADF"/>
              </a:gs>
              <a:gs pos="100000">
                <a:srgbClr val="AFAEEC"/>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9" name="Oval 8">
            <a:extLst>
              <a:ext uri="{FF2B5EF4-FFF2-40B4-BE49-F238E27FC236}">
                <a16:creationId xmlns:a16="http://schemas.microsoft.com/office/drawing/2014/main" id="{9F8D7897-B5A1-4664-82FB-80EE4BE4563B}"/>
              </a:ext>
            </a:extLst>
          </p:cNvPr>
          <p:cNvSpPr/>
          <p:nvPr userDrawn="1"/>
        </p:nvSpPr>
        <p:spPr>
          <a:xfrm>
            <a:off x="5732960" y="181973"/>
            <a:ext cx="1933302" cy="1933302"/>
          </a:xfrm>
          <a:prstGeom prst="ellipse">
            <a:avLst/>
          </a:prstGeom>
          <a:gradFill>
            <a:gsLst>
              <a:gs pos="23000">
                <a:srgbClr val="7C7ADF"/>
              </a:gs>
              <a:gs pos="100000">
                <a:srgbClr val="AFAEEC"/>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8" name="Oval 7">
            <a:extLst>
              <a:ext uri="{FF2B5EF4-FFF2-40B4-BE49-F238E27FC236}">
                <a16:creationId xmlns:a16="http://schemas.microsoft.com/office/drawing/2014/main" id="{21CD03BA-67C3-453C-8F8D-F50456A8F118}"/>
              </a:ext>
            </a:extLst>
          </p:cNvPr>
          <p:cNvSpPr/>
          <p:nvPr userDrawn="1"/>
        </p:nvSpPr>
        <p:spPr>
          <a:xfrm>
            <a:off x="5732960" y="2363470"/>
            <a:ext cx="1933302" cy="1933302"/>
          </a:xfrm>
          <a:prstGeom prst="ellipse">
            <a:avLst/>
          </a:prstGeom>
          <a:gradFill>
            <a:gsLst>
              <a:gs pos="23000">
                <a:srgbClr val="7C7ADF"/>
              </a:gs>
              <a:gs pos="100000">
                <a:srgbClr val="AFAEEC"/>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7" name="Oval 6">
            <a:extLst>
              <a:ext uri="{FF2B5EF4-FFF2-40B4-BE49-F238E27FC236}">
                <a16:creationId xmlns:a16="http://schemas.microsoft.com/office/drawing/2014/main" id="{74DDE081-73DA-46A0-8105-5980716273A5}"/>
              </a:ext>
            </a:extLst>
          </p:cNvPr>
          <p:cNvSpPr/>
          <p:nvPr userDrawn="1"/>
        </p:nvSpPr>
        <p:spPr>
          <a:xfrm>
            <a:off x="1134834" y="2462348"/>
            <a:ext cx="1933302" cy="1933302"/>
          </a:xfrm>
          <a:prstGeom prst="ellipse">
            <a:avLst/>
          </a:prstGeom>
          <a:gradFill>
            <a:gsLst>
              <a:gs pos="23000">
                <a:srgbClr val="7C7ADF"/>
              </a:gs>
              <a:gs pos="100000">
                <a:srgbClr val="AFAEEC"/>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3" name="Picture Placeholder 6">
            <a:extLst>
              <a:ext uri="{FF2B5EF4-FFF2-40B4-BE49-F238E27FC236}">
                <a16:creationId xmlns:a16="http://schemas.microsoft.com/office/drawing/2014/main" id="{79C33F14-7CD1-4635-93FE-7AFE866D053E}"/>
              </a:ext>
            </a:extLst>
          </p:cNvPr>
          <p:cNvSpPr>
            <a:spLocks noGrp="1"/>
          </p:cNvSpPr>
          <p:nvPr>
            <p:ph type="pic" sz="quarter" idx="12"/>
          </p:nvPr>
        </p:nvSpPr>
        <p:spPr>
          <a:xfrm>
            <a:off x="1266370" y="2593884"/>
            <a:ext cx="1670231" cy="1670231"/>
          </a:xfrm>
          <a:custGeom>
            <a:avLst/>
            <a:gdLst>
              <a:gd name="connsiteX0" fmla="*/ 723900 w 1447800"/>
              <a:gd name="connsiteY0" fmla="*/ 0 h 1447800"/>
              <a:gd name="connsiteX1" fmla="*/ 1447800 w 1447800"/>
              <a:gd name="connsiteY1" fmla="*/ 723900 h 1447800"/>
              <a:gd name="connsiteX2" fmla="*/ 723900 w 1447800"/>
              <a:gd name="connsiteY2" fmla="*/ 1447800 h 1447800"/>
              <a:gd name="connsiteX3" fmla="*/ 0 w 1447800"/>
              <a:gd name="connsiteY3" fmla="*/ 723900 h 1447800"/>
              <a:gd name="connsiteX4" fmla="*/ 723900 w 1447800"/>
              <a:gd name="connsiteY4" fmla="*/ 0 h 1447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7800" h="1447800">
                <a:moveTo>
                  <a:pt x="723900" y="0"/>
                </a:moveTo>
                <a:cubicBezTo>
                  <a:pt x="1123699" y="0"/>
                  <a:pt x="1447800" y="324101"/>
                  <a:pt x="1447800" y="723900"/>
                </a:cubicBezTo>
                <a:cubicBezTo>
                  <a:pt x="1447800" y="1123699"/>
                  <a:pt x="1123699" y="1447800"/>
                  <a:pt x="723900" y="1447800"/>
                </a:cubicBezTo>
                <a:cubicBezTo>
                  <a:pt x="324101" y="1447800"/>
                  <a:pt x="0" y="1123699"/>
                  <a:pt x="0" y="723900"/>
                </a:cubicBezTo>
                <a:cubicBezTo>
                  <a:pt x="0" y="324101"/>
                  <a:pt x="324101" y="0"/>
                  <a:pt x="723900" y="0"/>
                </a:cubicBezTo>
                <a:close/>
              </a:path>
            </a:pathLst>
          </a:custGeom>
          <a:pattFill prst="divot">
            <a:fgClr>
              <a:schemeClr val="accent1"/>
            </a:fgClr>
            <a:bgClr>
              <a:schemeClr val="bg1"/>
            </a:bgClr>
          </a:pattFill>
        </p:spPr>
        <p:txBody>
          <a:bodyPr wrap="square">
            <a:noAutofit/>
          </a:bodyPr>
          <a:lstStyle>
            <a:lvl1pPr>
              <a:defRPr sz="2000">
                <a:latin typeface="Arial" panose="020B0604020202020204" pitchFamily="34" charset="0"/>
                <a:cs typeface="Arial" panose="020B0604020202020204" pitchFamily="34" charset="0"/>
              </a:defRPr>
            </a:lvl1pPr>
          </a:lstStyle>
          <a:p>
            <a:endParaRPr lang="en-ID"/>
          </a:p>
        </p:txBody>
      </p:sp>
      <p:sp>
        <p:nvSpPr>
          <p:cNvPr id="4" name="Picture Placeholder 6">
            <a:extLst>
              <a:ext uri="{FF2B5EF4-FFF2-40B4-BE49-F238E27FC236}">
                <a16:creationId xmlns:a16="http://schemas.microsoft.com/office/drawing/2014/main" id="{6146D227-EBB9-4538-AF0E-865FE1E76297}"/>
              </a:ext>
            </a:extLst>
          </p:cNvPr>
          <p:cNvSpPr>
            <a:spLocks noGrp="1"/>
          </p:cNvSpPr>
          <p:nvPr>
            <p:ph type="pic" sz="quarter" idx="13"/>
          </p:nvPr>
        </p:nvSpPr>
        <p:spPr>
          <a:xfrm>
            <a:off x="5864496" y="2495006"/>
            <a:ext cx="1670231" cy="1670231"/>
          </a:xfrm>
          <a:custGeom>
            <a:avLst/>
            <a:gdLst>
              <a:gd name="connsiteX0" fmla="*/ 723900 w 1447800"/>
              <a:gd name="connsiteY0" fmla="*/ 0 h 1447800"/>
              <a:gd name="connsiteX1" fmla="*/ 1447800 w 1447800"/>
              <a:gd name="connsiteY1" fmla="*/ 723900 h 1447800"/>
              <a:gd name="connsiteX2" fmla="*/ 723900 w 1447800"/>
              <a:gd name="connsiteY2" fmla="*/ 1447800 h 1447800"/>
              <a:gd name="connsiteX3" fmla="*/ 0 w 1447800"/>
              <a:gd name="connsiteY3" fmla="*/ 723900 h 1447800"/>
              <a:gd name="connsiteX4" fmla="*/ 723900 w 1447800"/>
              <a:gd name="connsiteY4" fmla="*/ 0 h 1447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7800" h="1447800">
                <a:moveTo>
                  <a:pt x="723900" y="0"/>
                </a:moveTo>
                <a:cubicBezTo>
                  <a:pt x="1123699" y="0"/>
                  <a:pt x="1447800" y="324101"/>
                  <a:pt x="1447800" y="723900"/>
                </a:cubicBezTo>
                <a:cubicBezTo>
                  <a:pt x="1447800" y="1123699"/>
                  <a:pt x="1123699" y="1447800"/>
                  <a:pt x="723900" y="1447800"/>
                </a:cubicBezTo>
                <a:cubicBezTo>
                  <a:pt x="324101" y="1447800"/>
                  <a:pt x="0" y="1123699"/>
                  <a:pt x="0" y="723900"/>
                </a:cubicBezTo>
                <a:cubicBezTo>
                  <a:pt x="0" y="324101"/>
                  <a:pt x="324101" y="0"/>
                  <a:pt x="723900" y="0"/>
                </a:cubicBezTo>
                <a:close/>
              </a:path>
            </a:pathLst>
          </a:custGeom>
          <a:pattFill prst="divot">
            <a:fgClr>
              <a:schemeClr val="accent1"/>
            </a:fgClr>
            <a:bgClr>
              <a:schemeClr val="bg1"/>
            </a:bgClr>
          </a:pattFill>
        </p:spPr>
        <p:txBody>
          <a:bodyPr wrap="square">
            <a:noAutofit/>
          </a:bodyPr>
          <a:lstStyle>
            <a:lvl1pPr>
              <a:defRPr sz="2000">
                <a:latin typeface="Arial" panose="020B0604020202020204" pitchFamily="34" charset="0"/>
                <a:cs typeface="Arial" panose="020B0604020202020204" pitchFamily="34" charset="0"/>
              </a:defRPr>
            </a:lvl1pPr>
          </a:lstStyle>
          <a:p>
            <a:endParaRPr lang="en-ID"/>
          </a:p>
        </p:txBody>
      </p:sp>
      <p:sp>
        <p:nvSpPr>
          <p:cNvPr id="5" name="Picture Placeholder 6">
            <a:extLst>
              <a:ext uri="{FF2B5EF4-FFF2-40B4-BE49-F238E27FC236}">
                <a16:creationId xmlns:a16="http://schemas.microsoft.com/office/drawing/2014/main" id="{CB9F84B8-9452-4FF3-AF09-D4EA2D49BC6F}"/>
              </a:ext>
            </a:extLst>
          </p:cNvPr>
          <p:cNvSpPr>
            <a:spLocks noGrp="1"/>
          </p:cNvSpPr>
          <p:nvPr>
            <p:ph type="pic" sz="quarter" idx="14"/>
          </p:nvPr>
        </p:nvSpPr>
        <p:spPr>
          <a:xfrm>
            <a:off x="5864496" y="313509"/>
            <a:ext cx="1670231" cy="1670231"/>
          </a:xfrm>
          <a:custGeom>
            <a:avLst/>
            <a:gdLst>
              <a:gd name="connsiteX0" fmla="*/ 723900 w 1447800"/>
              <a:gd name="connsiteY0" fmla="*/ 0 h 1447800"/>
              <a:gd name="connsiteX1" fmla="*/ 1447800 w 1447800"/>
              <a:gd name="connsiteY1" fmla="*/ 723900 h 1447800"/>
              <a:gd name="connsiteX2" fmla="*/ 723900 w 1447800"/>
              <a:gd name="connsiteY2" fmla="*/ 1447800 h 1447800"/>
              <a:gd name="connsiteX3" fmla="*/ 0 w 1447800"/>
              <a:gd name="connsiteY3" fmla="*/ 723900 h 1447800"/>
              <a:gd name="connsiteX4" fmla="*/ 723900 w 1447800"/>
              <a:gd name="connsiteY4" fmla="*/ 0 h 1447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7800" h="1447800">
                <a:moveTo>
                  <a:pt x="723900" y="0"/>
                </a:moveTo>
                <a:cubicBezTo>
                  <a:pt x="1123699" y="0"/>
                  <a:pt x="1447800" y="324101"/>
                  <a:pt x="1447800" y="723900"/>
                </a:cubicBezTo>
                <a:cubicBezTo>
                  <a:pt x="1447800" y="1123699"/>
                  <a:pt x="1123699" y="1447800"/>
                  <a:pt x="723900" y="1447800"/>
                </a:cubicBezTo>
                <a:cubicBezTo>
                  <a:pt x="324101" y="1447800"/>
                  <a:pt x="0" y="1123699"/>
                  <a:pt x="0" y="723900"/>
                </a:cubicBezTo>
                <a:cubicBezTo>
                  <a:pt x="0" y="324101"/>
                  <a:pt x="324101" y="0"/>
                  <a:pt x="723900" y="0"/>
                </a:cubicBezTo>
                <a:close/>
              </a:path>
            </a:pathLst>
          </a:custGeom>
          <a:pattFill prst="divot">
            <a:fgClr>
              <a:schemeClr val="accent1"/>
            </a:fgClr>
            <a:bgClr>
              <a:schemeClr val="bg1"/>
            </a:bgClr>
          </a:pattFill>
        </p:spPr>
        <p:txBody>
          <a:bodyPr wrap="square">
            <a:noAutofit/>
          </a:bodyPr>
          <a:lstStyle>
            <a:lvl1pPr>
              <a:defRPr sz="2000">
                <a:latin typeface="Arial" panose="020B0604020202020204" pitchFamily="34" charset="0"/>
                <a:cs typeface="Arial" panose="020B0604020202020204" pitchFamily="34" charset="0"/>
              </a:defRPr>
            </a:lvl1pPr>
          </a:lstStyle>
          <a:p>
            <a:endParaRPr lang="en-ID"/>
          </a:p>
        </p:txBody>
      </p:sp>
      <p:sp>
        <p:nvSpPr>
          <p:cNvPr id="6" name="Picture Placeholder 6">
            <a:extLst>
              <a:ext uri="{FF2B5EF4-FFF2-40B4-BE49-F238E27FC236}">
                <a16:creationId xmlns:a16="http://schemas.microsoft.com/office/drawing/2014/main" id="{5584F3D6-B198-4707-A511-18C2E0740166}"/>
              </a:ext>
            </a:extLst>
          </p:cNvPr>
          <p:cNvSpPr>
            <a:spLocks noGrp="1"/>
          </p:cNvSpPr>
          <p:nvPr>
            <p:ph type="pic" sz="quarter" idx="15"/>
          </p:nvPr>
        </p:nvSpPr>
        <p:spPr>
          <a:xfrm>
            <a:off x="5864496" y="4676503"/>
            <a:ext cx="1670231" cy="1670231"/>
          </a:xfrm>
          <a:custGeom>
            <a:avLst/>
            <a:gdLst>
              <a:gd name="connsiteX0" fmla="*/ 723900 w 1447800"/>
              <a:gd name="connsiteY0" fmla="*/ 0 h 1447800"/>
              <a:gd name="connsiteX1" fmla="*/ 1447800 w 1447800"/>
              <a:gd name="connsiteY1" fmla="*/ 723900 h 1447800"/>
              <a:gd name="connsiteX2" fmla="*/ 723900 w 1447800"/>
              <a:gd name="connsiteY2" fmla="*/ 1447800 h 1447800"/>
              <a:gd name="connsiteX3" fmla="*/ 0 w 1447800"/>
              <a:gd name="connsiteY3" fmla="*/ 723900 h 1447800"/>
              <a:gd name="connsiteX4" fmla="*/ 723900 w 1447800"/>
              <a:gd name="connsiteY4" fmla="*/ 0 h 1447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7800" h="1447800">
                <a:moveTo>
                  <a:pt x="723900" y="0"/>
                </a:moveTo>
                <a:cubicBezTo>
                  <a:pt x="1123699" y="0"/>
                  <a:pt x="1447800" y="324101"/>
                  <a:pt x="1447800" y="723900"/>
                </a:cubicBezTo>
                <a:cubicBezTo>
                  <a:pt x="1447800" y="1123699"/>
                  <a:pt x="1123699" y="1447800"/>
                  <a:pt x="723900" y="1447800"/>
                </a:cubicBezTo>
                <a:cubicBezTo>
                  <a:pt x="324101" y="1447800"/>
                  <a:pt x="0" y="1123699"/>
                  <a:pt x="0" y="723900"/>
                </a:cubicBezTo>
                <a:cubicBezTo>
                  <a:pt x="0" y="324101"/>
                  <a:pt x="324101" y="0"/>
                  <a:pt x="723900" y="0"/>
                </a:cubicBezTo>
                <a:close/>
              </a:path>
            </a:pathLst>
          </a:custGeom>
          <a:pattFill prst="divot">
            <a:fgClr>
              <a:schemeClr val="accent1"/>
            </a:fgClr>
            <a:bgClr>
              <a:schemeClr val="bg1"/>
            </a:bgClr>
          </a:pattFill>
        </p:spPr>
        <p:txBody>
          <a:bodyPr wrap="square">
            <a:noAutofit/>
          </a:bodyPr>
          <a:lstStyle>
            <a:lvl1pPr>
              <a:defRPr sz="2000">
                <a:latin typeface="Arial" panose="020B0604020202020204" pitchFamily="34" charset="0"/>
                <a:cs typeface="Arial" panose="020B0604020202020204" pitchFamily="34" charset="0"/>
              </a:defRPr>
            </a:lvl1pPr>
          </a:lstStyle>
          <a:p>
            <a:endParaRPr lang="en-ID"/>
          </a:p>
        </p:txBody>
      </p:sp>
      <p:grpSp>
        <p:nvGrpSpPr>
          <p:cNvPr id="20" name="Group 19">
            <a:extLst>
              <a:ext uri="{FF2B5EF4-FFF2-40B4-BE49-F238E27FC236}">
                <a16:creationId xmlns:a16="http://schemas.microsoft.com/office/drawing/2014/main" id="{BEAEB8EF-C1D9-4067-81F4-E98F225F60C9}"/>
              </a:ext>
            </a:extLst>
          </p:cNvPr>
          <p:cNvGrpSpPr/>
          <p:nvPr userDrawn="1"/>
        </p:nvGrpSpPr>
        <p:grpSpPr>
          <a:xfrm rot="3986792" flipH="1">
            <a:off x="10868255" y="1111135"/>
            <a:ext cx="495696" cy="679651"/>
            <a:chOff x="2043597" y="4413279"/>
            <a:chExt cx="1588632" cy="1259138"/>
          </a:xfrm>
          <a:effectLst>
            <a:outerShdw blurRad="228600" dist="431800" dir="2700000" algn="tl" rotWithShape="0">
              <a:prstClr val="black">
                <a:alpha val="17000"/>
              </a:prstClr>
            </a:outerShdw>
          </a:effectLst>
        </p:grpSpPr>
        <p:sp>
          <p:nvSpPr>
            <p:cNvPr id="21" name="Freeform 13">
              <a:extLst>
                <a:ext uri="{FF2B5EF4-FFF2-40B4-BE49-F238E27FC236}">
                  <a16:creationId xmlns:a16="http://schemas.microsoft.com/office/drawing/2014/main" id="{D487A000-7BE8-4031-A9E1-B8997BC3B37C}"/>
                </a:ext>
              </a:extLst>
            </p:cNvPr>
            <p:cNvSpPr>
              <a:spLocks/>
            </p:cNvSpPr>
            <p:nvPr/>
          </p:nvSpPr>
          <p:spPr bwMode="auto">
            <a:xfrm>
              <a:off x="2043597" y="4413279"/>
              <a:ext cx="1588632" cy="571907"/>
            </a:xfrm>
            <a:custGeom>
              <a:avLst/>
              <a:gdLst>
                <a:gd name="T0" fmla="*/ 675 w 1350"/>
                <a:gd name="T1" fmla="*/ 486 h 486"/>
                <a:gd name="T2" fmla="*/ 0 w 1350"/>
                <a:gd name="T3" fmla="*/ 242 h 486"/>
                <a:gd name="T4" fmla="*/ 675 w 1350"/>
                <a:gd name="T5" fmla="*/ 0 h 486"/>
                <a:gd name="T6" fmla="*/ 1350 w 1350"/>
                <a:gd name="T7" fmla="*/ 242 h 486"/>
                <a:gd name="T8" fmla="*/ 675 w 1350"/>
                <a:gd name="T9" fmla="*/ 486 h 486"/>
              </a:gdLst>
              <a:ahLst/>
              <a:cxnLst>
                <a:cxn ang="0">
                  <a:pos x="T0" y="T1"/>
                </a:cxn>
                <a:cxn ang="0">
                  <a:pos x="T2" y="T3"/>
                </a:cxn>
                <a:cxn ang="0">
                  <a:pos x="T4" y="T5"/>
                </a:cxn>
                <a:cxn ang="0">
                  <a:pos x="T6" y="T7"/>
                </a:cxn>
                <a:cxn ang="0">
                  <a:pos x="T8" y="T9"/>
                </a:cxn>
              </a:cxnLst>
              <a:rect l="0" t="0" r="r" b="b"/>
              <a:pathLst>
                <a:path w="1350" h="486">
                  <a:moveTo>
                    <a:pt x="675" y="486"/>
                  </a:moveTo>
                  <a:lnTo>
                    <a:pt x="0" y="242"/>
                  </a:lnTo>
                  <a:lnTo>
                    <a:pt x="675" y="0"/>
                  </a:lnTo>
                  <a:lnTo>
                    <a:pt x="1350" y="242"/>
                  </a:lnTo>
                  <a:lnTo>
                    <a:pt x="675" y="486"/>
                  </a:lnTo>
                  <a:close/>
                </a:path>
              </a:pathLst>
            </a:custGeom>
            <a:solidFill>
              <a:srgbClr val="32329A"/>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sp>
          <p:nvSpPr>
            <p:cNvPr id="22" name="Freeform 15">
              <a:extLst>
                <a:ext uri="{FF2B5EF4-FFF2-40B4-BE49-F238E27FC236}">
                  <a16:creationId xmlns:a16="http://schemas.microsoft.com/office/drawing/2014/main" id="{1194A950-0339-4164-BDC7-9CBDA6DDBA6E}"/>
                </a:ext>
              </a:extLst>
            </p:cNvPr>
            <p:cNvSpPr>
              <a:spLocks/>
            </p:cNvSpPr>
            <p:nvPr/>
          </p:nvSpPr>
          <p:spPr bwMode="auto">
            <a:xfrm>
              <a:off x="2837913" y="4698056"/>
              <a:ext cx="794316" cy="974361"/>
            </a:xfrm>
            <a:custGeom>
              <a:avLst/>
              <a:gdLst>
                <a:gd name="T0" fmla="*/ 0 w 675"/>
                <a:gd name="T1" fmla="*/ 828 h 828"/>
                <a:gd name="T2" fmla="*/ 0 w 675"/>
                <a:gd name="T3" fmla="*/ 244 h 828"/>
                <a:gd name="T4" fmla="*/ 675 w 675"/>
                <a:gd name="T5" fmla="*/ 0 h 828"/>
                <a:gd name="T6" fmla="*/ 0 w 675"/>
                <a:gd name="T7" fmla="*/ 828 h 828"/>
              </a:gdLst>
              <a:ahLst/>
              <a:cxnLst>
                <a:cxn ang="0">
                  <a:pos x="T0" y="T1"/>
                </a:cxn>
                <a:cxn ang="0">
                  <a:pos x="T2" y="T3"/>
                </a:cxn>
                <a:cxn ang="0">
                  <a:pos x="T4" y="T5"/>
                </a:cxn>
                <a:cxn ang="0">
                  <a:pos x="T6" y="T7"/>
                </a:cxn>
              </a:cxnLst>
              <a:rect l="0" t="0" r="r" b="b"/>
              <a:pathLst>
                <a:path w="675" h="828">
                  <a:moveTo>
                    <a:pt x="0" y="828"/>
                  </a:moveTo>
                  <a:lnTo>
                    <a:pt x="0" y="244"/>
                  </a:lnTo>
                  <a:lnTo>
                    <a:pt x="675" y="0"/>
                  </a:lnTo>
                  <a:lnTo>
                    <a:pt x="0" y="828"/>
                  </a:lnTo>
                  <a:close/>
                </a:path>
              </a:pathLst>
            </a:custGeom>
            <a:solidFill>
              <a:srgbClr val="7C7ADF"/>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sp>
          <p:nvSpPr>
            <p:cNvPr id="23" name="Freeform 16">
              <a:extLst>
                <a:ext uri="{FF2B5EF4-FFF2-40B4-BE49-F238E27FC236}">
                  <a16:creationId xmlns:a16="http://schemas.microsoft.com/office/drawing/2014/main" id="{9BB8DBCC-301C-48AB-A1A0-1595EE78640B}"/>
                </a:ext>
              </a:extLst>
            </p:cNvPr>
            <p:cNvSpPr>
              <a:spLocks/>
            </p:cNvSpPr>
            <p:nvPr/>
          </p:nvSpPr>
          <p:spPr bwMode="auto">
            <a:xfrm>
              <a:off x="2043597" y="4698056"/>
              <a:ext cx="794316" cy="974361"/>
            </a:xfrm>
            <a:custGeom>
              <a:avLst/>
              <a:gdLst>
                <a:gd name="T0" fmla="*/ 675 w 675"/>
                <a:gd name="T1" fmla="*/ 828 h 828"/>
                <a:gd name="T2" fmla="*/ 675 w 675"/>
                <a:gd name="T3" fmla="*/ 244 h 828"/>
                <a:gd name="T4" fmla="*/ 0 w 675"/>
                <a:gd name="T5" fmla="*/ 0 h 828"/>
                <a:gd name="T6" fmla="*/ 675 w 675"/>
                <a:gd name="T7" fmla="*/ 828 h 828"/>
              </a:gdLst>
              <a:ahLst/>
              <a:cxnLst>
                <a:cxn ang="0">
                  <a:pos x="T0" y="T1"/>
                </a:cxn>
                <a:cxn ang="0">
                  <a:pos x="T2" y="T3"/>
                </a:cxn>
                <a:cxn ang="0">
                  <a:pos x="T4" y="T5"/>
                </a:cxn>
                <a:cxn ang="0">
                  <a:pos x="T6" y="T7"/>
                </a:cxn>
              </a:cxnLst>
              <a:rect l="0" t="0" r="r" b="b"/>
              <a:pathLst>
                <a:path w="675" h="828">
                  <a:moveTo>
                    <a:pt x="675" y="828"/>
                  </a:moveTo>
                  <a:lnTo>
                    <a:pt x="675" y="244"/>
                  </a:lnTo>
                  <a:lnTo>
                    <a:pt x="0" y="0"/>
                  </a:lnTo>
                  <a:lnTo>
                    <a:pt x="675" y="828"/>
                  </a:lnTo>
                  <a:close/>
                </a:path>
              </a:pathLst>
            </a:custGeom>
            <a:solidFill>
              <a:srgbClr val="4F4EC6"/>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grpSp>
      <p:grpSp>
        <p:nvGrpSpPr>
          <p:cNvPr id="24" name="Group 23">
            <a:extLst>
              <a:ext uri="{FF2B5EF4-FFF2-40B4-BE49-F238E27FC236}">
                <a16:creationId xmlns:a16="http://schemas.microsoft.com/office/drawing/2014/main" id="{26485DB5-4595-48C6-98E2-171578060182}"/>
              </a:ext>
            </a:extLst>
          </p:cNvPr>
          <p:cNvGrpSpPr/>
          <p:nvPr userDrawn="1"/>
        </p:nvGrpSpPr>
        <p:grpSpPr>
          <a:xfrm rot="14954083">
            <a:off x="2731773" y="4751984"/>
            <a:ext cx="846468" cy="1160596"/>
            <a:chOff x="2043597" y="4413279"/>
            <a:chExt cx="1588632" cy="1259138"/>
          </a:xfrm>
          <a:effectLst>
            <a:outerShdw blurRad="228600" dist="431800" dir="2700000" algn="tl" rotWithShape="0">
              <a:prstClr val="black">
                <a:alpha val="17000"/>
              </a:prstClr>
            </a:outerShdw>
          </a:effectLst>
        </p:grpSpPr>
        <p:sp>
          <p:nvSpPr>
            <p:cNvPr id="25" name="Freeform 13">
              <a:extLst>
                <a:ext uri="{FF2B5EF4-FFF2-40B4-BE49-F238E27FC236}">
                  <a16:creationId xmlns:a16="http://schemas.microsoft.com/office/drawing/2014/main" id="{9F68486E-6456-4D85-9626-EF9EB33D9C3C}"/>
                </a:ext>
              </a:extLst>
            </p:cNvPr>
            <p:cNvSpPr>
              <a:spLocks/>
            </p:cNvSpPr>
            <p:nvPr/>
          </p:nvSpPr>
          <p:spPr bwMode="auto">
            <a:xfrm>
              <a:off x="2043597" y="4413279"/>
              <a:ext cx="1588632" cy="571907"/>
            </a:xfrm>
            <a:custGeom>
              <a:avLst/>
              <a:gdLst>
                <a:gd name="T0" fmla="*/ 675 w 1350"/>
                <a:gd name="T1" fmla="*/ 486 h 486"/>
                <a:gd name="T2" fmla="*/ 0 w 1350"/>
                <a:gd name="T3" fmla="*/ 242 h 486"/>
                <a:gd name="T4" fmla="*/ 675 w 1350"/>
                <a:gd name="T5" fmla="*/ 0 h 486"/>
                <a:gd name="T6" fmla="*/ 1350 w 1350"/>
                <a:gd name="T7" fmla="*/ 242 h 486"/>
                <a:gd name="T8" fmla="*/ 675 w 1350"/>
                <a:gd name="T9" fmla="*/ 486 h 486"/>
              </a:gdLst>
              <a:ahLst/>
              <a:cxnLst>
                <a:cxn ang="0">
                  <a:pos x="T0" y="T1"/>
                </a:cxn>
                <a:cxn ang="0">
                  <a:pos x="T2" y="T3"/>
                </a:cxn>
                <a:cxn ang="0">
                  <a:pos x="T4" y="T5"/>
                </a:cxn>
                <a:cxn ang="0">
                  <a:pos x="T6" y="T7"/>
                </a:cxn>
                <a:cxn ang="0">
                  <a:pos x="T8" y="T9"/>
                </a:cxn>
              </a:cxnLst>
              <a:rect l="0" t="0" r="r" b="b"/>
              <a:pathLst>
                <a:path w="1350" h="486">
                  <a:moveTo>
                    <a:pt x="675" y="486"/>
                  </a:moveTo>
                  <a:lnTo>
                    <a:pt x="0" y="242"/>
                  </a:lnTo>
                  <a:lnTo>
                    <a:pt x="675" y="0"/>
                  </a:lnTo>
                  <a:lnTo>
                    <a:pt x="1350" y="242"/>
                  </a:lnTo>
                  <a:lnTo>
                    <a:pt x="675" y="486"/>
                  </a:lnTo>
                  <a:close/>
                </a:path>
              </a:pathLst>
            </a:custGeom>
            <a:solidFill>
              <a:srgbClr val="7A06AE"/>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sp>
          <p:nvSpPr>
            <p:cNvPr id="26" name="Freeform 15">
              <a:extLst>
                <a:ext uri="{FF2B5EF4-FFF2-40B4-BE49-F238E27FC236}">
                  <a16:creationId xmlns:a16="http://schemas.microsoft.com/office/drawing/2014/main" id="{EF528ECC-C78C-4FE0-9F72-34238263DE55}"/>
                </a:ext>
              </a:extLst>
            </p:cNvPr>
            <p:cNvSpPr>
              <a:spLocks/>
            </p:cNvSpPr>
            <p:nvPr/>
          </p:nvSpPr>
          <p:spPr bwMode="auto">
            <a:xfrm>
              <a:off x="2837913" y="4698056"/>
              <a:ext cx="794316" cy="974361"/>
            </a:xfrm>
            <a:custGeom>
              <a:avLst/>
              <a:gdLst>
                <a:gd name="T0" fmla="*/ 0 w 675"/>
                <a:gd name="T1" fmla="*/ 828 h 828"/>
                <a:gd name="T2" fmla="*/ 0 w 675"/>
                <a:gd name="T3" fmla="*/ 244 h 828"/>
                <a:gd name="T4" fmla="*/ 675 w 675"/>
                <a:gd name="T5" fmla="*/ 0 h 828"/>
                <a:gd name="T6" fmla="*/ 0 w 675"/>
                <a:gd name="T7" fmla="*/ 828 h 828"/>
              </a:gdLst>
              <a:ahLst/>
              <a:cxnLst>
                <a:cxn ang="0">
                  <a:pos x="T0" y="T1"/>
                </a:cxn>
                <a:cxn ang="0">
                  <a:pos x="T2" y="T3"/>
                </a:cxn>
                <a:cxn ang="0">
                  <a:pos x="T4" y="T5"/>
                </a:cxn>
                <a:cxn ang="0">
                  <a:pos x="T6" y="T7"/>
                </a:cxn>
              </a:cxnLst>
              <a:rect l="0" t="0" r="r" b="b"/>
              <a:pathLst>
                <a:path w="675" h="828">
                  <a:moveTo>
                    <a:pt x="0" y="828"/>
                  </a:moveTo>
                  <a:lnTo>
                    <a:pt x="0" y="244"/>
                  </a:lnTo>
                  <a:lnTo>
                    <a:pt x="675" y="0"/>
                  </a:lnTo>
                  <a:lnTo>
                    <a:pt x="0" y="828"/>
                  </a:lnTo>
                  <a:close/>
                </a:path>
              </a:pathLst>
            </a:custGeom>
            <a:solidFill>
              <a:srgbClr val="C144FA"/>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sp>
          <p:nvSpPr>
            <p:cNvPr id="27" name="Freeform 16">
              <a:extLst>
                <a:ext uri="{FF2B5EF4-FFF2-40B4-BE49-F238E27FC236}">
                  <a16:creationId xmlns:a16="http://schemas.microsoft.com/office/drawing/2014/main" id="{4C989C4E-7087-4A75-B517-72AC5DBFAD65}"/>
                </a:ext>
              </a:extLst>
            </p:cNvPr>
            <p:cNvSpPr>
              <a:spLocks/>
            </p:cNvSpPr>
            <p:nvPr/>
          </p:nvSpPr>
          <p:spPr bwMode="auto">
            <a:xfrm>
              <a:off x="2043597" y="4698056"/>
              <a:ext cx="794316" cy="974361"/>
            </a:xfrm>
            <a:custGeom>
              <a:avLst/>
              <a:gdLst>
                <a:gd name="T0" fmla="*/ 675 w 675"/>
                <a:gd name="T1" fmla="*/ 828 h 828"/>
                <a:gd name="T2" fmla="*/ 675 w 675"/>
                <a:gd name="T3" fmla="*/ 244 h 828"/>
                <a:gd name="T4" fmla="*/ 0 w 675"/>
                <a:gd name="T5" fmla="*/ 0 h 828"/>
                <a:gd name="T6" fmla="*/ 675 w 675"/>
                <a:gd name="T7" fmla="*/ 828 h 828"/>
              </a:gdLst>
              <a:ahLst/>
              <a:cxnLst>
                <a:cxn ang="0">
                  <a:pos x="T0" y="T1"/>
                </a:cxn>
                <a:cxn ang="0">
                  <a:pos x="T2" y="T3"/>
                </a:cxn>
                <a:cxn ang="0">
                  <a:pos x="T4" y="T5"/>
                </a:cxn>
                <a:cxn ang="0">
                  <a:pos x="T6" y="T7"/>
                </a:cxn>
              </a:cxnLst>
              <a:rect l="0" t="0" r="r" b="b"/>
              <a:pathLst>
                <a:path w="675" h="828">
                  <a:moveTo>
                    <a:pt x="675" y="828"/>
                  </a:moveTo>
                  <a:lnTo>
                    <a:pt x="675" y="244"/>
                  </a:lnTo>
                  <a:lnTo>
                    <a:pt x="0" y="0"/>
                  </a:lnTo>
                  <a:lnTo>
                    <a:pt x="675" y="828"/>
                  </a:lnTo>
                  <a:close/>
                </a:path>
              </a:pathLst>
            </a:custGeom>
            <a:solidFill>
              <a:srgbClr val="AF12F7"/>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grpSp>
    </p:spTree>
    <p:extLst>
      <p:ext uri="{BB962C8B-B14F-4D97-AF65-F5344CB8AC3E}">
        <p14:creationId xmlns:p14="http://schemas.microsoft.com/office/powerpoint/2010/main" val="144614214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5_Title Slide">
    <p:spTree>
      <p:nvGrpSpPr>
        <p:cNvPr id="1" name=""/>
        <p:cNvGrpSpPr/>
        <p:nvPr/>
      </p:nvGrpSpPr>
      <p:grpSpPr>
        <a:xfrm>
          <a:off x="0" y="0"/>
          <a:ext cx="0" cy="0"/>
          <a:chOff x="0" y="0"/>
          <a:chExt cx="0" cy="0"/>
        </a:xfrm>
      </p:grpSpPr>
      <p:sp>
        <p:nvSpPr>
          <p:cNvPr id="3" name="Picture Placeholder 16">
            <a:extLst>
              <a:ext uri="{FF2B5EF4-FFF2-40B4-BE49-F238E27FC236}">
                <a16:creationId xmlns:a16="http://schemas.microsoft.com/office/drawing/2014/main" id="{D5335808-EFED-4EBC-895E-797EB0F67C67}"/>
              </a:ext>
            </a:extLst>
          </p:cNvPr>
          <p:cNvSpPr>
            <a:spLocks noGrp="1"/>
          </p:cNvSpPr>
          <p:nvPr>
            <p:ph type="pic" sz="quarter" idx="10"/>
          </p:nvPr>
        </p:nvSpPr>
        <p:spPr>
          <a:xfrm>
            <a:off x="331077" y="0"/>
            <a:ext cx="4567512" cy="6858000"/>
          </a:xfrm>
          <a:prstGeom prst="rect">
            <a:avLst/>
          </a:prstGeom>
          <a:noFill/>
        </p:spPr>
        <p:txBody>
          <a:bodyPr wrap="square">
            <a:noAutofit/>
          </a:bodyPr>
          <a:lstStyle>
            <a:lvl1pPr>
              <a:defRPr sz="2000">
                <a:latin typeface="Arial" panose="020B0604020202020204" pitchFamily="34" charset="0"/>
                <a:cs typeface="Arial" panose="020B0604020202020204" pitchFamily="34" charset="0"/>
              </a:defRPr>
            </a:lvl1pPr>
          </a:lstStyle>
          <a:p>
            <a:endParaRPr lang="en-ID"/>
          </a:p>
        </p:txBody>
      </p:sp>
      <p:sp>
        <p:nvSpPr>
          <p:cNvPr id="5" name="Rectangle 4">
            <a:extLst>
              <a:ext uri="{FF2B5EF4-FFF2-40B4-BE49-F238E27FC236}">
                <a16:creationId xmlns:a16="http://schemas.microsoft.com/office/drawing/2014/main" id="{AE1EC976-7802-43D9-8B18-A3F90FBC5A36}"/>
              </a:ext>
            </a:extLst>
          </p:cNvPr>
          <p:cNvSpPr/>
          <p:nvPr userDrawn="1"/>
        </p:nvSpPr>
        <p:spPr>
          <a:xfrm>
            <a:off x="863599" y="0"/>
            <a:ext cx="2044701" cy="6858000"/>
          </a:xfrm>
          <a:prstGeom prst="rect">
            <a:avLst/>
          </a:prstGeom>
          <a:gradFill>
            <a:gsLst>
              <a:gs pos="23000">
                <a:srgbClr val="7C7ADF"/>
              </a:gs>
              <a:gs pos="100000">
                <a:srgbClr val="AFAEEC"/>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Tree>
    <p:extLst>
      <p:ext uri="{BB962C8B-B14F-4D97-AF65-F5344CB8AC3E}">
        <p14:creationId xmlns:p14="http://schemas.microsoft.com/office/powerpoint/2010/main" val="221774282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6_Title Slide">
    <p:spTree>
      <p:nvGrpSpPr>
        <p:cNvPr id="1" name=""/>
        <p:cNvGrpSpPr/>
        <p:nvPr/>
      </p:nvGrpSpPr>
      <p:grpSpPr>
        <a:xfrm>
          <a:off x="0" y="0"/>
          <a:ext cx="0" cy="0"/>
          <a:chOff x="0" y="0"/>
          <a:chExt cx="0" cy="0"/>
        </a:xfrm>
      </p:grpSpPr>
      <p:sp>
        <p:nvSpPr>
          <p:cNvPr id="2" name="Picture Placeholder 3">
            <a:extLst>
              <a:ext uri="{FF2B5EF4-FFF2-40B4-BE49-F238E27FC236}">
                <a16:creationId xmlns:a16="http://schemas.microsoft.com/office/drawing/2014/main" id="{69699F35-08CC-40B6-81AF-5318FFADF00B}"/>
              </a:ext>
            </a:extLst>
          </p:cNvPr>
          <p:cNvSpPr>
            <a:spLocks noGrp="1"/>
          </p:cNvSpPr>
          <p:nvPr>
            <p:ph type="pic" sz="quarter" idx="11"/>
          </p:nvPr>
        </p:nvSpPr>
        <p:spPr>
          <a:xfrm>
            <a:off x="1029183" y="1688154"/>
            <a:ext cx="2403809" cy="3488742"/>
          </a:xfrm>
          <a:prstGeom prst="roundRect">
            <a:avLst/>
          </a:prstGeom>
          <a:pattFill prst="divot">
            <a:fgClr>
              <a:schemeClr val="accent1"/>
            </a:fgClr>
            <a:bgClr>
              <a:schemeClr val="bg1"/>
            </a:bgClr>
          </a:pattFill>
        </p:spPr>
        <p:txBody>
          <a:bodyPr wrap="square">
            <a:noAutofit/>
          </a:bodyPr>
          <a:lstStyle>
            <a:lvl1pPr>
              <a:defRPr sz="2000">
                <a:latin typeface="Arial" panose="020B0604020202020204" pitchFamily="34" charset="0"/>
                <a:cs typeface="Arial" panose="020B0604020202020204" pitchFamily="34" charset="0"/>
              </a:defRPr>
            </a:lvl1pPr>
          </a:lstStyle>
          <a:p>
            <a:endParaRPr lang="en-ID"/>
          </a:p>
        </p:txBody>
      </p:sp>
      <p:sp>
        <p:nvSpPr>
          <p:cNvPr id="5" name="Picture Placeholder 3">
            <a:extLst>
              <a:ext uri="{FF2B5EF4-FFF2-40B4-BE49-F238E27FC236}">
                <a16:creationId xmlns:a16="http://schemas.microsoft.com/office/drawing/2014/main" id="{AB673C12-4A5F-409D-826E-FC77DB678354}"/>
              </a:ext>
            </a:extLst>
          </p:cNvPr>
          <p:cNvSpPr>
            <a:spLocks noGrp="1"/>
          </p:cNvSpPr>
          <p:nvPr>
            <p:ph type="pic" sz="quarter" idx="12"/>
          </p:nvPr>
        </p:nvSpPr>
        <p:spPr>
          <a:xfrm>
            <a:off x="3570868" y="1688154"/>
            <a:ext cx="2403809" cy="3488742"/>
          </a:xfrm>
          <a:prstGeom prst="roundRect">
            <a:avLst/>
          </a:prstGeom>
          <a:pattFill prst="divot">
            <a:fgClr>
              <a:schemeClr val="accent1"/>
            </a:fgClr>
            <a:bgClr>
              <a:schemeClr val="bg1"/>
            </a:bgClr>
          </a:pattFill>
        </p:spPr>
        <p:txBody>
          <a:bodyPr wrap="square">
            <a:noAutofit/>
          </a:bodyPr>
          <a:lstStyle>
            <a:lvl1pPr>
              <a:defRPr sz="2000">
                <a:latin typeface="Arial" panose="020B0604020202020204" pitchFamily="34" charset="0"/>
                <a:cs typeface="Arial" panose="020B0604020202020204" pitchFamily="34" charset="0"/>
              </a:defRPr>
            </a:lvl1pPr>
          </a:lstStyle>
          <a:p>
            <a:endParaRPr lang="en-ID"/>
          </a:p>
        </p:txBody>
      </p:sp>
      <p:sp>
        <p:nvSpPr>
          <p:cNvPr id="7" name="Picture Placeholder 3">
            <a:extLst>
              <a:ext uri="{FF2B5EF4-FFF2-40B4-BE49-F238E27FC236}">
                <a16:creationId xmlns:a16="http://schemas.microsoft.com/office/drawing/2014/main" id="{ED75FB25-57E1-476D-88B6-D78FA8A75FBB}"/>
              </a:ext>
            </a:extLst>
          </p:cNvPr>
          <p:cNvSpPr>
            <a:spLocks noGrp="1"/>
          </p:cNvSpPr>
          <p:nvPr>
            <p:ph type="pic" sz="quarter" idx="13"/>
          </p:nvPr>
        </p:nvSpPr>
        <p:spPr>
          <a:xfrm>
            <a:off x="6112553" y="1688154"/>
            <a:ext cx="2403809" cy="3488742"/>
          </a:xfrm>
          <a:prstGeom prst="roundRect">
            <a:avLst/>
          </a:prstGeom>
          <a:pattFill prst="divot">
            <a:fgClr>
              <a:schemeClr val="accent1"/>
            </a:fgClr>
            <a:bgClr>
              <a:schemeClr val="bg1"/>
            </a:bgClr>
          </a:pattFill>
        </p:spPr>
        <p:txBody>
          <a:bodyPr wrap="square">
            <a:noAutofit/>
          </a:bodyPr>
          <a:lstStyle>
            <a:lvl1pPr>
              <a:defRPr sz="2000">
                <a:latin typeface="Arial" panose="020B0604020202020204" pitchFamily="34" charset="0"/>
                <a:cs typeface="Arial" panose="020B0604020202020204" pitchFamily="34" charset="0"/>
              </a:defRPr>
            </a:lvl1pPr>
          </a:lstStyle>
          <a:p>
            <a:endParaRPr lang="en-ID"/>
          </a:p>
        </p:txBody>
      </p:sp>
      <p:sp>
        <p:nvSpPr>
          <p:cNvPr id="9" name="Picture Placeholder 3">
            <a:extLst>
              <a:ext uri="{FF2B5EF4-FFF2-40B4-BE49-F238E27FC236}">
                <a16:creationId xmlns:a16="http://schemas.microsoft.com/office/drawing/2014/main" id="{A2DED56B-3927-434E-B08B-03DB8F10DF3C}"/>
              </a:ext>
            </a:extLst>
          </p:cNvPr>
          <p:cNvSpPr>
            <a:spLocks noGrp="1"/>
          </p:cNvSpPr>
          <p:nvPr>
            <p:ph type="pic" sz="quarter" idx="14"/>
          </p:nvPr>
        </p:nvSpPr>
        <p:spPr>
          <a:xfrm>
            <a:off x="8654238" y="1688154"/>
            <a:ext cx="2403809" cy="3488742"/>
          </a:xfrm>
          <a:prstGeom prst="roundRect">
            <a:avLst/>
          </a:prstGeom>
          <a:pattFill prst="divot">
            <a:fgClr>
              <a:schemeClr val="accent1"/>
            </a:fgClr>
            <a:bgClr>
              <a:schemeClr val="bg1"/>
            </a:bgClr>
          </a:pattFill>
        </p:spPr>
        <p:txBody>
          <a:bodyPr wrap="square">
            <a:noAutofit/>
          </a:bodyPr>
          <a:lstStyle>
            <a:lvl1pPr>
              <a:defRPr sz="2000">
                <a:latin typeface="Arial" panose="020B0604020202020204" pitchFamily="34" charset="0"/>
                <a:cs typeface="Arial" panose="020B0604020202020204" pitchFamily="34" charset="0"/>
              </a:defRPr>
            </a:lvl1pPr>
          </a:lstStyle>
          <a:p>
            <a:endParaRPr lang="en-ID"/>
          </a:p>
        </p:txBody>
      </p:sp>
      <p:grpSp>
        <p:nvGrpSpPr>
          <p:cNvPr id="11" name="Group 10">
            <a:extLst>
              <a:ext uri="{FF2B5EF4-FFF2-40B4-BE49-F238E27FC236}">
                <a16:creationId xmlns:a16="http://schemas.microsoft.com/office/drawing/2014/main" id="{E941B6C1-7297-4CBD-8406-9A580399B588}"/>
              </a:ext>
            </a:extLst>
          </p:cNvPr>
          <p:cNvGrpSpPr/>
          <p:nvPr userDrawn="1"/>
        </p:nvGrpSpPr>
        <p:grpSpPr>
          <a:xfrm rot="14954083">
            <a:off x="624744" y="506376"/>
            <a:ext cx="846468" cy="1160596"/>
            <a:chOff x="2043597" y="4413279"/>
            <a:chExt cx="1588632" cy="1259138"/>
          </a:xfrm>
          <a:effectLst>
            <a:outerShdw blurRad="228600" dist="431800" dir="2700000" algn="tl" rotWithShape="0">
              <a:prstClr val="black">
                <a:alpha val="17000"/>
              </a:prstClr>
            </a:outerShdw>
          </a:effectLst>
        </p:grpSpPr>
        <p:sp>
          <p:nvSpPr>
            <p:cNvPr id="12" name="Freeform 13">
              <a:extLst>
                <a:ext uri="{FF2B5EF4-FFF2-40B4-BE49-F238E27FC236}">
                  <a16:creationId xmlns:a16="http://schemas.microsoft.com/office/drawing/2014/main" id="{7BD88537-DEDA-4733-A030-444099B8CA52}"/>
                </a:ext>
              </a:extLst>
            </p:cNvPr>
            <p:cNvSpPr>
              <a:spLocks/>
            </p:cNvSpPr>
            <p:nvPr/>
          </p:nvSpPr>
          <p:spPr bwMode="auto">
            <a:xfrm>
              <a:off x="2043597" y="4413279"/>
              <a:ext cx="1588632" cy="571907"/>
            </a:xfrm>
            <a:custGeom>
              <a:avLst/>
              <a:gdLst>
                <a:gd name="T0" fmla="*/ 675 w 1350"/>
                <a:gd name="T1" fmla="*/ 486 h 486"/>
                <a:gd name="T2" fmla="*/ 0 w 1350"/>
                <a:gd name="T3" fmla="*/ 242 h 486"/>
                <a:gd name="T4" fmla="*/ 675 w 1350"/>
                <a:gd name="T5" fmla="*/ 0 h 486"/>
                <a:gd name="T6" fmla="*/ 1350 w 1350"/>
                <a:gd name="T7" fmla="*/ 242 h 486"/>
                <a:gd name="T8" fmla="*/ 675 w 1350"/>
                <a:gd name="T9" fmla="*/ 486 h 486"/>
              </a:gdLst>
              <a:ahLst/>
              <a:cxnLst>
                <a:cxn ang="0">
                  <a:pos x="T0" y="T1"/>
                </a:cxn>
                <a:cxn ang="0">
                  <a:pos x="T2" y="T3"/>
                </a:cxn>
                <a:cxn ang="0">
                  <a:pos x="T4" y="T5"/>
                </a:cxn>
                <a:cxn ang="0">
                  <a:pos x="T6" y="T7"/>
                </a:cxn>
                <a:cxn ang="0">
                  <a:pos x="T8" y="T9"/>
                </a:cxn>
              </a:cxnLst>
              <a:rect l="0" t="0" r="r" b="b"/>
              <a:pathLst>
                <a:path w="1350" h="486">
                  <a:moveTo>
                    <a:pt x="675" y="486"/>
                  </a:moveTo>
                  <a:lnTo>
                    <a:pt x="0" y="242"/>
                  </a:lnTo>
                  <a:lnTo>
                    <a:pt x="675" y="0"/>
                  </a:lnTo>
                  <a:lnTo>
                    <a:pt x="1350" y="242"/>
                  </a:lnTo>
                  <a:lnTo>
                    <a:pt x="675" y="486"/>
                  </a:lnTo>
                  <a:close/>
                </a:path>
              </a:pathLst>
            </a:custGeom>
            <a:solidFill>
              <a:srgbClr val="7A06AE"/>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sp>
          <p:nvSpPr>
            <p:cNvPr id="13" name="Freeform 15">
              <a:extLst>
                <a:ext uri="{FF2B5EF4-FFF2-40B4-BE49-F238E27FC236}">
                  <a16:creationId xmlns:a16="http://schemas.microsoft.com/office/drawing/2014/main" id="{6D142F2D-9C95-40DB-8271-401593D7B372}"/>
                </a:ext>
              </a:extLst>
            </p:cNvPr>
            <p:cNvSpPr>
              <a:spLocks/>
            </p:cNvSpPr>
            <p:nvPr/>
          </p:nvSpPr>
          <p:spPr bwMode="auto">
            <a:xfrm>
              <a:off x="2837913" y="4698056"/>
              <a:ext cx="794316" cy="974361"/>
            </a:xfrm>
            <a:custGeom>
              <a:avLst/>
              <a:gdLst>
                <a:gd name="T0" fmla="*/ 0 w 675"/>
                <a:gd name="T1" fmla="*/ 828 h 828"/>
                <a:gd name="T2" fmla="*/ 0 w 675"/>
                <a:gd name="T3" fmla="*/ 244 h 828"/>
                <a:gd name="T4" fmla="*/ 675 w 675"/>
                <a:gd name="T5" fmla="*/ 0 h 828"/>
                <a:gd name="T6" fmla="*/ 0 w 675"/>
                <a:gd name="T7" fmla="*/ 828 h 828"/>
              </a:gdLst>
              <a:ahLst/>
              <a:cxnLst>
                <a:cxn ang="0">
                  <a:pos x="T0" y="T1"/>
                </a:cxn>
                <a:cxn ang="0">
                  <a:pos x="T2" y="T3"/>
                </a:cxn>
                <a:cxn ang="0">
                  <a:pos x="T4" y="T5"/>
                </a:cxn>
                <a:cxn ang="0">
                  <a:pos x="T6" y="T7"/>
                </a:cxn>
              </a:cxnLst>
              <a:rect l="0" t="0" r="r" b="b"/>
              <a:pathLst>
                <a:path w="675" h="828">
                  <a:moveTo>
                    <a:pt x="0" y="828"/>
                  </a:moveTo>
                  <a:lnTo>
                    <a:pt x="0" y="244"/>
                  </a:lnTo>
                  <a:lnTo>
                    <a:pt x="675" y="0"/>
                  </a:lnTo>
                  <a:lnTo>
                    <a:pt x="0" y="828"/>
                  </a:lnTo>
                  <a:close/>
                </a:path>
              </a:pathLst>
            </a:custGeom>
            <a:solidFill>
              <a:srgbClr val="C144FA"/>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sp>
          <p:nvSpPr>
            <p:cNvPr id="14" name="Freeform 16">
              <a:extLst>
                <a:ext uri="{FF2B5EF4-FFF2-40B4-BE49-F238E27FC236}">
                  <a16:creationId xmlns:a16="http://schemas.microsoft.com/office/drawing/2014/main" id="{5FE9B503-9EAA-455B-9463-6327919CF43D}"/>
                </a:ext>
              </a:extLst>
            </p:cNvPr>
            <p:cNvSpPr>
              <a:spLocks/>
            </p:cNvSpPr>
            <p:nvPr/>
          </p:nvSpPr>
          <p:spPr bwMode="auto">
            <a:xfrm>
              <a:off x="2043597" y="4698056"/>
              <a:ext cx="794316" cy="974361"/>
            </a:xfrm>
            <a:custGeom>
              <a:avLst/>
              <a:gdLst>
                <a:gd name="T0" fmla="*/ 675 w 675"/>
                <a:gd name="T1" fmla="*/ 828 h 828"/>
                <a:gd name="T2" fmla="*/ 675 w 675"/>
                <a:gd name="T3" fmla="*/ 244 h 828"/>
                <a:gd name="T4" fmla="*/ 0 w 675"/>
                <a:gd name="T5" fmla="*/ 0 h 828"/>
                <a:gd name="T6" fmla="*/ 675 w 675"/>
                <a:gd name="T7" fmla="*/ 828 h 828"/>
              </a:gdLst>
              <a:ahLst/>
              <a:cxnLst>
                <a:cxn ang="0">
                  <a:pos x="T0" y="T1"/>
                </a:cxn>
                <a:cxn ang="0">
                  <a:pos x="T2" y="T3"/>
                </a:cxn>
                <a:cxn ang="0">
                  <a:pos x="T4" y="T5"/>
                </a:cxn>
                <a:cxn ang="0">
                  <a:pos x="T6" y="T7"/>
                </a:cxn>
              </a:cxnLst>
              <a:rect l="0" t="0" r="r" b="b"/>
              <a:pathLst>
                <a:path w="675" h="828">
                  <a:moveTo>
                    <a:pt x="675" y="828"/>
                  </a:moveTo>
                  <a:lnTo>
                    <a:pt x="675" y="244"/>
                  </a:lnTo>
                  <a:lnTo>
                    <a:pt x="0" y="0"/>
                  </a:lnTo>
                  <a:lnTo>
                    <a:pt x="675" y="828"/>
                  </a:lnTo>
                  <a:close/>
                </a:path>
              </a:pathLst>
            </a:custGeom>
            <a:solidFill>
              <a:srgbClr val="AF12F7"/>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grpSp>
    </p:spTree>
    <p:extLst>
      <p:ext uri="{BB962C8B-B14F-4D97-AF65-F5344CB8AC3E}">
        <p14:creationId xmlns:p14="http://schemas.microsoft.com/office/powerpoint/2010/main" val="45034458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7_Title Slide">
    <p:spTree>
      <p:nvGrpSpPr>
        <p:cNvPr id="1" name=""/>
        <p:cNvGrpSpPr/>
        <p:nvPr/>
      </p:nvGrpSpPr>
      <p:grpSpPr>
        <a:xfrm>
          <a:off x="0" y="0"/>
          <a:ext cx="0" cy="0"/>
          <a:chOff x="0" y="0"/>
          <a:chExt cx="0" cy="0"/>
        </a:xfrm>
      </p:grpSpPr>
      <p:sp>
        <p:nvSpPr>
          <p:cNvPr id="3" name="Speech Bubble: Oval 2">
            <a:extLst>
              <a:ext uri="{FF2B5EF4-FFF2-40B4-BE49-F238E27FC236}">
                <a16:creationId xmlns:a16="http://schemas.microsoft.com/office/drawing/2014/main" id="{C0B9E2B6-6219-4E8F-AA50-9F5C49A9DA35}"/>
              </a:ext>
            </a:extLst>
          </p:cNvPr>
          <p:cNvSpPr/>
          <p:nvPr userDrawn="1"/>
        </p:nvSpPr>
        <p:spPr>
          <a:xfrm>
            <a:off x="8122210" y="457200"/>
            <a:ext cx="2412998" cy="2412998"/>
          </a:xfrm>
          <a:prstGeom prst="wedgeEllipseCallout">
            <a:avLst>
              <a:gd name="adj1" fmla="val -57675"/>
              <a:gd name="adj2" fmla="val 36711"/>
            </a:avLst>
          </a:prstGeom>
          <a:noFill/>
          <a:ln>
            <a:solidFill>
              <a:srgbClr val="AFAEE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4" name="Picture Placeholder 6">
            <a:extLst>
              <a:ext uri="{FF2B5EF4-FFF2-40B4-BE49-F238E27FC236}">
                <a16:creationId xmlns:a16="http://schemas.microsoft.com/office/drawing/2014/main" id="{BBC38378-A3D5-43FB-946D-5922485368FA}"/>
              </a:ext>
            </a:extLst>
          </p:cNvPr>
          <p:cNvSpPr>
            <a:spLocks noGrp="1"/>
          </p:cNvSpPr>
          <p:nvPr>
            <p:ph type="pic" sz="quarter" idx="12"/>
          </p:nvPr>
        </p:nvSpPr>
        <p:spPr>
          <a:xfrm>
            <a:off x="8286383" y="621374"/>
            <a:ext cx="2084654" cy="2084652"/>
          </a:xfrm>
          <a:custGeom>
            <a:avLst/>
            <a:gdLst>
              <a:gd name="connsiteX0" fmla="*/ 723900 w 1447800"/>
              <a:gd name="connsiteY0" fmla="*/ 0 h 1447800"/>
              <a:gd name="connsiteX1" fmla="*/ 1447800 w 1447800"/>
              <a:gd name="connsiteY1" fmla="*/ 723900 h 1447800"/>
              <a:gd name="connsiteX2" fmla="*/ 723900 w 1447800"/>
              <a:gd name="connsiteY2" fmla="*/ 1447800 h 1447800"/>
              <a:gd name="connsiteX3" fmla="*/ 0 w 1447800"/>
              <a:gd name="connsiteY3" fmla="*/ 723900 h 1447800"/>
              <a:gd name="connsiteX4" fmla="*/ 723900 w 1447800"/>
              <a:gd name="connsiteY4" fmla="*/ 0 h 1447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7800" h="1447800">
                <a:moveTo>
                  <a:pt x="723900" y="0"/>
                </a:moveTo>
                <a:cubicBezTo>
                  <a:pt x="1123699" y="0"/>
                  <a:pt x="1447800" y="324101"/>
                  <a:pt x="1447800" y="723900"/>
                </a:cubicBezTo>
                <a:cubicBezTo>
                  <a:pt x="1447800" y="1123699"/>
                  <a:pt x="1123699" y="1447800"/>
                  <a:pt x="723900" y="1447800"/>
                </a:cubicBezTo>
                <a:cubicBezTo>
                  <a:pt x="324101" y="1447800"/>
                  <a:pt x="0" y="1123699"/>
                  <a:pt x="0" y="723900"/>
                </a:cubicBezTo>
                <a:cubicBezTo>
                  <a:pt x="0" y="324101"/>
                  <a:pt x="324101" y="0"/>
                  <a:pt x="723900" y="0"/>
                </a:cubicBezTo>
                <a:close/>
              </a:path>
            </a:pathLst>
          </a:custGeom>
          <a:pattFill prst="divot">
            <a:fgClr>
              <a:schemeClr val="accent1"/>
            </a:fgClr>
            <a:bgClr>
              <a:schemeClr val="bg1"/>
            </a:bgClr>
          </a:pattFill>
        </p:spPr>
        <p:txBody>
          <a:bodyPr wrap="square">
            <a:noAutofit/>
          </a:bodyPr>
          <a:lstStyle>
            <a:lvl1pPr>
              <a:defRPr sz="2000">
                <a:latin typeface="Arial" panose="020B0604020202020204" pitchFamily="34" charset="0"/>
                <a:cs typeface="Arial" panose="020B0604020202020204" pitchFamily="34" charset="0"/>
              </a:defRPr>
            </a:lvl1pPr>
          </a:lstStyle>
          <a:p>
            <a:endParaRPr lang="en-ID"/>
          </a:p>
        </p:txBody>
      </p:sp>
      <p:sp>
        <p:nvSpPr>
          <p:cNvPr id="5" name="Speech Bubble: Oval 4">
            <a:extLst>
              <a:ext uri="{FF2B5EF4-FFF2-40B4-BE49-F238E27FC236}">
                <a16:creationId xmlns:a16="http://schemas.microsoft.com/office/drawing/2014/main" id="{07FC5B95-98F6-4E55-B214-E56D99A7A990}"/>
              </a:ext>
            </a:extLst>
          </p:cNvPr>
          <p:cNvSpPr/>
          <p:nvPr userDrawn="1"/>
        </p:nvSpPr>
        <p:spPr>
          <a:xfrm>
            <a:off x="6342360" y="3683000"/>
            <a:ext cx="1779850" cy="1779850"/>
          </a:xfrm>
          <a:prstGeom prst="wedgeEllipseCallout">
            <a:avLst>
              <a:gd name="adj1" fmla="val -57675"/>
              <a:gd name="adj2" fmla="val 36711"/>
            </a:avLst>
          </a:prstGeom>
          <a:noFill/>
          <a:ln>
            <a:solidFill>
              <a:srgbClr val="AFAEE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6" name="Picture Placeholder 6">
            <a:extLst>
              <a:ext uri="{FF2B5EF4-FFF2-40B4-BE49-F238E27FC236}">
                <a16:creationId xmlns:a16="http://schemas.microsoft.com/office/drawing/2014/main" id="{B6A3E082-601D-48E6-8042-344D664C60A6}"/>
              </a:ext>
            </a:extLst>
          </p:cNvPr>
          <p:cNvSpPr>
            <a:spLocks noGrp="1"/>
          </p:cNvSpPr>
          <p:nvPr>
            <p:ph type="pic" sz="quarter" idx="13"/>
          </p:nvPr>
        </p:nvSpPr>
        <p:spPr>
          <a:xfrm>
            <a:off x="6463456" y="3804097"/>
            <a:ext cx="1537660" cy="1537658"/>
          </a:xfrm>
          <a:custGeom>
            <a:avLst/>
            <a:gdLst>
              <a:gd name="connsiteX0" fmla="*/ 723900 w 1447800"/>
              <a:gd name="connsiteY0" fmla="*/ 0 h 1447800"/>
              <a:gd name="connsiteX1" fmla="*/ 1447800 w 1447800"/>
              <a:gd name="connsiteY1" fmla="*/ 723900 h 1447800"/>
              <a:gd name="connsiteX2" fmla="*/ 723900 w 1447800"/>
              <a:gd name="connsiteY2" fmla="*/ 1447800 h 1447800"/>
              <a:gd name="connsiteX3" fmla="*/ 0 w 1447800"/>
              <a:gd name="connsiteY3" fmla="*/ 723900 h 1447800"/>
              <a:gd name="connsiteX4" fmla="*/ 723900 w 1447800"/>
              <a:gd name="connsiteY4" fmla="*/ 0 h 1447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7800" h="1447800">
                <a:moveTo>
                  <a:pt x="723900" y="0"/>
                </a:moveTo>
                <a:cubicBezTo>
                  <a:pt x="1123699" y="0"/>
                  <a:pt x="1447800" y="324101"/>
                  <a:pt x="1447800" y="723900"/>
                </a:cubicBezTo>
                <a:cubicBezTo>
                  <a:pt x="1447800" y="1123699"/>
                  <a:pt x="1123699" y="1447800"/>
                  <a:pt x="723900" y="1447800"/>
                </a:cubicBezTo>
                <a:cubicBezTo>
                  <a:pt x="324101" y="1447800"/>
                  <a:pt x="0" y="1123699"/>
                  <a:pt x="0" y="723900"/>
                </a:cubicBezTo>
                <a:cubicBezTo>
                  <a:pt x="0" y="324101"/>
                  <a:pt x="324101" y="0"/>
                  <a:pt x="723900" y="0"/>
                </a:cubicBezTo>
                <a:close/>
              </a:path>
            </a:pathLst>
          </a:custGeom>
          <a:pattFill prst="divot">
            <a:fgClr>
              <a:schemeClr val="accent1"/>
            </a:fgClr>
            <a:bgClr>
              <a:schemeClr val="bg1"/>
            </a:bgClr>
          </a:pattFill>
        </p:spPr>
        <p:txBody>
          <a:bodyPr wrap="square">
            <a:noAutofit/>
          </a:bodyPr>
          <a:lstStyle>
            <a:lvl1pPr>
              <a:defRPr sz="2000">
                <a:latin typeface="Arial" panose="020B0604020202020204" pitchFamily="34" charset="0"/>
                <a:cs typeface="Arial" panose="020B0604020202020204" pitchFamily="34" charset="0"/>
              </a:defRPr>
            </a:lvl1pPr>
          </a:lstStyle>
          <a:p>
            <a:endParaRPr lang="en-ID"/>
          </a:p>
        </p:txBody>
      </p:sp>
      <p:sp>
        <p:nvSpPr>
          <p:cNvPr id="7" name="Speech Bubble: Oval 6">
            <a:extLst>
              <a:ext uri="{FF2B5EF4-FFF2-40B4-BE49-F238E27FC236}">
                <a16:creationId xmlns:a16="http://schemas.microsoft.com/office/drawing/2014/main" id="{7ADB10D4-B027-4149-A038-89552801201B}"/>
              </a:ext>
            </a:extLst>
          </p:cNvPr>
          <p:cNvSpPr/>
          <p:nvPr userDrawn="1"/>
        </p:nvSpPr>
        <p:spPr>
          <a:xfrm>
            <a:off x="9766417" y="3683000"/>
            <a:ext cx="1779850" cy="1779850"/>
          </a:xfrm>
          <a:prstGeom prst="wedgeEllipseCallout">
            <a:avLst>
              <a:gd name="adj1" fmla="val -57675"/>
              <a:gd name="adj2" fmla="val 36711"/>
            </a:avLst>
          </a:prstGeom>
          <a:noFill/>
          <a:ln>
            <a:solidFill>
              <a:srgbClr val="AFAEE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8" name="Picture Placeholder 6">
            <a:extLst>
              <a:ext uri="{FF2B5EF4-FFF2-40B4-BE49-F238E27FC236}">
                <a16:creationId xmlns:a16="http://schemas.microsoft.com/office/drawing/2014/main" id="{0A7C73C4-7190-4184-90A7-AF030914C213}"/>
              </a:ext>
            </a:extLst>
          </p:cNvPr>
          <p:cNvSpPr>
            <a:spLocks noGrp="1"/>
          </p:cNvSpPr>
          <p:nvPr>
            <p:ph type="pic" sz="quarter" idx="14"/>
          </p:nvPr>
        </p:nvSpPr>
        <p:spPr>
          <a:xfrm>
            <a:off x="9887513" y="3804097"/>
            <a:ext cx="1537660" cy="1537658"/>
          </a:xfrm>
          <a:custGeom>
            <a:avLst/>
            <a:gdLst>
              <a:gd name="connsiteX0" fmla="*/ 723900 w 1447800"/>
              <a:gd name="connsiteY0" fmla="*/ 0 h 1447800"/>
              <a:gd name="connsiteX1" fmla="*/ 1447800 w 1447800"/>
              <a:gd name="connsiteY1" fmla="*/ 723900 h 1447800"/>
              <a:gd name="connsiteX2" fmla="*/ 723900 w 1447800"/>
              <a:gd name="connsiteY2" fmla="*/ 1447800 h 1447800"/>
              <a:gd name="connsiteX3" fmla="*/ 0 w 1447800"/>
              <a:gd name="connsiteY3" fmla="*/ 723900 h 1447800"/>
              <a:gd name="connsiteX4" fmla="*/ 723900 w 1447800"/>
              <a:gd name="connsiteY4" fmla="*/ 0 h 1447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7800" h="1447800">
                <a:moveTo>
                  <a:pt x="723900" y="0"/>
                </a:moveTo>
                <a:cubicBezTo>
                  <a:pt x="1123699" y="0"/>
                  <a:pt x="1447800" y="324101"/>
                  <a:pt x="1447800" y="723900"/>
                </a:cubicBezTo>
                <a:cubicBezTo>
                  <a:pt x="1447800" y="1123699"/>
                  <a:pt x="1123699" y="1447800"/>
                  <a:pt x="723900" y="1447800"/>
                </a:cubicBezTo>
                <a:cubicBezTo>
                  <a:pt x="324101" y="1447800"/>
                  <a:pt x="0" y="1123699"/>
                  <a:pt x="0" y="723900"/>
                </a:cubicBezTo>
                <a:cubicBezTo>
                  <a:pt x="0" y="324101"/>
                  <a:pt x="324101" y="0"/>
                  <a:pt x="723900" y="0"/>
                </a:cubicBezTo>
                <a:close/>
              </a:path>
            </a:pathLst>
          </a:custGeom>
          <a:pattFill prst="divot">
            <a:fgClr>
              <a:schemeClr val="accent1"/>
            </a:fgClr>
            <a:bgClr>
              <a:schemeClr val="bg1"/>
            </a:bgClr>
          </a:pattFill>
        </p:spPr>
        <p:txBody>
          <a:bodyPr wrap="square">
            <a:noAutofit/>
          </a:bodyPr>
          <a:lstStyle>
            <a:lvl1pPr>
              <a:defRPr sz="2000">
                <a:latin typeface="Arial" panose="020B0604020202020204" pitchFamily="34" charset="0"/>
                <a:cs typeface="Arial" panose="020B0604020202020204" pitchFamily="34" charset="0"/>
              </a:defRPr>
            </a:lvl1pPr>
          </a:lstStyle>
          <a:p>
            <a:endParaRPr lang="en-ID"/>
          </a:p>
        </p:txBody>
      </p:sp>
      <p:grpSp>
        <p:nvGrpSpPr>
          <p:cNvPr id="9" name="Group 8">
            <a:extLst>
              <a:ext uri="{FF2B5EF4-FFF2-40B4-BE49-F238E27FC236}">
                <a16:creationId xmlns:a16="http://schemas.microsoft.com/office/drawing/2014/main" id="{1904CB2B-DA9E-418F-A96B-7204833CD3A4}"/>
              </a:ext>
            </a:extLst>
          </p:cNvPr>
          <p:cNvGrpSpPr/>
          <p:nvPr userDrawn="1"/>
        </p:nvGrpSpPr>
        <p:grpSpPr>
          <a:xfrm rot="7382956" flipH="1">
            <a:off x="4629862" y="769492"/>
            <a:ext cx="495696" cy="679651"/>
            <a:chOff x="2043597" y="4413279"/>
            <a:chExt cx="1588632" cy="1259138"/>
          </a:xfrm>
          <a:effectLst>
            <a:outerShdw blurRad="228600" dist="431800" dir="2700000" algn="tl" rotWithShape="0">
              <a:prstClr val="black">
                <a:alpha val="17000"/>
              </a:prstClr>
            </a:outerShdw>
          </a:effectLst>
        </p:grpSpPr>
        <p:sp>
          <p:nvSpPr>
            <p:cNvPr id="10" name="Freeform 13">
              <a:extLst>
                <a:ext uri="{FF2B5EF4-FFF2-40B4-BE49-F238E27FC236}">
                  <a16:creationId xmlns:a16="http://schemas.microsoft.com/office/drawing/2014/main" id="{53001C3E-D1D5-4FDB-AE92-BBFE9AB2B93F}"/>
                </a:ext>
              </a:extLst>
            </p:cNvPr>
            <p:cNvSpPr>
              <a:spLocks/>
            </p:cNvSpPr>
            <p:nvPr/>
          </p:nvSpPr>
          <p:spPr bwMode="auto">
            <a:xfrm>
              <a:off x="2043597" y="4413279"/>
              <a:ext cx="1588632" cy="571907"/>
            </a:xfrm>
            <a:custGeom>
              <a:avLst/>
              <a:gdLst>
                <a:gd name="T0" fmla="*/ 675 w 1350"/>
                <a:gd name="T1" fmla="*/ 486 h 486"/>
                <a:gd name="T2" fmla="*/ 0 w 1350"/>
                <a:gd name="T3" fmla="*/ 242 h 486"/>
                <a:gd name="T4" fmla="*/ 675 w 1350"/>
                <a:gd name="T5" fmla="*/ 0 h 486"/>
                <a:gd name="T6" fmla="*/ 1350 w 1350"/>
                <a:gd name="T7" fmla="*/ 242 h 486"/>
                <a:gd name="T8" fmla="*/ 675 w 1350"/>
                <a:gd name="T9" fmla="*/ 486 h 486"/>
              </a:gdLst>
              <a:ahLst/>
              <a:cxnLst>
                <a:cxn ang="0">
                  <a:pos x="T0" y="T1"/>
                </a:cxn>
                <a:cxn ang="0">
                  <a:pos x="T2" y="T3"/>
                </a:cxn>
                <a:cxn ang="0">
                  <a:pos x="T4" y="T5"/>
                </a:cxn>
                <a:cxn ang="0">
                  <a:pos x="T6" y="T7"/>
                </a:cxn>
                <a:cxn ang="0">
                  <a:pos x="T8" y="T9"/>
                </a:cxn>
              </a:cxnLst>
              <a:rect l="0" t="0" r="r" b="b"/>
              <a:pathLst>
                <a:path w="1350" h="486">
                  <a:moveTo>
                    <a:pt x="675" y="486"/>
                  </a:moveTo>
                  <a:lnTo>
                    <a:pt x="0" y="242"/>
                  </a:lnTo>
                  <a:lnTo>
                    <a:pt x="675" y="0"/>
                  </a:lnTo>
                  <a:lnTo>
                    <a:pt x="1350" y="242"/>
                  </a:lnTo>
                  <a:lnTo>
                    <a:pt x="675" y="486"/>
                  </a:lnTo>
                  <a:close/>
                </a:path>
              </a:pathLst>
            </a:custGeom>
            <a:solidFill>
              <a:srgbClr val="32329A"/>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sp>
          <p:nvSpPr>
            <p:cNvPr id="11" name="Freeform 15">
              <a:extLst>
                <a:ext uri="{FF2B5EF4-FFF2-40B4-BE49-F238E27FC236}">
                  <a16:creationId xmlns:a16="http://schemas.microsoft.com/office/drawing/2014/main" id="{C04CCAB2-1F3E-414C-A44B-061F7EF5117D}"/>
                </a:ext>
              </a:extLst>
            </p:cNvPr>
            <p:cNvSpPr>
              <a:spLocks/>
            </p:cNvSpPr>
            <p:nvPr/>
          </p:nvSpPr>
          <p:spPr bwMode="auto">
            <a:xfrm>
              <a:off x="2837913" y="4698056"/>
              <a:ext cx="794316" cy="974361"/>
            </a:xfrm>
            <a:custGeom>
              <a:avLst/>
              <a:gdLst>
                <a:gd name="T0" fmla="*/ 0 w 675"/>
                <a:gd name="T1" fmla="*/ 828 h 828"/>
                <a:gd name="T2" fmla="*/ 0 w 675"/>
                <a:gd name="T3" fmla="*/ 244 h 828"/>
                <a:gd name="T4" fmla="*/ 675 w 675"/>
                <a:gd name="T5" fmla="*/ 0 h 828"/>
                <a:gd name="T6" fmla="*/ 0 w 675"/>
                <a:gd name="T7" fmla="*/ 828 h 828"/>
              </a:gdLst>
              <a:ahLst/>
              <a:cxnLst>
                <a:cxn ang="0">
                  <a:pos x="T0" y="T1"/>
                </a:cxn>
                <a:cxn ang="0">
                  <a:pos x="T2" y="T3"/>
                </a:cxn>
                <a:cxn ang="0">
                  <a:pos x="T4" y="T5"/>
                </a:cxn>
                <a:cxn ang="0">
                  <a:pos x="T6" y="T7"/>
                </a:cxn>
              </a:cxnLst>
              <a:rect l="0" t="0" r="r" b="b"/>
              <a:pathLst>
                <a:path w="675" h="828">
                  <a:moveTo>
                    <a:pt x="0" y="828"/>
                  </a:moveTo>
                  <a:lnTo>
                    <a:pt x="0" y="244"/>
                  </a:lnTo>
                  <a:lnTo>
                    <a:pt x="675" y="0"/>
                  </a:lnTo>
                  <a:lnTo>
                    <a:pt x="0" y="828"/>
                  </a:lnTo>
                  <a:close/>
                </a:path>
              </a:pathLst>
            </a:custGeom>
            <a:solidFill>
              <a:srgbClr val="7C7ADF"/>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sp>
          <p:nvSpPr>
            <p:cNvPr id="12" name="Freeform 16">
              <a:extLst>
                <a:ext uri="{FF2B5EF4-FFF2-40B4-BE49-F238E27FC236}">
                  <a16:creationId xmlns:a16="http://schemas.microsoft.com/office/drawing/2014/main" id="{D14855BF-F63E-40A4-A534-AE7A5B92C334}"/>
                </a:ext>
              </a:extLst>
            </p:cNvPr>
            <p:cNvSpPr>
              <a:spLocks/>
            </p:cNvSpPr>
            <p:nvPr/>
          </p:nvSpPr>
          <p:spPr bwMode="auto">
            <a:xfrm>
              <a:off x="2043597" y="4698056"/>
              <a:ext cx="794316" cy="974361"/>
            </a:xfrm>
            <a:custGeom>
              <a:avLst/>
              <a:gdLst>
                <a:gd name="T0" fmla="*/ 675 w 675"/>
                <a:gd name="T1" fmla="*/ 828 h 828"/>
                <a:gd name="T2" fmla="*/ 675 w 675"/>
                <a:gd name="T3" fmla="*/ 244 h 828"/>
                <a:gd name="T4" fmla="*/ 0 w 675"/>
                <a:gd name="T5" fmla="*/ 0 h 828"/>
                <a:gd name="T6" fmla="*/ 675 w 675"/>
                <a:gd name="T7" fmla="*/ 828 h 828"/>
              </a:gdLst>
              <a:ahLst/>
              <a:cxnLst>
                <a:cxn ang="0">
                  <a:pos x="T0" y="T1"/>
                </a:cxn>
                <a:cxn ang="0">
                  <a:pos x="T2" y="T3"/>
                </a:cxn>
                <a:cxn ang="0">
                  <a:pos x="T4" y="T5"/>
                </a:cxn>
                <a:cxn ang="0">
                  <a:pos x="T6" y="T7"/>
                </a:cxn>
              </a:cxnLst>
              <a:rect l="0" t="0" r="r" b="b"/>
              <a:pathLst>
                <a:path w="675" h="828">
                  <a:moveTo>
                    <a:pt x="675" y="828"/>
                  </a:moveTo>
                  <a:lnTo>
                    <a:pt x="675" y="244"/>
                  </a:lnTo>
                  <a:lnTo>
                    <a:pt x="0" y="0"/>
                  </a:lnTo>
                  <a:lnTo>
                    <a:pt x="675" y="828"/>
                  </a:lnTo>
                  <a:close/>
                </a:path>
              </a:pathLst>
            </a:custGeom>
            <a:solidFill>
              <a:srgbClr val="4F4EC6"/>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grpSp>
      <p:grpSp>
        <p:nvGrpSpPr>
          <p:cNvPr id="13" name="Group 12">
            <a:extLst>
              <a:ext uri="{FF2B5EF4-FFF2-40B4-BE49-F238E27FC236}">
                <a16:creationId xmlns:a16="http://schemas.microsoft.com/office/drawing/2014/main" id="{EEA93078-0E7F-4E14-A716-A43246C32BDE}"/>
              </a:ext>
            </a:extLst>
          </p:cNvPr>
          <p:cNvGrpSpPr/>
          <p:nvPr userDrawn="1"/>
        </p:nvGrpSpPr>
        <p:grpSpPr>
          <a:xfrm rot="14954083">
            <a:off x="834293" y="5138512"/>
            <a:ext cx="846468" cy="1160596"/>
            <a:chOff x="2043597" y="4413279"/>
            <a:chExt cx="1588632" cy="1259138"/>
          </a:xfrm>
          <a:effectLst>
            <a:outerShdw blurRad="228600" dist="431800" dir="2700000" algn="tl" rotWithShape="0">
              <a:prstClr val="black">
                <a:alpha val="17000"/>
              </a:prstClr>
            </a:outerShdw>
          </a:effectLst>
        </p:grpSpPr>
        <p:sp>
          <p:nvSpPr>
            <p:cNvPr id="14" name="Freeform 13">
              <a:extLst>
                <a:ext uri="{FF2B5EF4-FFF2-40B4-BE49-F238E27FC236}">
                  <a16:creationId xmlns:a16="http://schemas.microsoft.com/office/drawing/2014/main" id="{58E98474-BE3C-4A2E-953D-0F9DB6DED652}"/>
                </a:ext>
              </a:extLst>
            </p:cNvPr>
            <p:cNvSpPr>
              <a:spLocks/>
            </p:cNvSpPr>
            <p:nvPr/>
          </p:nvSpPr>
          <p:spPr bwMode="auto">
            <a:xfrm>
              <a:off x="2043597" y="4413279"/>
              <a:ext cx="1588632" cy="571907"/>
            </a:xfrm>
            <a:custGeom>
              <a:avLst/>
              <a:gdLst>
                <a:gd name="T0" fmla="*/ 675 w 1350"/>
                <a:gd name="T1" fmla="*/ 486 h 486"/>
                <a:gd name="T2" fmla="*/ 0 w 1350"/>
                <a:gd name="T3" fmla="*/ 242 h 486"/>
                <a:gd name="T4" fmla="*/ 675 w 1350"/>
                <a:gd name="T5" fmla="*/ 0 h 486"/>
                <a:gd name="T6" fmla="*/ 1350 w 1350"/>
                <a:gd name="T7" fmla="*/ 242 h 486"/>
                <a:gd name="T8" fmla="*/ 675 w 1350"/>
                <a:gd name="T9" fmla="*/ 486 h 486"/>
              </a:gdLst>
              <a:ahLst/>
              <a:cxnLst>
                <a:cxn ang="0">
                  <a:pos x="T0" y="T1"/>
                </a:cxn>
                <a:cxn ang="0">
                  <a:pos x="T2" y="T3"/>
                </a:cxn>
                <a:cxn ang="0">
                  <a:pos x="T4" y="T5"/>
                </a:cxn>
                <a:cxn ang="0">
                  <a:pos x="T6" y="T7"/>
                </a:cxn>
                <a:cxn ang="0">
                  <a:pos x="T8" y="T9"/>
                </a:cxn>
              </a:cxnLst>
              <a:rect l="0" t="0" r="r" b="b"/>
              <a:pathLst>
                <a:path w="1350" h="486">
                  <a:moveTo>
                    <a:pt x="675" y="486"/>
                  </a:moveTo>
                  <a:lnTo>
                    <a:pt x="0" y="242"/>
                  </a:lnTo>
                  <a:lnTo>
                    <a:pt x="675" y="0"/>
                  </a:lnTo>
                  <a:lnTo>
                    <a:pt x="1350" y="242"/>
                  </a:lnTo>
                  <a:lnTo>
                    <a:pt x="675" y="486"/>
                  </a:lnTo>
                  <a:close/>
                </a:path>
              </a:pathLst>
            </a:custGeom>
            <a:solidFill>
              <a:srgbClr val="7A06AE"/>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sp>
          <p:nvSpPr>
            <p:cNvPr id="15" name="Freeform 15">
              <a:extLst>
                <a:ext uri="{FF2B5EF4-FFF2-40B4-BE49-F238E27FC236}">
                  <a16:creationId xmlns:a16="http://schemas.microsoft.com/office/drawing/2014/main" id="{17EBB166-7B3E-49EA-AFB6-FD2792BEE77E}"/>
                </a:ext>
              </a:extLst>
            </p:cNvPr>
            <p:cNvSpPr>
              <a:spLocks/>
            </p:cNvSpPr>
            <p:nvPr/>
          </p:nvSpPr>
          <p:spPr bwMode="auto">
            <a:xfrm>
              <a:off x="2837913" y="4698056"/>
              <a:ext cx="794316" cy="974361"/>
            </a:xfrm>
            <a:custGeom>
              <a:avLst/>
              <a:gdLst>
                <a:gd name="T0" fmla="*/ 0 w 675"/>
                <a:gd name="T1" fmla="*/ 828 h 828"/>
                <a:gd name="T2" fmla="*/ 0 w 675"/>
                <a:gd name="T3" fmla="*/ 244 h 828"/>
                <a:gd name="T4" fmla="*/ 675 w 675"/>
                <a:gd name="T5" fmla="*/ 0 h 828"/>
                <a:gd name="T6" fmla="*/ 0 w 675"/>
                <a:gd name="T7" fmla="*/ 828 h 828"/>
              </a:gdLst>
              <a:ahLst/>
              <a:cxnLst>
                <a:cxn ang="0">
                  <a:pos x="T0" y="T1"/>
                </a:cxn>
                <a:cxn ang="0">
                  <a:pos x="T2" y="T3"/>
                </a:cxn>
                <a:cxn ang="0">
                  <a:pos x="T4" y="T5"/>
                </a:cxn>
                <a:cxn ang="0">
                  <a:pos x="T6" y="T7"/>
                </a:cxn>
              </a:cxnLst>
              <a:rect l="0" t="0" r="r" b="b"/>
              <a:pathLst>
                <a:path w="675" h="828">
                  <a:moveTo>
                    <a:pt x="0" y="828"/>
                  </a:moveTo>
                  <a:lnTo>
                    <a:pt x="0" y="244"/>
                  </a:lnTo>
                  <a:lnTo>
                    <a:pt x="675" y="0"/>
                  </a:lnTo>
                  <a:lnTo>
                    <a:pt x="0" y="828"/>
                  </a:lnTo>
                  <a:close/>
                </a:path>
              </a:pathLst>
            </a:custGeom>
            <a:solidFill>
              <a:srgbClr val="C144FA"/>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sp>
          <p:nvSpPr>
            <p:cNvPr id="16" name="Freeform 16">
              <a:extLst>
                <a:ext uri="{FF2B5EF4-FFF2-40B4-BE49-F238E27FC236}">
                  <a16:creationId xmlns:a16="http://schemas.microsoft.com/office/drawing/2014/main" id="{AA80F3FA-638E-4DC5-92E1-2A7AD85E11F6}"/>
                </a:ext>
              </a:extLst>
            </p:cNvPr>
            <p:cNvSpPr>
              <a:spLocks/>
            </p:cNvSpPr>
            <p:nvPr/>
          </p:nvSpPr>
          <p:spPr bwMode="auto">
            <a:xfrm>
              <a:off x="2043597" y="4698056"/>
              <a:ext cx="794316" cy="974361"/>
            </a:xfrm>
            <a:custGeom>
              <a:avLst/>
              <a:gdLst>
                <a:gd name="T0" fmla="*/ 675 w 675"/>
                <a:gd name="T1" fmla="*/ 828 h 828"/>
                <a:gd name="T2" fmla="*/ 675 w 675"/>
                <a:gd name="T3" fmla="*/ 244 h 828"/>
                <a:gd name="T4" fmla="*/ 0 w 675"/>
                <a:gd name="T5" fmla="*/ 0 h 828"/>
                <a:gd name="T6" fmla="*/ 675 w 675"/>
                <a:gd name="T7" fmla="*/ 828 h 828"/>
              </a:gdLst>
              <a:ahLst/>
              <a:cxnLst>
                <a:cxn ang="0">
                  <a:pos x="T0" y="T1"/>
                </a:cxn>
                <a:cxn ang="0">
                  <a:pos x="T2" y="T3"/>
                </a:cxn>
                <a:cxn ang="0">
                  <a:pos x="T4" y="T5"/>
                </a:cxn>
                <a:cxn ang="0">
                  <a:pos x="T6" y="T7"/>
                </a:cxn>
              </a:cxnLst>
              <a:rect l="0" t="0" r="r" b="b"/>
              <a:pathLst>
                <a:path w="675" h="828">
                  <a:moveTo>
                    <a:pt x="675" y="828"/>
                  </a:moveTo>
                  <a:lnTo>
                    <a:pt x="675" y="244"/>
                  </a:lnTo>
                  <a:lnTo>
                    <a:pt x="0" y="0"/>
                  </a:lnTo>
                  <a:lnTo>
                    <a:pt x="675" y="828"/>
                  </a:lnTo>
                  <a:close/>
                </a:path>
              </a:pathLst>
            </a:custGeom>
            <a:solidFill>
              <a:srgbClr val="AF12F7"/>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grpSp>
    </p:spTree>
    <p:extLst>
      <p:ext uri="{BB962C8B-B14F-4D97-AF65-F5344CB8AC3E}">
        <p14:creationId xmlns:p14="http://schemas.microsoft.com/office/powerpoint/2010/main" val="192026733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8_Title Slide">
    <p:spTree>
      <p:nvGrpSpPr>
        <p:cNvPr id="1" name=""/>
        <p:cNvGrpSpPr/>
        <p:nvPr/>
      </p:nvGrpSpPr>
      <p:grpSpPr>
        <a:xfrm>
          <a:off x="0" y="0"/>
          <a:ext cx="0" cy="0"/>
          <a:chOff x="0" y="0"/>
          <a:chExt cx="0" cy="0"/>
        </a:xfrm>
      </p:grpSpPr>
      <p:sp>
        <p:nvSpPr>
          <p:cNvPr id="2" name="Picture Placeholder 3">
            <a:extLst>
              <a:ext uri="{FF2B5EF4-FFF2-40B4-BE49-F238E27FC236}">
                <a16:creationId xmlns:a16="http://schemas.microsoft.com/office/drawing/2014/main" id="{69699F35-08CC-40B6-81AF-5318FFADF00B}"/>
              </a:ext>
            </a:extLst>
          </p:cNvPr>
          <p:cNvSpPr>
            <a:spLocks noGrp="1"/>
          </p:cNvSpPr>
          <p:nvPr>
            <p:ph type="pic" sz="quarter" idx="11"/>
          </p:nvPr>
        </p:nvSpPr>
        <p:spPr>
          <a:xfrm>
            <a:off x="0" y="1447800"/>
            <a:ext cx="12192000" cy="3962400"/>
          </a:xfrm>
          <a:prstGeom prst="rect">
            <a:avLst/>
          </a:prstGeom>
          <a:pattFill prst="divot">
            <a:fgClr>
              <a:schemeClr val="accent1"/>
            </a:fgClr>
            <a:bgClr>
              <a:schemeClr val="bg1"/>
            </a:bgClr>
          </a:pattFill>
        </p:spPr>
        <p:txBody>
          <a:bodyPr wrap="square">
            <a:noAutofit/>
          </a:bodyPr>
          <a:lstStyle>
            <a:lvl1pPr>
              <a:defRPr sz="2000">
                <a:latin typeface="Arial" panose="020B0604020202020204" pitchFamily="34" charset="0"/>
                <a:cs typeface="Arial" panose="020B0604020202020204" pitchFamily="34" charset="0"/>
              </a:defRPr>
            </a:lvl1pPr>
          </a:lstStyle>
          <a:p>
            <a:endParaRPr lang="en-ID"/>
          </a:p>
        </p:txBody>
      </p:sp>
      <p:sp>
        <p:nvSpPr>
          <p:cNvPr id="5" name="Picture Placeholder 3">
            <a:extLst>
              <a:ext uri="{FF2B5EF4-FFF2-40B4-BE49-F238E27FC236}">
                <a16:creationId xmlns:a16="http://schemas.microsoft.com/office/drawing/2014/main" id="{98049FA8-401A-4F02-8CA9-E23D61895ACA}"/>
              </a:ext>
            </a:extLst>
          </p:cNvPr>
          <p:cNvSpPr>
            <a:spLocks noGrp="1"/>
          </p:cNvSpPr>
          <p:nvPr>
            <p:ph type="pic" sz="quarter" idx="12"/>
          </p:nvPr>
        </p:nvSpPr>
        <p:spPr>
          <a:xfrm>
            <a:off x="1740383" y="1943100"/>
            <a:ext cx="2403809" cy="2387600"/>
          </a:xfrm>
          <a:prstGeom prst="roundRect">
            <a:avLst/>
          </a:prstGeom>
          <a:pattFill prst="divot">
            <a:fgClr>
              <a:schemeClr val="accent1"/>
            </a:fgClr>
            <a:bgClr>
              <a:schemeClr val="bg1"/>
            </a:bgClr>
          </a:pattFill>
        </p:spPr>
        <p:txBody>
          <a:bodyPr wrap="square">
            <a:noAutofit/>
          </a:bodyPr>
          <a:lstStyle>
            <a:lvl1pPr>
              <a:defRPr sz="2000">
                <a:latin typeface="Arial" panose="020B0604020202020204" pitchFamily="34" charset="0"/>
                <a:cs typeface="Arial" panose="020B0604020202020204" pitchFamily="34" charset="0"/>
              </a:defRPr>
            </a:lvl1pPr>
          </a:lstStyle>
          <a:p>
            <a:endParaRPr lang="en-ID"/>
          </a:p>
        </p:txBody>
      </p:sp>
      <p:grpSp>
        <p:nvGrpSpPr>
          <p:cNvPr id="6" name="Group 5">
            <a:extLst>
              <a:ext uri="{FF2B5EF4-FFF2-40B4-BE49-F238E27FC236}">
                <a16:creationId xmlns:a16="http://schemas.microsoft.com/office/drawing/2014/main" id="{F9908C29-13D9-4AAE-BA06-69881C9A2EEB}"/>
              </a:ext>
            </a:extLst>
          </p:cNvPr>
          <p:cNvGrpSpPr/>
          <p:nvPr userDrawn="1"/>
        </p:nvGrpSpPr>
        <p:grpSpPr>
          <a:xfrm rot="18294513">
            <a:off x="2382791" y="247144"/>
            <a:ext cx="837595" cy="1148430"/>
            <a:chOff x="2043597" y="4413279"/>
            <a:chExt cx="1588632" cy="1259138"/>
          </a:xfrm>
          <a:effectLst>
            <a:outerShdw blurRad="228600" dist="431800" dir="2700000" algn="tl" rotWithShape="0">
              <a:prstClr val="black">
                <a:alpha val="17000"/>
              </a:prstClr>
            </a:outerShdw>
          </a:effectLst>
        </p:grpSpPr>
        <p:sp>
          <p:nvSpPr>
            <p:cNvPr id="7" name="Freeform 13">
              <a:extLst>
                <a:ext uri="{FF2B5EF4-FFF2-40B4-BE49-F238E27FC236}">
                  <a16:creationId xmlns:a16="http://schemas.microsoft.com/office/drawing/2014/main" id="{3CED48E3-C622-413F-8E4A-7426541BAE78}"/>
                </a:ext>
              </a:extLst>
            </p:cNvPr>
            <p:cNvSpPr>
              <a:spLocks/>
            </p:cNvSpPr>
            <p:nvPr/>
          </p:nvSpPr>
          <p:spPr bwMode="auto">
            <a:xfrm>
              <a:off x="2043597" y="4413279"/>
              <a:ext cx="1588632" cy="571907"/>
            </a:xfrm>
            <a:custGeom>
              <a:avLst/>
              <a:gdLst>
                <a:gd name="T0" fmla="*/ 675 w 1350"/>
                <a:gd name="T1" fmla="*/ 486 h 486"/>
                <a:gd name="T2" fmla="*/ 0 w 1350"/>
                <a:gd name="T3" fmla="*/ 242 h 486"/>
                <a:gd name="T4" fmla="*/ 675 w 1350"/>
                <a:gd name="T5" fmla="*/ 0 h 486"/>
                <a:gd name="T6" fmla="*/ 1350 w 1350"/>
                <a:gd name="T7" fmla="*/ 242 h 486"/>
                <a:gd name="T8" fmla="*/ 675 w 1350"/>
                <a:gd name="T9" fmla="*/ 486 h 486"/>
              </a:gdLst>
              <a:ahLst/>
              <a:cxnLst>
                <a:cxn ang="0">
                  <a:pos x="T0" y="T1"/>
                </a:cxn>
                <a:cxn ang="0">
                  <a:pos x="T2" y="T3"/>
                </a:cxn>
                <a:cxn ang="0">
                  <a:pos x="T4" y="T5"/>
                </a:cxn>
                <a:cxn ang="0">
                  <a:pos x="T6" y="T7"/>
                </a:cxn>
                <a:cxn ang="0">
                  <a:pos x="T8" y="T9"/>
                </a:cxn>
              </a:cxnLst>
              <a:rect l="0" t="0" r="r" b="b"/>
              <a:pathLst>
                <a:path w="1350" h="486">
                  <a:moveTo>
                    <a:pt x="675" y="486"/>
                  </a:moveTo>
                  <a:lnTo>
                    <a:pt x="0" y="242"/>
                  </a:lnTo>
                  <a:lnTo>
                    <a:pt x="675" y="0"/>
                  </a:lnTo>
                  <a:lnTo>
                    <a:pt x="1350" y="242"/>
                  </a:lnTo>
                  <a:lnTo>
                    <a:pt x="675" y="486"/>
                  </a:lnTo>
                  <a:close/>
                </a:path>
              </a:pathLst>
            </a:custGeom>
            <a:solidFill>
              <a:srgbClr val="7A06AE"/>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sp>
          <p:nvSpPr>
            <p:cNvPr id="8" name="Freeform 15">
              <a:extLst>
                <a:ext uri="{FF2B5EF4-FFF2-40B4-BE49-F238E27FC236}">
                  <a16:creationId xmlns:a16="http://schemas.microsoft.com/office/drawing/2014/main" id="{5AEE0263-61ED-4322-9625-B5F0D18D7A97}"/>
                </a:ext>
              </a:extLst>
            </p:cNvPr>
            <p:cNvSpPr>
              <a:spLocks/>
            </p:cNvSpPr>
            <p:nvPr/>
          </p:nvSpPr>
          <p:spPr bwMode="auto">
            <a:xfrm>
              <a:off x="2837913" y="4698056"/>
              <a:ext cx="794316" cy="974361"/>
            </a:xfrm>
            <a:custGeom>
              <a:avLst/>
              <a:gdLst>
                <a:gd name="T0" fmla="*/ 0 w 675"/>
                <a:gd name="T1" fmla="*/ 828 h 828"/>
                <a:gd name="T2" fmla="*/ 0 w 675"/>
                <a:gd name="T3" fmla="*/ 244 h 828"/>
                <a:gd name="T4" fmla="*/ 675 w 675"/>
                <a:gd name="T5" fmla="*/ 0 h 828"/>
                <a:gd name="T6" fmla="*/ 0 w 675"/>
                <a:gd name="T7" fmla="*/ 828 h 828"/>
              </a:gdLst>
              <a:ahLst/>
              <a:cxnLst>
                <a:cxn ang="0">
                  <a:pos x="T0" y="T1"/>
                </a:cxn>
                <a:cxn ang="0">
                  <a:pos x="T2" y="T3"/>
                </a:cxn>
                <a:cxn ang="0">
                  <a:pos x="T4" y="T5"/>
                </a:cxn>
                <a:cxn ang="0">
                  <a:pos x="T6" y="T7"/>
                </a:cxn>
              </a:cxnLst>
              <a:rect l="0" t="0" r="r" b="b"/>
              <a:pathLst>
                <a:path w="675" h="828">
                  <a:moveTo>
                    <a:pt x="0" y="828"/>
                  </a:moveTo>
                  <a:lnTo>
                    <a:pt x="0" y="244"/>
                  </a:lnTo>
                  <a:lnTo>
                    <a:pt x="675" y="0"/>
                  </a:lnTo>
                  <a:lnTo>
                    <a:pt x="0" y="828"/>
                  </a:lnTo>
                  <a:close/>
                </a:path>
              </a:pathLst>
            </a:custGeom>
            <a:solidFill>
              <a:srgbClr val="C144FA"/>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sp>
          <p:nvSpPr>
            <p:cNvPr id="9" name="Freeform 16">
              <a:extLst>
                <a:ext uri="{FF2B5EF4-FFF2-40B4-BE49-F238E27FC236}">
                  <a16:creationId xmlns:a16="http://schemas.microsoft.com/office/drawing/2014/main" id="{6340FBEE-91A5-4CF6-BB86-457ED27BCDB3}"/>
                </a:ext>
              </a:extLst>
            </p:cNvPr>
            <p:cNvSpPr>
              <a:spLocks/>
            </p:cNvSpPr>
            <p:nvPr/>
          </p:nvSpPr>
          <p:spPr bwMode="auto">
            <a:xfrm>
              <a:off x="2043597" y="4698056"/>
              <a:ext cx="794316" cy="974361"/>
            </a:xfrm>
            <a:custGeom>
              <a:avLst/>
              <a:gdLst>
                <a:gd name="T0" fmla="*/ 675 w 675"/>
                <a:gd name="T1" fmla="*/ 828 h 828"/>
                <a:gd name="T2" fmla="*/ 675 w 675"/>
                <a:gd name="T3" fmla="*/ 244 h 828"/>
                <a:gd name="T4" fmla="*/ 0 w 675"/>
                <a:gd name="T5" fmla="*/ 0 h 828"/>
                <a:gd name="T6" fmla="*/ 675 w 675"/>
                <a:gd name="T7" fmla="*/ 828 h 828"/>
              </a:gdLst>
              <a:ahLst/>
              <a:cxnLst>
                <a:cxn ang="0">
                  <a:pos x="T0" y="T1"/>
                </a:cxn>
                <a:cxn ang="0">
                  <a:pos x="T2" y="T3"/>
                </a:cxn>
                <a:cxn ang="0">
                  <a:pos x="T4" y="T5"/>
                </a:cxn>
                <a:cxn ang="0">
                  <a:pos x="T6" y="T7"/>
                </a:cxn>
              </a:cxnLst>
              <a:rect l="0" t="0" r="r" b="b"/>
              <a:pathLst>
                <a:path w="675" h="828">
                  <a:moveTo>
                    <a:pt x="675" y="828"/>
                  </a:moveTo>
                  <a:lnTo>
                    <a:pt x="675" y="244"/>
                  </a:lnTo>
                  <a:lnTo>
                    <a:pt x="0" y="0"/>
                  </a:lnTo>
                  <a:lnTo>
                    <a:pt x="675" y="828"/>
                  </a:lnTo>
                  <a:close/>
                </a:path>
              </a:pathLst>
            </a:custGeom>
            <a:solidFill>
              <a:srgbClr val="AF12F7"/>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grpSp>
      <p:grpSp>
        <p:nvGrpSpPr>
          <p:cNvPr id="10" name="Group 9">
            <a:extLst>
              <a:ext uri="{FF2B5EF4-FFF2-40B4-BE49-F238E27FC236}">
                <a16:creationId xmlns:a16="http://schemas.microsoft.com/office/drawing/2014/main" id="{2112899D-06BE-4631-9762-001A20B5E31F}"/>
              </a:ext>
            </a:extLst>
          </p:cNvPr>
          <p:cNvGrpSpPr/>
          <p:nvPr userDrawn="1"/>
        </p:nvGrpSpPr>
        <p:grpSpPr>
          <a:xfrm rot="1800000" flipH="1">
            <a:off x="10578274" y="95581"/>
            <a:ext cx="719856" cy="986998"/>
            <a:chOff x="2043597" y="4413279"/>
            <a:chExt cx="1588632" cy="1259138"/>
          </a:xfrm>
          <a:effectLst>
            <a:outerShdw blurRad="228600" dist="431800" dir="2700000" algn="tl" rotWithShape="0">
              <a:prstClr val="black">
                <a:alpha val="17000"/>
              </a:prstClr>
            </a:outerShdw>
          </a:effectLst>
        </p:grpSpPr>
        <p:sp>
          <p:nvSpPr>
            <p:cNvPr id="11" name="Freeform 13">
              <a:extLst>
                <a:ext uri="{FF2B5EF4-FFF2-40B4-BE49-F238E27FC236}">
                  <a16:creationId xmlns:a16="http://schemas.microsoft.com/office/drawing/2014/main" id="{871C42F8-C219-46FD-AFB5-49C963A71F3F}"/>
                </a:ext>
              </a:extLst>
            </p:cNvPr>
            <p:cNvSpPr>
              <a:spLocks/>
            </p:cNvSpPr>
            <p:nvPr/>
          </p:nvSpPr>
          <p:spPr bwMode="auto">
            <a:xfrm>
              <a:off x="2043597" y="4413279"/>
              <a:ext cx="1588632" cy="571907"/>
            </a:xfrm>
            <a:custGeom>
              <a:avLst/>
              <a:gdLst>
                <a:gd name="T0" fmla="*/ 675 w 1350"/>
                <a:gd name="T1" fmla="*/ 486 h 486"/>
                <a:gd name="T2" fmla="*/ 0 w 1350"/>
                <a:gd name="T3" fmla="*/ 242 h 486"/>
                <a:gd name="T4" fmla="*/ 675 w 1350"/>
                <a:gd name="T5" fmla="*/ 0 h 486"/>
                <a:gd name="T6" fmla="*/ 1350 w 1350"/>
                <a:gd name="T7" fmla="*/ 242 h 486"/>
                <a:gd name="T8" fmla="*/ 675 w 1350"/>
                <a:gd name="T9" fmla="*/ 486 h 486"/>
              </a:gdLst>
              <a:ahLst/>
              <a:cxnLst>
                <a:cxn ang="0">
                  <a:pos x="T0" y="T1"/>
                </a:cxn>
                <a:cxn ang="0">
                  <a:pos x="T2" y="T3"/>
                </a:cxn>
                <a:cxn ang="0">
                  <a:pos x="T4" y="T5"/>
                </a:cxn>
                <a:cxn ang="0">
                  <a:pos x="T6" y="T7"/>
                </a:cxn>
                <a:cxn ang="0">
                  <a:pos x="T8" y="T9"/>
                </a:cxn>
              </a:cxnLst>
              <a:rect l="0" t="0" r="r" b="b"/>
              <a:pathLst>
                <a:path w="1350" h="486">
                  <a:moveTo>
                    <a:pt x="675" y="486"/>
                  </a:moveTo>
                  <a:lnTo>
                    <a:pt x="0" y="242"/>
                  </a:lnTo>
                  <a:lnTo>
                    <a:pt x="675" y="0"/>
                  </a:lnTo>
                  <a:lnTo>
                    <a:pt x="1350" y="242"/>
                  </a:lnTo>
                  <a:lnTo>
                    <a:pt x="675" y="486"/>
                  </a:lnTo>
                  <a:close/>
                </a:path>
              </a:pathLst>
            </a:custGeom>
            <a:solidFill>
              <a:srgbClr val="32329A"/>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sp>
          <p:nvSpPr>
            <p:cNvPr id="12" name="Freeform 15">
              <a:extLst>
                <a:ext uri="{FF2B5EF4-FFF2-40B4-BE49-F238E27FC236}">
                  <a16:creationId xmlns:a16="http://schemas.microsoft.com/office/drawing/2014/main" id="{488B6646-AD0A-44A8-9D1E-E00697167E31}"/>
                </a:ext>
              </a:extLst>
            </p:cNvPr>
            <p:cNvSpPr>
              <a:spLocks/>
            </p:cNvSpPr>
            <p:nvPr/>
          </p:nvSpPr>
          <p:spPr bwMode="auto">
            <a:xfrm>
              <a:off x="2837913" y="4698056"/>
              <a:ext cx="794316" cy="974361"/>
            </a:xfrm>
            <a:custGeom>
              <a:avLst/>
              <a:gdLst>
                <a:gd name="T0" fmla="*/ 0 w 675"/>
                <a:gd name="T1" fmla="*/ 828 h 828"/>
                <a:gd name="T2" fmla="*/ 0 w 675"/>
                <a:gd name="T3" fmla="*/ 244 h 828"/>
                <a:gd name="T4" fmla="*/ 675 w 675"/>
                <a:gd name="T5" fmla="*/ 0 h 828"/>
                <a:gd name="T6" fmla="*/ 0 w 675"/>
                <a:gd name="T7" fmla="*/ 828 h 828"/>
              </a:gdLst>
              <a:ahLst/>
              <a:cxnLst>
                <a:cxn ang="0">
                  <a:pos x="T0" y="T1"/>
                </a:cxn>
                <a:cxn ang="0">
                  <a:pos x="T2" y="T3"/>
                </a:cxn>
                <a:cxn ang="0">
                  <a:pos x="T4" y="T5"/>
                </a:cxn>
                <a:cxn ang="0">
                  <a:pos x="T6" y="T7"/>
                </a:cxn>
              </a:cxnLst>
              <a:rect l="0" t="0" r="r" b="b"/>
              <a:pathLst>
                <a:path w="675" h="828">
                  <a:moveTo>
                    <a:pt x="0" y="828"/>
                  </a:moveTo>
                  <a:lnTo>
                    <a:pt x="0" y="244"/>
                  </a:lnTo>
                  <a:lnTo>
                    <a:pt x="675" y="0"/>
                  </a:lnTo>
                  <a:lnTo>
                    <a:pt x="0" y="828"/>
                  </a:lnTo>
                  <a:close/>
                </a:path>
              </a:pathLst>
            </a:custGeom>
            <a:solidFill>
              <a:srgbClr val="7C7ADF"/>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sp>
          <p:nvSpPr>
            <p:cNvPr id="13" name="Freeform 16">
              <a:extLst>
                <a:ext uri="{FF2B5EF4-FFF2-40B4-BE49-F238E27FC236}">
                  <a16:creationId xmlns:a16="http://schemas.microsoft.com/office/drawing/2014/main" id="{2A430559-4F03-4B7F-96DF-0A9E7B19C50E}"/>
                </a:ext>
              </a:extLst>
            </p:cNvPr>
            <p:cNvSpPr>
              <a:spLocks/>
            </p:cNvSpPr>
            <p:nvPr/>
          </p:nvSpPr>
          <p:spPr bwMode="auto">
            <a:xfrm>
              <a:off x="2043597" y="4698056"/>
              <a:ext cx="794316" cy="974361"/>
            </a:xfrm>
            <a:custGeom>
              <a:avLst/>
              <a:gdLst>
                <a:gd name="T0" fmla="*/ 675 w 675"/>
                <a:gd name="T1" fmla="*/ 828 h 828"/>
                <a:gd name="T2" fmla="*/ 675 w 675"/>
                <a:gd name="T3" fmla="*/ 244 h 828"/>
                <a:gd name="T4" fmla="*/ 0 w 675"/>
                <a:gd name="T5" fmla="*/ 0 h 828"/>
                <a:gd name="T6" fmla="*/ 675 w 675"/>
                <a:gd name="T7" fmla="*/ 828 h 828"/>
              </a:gdLst>
              <a:ahLst/>
              <a:cxnLst>
                <a:cxn ang="0">
                  <a:pos x="T0" y="T1"/>
                </a:cxn>
                <a:cxn ang="0">
                  <a:pos x="T2" y="T3"/>
                </a:cxn>
                <a:cxn ang="0">
                  <a:pos x="T4" y="T5"/>
                </a:cxn>
                <a:cxn ang="0">
                  <a:pos x="T6" y="T7"/>
                </a:cxn>
              </a:cxnLst>
              <a:rect l="0" t="0" r="r" b="b"/>
              <a:pathLst>
                <a:path w="675" h="828">
                  <a:moveTo>
                    <a:pt x="675" y="828"/>
                  </a:moveTo>
                  <a:lnTo>
                    <a:pt x="675" y="244"/>
                  </a:lnTo>
                  <a:lnTo>
                    <a:pt x="0" y="0"/>
                  </a:lnTo>
                  <a:lnTo>
                    <a:pt x="675" y="828"/>
                  </a:lnTo>
                  <a:close/>
                </a:path>
              </a:pathLst>
            </a:custGeom>
            <a:solidFill>
              <a:srgbClr val="4F4EC6"/>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grpSp>
    </p:spTree>
    <p:extLst>
      <p:ext uri="{BB962C8B-B14F-4D97-AF65-F5344CB8AC3E}">
        <p14:creationId xmlns:p14="http://schemas.microsoft.com/office/powerpoint/2010/main" val="422497093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grpSp>
        <p:nvGrpSpPr>
          <p:cNvPr id="74" name="Group 73">
            <a:extLst>
              <a:ext uri="{FF2B5EF4-FFF2-40B4-BE49-F238E27FC236}">
                <a16:creationId xmlns:a16="http://schemas.microsoft.com/office/drawing/2014/main" id="{64F2D1D2-3D60-4200-B72E-2C1410B8433E}"/>
              </a:ext>
            </a:extLst>
          </p:cNvPr>
          <p:cNvGrpSpPr/>
          <p:nvPr userDrawn="1"/>
        </p:nvGrpSpPr>
        <p:grpSpPr>
          <a:xfrm>
            <a:off x="0" y="-415132"/>
            <a:ext cx="12221496" cy="7273132"/>
            <a:chOff x="0" y="-415132"/>
            <a:chExt cx="12221496" cy="7273132"/>
          </a:xfrm>
        </p:grpSpPr>
        <p:sp>
          <p:nvSpPr>
            <p:cNvPr id="72" name="Rectangle 71">
              <a:extLst>
                <a:ext uri="{FF2B5EF4-FFF2-40B4-BE49-F238E27FC236}">
                  <a16:creationId xmlns:a16="http://schemas.microsoft.com/office/drawing/2014/main" id="{B4BB3FFF-66DD-4B70-B5D3-E450E3E9DCF4}"/>
                </a:ext>
              </a:extLst>
            </p:cNvPr>
            <p:cNvSpPr/>
            <p:nvPr userDrawn="1"/>
          </p:nvSpPr>
          <p:spPr>
            <a:xfrm>
              <a:off x="0" y="0"/>
              <a:ext cx="12192000" cy="6858000"/>
            </a:xfrm>
            <a:prstGeom prst="rect">
              <a:avLst/>
            </a:prstGeom>
            <a:gradFill flip="none" rotWithShape="1">
              <a:gsLst>
                <a:gs pos="0">
                  <a:srgbClr val="AFAEEC"/>
                </a:gs>
                <a:gs pos="100000">
                  <a:srgbClr val="7C7ADF"/>
                </a:gs>
              </a:gsLst>
              <a:path path="rect">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nvGrpSpPr>
            <p:cNvPr id="2" name="Group 1">
              <a:extLst>
                <a:ext uri="{FF2B5EF4-FFF2-40B4-BE49-F238E27FC236}">
                  <a16:creationId xmlns:a16="http://schemas.microsoft.com/office/drawing/2014/main" id="{04EEB781-6237-42E8-BC99-F2DA4B56864C}"/>
                </a:ext>
              </a:extLst>
            </p:cNvPr>
            <p:cNvGrpSpPr/>
            <p:nvPr userDrawn="1"/>
          </p:nvGrpSpPr>
          <p:grpSpPr>
            <a:xfrm rot="14400000">
              <a:off x="3250141" y="4406827"/>
              <a:ext cx="918338" cy="1259138"/>
              <a:chOff x="2043597" y="4413279"/>
              <a:chExt cx="1588632" cy="1259138"/>
            </a:xfrm>
            <a:effectLst>
              <a:outerShdw blurRad="228600" dist="431800" dir="2700000" algn="tl" rotWithShape="0">
                <a:prstClr val="black">
                  <a:alpha val="17000"/>
                </a:prstClr>
              </a:outerShdw>
            </a:effectLst>
          </p:grpSpPr>
          <p:sp>
            <p:nvSpPr>
              <p:cNvPr id="3" name="Freeform 13">
                <a:extLst>
                  <a:ext uri="{FF2B5EF4-FFF2-40B4-BE49-F238E27FC236}">
                    <a16:creationId xmlns:a16="http://schemas.microsoft.com/office/drawing/2014/main" id="{BECFA696-DBD7-490D-AD63-4BFEA71A8053}"/>
                  </a:ext>
                </a:extLst>
              </p:cNvPr>
              <p:cNvSpPr>
                <a:spLocks/>
              </p:cNvSpPr>
              <p:nvPr/>
            </p:nvSpPr>
            <p:spPr bwMode="auto">
              <a:xfrm>
                <a:off x="2043597" y="4413279"/>
                <a:ext cx="1588632" cy="571907"/>
              </a:xfrm>
              <a:custGeom>
                <a:avLst/>
                <a:gdLst>
                  <a:gd name="T0" fmla="*/ 675 w 1350"/>
                  <a:gd name="T1" fmla="*/ 486 h 486"/>
                  <a:gd name="T2" fmla="*/ 0 w 1350"/>
                  <a:gd name="T3" fmla="*/ 242 h 486"/>
                  <a:gd name="T4" fmla="*/ 675 w 1350"/>
                  <a:gd name="T5" fmla="*/ 0 h 486"/>
                  <a:gd name="T6" fmla="*/ 1350 w 1350"/>
                  <a:gd name="T7" fmla="*/ 242 h 486"/>
                  <a:gd name="T8" fmla="*/ 675 w 1350"/>
                  <a:gd name="T9" fmla="*/ 486 h 486"/>
                </a:gdLst>
                <a:ahLst/>
                <a:cxnLst>
                  <a:cxn ang="0">
                    <a:pos x="T0" y="T1"/>
                  </a:cxn>
                  <a:cxn ang="0">
                    <a:pos x="T2" y="T3"/>
                  </a:cxn>
                  <a:cxn ang="0">
                    <a:pos x="T4" y="T5"/>
                  </a:cxn>
                  <a:cxn ang="0">
                    <a:pos x="T6" y="T7"/>
                  </a:cxn>
                  <a:cxn ang="0">
                    <a:pos x="T8" y="T9"/>
                  </a:cxn>
                </a:cxnLst>
                <a:rect l="0" t="0" r="r" b="b"/>
                <a:pathLst>
                  <a:path w="1350" h="486">
                    <a:moveTo>
                      <a:pt x="675" y="486"/>
                    </a:moveTo>
                    <a:lnTo>
                      <a:pt x="0" y="242"/>
                    </a:lnTo>
                    <a:lnTo>
                      <a:pt x="675" y="0"/>
                    </a:lnTo>
                    <a:lnTo>
                      <a:pt x="1350" y="242"/>
                    </a:lnTo>
                    <a:lnTo>
                      <a:pt x="675" y="486"/>
                    </a:lnTo>
                    <a:close/>
                  </a:path>
                </a:pathLst>
              </a:custGeom>
              <a:solidFill>
                <a:srgbClr val="7A06AE"/>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sp>
            <p:nvSpPr>
              <p:cNvPr id="4" name="Freeform 15">
                <a:extLst>
                  <a:ext uri="{FF2B5EF4-FFF2-40B4-BE49-F238E27FC236}">
                    <a16:creationId xmlns:a16="http://schemas.microsoft.com/office/drawing/2014/main" id="{7E2143CA-0F77-4D95-8240-08E585B1834D}"/>
                  </a:ext>
                </a:extLst>
              </p:cNvPr>
              <p:cNvSpPr>
                <a:spLocks/>
              </p:cNvSpPr>
              <p:nvPr/>
            </p:nvSpPr>
            <p:spPr bwMode="auto">
              <a:xfrm>
                <a:off x="2837913" y="4698056"/>
                <a:ext cx="794316" cy="974361"/>
              </a:xfrm>
              <a:custGeom>
                <a:avLst/>
                <a:gdLst>
                  <a:gd name="T0" fmla="*/ 0 w 675"/>
                  <a:gd name="T1" fmla="*/ 828 h 828"/>
                  <a:gd name="T2" fmla="*/ 0 w 675"/>
                  <a:gd name="T3" fmla="*/ 244 h 828"/>
                  <a:gd name="T4" fmla="*/ 675 w 675"/>
                  <a:gd name="T5" fmla="*/ 0 h 828"/>
                  <a:gd name="T6" fmla="*/ 0 w 675"/>
                  <a:gd name="T7" fmla="*/ 828 h 828"/>
                </a:gdLst>
                <a:ahLst/>
                <a:cxnLst>
                  <a:cxn ang="0">
                    <a:pos x="T0" y="T1"/>
                  </a:cxn>
                  <a:cxn ang="0">
                    <a:pos x="T2" y="T3"/>
                  </a:cxn>
                  <a:cxn ang="0">
                    <a:pos x="T4" y="T5"/>
                  </a:cxn>
                  <a:cxn ang="0">
                    <a:pos x="T6" y="T7"/>
                  </a:cxn>
                </a:cxnLst>
                <a:rect l="0" t="0" r="r" b="b"/>
                <a:pathLst>
                  <a:path w="675" h="828">
                    <a:moveTo>
                      <a:pt x="0" y="828"/>
                    </a:moveTo>
                    <a:lnTo>
                      <a:pt x="0" y="244"/>
                    </a:lnTo>
                    <a:lnTo>
                      <a:pt x="675" y="0"/>
                    </a:lnTo>
                    <a:lnTo>
                      <a:pt x="0" y="828"/>
                    </a:lnTo>
                    <a:close/>
                  </a:path>
                </a:pathLst>
              </a:custGeom>
              <a:solidFill>
                <a:srgbClr val="C144FA"/>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sp>
            <p:nvSpPr>
              <p:cNvPr id="5" name="Freeform 16">
                <a:extLst>
                  <a:ext uri="{FF2B5EF4-FFF2-40B4-BE49-F238E27FC236}">
                    <a16:creationId xmlns:a16="http://schemas.microsoft.com/office/drawing/2014/main" id="{7840D78F-5408-4A3A-B572-48608A991540}"/>
                  </a:ext>
                </a:extLst>
              </p:cNvPr>
              <p:cNvSpPr>
                <a:spLocks/>
              </p:cNvSpPr>
              <p:nvPr/>
            </p:nvSpPr>
            <p:spPr bwMode="auto">
              <a:xfrm>
                <a:off x="2043597" y="4698056"/>
                <a:ext cx="794316" cy="974361"/>
              </a:xfrm>
              <a:custGeom>
                <a:avLst/>
                <a:gdLst>
                  <a:gd name="T0" fmla="*/ 675 w 675"/>
                  <a:gd name="T1" fmla="*/ 828 h 828"/>
                  <a:gd name="T2" fmla="*/ 675 w 675"/>
                  <a:gd name="T3" fmla="*/ 244 h 828"/>
                  <a:gd name="T4" fmla="*/ 0 w 675"/>
                  <a:gd name="T5" fmla="*/ 0 h 828"/>
                  <a:gd name="T6" fmla="*/ 675 w 675"/>
                  <a:gd name="T7" fmla="*/ 828 h 828"/>
                </a:gdLst>
                <a:ahLst/>
                <a:cxnLst>
                  <a:cxn ang="0">
                    <a:pos x="T0" y="T1"/>
                  </a:cxn>
                  <a:cxn ang="0">
                    <a:pos x="T2" y="T3"/>
                  </a:cxn>
                  <a:cxn ang="0">
                    <a:pos x="T4" y="T5"/>
                  </a:cxn>
                  <a:cxn ang="0">
                    <a:pos x="T6" y="T7"/>
                  </a:cxn>
                </a:cxnLst>
                <a:rect l="0" t="0" r="r" b="b"/>
                <a:pathLst>
                  <a:path w="675" h="828">
                    <a:moveTo>
                      <a:pt x="675" y="828"/>
                    </a:moveTo>
                    <a:lnTo>
                      <a:pt x="675" y="244"/>
                    </a:lnTo>
                    <a:lnTo>
                      <a:pt x="0" y="0"/>
                    </a:lnTo>
                    <a:lnTo>
                      <a:pt x="675" y="828"/>
                    </a:lnTo>
                    <a:close/>
                  </a:path>
                </a:pathLst>
              </a:custGeom>
              <a:solidFill>
                <a:srgbClr val="AF12F7"/>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grpSp>
        <p:sp>
          <p:nvSpPr>
            <p:cNvPr id="28" name="Parallelogram 27">
              <a:extLst>
                <a:ext uri="{FF2B5EF4-FFF2-40B4-BE49-F238E27FC236}">
                  <a16:creationId xmlns:a16="http://schemas.microsoft.com/office/drawing/2014/main" id="{1F8BA30A-F73B-459E-AC67-13757CF4B256}"/>
                </a:ext>
              </a:extLst>
            </p:cNvPr>
            <p:cNvSpPr/>
            <p:nvPr userDrawn="1"/>
          </p:nvSpPr>
          <p:spPr>
            <a:xfrm>
              <a:off x="14152" y="0"/>
              <a:ext cx="3875027" cy="3971108"/>
            </a:xfrm>
            <a:prstGeom prst="parallelogram">
              <a:avLst/>
            </a:prstGeom>
            <a:gradFill>
              <a:gsLst>
                <a:gs pos="0">
                  <a:srgbClr val="7C7ADF">
                    <a:alpha val="23000"/>
                  </a:srgbClr>
                </a:gs>
                <a:gs pos="100000">
                  <a:schemeClr val="bg1">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grpSp>
          <p:nvGrpSpPr>
            <p:cNvPr id="51" name="Group 50">
              <a:extLst>
                <a:ext uri="{FF2B5EF4-FFF2-40B4-BE49-F238E27FC236}">
                  <a16:creationId xmlns:a16="http://schemas.microsoft.com/office/drawing/2014/main" id="{A4666F01-777A-407D-B801-F16B6B088690}"/>
                </a:ext>
              </a:extLst>
            </p:cNvPr>
            <p:cNvGrpSpPr/>
            <p:nvPr userDrawn="1"/>
          </p:nvGrpSpPr>
          <p:grpSpPr>
            <a:xfrm rot="4808902">
              <a:off x="10093365" y="395318"/>
              <a:ext cx="918338" cy="1259138"/>
              <a:chOff x="2043597" y="4413279"/>
              <a:chExt cx="1588632" cy="1259138"/>
            </a:xfrm>
            <a:effectLst>
              <a:outerShdw blurRad="228600" dist="431800" dir="2700000" algn="tl" rotWithShape="0">
                <a:prstClr val="black">
                  <a:alpha val="17000"/>
                </a:prstClr>
              </a:outerShdw>
            </a:effectLst>
          </p:grpSpPr>
          <p:sp>
            <p:nvSpPr>
              <p:cNvPr id="52" name="Freeform 13">
                <a:extLst>
                  <a:ext uri="{FF2B5EF4-FFF2-40B4-BE49-F238E27FC236}">
                    <a16:creationId xmlns:a16="http://schemas.microsoft.com/office/drawing/2014/main" id="{D1B33529-4269-4D07-8A7B-40D890531DBC}"/>
                  </a:ext>
                </a:extLst>
              </p:cNvPr>
              <p:cNvSpPr>
                <a:spLocks/>
              </p:cNvSpPr>
              <p:nvPr/>
            </p:nvSpPr>
            <p:spPr bwMode="auto">
              <a:xfrm>
                <a:off x="2043597" y="4413279"/>
                <a:ext cx="1588632" cy="571907"/>
              </a:xfrm>
              <a:custGeom>
                <a:avLst/>
                <a:gdLst>
                  <a:gd name="T0" fmla="*/ 675 w 1350"/>
                  <a:gd name="T1" fmla="*/ 486 h 486"/>
                  <a:gd name="T2" fmla="*/ 0 w 1350"/>
                  <a:gd name="T3" fmla="*/ 242 h 486"/>
                  <a:gd name="T4" fmla="*/ 675 w 1350"/>
                  <a:gd name="T5" fmla="*/ 0 h 486"/>
                  <a:gd name="T6" fmla="*/ 1350 w 1350"/>
                  <a:gd name="T7" fmla="*/ 242 h 486"/>
                  <a:gd name="T8" fmla="*/ 675 w 1350"/>
                  <a:gd name="T9" fmla="*/ 486 h 486"/>
                </a:gdLst>
                <a:ahLst/>
                <a:cxnLst>
                  <a:cxn ang="0">
                    <a:pos x="T0" y="T1"/>
                  </a:cxn>
                  <a:cxn ang="0">
                    <a:pos x="T2" y="T3"/>
                  </a:cxn>
                  <a:cxn ang="0">
                    <a:pos x="T4" y="T5"/>
                  </a:cxn>
                  <a:cxn ang="0">
                    <a:pos x="T6" y="T7"/>
                  </a:cxn>
                  <a:cxn ang="0">
                    <a:pos x="T8" y="T9"/>
                  </a:cxn>
                </a:cxnLst>
                <a:rect l="0" t="0" r="r" b="b"/>
                <a:pathLst>
                  <a:path w="1350" h="486">
                    <a:moveTo>
                      <a:pt x="675" y="486"/>
                    </a:moveTo>
                    <a:lnTo>
                      <a:pt x="0" y="242"/>
                    </a:lnTo>
                    <a:lnTo>
                      <a:pt x="675" y="0"/>
                    </a:lnTo>
                    <a:lnTo>
                      <a:pt x="1350" y="242"/>
                    </a:lnTo>
                    <a:lnTo>
                      <a:pt x="675" y="486"/>
                    </a:lnTo>
                    <a:close/>
                  </a:path>
                </a:pathLst>
              </a:custGeom>
              <a:solidFill>
                <a:srgbClr val="32329A"/>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sp>
            <p:nvSpPr>
              <p:cNvPr id="53" name="Freeform 15">
                <a:extLst>
                  <a:ext uri="{FF2B5EF4-FFF2-40B4-BE49-F238E27FC236}">
                    <a16:creationId xmlns:a16="http://schemas.microsoft.com/office/drawing/2014/main" id="{F97B35F5-CB7D-49EE-861C-7B860B602C34}"/>
                  </a:ext>
                </a:extLst>
              </p:cNvPr>
              <p:cNvSpPr>
                <a:spLocks/>
              </p:cNvSpPr>
              <p:nvPr/>
            </p:nvSpPr>
            <p:spPr bwMode="auto">
              <a:xfrm>
                <a:off x="2837913" y="4698056"/>
                <a:ext cx="794316" cy="974361"/>
              </a:xfrm>
              <a:custGeom>
                <a:avLst/>
                <a:gdLst>
                  <a:gd name="T0" fmla="*/ 0 w 675"/>
                  <a:gd name="T1" fmla="*/ 828 h 828"/>
                  <a:gd name="T2" fmla="*/ 0 w 675"/>
                  <a:gd name="T3" fmla="*/ 244 h 828"/>
                  <a:gd name="T4" fmla="*/ 675 w 675"/>
                  <a:gd name="T5" fmla="*/ 0 h 828"/>
                  <a:gd name="T6" fmla="*/ 0 w 675"/>
                  <a:gd name="T7" fmla="*/ 828 h 828"/>
                </a:gdLst>
                <a:ahLst/>
                <a:cxnLst>
                  <a:cxn ang="0">
                    <a:pos x="T0" y="T1"/>
                  </a:cxn>
                  <a:cxn ang="0">
                    <a:pos x="T2" y="T3"/>
                  </a:cxn>
                  <a:cxn ang="0">
                    <a:pos x="T4" y="T5"/>
                  </a:cxn>
                  <a:cxn ang="0">
                    <a:pos x="T6" y="T7"/>
                  </a:cxn>
                </a:cxnLst>
                <a:rect l="0" t="0" r="r" b="b"/>
                <a:pathLst>
                  <a:path w="675" h="828">
                    <a:moveTo>
                      <a:pt x="0" y="828"/>
                    </a:moveTo>
                    <a:lnTo>
                      <a:pt x="0" y="244"/>
                    </a:lnTo>
                    <a:lnTo>
                      <a:pt x="675" y="0"/>
                    </a:lnTo>
                    <a:lnTo>
                      <a:pt x="0" y="828"/>
                    </a:lnTo>
                    <a:close/>
                  </a:path>
                </a:pathLst>
              </a:custGeom>
              <a:solidFill>
                <a:srgbClr val="7C7ADF"/>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sp>
            <p:nvSpPr>
              <p:cNvPr id="54" name="Freeform 16">
                <a:extLst>
                  <a:ext uri="{FF2B5EF4-FFF2-40B4-BE49-F238E27FC236}">
                    <a16:creationId xmlns:a16="http://schemas.microsoft.com/office/drawing/2014/main" id="{E5B6CC7A-2156-47B3-8055-B8DC6FE2872D}"/>
                  </a:ext>
                </a:extLst>
              </p:cNvPr>
              <p:cNvSpPr>
                <a:spLocks/>
              </p:cNvSpPr>
              <p:nvPr/>
            </p:nvSpPr>
            <p:spPr bwMode="auto">
              <a:xfrm>
                <a:off x="2043597" y="4698056"/>
                <a:ext cx="794316" cy="974361"/>
              </a:xfrm>
              <a:custGeom>
                <a:avLst/>
                <a:gdLst>
                  <a:gd name="T0" fmla="*/ 675 w 675"/>
                  <a:gd name="T1" fmla="*/ 828 h 828"/>
                  <a:gd name="T2" fmla="*/ 675 w 675"/>
                  <a:gd name="T3" fmla="*/ 244 h 828"/>
                  <a:gd name="T4" fmla="*/ 0 w 675"/>
                  <a:gd name="T5" fmla="*/ 0 h 828"/>
                  <a:gd name="T6" fmla="*/ 675 w 675"/>
                  <a:gd name="T7" fmla="*/ 828 h 828"/>
                </a:gdLst>
                <a:ahLst/>
                <a:cxnLst>
                  <a:cxn ang="0">
                    <a:pos x="T0" y="T1"/>
                  </a:cxn>
                  <a:cxn ang="0">
                    <a:pos x="T2" y="T3"/>
                  </a:cxn>
                  <a:cxn ang="0">
                    <a:pos x="T4" y="T5"/>
                  </a:cxn>
                  <a:cxn ang="0">
                    <a:pos x="T6" y="T7"/>
                  </a:cxn>
                </a:cxnLst>
                <a:rect l="0" t="0" r="r" b="b"/>
                <a:pathLst>
                  <a:path w="675" h="828">
                    <a:moveTo>
                      <a:pt x="675" y="828"/>
                    </a:moveTo>
                    <a:lnTo>
                      <a:pt x="675" y="244"/>
                    </a:lnTo>
                    <a:lnTo>
                      <a:pt x="0" y="0"/>
                    </a:lnTo>
                    <a:lnTo>
                      <a:pt x="675" y="828"/>
                    </a:lnTo>
                    <a:close/>
                  </a:path>
                </a:pathLst>
              </a:custGeom>
              <a:solidFill>
                <a:srgbClr val="4F4EC6"/>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grpSp>
        <p:grpSp>
          <p:nvGrpSpPr>
            <p:cNvPr id="55" name="Group 54">
              <a:extLst>
                <a:ext uri="{FF2B5EF4-FFF2-40B4-BE49-F238E27FC236}">
                  <a16:creationId xmlns:a16="http://schemas.microsoft.com/office/drawing/2014/main" id="{E045F681-8884-4701-8C3A-D3A97A36AECA}"/>
                </a:ext>
              </a:extLst>
            </p:cNvPr>
            <p:cNvGrpSpPr/>
            <p:nvPr userDrawn="1"/>
          </p:nvGrpSpPr>
          <p:grpSpPr>
            <a:xfrm rot="4188847">
              <a:off x="8470846" y="5758577"/>
              <a:ext cx="480055" cy="658206"/>
              <a:chOff x="2043597" y="4413279"/>
              <a:chExt cx="1588632" cy="1259138"/>
            </a:xfrm>
            <a:effectLst>
              <a:outerShdw blurRad="228600" dist="431800" dir="2700000" algn="tl" rotWithShape="0">
                <a:prstClr val="black">
                  <a:alpha val="17000"/>
                </a:prstClr>
              </a:outerShdw>
            </a:effectLst>
          </p:grpSpPr>
          <p:sp>
            <p:nvSpPr>
              <p:cNvPr id="56" name="Freeform 13">
                <a:extLst>
                  <a:ext uri="{FF2B5EF4-FFF2-40B4-BE49-F238E27FC236}">
                    <a16:creationId xmlns:a16="http://schemas.microsoft.com/office/drawing/2014/main" id="{277899D7-D38B-43BD-853C-EDC836266FCC}"/>
                  </a:ext>
                </a:extLst>
              </p:cNvPr>
              <p:cNvSpPr>
                <a:spLocks/>
              </p:cNvSpPr>
              <p:nvPr/>
            </p:nvSpPr>
            <p:spPr bwMode="auto">
              <a:xfrm>
                <a:off x="2043597" y="4413279"/>
                <a:ext cx="1588632" cy="571907"/>
              </a:xfrm>
              <a:custGeom>
                <a:avLst/>
                <a:gdLst>
                  <a:gd name="T0" fmla="*/ 675 w 1350"/>
                  <a:gd name="T1" fmla="*/ 486 h 486"/>
                  <a:gd name="T2" fmla="*/ 0 w 1350"/>
                  <a:gd name="T3" fmla="*/ 242 h 486"/>
                  <a:gd name="T4" fmla="*/ 675 w 1350"/>
                  <a:gd name="T5" fmla="*/ 0 h 486"/>
                  <a:gd name="T6" fmla="*/ 1350 w 1350"/>
                  <a:gd name="T7" fmla="*/ 242 h 486"/>
                  <a:gd name="T8" fmla="*/ 675 w 1350"/>
                  <a:gd name="T9" fmla="*/ 486 h 486"/>
                </a:gdLst>
                <a:ahLst/>
                <a:cxnLst>
                  <a:cxn ang="0">
                    <a:pos x="T0" y="T1"/>
                  </a:cxn>
                  <a:cxn ang="0">
                    <a:pos x="T2" y="T3"/>
                  </a:cxn>
                  <a:cxn ang="0">
                    <a:pos x="T4" y="T5"/>
                  </a:cxn>
                  <a:cxn ang="0">
                    <a:pos x="T6" y="T7"/>
                  </a:cxn>
                  <a:cxn ang="0">
                    <a:pos x="T8" y="T9"/>
                  </a:cxn>
                </a:cxnLst>
                <a:rect l="0" t="0" r="r" b="b"/>
                <a:pathLst>
                  <a:path w="1350" h="486">
                    <a:moveTo>
                      <a:pt x="675" y="486"/>
                    </a:moveTo>
                    <a:lnTo>
                      <a:pt x="0" y="242"/>
                    </a:lnTo>
                    <a:lnTo>
                      <a:pt x="675" y="0"/>
                    </a:lnTo>
                    <a:lnTo>
                      <a:pt x="1350" y="242"/>
                    </a:lnTo>
                    <a:lnTo>
                      <a:pt x="675" y="486"/>
                    </a:lnTo>
                    <a:close/>
                  </a:path>
                </a:pathLst>
              </a:custGeom>
              <a:solidFill>
                <a:srgbClr val="32329A"/>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sp>
            <p:nvSpPr>
              <p:cNvPr id="57" name="Freeform 15">
                <a:extLst>
                  <a:ext uri="{FF2B5EF4-FFF2-40B4-BE49-F238E27FC236}">
                    <a16:creationId xmlns:a16="http://schemas.microsoft.com/office/drawing/2014/main" id="{F59C99C3-2389-49A2-B54E-D4D3A00EDE51}"/>
                  </a:ext>
                </a:extLst>
              </p:cNvPr>
              <p:cNvSpPr>
                <a:spLocks/>
              </p:cNvSpPr>
              <p:nvPr/>
            </p:nvSpPr>
            <p:spPr bwMode="auto">
              <a:xfrm>
                <a:off x="2837913" y="4698056"/>
                <a:ext cx="794316" cy="974361"/>
              </a:xfrm>
              <a:custGeom>
                <a:avLst/>
                <a:gdLst>
                  <a:gd name="T0" fmla="*/ 0 w 675"/>
                  <a:gd name="T1" fmla="*/ 828 h 828"/>
                  <a:gd name="T2" fmla="*/ 0 w 675"/>
                  <a:gd name="T3" fmla="*/ 244 h 828"/>
                  <a:gd name="T4" fmla="*/ 675 w 675"/>
                  <a:gd name="T5" fmla="*/ 0 h 828"/>
                  <a:gd name="T6" fmla="*/ 0 w 675"/>
                  <a:gd name="T7" fmla="*/ 828 h 828"/>
                </a:gdLst>
                <a:ahLst/>
                <a:cxnLst>
                  <a:cxn ang="0">
                    <a:pos x="T0" y="T1"/>
                  </a:cxn>
                  <a:cxn ang="0">
                    <a:pos x="T2" y="T3"/>
                  </a:cxn>
                  <a:cxn ang="0">
                    <a:pos x="T4" y="T5"/>
                  </a:cxn>
                  <a:cxn ang="0">
                    <a:pos x="T6" y="T7"/>
                  </a:cxn>
                </a:cxnLst>
                <a:rect l="0" t="0" r="r" b="b"/>
                <a:pathLst>
                  <a:path w="675" h="828">
                    <a:moveTo>
                      <a:pt x="0" y="828"/>
                    </a:moveTo>
                    <a:lnTo>
                      <a:pt x="0" y="244"/>
                    </a:lnTo>
                    <a:lnTo>
                      <a:pt x="675" y="0"/>
                    </a:lnTo>
                    <a:lnTo>
                      <a:pt x="0" y="828"/>
                    </a:lnTo>
                    <a:close/>
                  </a:path>
                </a:pathLst>
              </a:custGeom>
              <a:solidFill>
                <a:srgbClr val="7C7ADF"/>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sp>
            <p:nvSpPr>
              <p:cNvPr id="58" name="Freeform 16">
                <a:extLst>
                  <a:ext uri="{FF2B5EF4-FFF2-40B4-BE49-F238E27FC236}">
                    <a16:creationId xmlns:a16="http://schemas.microsoft.com/office/drawing/2014/main" id="{4FCCC417-9920-4889-8D0D-71EF06EE020F}"/>
                  </a:ext>
                </a:extLst>
              </p:cNvPr>
              <p:cNvSpPr>
                <a:spLocks/>
              </p:cNvSpPr>
              <p:nvPr/>
            </p:nvSpPr>
            <p:spPr bwMode="auto">
              <a:xfrm>
                <a:off x="2043597" y="4698056"/>
                <a:ext cx="794316" cy="974361"/>
              </a:xfrm>
              <a:custGeom>
                <a:avLst/>
                <a:gdLst>
                  <a:gd name="T0" fmla="*/ 675 w 675"/>
                  <a:gd name="T1" fmla="*/ 828 h 828"/>
                  <a:gd name="T2" fmla="*/ 675 w 675"/>
                  <a:gd name="T3" fmla="*/ 244 h 828"/>
                  <a:gd name="T4" fmla="*/ 0 w 675"/>
                  <a:gd name="T5" fmla="*/ 0 h 828"/>
                  <a:gd name="T6" fmla="*/ 675 w 675"/>
                  <a:gd name="T7" fmla="*/ 828 h 828"/>
                </a:gdLst>
                <a:ahLst/>
                <a:cxnLst>
                  <a:cxn ang="0">
                    <a:pos x="T0" y="T1"/>
                  </a:cxn>
                  <a:cxn ang="0">
                    <a:pos x="T2" y="T3"/>
                  </a:cxn>
                  <a:cxn ang="0">
                    <a:pos x="T4" y="T5"/>
                  </a:cxn>
                  <a:cxn ang="0">
                    <a:pos x="T6" y="T7"/>
                  </a:cxn>
                </a:cxnLst>
                <a:rect l="0" t="0" r="r" b="b"/>
                <a:pathLst>
                  <a:path w="675" h="828">
                    <a:moveTo>
                      <a:pt x="675" y="828"/>
                    </a:moveTo>
                    <a:lnTo>
                      <a:pt x="675" y="244"/>
                    </a:lnTo>
                    <a:lnTo>
                      <a:pt x="0" y="0"/>
                    </a:lnTo>
                    <a:lnTo>
                      <a:pt x="675" y="828"/>
                    </a:lnTo>
                    <a:close/>
                  </a:path>
                </a:pathLst>
              </a:custGeom>
              <a:solidFill>
                <a:srgbClr val="4F4EC6"/>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grpSp>
        <p:grpSp>
          <p:nvGrpSpPr>
            <p:cNvPr id="67" name="Group 66">
              <a:extLst>
                <a:ext uri="{FF2B5EF4-FFF2-40B4-BE49-F238E27FC236}">
                  <a16:creationId xmlns:a16="http://schemas.microsoft.com/office/drawing/2014/main" id="{9CB6E264-C519-4AD9-8ADB-1B30F0CAC8E1}"/>
                </a:ext>
              </a:extLst>
            </p:cNvPr>
            <p:cNvGrpSpPr/>
            <p:nvPr userDrawn="1"/>
          </p:nvGrpSpPr>
          <p:grpSpPr>
            <a:xfrm rot="17131322">
              <a:off x="1357661" y="1203230"/>
              <a:ext cx="463612" cy="635661"/>
              <a:chOff x="2043597" y="4413279"/>
              <a:chExt cx="1588632" cy="1259138"/>
            </a:xfrm>
            <a:effectLst>
              <a:outerShdw blurRad="228600" dist="431800" dir="2700000" algn="tl" rotWithShape="0">
                <a:prstClr val="black">
                  <a:alpha val="17000"/>
                </a:prstClr>
              </a:outerShdw>
            </a:effectLst>
          </p:grpSpPr>
          <p:sp>
            <p:nvSpPr>
              <p:cNvPr id="68" name="Freeform 13">
                <a:extLst>
                  <a:ext uri="{FF2B5EF4-FFF2-40B4-BE49-F238E27FC236}">
                    <a16:creationId xmlns:a16="http://schemas.microsoft.com/office/drawing/2014/main" id="{76F3E393-C13F-410C-B16A-2779F52B951F}"/>
                  </a:ext>
                </a:extLst>
              </p:cNvPr>
              <p:cNvSpPr>
                <a:spLocks/>
              </p:cNvSpPr>
              <p:nvPr/>
            </p:nvSpPr>
            <p:spPr bwMode="auto">
              <a:xfrm>
                <a:off x="2043597" y="4413279"/>
                <a:ext cx="1588632" cy="571907"/>
              </a:xfrm>
              <a:custGeom>
                <a:avLst/>
                <a:gdLst>
                  <a:gd name="T0" fmla="*/ 675 w 1350"/>
                  <a:gd name="T1" fmla="*/ 486 h 486"/>
                  <a:gd name="T2" fmla="*/ 0 w 1350"/>
                  <a:gd name="T3" fmla="*/ 242 h 486"/>
                  <a:gd name="T4" fmla="*/ 675 w 1350"/>
                  <a:gd name="T5" fmla="*/ 0 h 486"/>
                  <a:gd name="T6" fmla="*/ 1350 w 1350"/>
                  <a:gd name="T7" fmla="*/ 242 h 486"/>
                  <a:gd name="T8" fmla="*/ 675 w 1350"/>
                  <a:gd name="T9" fmla="*/ 486 h 486"/>
                </a:gdLst>
                <a:ahLst/>
                <a:cxnLst>
                  <a:cxn ang="0">
                    <a:pos x="T0" y="T1"/>
                  </a:cxn>
                  <a:cxn ang="0">
                    <a:pos x="T2" y="T3"/>
                  </a:cxn>
                  <a:cxn ang="0">
                    <a:pos x="T4" y="T5"/>
                  </a:cxn>
                  <a:cxn ang="0">
                    <a:pos x="T6" y="T7"/>
                  </a:cxn>
                  <a:cxn ang="0">
                    <a:pos x="T8" y="T9"/>
                  </a:cxn>
                </a:cxnLst>
                <a:rect l="0" t="0" r="r" b="b"/>
                <a:pathLst>
                  <a:path w="1350" h="486">
                    <a:moveTo>
                      <a:pt x="675" y="486"/>
                    </a:moveTo>
                    <a:lnTo>
                      <a:pt x="0" y="242"/>
                    </a:lnTo>
                    <a:lnTo>
                      <a:pt x="675" y="0"/>
                    </a:lnTo>
                    <a:lnTo>
                      <a:pt x="1350" y="242"/>
                    </a:lnTo>
                    <a:lnTo>
                      <a:pt x="675" y="486"/>
                    </a:lnTo>
                    <a:close/>
                  </a:path>
                </a:pathLst>
              </a:custGeom>
              <a:solidFill>
                <a:srgbClr val="7A06AE"/>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sp>
            <p:nvSpPr>
              <p:cNvPr id="69" name="Freeform 15">
                <a:extLst>
                  <a:ext uri="{FF2B5EF4-FFF2-40B4-BE49-F238E27FC236}">
                    <a16:creationId xmlns:a16="http://schemas.microsoft.com/office/drawing/2014/main" id="{77B167A6-3227-4E8B-8909-E3E99DC4284B}"/>
                  </a:ext>
                </a:extLst>
              </p:cNvPr>
              <p:cNvSpPr>
                <a:spLocks/>
              </p:cNvSpPr>
              <p:nvPr/>
            </p:nvSpPr>
            <p:spPr bwMode="auto">
              <a:xfrm>
                <a:off x="2837913" y="4698056"/>
                <a:ext cx="794316" cy="974361"/>
              </a:xfrm>
              <a:custGeom>
                <a:avLst/>
                <a:gdLst>
                  <a:gd name="T0" fmla="*/ 0 w 675"/>
                  <a:gd name="T1" fmla="*/ 828 h 828"/>
                  <a:gd name="T2" fmla="*/ 0 w 675"/>
                  <a:gd name="T3" fmla="*/ 244 h 828"/>
                  <a:gd name="T4" fmla="*/ 675 w 675"/>
                  <a:gd name="T5" fmla="*/ 0 h 828"/>
                  <a:gd name="T6" fmla="*/ 0 w 675"/>
                  <a:gd name="T7" fmla="*/ 828 h 828"/>
                </a:gdLst>
                <a:ahLst/>
                <a:cxnLst>
                  <a:cxn ang="0">
                    <a:pos x="T0" y="T1"/>
                  </a:cxn>
                  <a:cxn ang="0">
                    <a:pos x="T2" y="T3"/>
                  </a:cxn>
                  <a:cxn ang="0">
                    <a:pos x="T4" y="T5"/>
                  </a:cxn>
                  <a:cxn ang="0">
                    <a:pos x="T6" y="T7"/>
                  </a:cxn>
                </a:cxnLst>
                <a:rect l="0" t="0" r="r" b="b"/>
                <a:pathLst>
                  <a:path w="675" h="828">
                    <a:moveTo>
                      <a:pt x="0" y="828"/>
                    </a:moveTo>
                    <a:lnTo>
                      <a:pt x="0" y="244"/>
                    </a:lnTo>
                    <a:lnTo>
                      <a:pt x="675" y="0"/>
                    </a:lnTo>
                    <a:lnTo>
                      <a:pt x="0" y="828"/>
                    </a:lnTo>
                    <a:close/>
                  </a:path>
                </a:pathLst>
              </a:custGeom>
              <a:solidFill>
                <a:srgbClr val="C144FA"/>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sp>
            <p:nvSpPr>
              <p:cNvPr id="70" name="Freeform 16">
                <a:extLst>
                  <a:ext uri="{FF2B5EF4-FFF2-40B4-BE49-F238E27FC236}">
                    <a16:creationId xmlns:a16="http://schemas.microsoft.com/office/drawing/2014/main" id="{7F15980F-69F2-47D2-9D1D-FDB9B457996B}"/>
                  </a:ext>
                </a:extLst>
              </p:cNvPr>
              <p:cNvSpPr>
                <a:spLocks/>
              </p:cNvSpPr>
              <p:nvPr/>
            </p:nvSpPr>
            <p:spPr bwMode="auto">
              <a:xfrm>
                <a:off x="2043597" y="4698056"/>
                <a:ext cx="794316" cy="974361"/>
              </a:xfrm>
              <a:custGeom>
                <a:avLst/>
                <a:gdLst>
                  <a:gd name="T0" fmla="*/ 675 w 675"/>
                  <a:gd name="T1" fmla="*/ 828 h 828"/>
                  <a:gd name="T2" fmla="*/ 675 w 675"/>
                  <a:gd name="T3" fmla="*/ 244 h 828"/>
                  <a:gd name="T4" fmla="*/ 0 w 675"/>
                  <a:gd name="T5" fmla="*/ 0 h 828"/>
                  <a:gd name="T6" fmla="*/ 675 w 675"/>
                  <a:gd name="T7" fmla="*/ 828 h 828"/>
                </a:gdLst>
                <a:ahLst/>
                <a:cxnLst>
                  <a:cxn ang="0">
                    <a:pos x="T0" y="T1"/>
                  </a:cxn>
                  <a:cxn ang="0">
                    <a:pos x="T2" y="T3"/>
                  </a:cxn>
                  <a:cxn ang="0">
                    <a:pos x="T4" y="T5"/>
                  </a:cxn>
                  <a:cxn ang="0">
                    <a:pos x="T6" y="T7"/>
                  </a:cxn>
                </a:cxnLst>
                <a:rect l="0" t="0" r="r" b="b"/>
                <a:pathLst>
                  <a:path w="675" h="828">
                    <a:moveTo>
                      <a:pt x="675" y="828"/>
                    </a:moveTo>
                    <a:lnTo>
                      <a:pt x="675" y="244"/>
                    </a:lnTo>
                    <a:lnTo>
                      <a:pt x="0" y="0"/>
                    </a:lnTo>
                    <a:lnTo>
                      <a:pt x="675" y="828"/>
                    </a:lnTo>
                    <a:close/>
                  </a:path>
                </a:pathLst>
              </a:custGeom>
              <a:solidFill>
                <a:srgbClr val="AF12F7"/>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grpSp>
        <p:grpSp>
          <p:nvGrpSpPr>
            <p:cNvPr id="50" name="Group 49">
              <a:extLst>
                <a:ext uri="{FF2B5EF4-FFF2-40B4-BE49-F238E27FC236}">
                  <a16:creationId xmlns:a16="http://schemas.microsoft.com/office/drawing/2014/main" id="{19663719-C419-4012-8212-18B36D70411D}"/>
                </a:ext>
              </a:extLst>
            </p:cNvPr>
            <p:cNvGrpSpPr/>
            <p:nvPr userDrawn="1"/>
          </p:nvGrpSpPr>
          <p:grpSpPr>
            <a:xfrm rot="3259136">
              <a:off x="5445740" y="-715968"/>
              <a:ext cx="5714164" cy="6315835"/>
              <a:chOff x="6027893" y="320678"/>
              <a:chExt cx="5714164" cy="6315835"/>
            </a:xfrm>
          </p:grpSpPr>
          <p:sp>
            <p:nvSpPr>
              <p:cNvPr id="33" name="Diamond 32">
                <a:extLst>
                  <a:ext uri="{FF2B5EF4-FFF2-40B4-BE49-F238E27FC236}">
                    <a16:creationId xmlns:a16="http://schemas.microsoft.com/office/drawing/2014/main" id="{7AA8E964-3F5B-41A9-8817-D16BFBE6F154}"/>
                  </a:ext>
                </a:extLst>
              </p:cNvPr>
              <p:cNvSpPr/>
              <p:nvPr userDrawn="1"/>
            </p:nvSpPr>
            <p:spPr>
              <a:xfrm>
                <a:off x="10398554" y="320678"/>
                <a:ext cx="1343503" cy="1840380"/>
              </a:xfrm>
              <a:prstGeom prst="diamond">
                <a:avLst/>
              </a:prstGeom>
              <a:noFill/>
              <a:ln>
                <a:solidFill>
                  <a:schemeClr val="bg1">
                    <a:alpha val="2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42" name="Diamond 41">
                <a:extLst>
                  <a:ext uri="{FF2B5EF4-FFF2-40B4-BE49-F238E27FC236}">
                    <a16:creationId xmlns:a16="http://schemas.microsoft.com/office/drawing/2014/main" id="{A663A3C5-C6DF-4829-AF85-0CED6AE1BAEB}"/>
                  </a:ext>
                </a:extLst>
              </p:cNvPr>
              <p:cNvSpPr/>
              <p:nvPr userDrawn="1"/>
            </p:nvSpPr>
            <p:spPr>
              <a:xfrm>
                <a:off x="10398554" y="1804631"/>
                <a:ext cx="1343503" cy="1840380"/>
              </a:xfrm>
              <a:prstGeom prst="diamond">
                <a:avLst/>
              </a:prstGeom>
              <a:noFill/>
              <a:ln>
                <a:solidFill>
                  <a:schemeClr val="bg1">
                    <a:alpha val="2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43" name="Diamond 42">
                <a:extLst>
                  <a:ext uri="{FF2B5EF4-FFF2-40B4-BE49-F238E27FC236}">
                    <a16:creationId xmlns:a16="http://schemas.microsoft.com/office/drawing/2014/main" id="{A085D8E6-6EB9-456D-8D1A-BA3A11A729AA}"/>
                  </a:ext>
                </a:extLst>
              </p:cNvPr>
              <p:cNvSpPr/>
              <p:nvPr userDrawn="1"/>
            </p:nvSpPr>
            <p:spPr>
              <a:xfrm>
                <a:off x="9304005" y="1804631"/>
                <a:ext cx="1343503" cy="1840380"/>
              </a:xfrm>
              <a:prstGeom prst="diamond">
                <a:avLst/>
              </a:prstGeom>
              <a:noFill/>
              <a:ln>
                <a:solidFill>
                  <a:schemeClr val="bg1">
                    <a:alpha val="2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44" name="Diamond 43">
                <a:extLst>
                  <a:ext uri="{FF2B5EF4-FFF2-40B4-BE49-F238E27FC236}">
                    <a16:creationId xmlns:a16="http://schemas.microsoft.com/office/drawing/2014/main" id="{E2A4DA45-02A1-40DA-BC3C-7E475CA70F07}"/>
                  </a:ext>
                </a:extLst>
              </p:cNvPr>
              <p:cNvSpPr/>
              <p:nvPr userDrawn="1"/>
            </p:nvSpPr>
            <p:spPr>
              <a:xfrm>
                <a:off x="9323355" y="3312180"/>
                <a:ext cx="1343503" cy="1840380"/>
              </a:xfrm>
              <a:prstGeom prst="diamond">
                <a:avLst/>
              </a:prstGeom>
              <a:noFill/>
              <a:ln>
                <a:solidFill>
                  <a:schemeClr val="bg1">
                    <a:alpha val="2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45" name="Diamond 44">
                <a:extLst>
                  <a:ext uri="{FF2B5EF4-FFF2-40B4-BE49-F238E27FC236}">
                    <a16:creationId xmlns:a16="http://schemas.microsoft.com/office/drawing/2014/main" id="{46B646B0-D82C-42A4-8174-C40FFC51AF9B}"/>
                  </a:ext>
                </a:extLst>
              </p:cNvPr>
              <p:cNvSpPr/>
              <p:nvPr userDrawn="1"/>
            </p:nvSpPr>
            <p:spPr>
              <a:xfrm>
                <a:off x="8190373" y="1759867"/>
                <a:ext cx="1343503" cy="1840380"/>
              </a:xfrm>
              <a:prstGeom prst="diamond">
                <a:avLst/>
              </a:prstGeom>
              <a:noFill/>
              <a:ln>
                <a:solidFill>
                  <a:schemeClr val="bg1">
                    <a:alpha val="2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46" name="Diamond 45">
                <a:extLst>
                  <a:ext uri="{FF2B5EF4-FFF2-40B4-BE49-F238E27FC236}">
                    <a16:creationId xmlns:a16="http://schemas.microsoft.com/office/drawing/2014/main" id="{36855E93-E2B1-4A12-9132-1C6D31373002}"/>
                  </a:ext>
                </a:extLst>
              </p:cNvPr>
              <p:cNvSpPr/>
              <p:nvPr userDrawn="1"/>
            </p:nvSpPr>
            <p:spPr>
              <a:xfrm>
                <a:off x="9293816" y="4796133"/>
                <a:ext cx="1343503" cy="1840380"/>
              </a:xfrm>
              <a:prstGeom prst="diamond">
                <a:avLst/>
              </a:prstGeom>
              <a:noFill/>
              <a:ln>
                <a:solidFill>
                  <a:schemeClr val="bg1">
                    <a:alpha val="2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47" name="Diamond 46">
                <a:extLst>
                  <a:ext uri="{FF2B5EF4-FFF2-40B4-BE49-F238E27FC236}">
                    <a16:creationId xmlns:a16="http://schemas.microsoft.com/office/drawing/2014/main" id="{C51B6ADF-7B91-4338-B79C-67717A690D46}"/>
                  </a:ext>
                </a:extLst>
              </p:cNvPr>
              <p:cNvSpPr/>
              <p:nvPr userDrawn="1"/>
            </p:nvSpPr>
            <p:spPr>
              <a:xfrm>
                <a:off x="7053920" y="1705830"/>
                <a:ext cx="1343503" cy="1840380"/>
              </a:xfrm>
              <a:prstGeom prst="diamond">
                <a:avLst/>
              </a:prstGeom>
              <a:noFill/>
              <a:ln>
                <a:solidFill>
                  <a:schemeClr val="bg1">
                    <a:alpha val="2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48" name="Diamond 47">
                <a:extLst>
                  <a:ext uri="{FF2B5EF4-FFF2-40B4-BE49-F238E27FC236}">
                    <a16:creationId xmlns:a16="http://schemas.microsoft.com/office/drawing/2014/main" id="{AD54D901-2F5A-4D62-A91A-8FBA9D2F1C19}"/>
                  </a:ext>
                </a:extLst>
              </p:cNvPr>
              <p:cNvSpPr/>
              <p:nvPr userDrawn="1"/>
            </p:nvSpPr>
            <p:spPr>
              <a:xfrm>
                <a:off x="7053920" y="3179521"/>
                <a:ext cx="1343503" cy="1840380"/>
              </a:xfrm>
              <a:prstGeom prst="diamond">
                <a:avLst/>
              </a:prstGeom>
              <a:noFill/>
              <a:ln>
                <a:solidFill>
                  <a:schemeClr val="bg1">
                    <a:alpha val="2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49" name="Diamond 48">
                <a:extLst>
                  <a:ext uri="{FF2B5EF4-FFF2-40B4-BE49-F238E27FC236}">
                    <a16:creationId xmlns:a16="http://schemas.microsoft.com/office/drawing/2014/main" id="{D63619AD-2CD5-41BB-ACFA-01DF44F6653D}"/>
                  </a:ext>
                </a:extLst>
              </p:cNvPr>
              <p:cNvSpPr/>
              <p:nvPr userDrawn="1"/>
            </p:nvSpPr>
            <p:spPr>
              <a:xfrm>
                <a:off x="6027893" y="3125484"/>
                <a:ext cx="1343503" cy="1840380"/>
              </a:xfrm>
              <a:prstGeom prst="diamond">
                <a:avLst/>
              </a:prstGeom>
              <a:noFill/>
              <a:ln>
                <a:solidFill>
                  <a:schemeClr val="bg1">
                    <a:alpha val="2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sp>
          <p:nvSpPr>
            <p:cNvPr id="73" name="Parallelogram 72">
              <a:extLst>
                <a:ext uri="{FF2B5EF4-FFF2-40B4-BE49-F238E27FC236}">
                  <a16:creationId xmlns:a16="http://schemas.microsoft.com/office/drawing/2014/main" id="{F3087CE3-4AA5-4A6D-B3C8-C4360C01D9FB}"/>
                </a:ext>
              </a:extLst>
            </p:cNvPr>
            <p:cNvSpPr/>
            <p:nvPr userDrawn="1"/>
          </p:nvSpPr>
          <p:spPr>
            <a:xfrm>
              <a:off x="5745785" y="-1"/>
              <a:ext cx="6475711" cy="6858000"/>
            </a:xfrm>
            <a:prstGeom prst="parallelogram">
              <a:avLst/>
            </a:prstGeom>
            <a:gradFill>
              <a:gsLst>
                <a:gs pos="0">
                  <a:srgbClr val="7C7ADF">
                    <a:alpha val="23000"/>
                  </a:srgbClr>
                </a:gs>
                <a:gs pos="100000">
                  <a:schemeClr val="bg1">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grpSp>
      <p:sp>
        <p:nvSpPr>
          <p:cNvPr id="75" name="Picture Placeholder 16">
            <a:extLst>
              <a:ext uri="{FF2B5EF4-FFF2-40B4-BE49-F238E27FC236}">
                <a16:creationId xmlns:a16="http://schemas.microsoft.com/office/drawing/2014/main" id="{CCA40793-E7D5-4FE6-B366-13BF4343B7AF}"/>
              </a:ext>
            </a:extLst>
          </p:cNvPr>
          <p:cNvSpPr>
            <a:spLocks noGrp="1"/>
          </p:cNvSpPr>
          <p:nvPr>
            <p:ph type="pic" sz="quarter" idx="10"/>
          </p:nvPr>
        </p:nvSpPr>
        <p:spPr>
          <a:xfrm>
            <a:off x="6043421" y="0"/>
            <a:ext cx="5285582" cy="6858000"/>
          </a:xfrm>
          <a:prstGeom prst="rect">
            <a:avLst/>
          </a:prstGeom>
          <a:noFill/>
        </p:spPr>
        <p:txBody>
          <a:bodyPr wrap="square">
            <a:noAutofit/>
          </a:bodyPr>
          <a:lstStyle>
            <a:lvl1pPr>
              <a:defRPr sz="2000">
                <a:latin typeface="Arial" panose="020B0604020202020204" pitchFamily="34" charset="0"/>
                <a:cs typeface="Arial" panose="020B0604020202020204" pitchFamily="34" charset="0"/>
              </a:defRPr>
            </a:lvl1pPr>
          </a:lstStyle>
          <a:p>
            <a:endParaRPr lang="en-ID"/>
          </a:p>
        </p:txBody>
      </p:sp>
    </p:spTree>
    <p:extLst>
      <p:ext uri="{BB962C8B-B14F-4D97-AF65-F5344CB8AC3E}">
        <p14:creationId xmlns:p14="http://schemas.microsoft.com/office/powerpoint/2010/main" val="340727302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9_Title Slide">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80867664-38D3-4824-BD99-0AEB1BAED6C9}"/>
              </a:ext>
            </a:extLst>
          </p:cNvPr>
          <p:cNvGrpSpPr/>
          <p:nvPr userDrawn="1"/>
        </p:nvGrpSpPr>
        <p:grpSpPr>
          <a:xfrm>
            <a:off x="0" y="-415132"/>
            <a:ext cx="12221496" cy="7273132"/>
            <a:chOff x="0" y="-415132"/>
            <a:chExt cx="12221496" cy="7273132"/>
          </a:xfrm>
        </p:grpSpPr>
        <p:sp>
          <p:nvSpPr>
            <p:cNvPr id="4" name="Rectangle 3">
              <a:extLst>
                <a:ext uri="{FF2B5EF4-FFF2-40B4-BE49-F238E27FC236}">
                  <a16:creationId xmlns:a16="http://schemas.microsoft.com/office/drawing/2014/main" id="{ABEA1FBF-BAFB-4635-ACF3-F128D0DF73CE}"/>
                </a:ext>
              </a:extLst>
            </p:cNvPr>
            <p:cNvSpPr/>
            <p:nvPr userDrawn="1"/>
          </p:nvSpPr>
          <p:spPr>
            <a:xfrm>
              <a:off x="0" y="0"/>
              <a:ext cx="12192000" cy="6858000"/>
            </a:xfrm>
            <a:prstGeom prst="rect">
              <a:avLst/>
            </a:prstGeom>
            <a:gradFill flip="none" rotWithShape="1">
              <a:gsLst>
                <a:gs pos="0">
                  <a:srgbClr val="AFAEEC"/>
                </a:gs>
                <a:gs pos="100000">
                  <a:srgbClr val="7C7ADF"/>
                </a:gs>
              </a:gsLst>
              <a:path path="rect">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nvGrpSpPr>
            <p:cNvPr id="5" name="Group 4">
              <a:extLst>
                <a:ext uri="{FF2B5EF4-FFF2-40B4-BE49-F238E27FC236}">
                  <a16:creationId xmlns:a16="http://schemas.microsoft.com/office/drawing/2014/main" id="{41296F60-344D-40C7-B3FA-85B6A132A0BB}"/>
                </a:ext>
              </a:extLst>
            </p:cNvPr>
            <p:cNvGrpSpPr/>
            <p:nvPr userDrawn="1"/>
          </p:nvGrpSpPr>
          <p:grpSpPr>
            <a:xfrm rot="14400000">
              <a:off x="3250141" y="4406827"/>
              <a:ext cx="918338" cy="1259138"/>
              <a:chOff x="2043597" y="4413279"/>
              <a:chExt cx="1588632" cy="1259138"/>
            </a:xfrm>
            <a:effectLst>
              <a:outerShdw blurRad="228600" dist="431800" dir="2700000" algn="tl" rotWithShape="0">
                <a:prstClr val="black">
                  <a:alpha val="17000"/>
                </a:prstClr>
              </a:outerShdw>
            </a:effectLst>
          </p:grpSpPr>
          <p:sp>
            <p:nvSpPr>
              <p:cNvPr id="30" name="Freeform 13">
                <a:extLst>
                  <a:ext uri="{FF2B5EF4-FFF2-40B4-BE49-F238E27FC236}">
                    <a16:creationId xmlns:a16="http://schemas.microsoft.com/office/drawing/2014/main" id="{03F754FD-3836-42C4-B755-D0076BEBEBDA}"/>
                  </a:ext>
                </a:extLst>
              </p:cNvPr>
              <p:cNvSpPr>
                <a:spLocks/>
              </p:cNvSpPr>
              <p:nvPr/>
            </p:nvSpPr>
            <p:spPr bwMode="auto">
              <a:xfrm>
                <a:off x="2043597" y="4413279"/>
                <a:ext cx="1588632" cy="571907"/>
              </a:xfrm>
              <a:custGeom>
                <a:avLst/>
                <a:gdLst>
                  <a:gd name="T0" fmla="*/ 675 w 1350"/>
                  <a:gd name="T1" fmla="*/ 486 h 486"/>
                  <a:gd name="T2" fmla="*/ 0 w 1350"/>
                  <a:gd name="T3" fmla="*/ 242 h 486"/>
                  <a:gd name="T4" fmla="*/ 675 w 1350"/>
                  <a:gd name="T5" fmla="*/ 0 h 486"/>
                  <a:gd name="T6" fmla="*/ 1350 w 1350"/>
                  <a:gd name="T7" fmla="*/ 242 h 486"/>
                  <a:gd name="T8" fmla="*/ 675 w 1350"/>
                  <a:gd name="T9" fmla="*/ 486 h 486"/>
                </a:gdLst>
                <a:ahLst/>
                <a:cxnLst>
                  <a:cxn ang="0">
                    <a:pos x="T0" y="T1"/>
                  </a:cxn>
                  <a:cxn ang="0">
                    <a:pos x="T2" y="T3"/>
                  </a:cxn>
                  <a:cxn ang="0">
                    <a:pos x="T4" y="T5"/>
                  </a:cxn>
                  <a:cxn ang="0">
                    <a:pos x="T6" y="T7"/>
                  </a:cxn>
                  <a:cxn ang="0">
                    <a:pos x="T8" y="T9"/>
                  </a:cxn>
                </a:cxnLst>
                <a:rect l="0" t="0" r="r" b="b"/>
                <a:pathLst>
                  <a:path w="1350" h="486">
                    <a:moveTo>
                      <a:pt x="675" y="486"/>
                    </a:moveTo>
                    <a:lnTo>
                      <a:pt x="0" y="242"/>
                    </a:lnTo>
                    <a:lnTo>
                      <a:pt x="675" y="0"/>
                    </a:lnTo>
                    <a:lnTo>
                      <a:pt x="1350" y="242"/>
                    </a:lnTo>
                    <a:lnTo>
                      <a:pt x="675" y="486"/>
                    </a:lnTo>
                    <a:close/>
                  </a:path>
                </a:pathLst>
              </a:custGeom>
              <a:solidFill>
                <a:srgbClr val="7A06AE"/>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sp>
            <p:nvSpPr>
              <p:cNvPr id="31" name="Freeform 15">
                <a:extLst>
                  <a:ext uri="{FF2B5EF4-FFF2-40B4-BE49-F238E27FC236}">
                    <a16:creationId xmlns:a16="http://schemas.microsoft.com/office/drawing/2014/main" id="{2AB57FC0-9E34-4180-BA16-7B4B2BDDC647}"/>
                  </a:ext>
                </a:extLst>
              </p:cNvPr>
              <p:cNvSpPr>
                <a:spLocks/>
              </p:cNvSpPr>
              <p:nvPr/>
            </p:nvSpPr>
            <p:spPr bwMode="auto">
              <a:xfrm>
                <a:off x="2837913" y="4698056"/>
                <a:ext cx="794316" cy="974361"/>
              </a:xfrm>
              <a:custGeom>
                <a:avLst/>
                <a:gdLst>
                  <a:gd name="T0" fmla="*/ 0 w 675"/>
                  <a:gd name="T1" fmla="*/ 828 h 828"/>
                  <a:gd name="T2" fmla="*/ 0 w 675"/>
                  <a:gd name="T3" fmla="*/ 244 h 828"/>
                  <a:gd name="T4" fmla="*/ 675 w 675"/>
                  <a:gd name="T5" fmla="*/ 0 h 828"/>
                  <a:gd name="T6" fmla="*/ 0 w 675"/>
                  <a:gd name="T7" fmla="*/ 828 h 828"/>
                </a:gdLst>
                <a:ahLst/>
                <a:cxnLst>
                  <a:cxn ang="0">
                    <a:pos x="T0" y="T1"/>
                  </a:cxn>
                  <a:cxn ang="0">
                    <a:pos x="T2" y="T3"/>
                  </a:cxn>
                  <a:cxn ang="0">
                    <a:pos x="T4" y="T5"/>
                  </a:cxn>
                  <a:cxn ang="0">
                    <a:pos x="T6" y="T7"/>
                  </a:cxn>
                </a:cxnLst>
                <a:rect l="0" t="0" r="r" b="b"/>
                <a:pathLst>
                  <a:path w="675" h="828">
                    <a:moveTo>
                      <a:pt x="0" y="828"/>
                    </a:moveTo>
                    <a:lnTo>
                      <a:pt x="0" y="244"/>
                    </a:lnTo>
                    <a:lnTo>
                      <a:pt x="675" y="0"/>
                    </a:lnTo>
                    <a:lnTo>
                      <a:pt x="0" y="828"/>
                    </a:lnTo>
                    <a:close/>
                  </a:path>
                </a:pathLst>
              </a:custGeom>
              <a:solidFill>
                <a:srgbClr val="C144FA"/>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sp>
            <p:nvSpPr>
              <p:cNvPr id="32" name="Freeform 16">
                <a:extLst>
                  <a:ext uri="{FF2B5EF4-FFF2-40B4-BE49-F238E27FC236}">
                    <a16:creationId xmlns:a16="http://schemas.microsoft.com/office/drawing/2014/main" id="{A33125C4-AE77-43A7-8150-DB65C1EB5B79}"/>
                  </a:ext>
                </a:extLst>
              </p:cNvPr>
              <p:cNvSpPr>
                <a:spLocks/>
              </p:cNvSpPr>
              <p:nvPr/>
            </p:nvSpPr>
            <p:spPr bwMode="auto">
              <a:xfrm>
                <a:off x="2043597" y="4698056"/>
                <a:ext cx="794316" cy="974361"/>
              </a:xfrm>
              <a:custGeom>
                <a:avLst/>
                <a:gdLst>
                  <a:gd name="T0" fmla="*/ 675 w 675"/>
                  <a:gd name="T1" fmla="*/ 828 h 828"/>
                  <a:gd name="T2" fmla="*/ 675 w 675"/>
                  <a:gd name="T3" fmla="*/ 244 h 828"/>
                  <a:gd name="T4" fmla="*/ 0 w 675"/>
                  <a:gd name="T5" fmla="*/ 0 h 828"/>
                  <a:gd name="T6" fmla="*/ 675 w 675"/>
                  <a:gd name="T7" fmla="*/ 828 h 828"/>
                </a:gdLst>
                <a:ahLst/>
                <a:cxnLst>
                  <a:cxn ang="0">
                    <a:pos x="T0" y="T1"/>
                  </a:cxn>
                  <a:cxn ang="0">
                    <a:pos x="T2" y="T3"/>
                  </a:cxn>
                  <a:cxn ang="0">
                    <a:pos x="T4" y="T5"/>
                  </a:cxn>
                  <a:cxn ang="0">
                    <a:pos x="T6" y="T7"/>
                  </a:cxn>
                </a:cxnLst>
                <a:rect l="0" t="0" r="r" b="b"/>
                <a:pathLst>
                  <a:path w="675" h="828">
                    <a:moveTo>
                      <a:pt x="675" y="828"/>
                    </a:moveTo>
                    <a:lnTo>
                      <a:pt x="675" y="244"/>
                    </a:lnTo>
                    <a:lnTo>
                      <a:pt x="0" y="0"/>
                    </a:lnTo>
                    <a:lnTo>
                      <a:pt x="675" y="828"/>
                    </a:lnTo>
                    <a:close/>
                  </a:path>
                </a:pathLst>
              </a:custGeom>
              <a:solidFill>
                <a:srgbClr val="AF12F7"/>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grpSp>
        <p:sp>
          <p:nvSpPr>
            <p:cNvPr id="6" name="Parallelogram 5">
              <a:extLst>
                <a:ext uri="{FF2B5EF4-FFF2-40B4-BE49-F238E27FC236}">
                  <a16:creationId xmlns:a16="http://schemas.microsoft.com/office/drawing/2014/main" id="{F135B1B8-8806-45F7-8AFB-8C0F504A96DC}"/>
                </a:ext>
              </a:extLst>
            </p:cNvPr>
            <p:cNvSpPr/>
            <p:nvPr userDrawn="1"/>
          </p:nvSpPr>
          <p:spPr>
            <a:xfrm>
              <a:off x="14152" y="0"/>
              <a:ext cx="3875027" cy="3971108"/>
            </a:xfrm>
            <a:prstGeom prst="parallelogram">
              <a:avLst/>
            </a:prstGeom>
            <a:gradFill>
              <a:gsLst>
                <a:gs pos="0">
                  <a:srgbClr val="7C7ADF">
                    <a:alpha val="23000"/>
                  </a:srgbClr>
                </a:gs>
                <a:gs pos="100000">
                  <a:schemeClr val="bg1">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grpSp>
          <p:nvGrpSpPr>
            <p:cNvPr id="7" name="Group 6">
              <a:extLst>
                <a:ext uri="{FF2B5EF4-FFF2-40B4-BE49-F238E27FC236}">
                  <a16:creationId xmlns:a16="http://schemas.microsoft.com/office/drawing/2014/main" id="{03EF9001-D5C5-447D-B6C7-8E7E987DE72C}"/>
                </a:ext>
              </a:extLst>
            </p:cNvPr>
            <p:cNvGrpSpPr/>
            <p:nvPr userDrawn="1"/>
          </p:nvGrpSpPr>
          <p:grpSpPr>
            <a:xfrm rot="4808902">
              <a:off x="10093365" y="395318"/>
              <a:ext cx="918338" cy="1259138"/>
              <a:chOff x="2043597" y="4413279"/>
              <a:chExt cx="1588632" cy="1259138"/>
            </a:xfrm>
            <a:effectLst>
              <a:outerShdw blurRad="228600" dist="431800" dir="2700000" algn="tl" rotWithShape="0">
                <a:prstClr val="black">
                  <a:alpha val="17000"/>
                </a:prstClr>
              </a:outerShdw>
            </a:effectLst>
          </p:grpSpPr>
          <p:sp>
            <p:nvSpPr>
              <p:cNvPr id="27" name="Freeform 13">
                <a:extLst>
                  <a:ext uri="{FF2B5EF4-FFF2-40B4-BE49-F238E27FC236}">
                    <a16:creationId xmlns:a16="http://schemas.microsoft.com/office/drawing/2014/main" id="{6C67A7C0-E252-4E11-BAF6-5BFDDFC7F94E}"/>
                  </a:ext>
                </a:extLst>
              </p:cNvPr>
              <p:cNvSpPr>
                <a:spLocks/>
              </p:cNvSpPr>
              <p:nvPr/>
            </p:nvSpPr>
            <p:spPr bwMode="auto">
              <a:xfrm>
                <a:off x="2043597" y="4413279"/>
                <a:ext cx="1588632" cy="571907"/>
              </a:xfrm>
              <a:custGeom>
                <a:avLst/>
                <a:gdLst>
                  <a:gd name="T0" fmla="*/ 675 w 1350"/>
                  <a:gd name="T1" fmla="*/ 486 h 486"/>
                  <a:gd name="T2" fmla="*/ 0 w 1350"/>
                  <a:gd name="T3" fmla="*/ 242 h 486"/>
                  <a:gd name="T4" fmla="*/ 675 w 1350"/>
                  <a:gd name="T5" fmla="*/ 0 h 486"/>
                  <a:gd name="T6" fmla="*/ 1350 w 1350"/>
                  <a:gd name="T7" fmla="*/ 242 h 486"/>
                  <a:gd name="T8" fmla="*/ 675 w 1350"/>
                  <a:gd name="T9" fmla="*/ 486 h 486"/>
                </a:gdLst>
                <a:ahLst/>
                <a:cxnLst>
                  <a:cxn ang="0">
                    <a:pos x="T0" y="T1"/>
                  </a:cxn>
                  <a:cxn ang="0">
                    <a:pos x="T2" y="T3"/>
                  </a:cxn>
                  <a:cxn ang="0">
                    <a:pos x="T4" y="T5"/>
                  </a:cxn>
                  <a:cxn ang="0">
                    <a:pos x="T6" y="T7"/>
                  </a:cxn>
                  <a:cxn ang="0">
                    <a:pos x="T8" y="T9"/>
                  </a:cxn>
                </a:cxnLst>
                <a:rect l="0" t="0" r="r" b="b"/>
                <a:pathLst>
                  <a:path w="1350" h="486">
                    <a:moveTo>
                      <a:pt x="675" y="486"/>
                    </a:moveTo>
                    <a:lnTo>
                      <a:pt x="0" y="242"/>
                    </a:lnTo>
                    <a:lnTo>
                      <a:pt x="675" y="0"/>
                    </a:lnTo>
                    <a:lnTo>
                      <a:pt x="1350" y="242"/>
                    </a:lnTo>
                    <a:lnTo>
                      <a:pt x="675" y="486"/>
                    </a:lnTo>
                    <a:close/>
                  </a:path>
                </a:pathLst>
              </a:custGeom>
              <a:solidFill>
                <a:srgbClr val="32329A"/>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sp>
            <p:nvSpPr>
              <p:cNvPr id="28" name="Freeform 15">
                <a:extLst>
                  <a:ext uri="{FF2B5EF4-FFF2-40B4-BE49-F238E27FC236}">
                    <a16:creationId xmlns:a16="http://schemas.microsoft.com/office/drawing/2014/main" id="{42C4C92B-9BA0-44C0-8F7A-4B84186C28C0}"/>
                  </a:ext>
                </a:extLst>
              </p:cNvPr>
              <p:cNvSpPr>
                <a:spLocks/>
              </p:cNvSpPr>
              <p:nvPr/>
            </p:nvSpPr>
            <p:spPr bwMode="auto">
              <a:xfrm>
                <a:off x="2837913" y="4698056"/>
                <a:ext cx="794316" cy="974361"/>
              </a:xfrm>
              <a:custGeom>
                <a:avLst/>
                <a:gdLst>
                  <a:gd name="T0" fmla="*/ 0 w 675"/>
                  <a:gd name="T1" fmla="*/ 828 h 828"/>
                  <a:gd name="T2" fmla="*/ 0 w 675"/>
                  <a:gd name="T3" fmla="*/ 244 h 828"/>
                  <a:gd name="T4" fmla="*/ 675 w 675"/>
                  <a:gd name="T5" fmla="*/ 0 h 828"/>
                  <a:gd name="T6" fmla="*/ 0 w 675"/>
                  <a:gd name="T7" fmla="*/ 828 h 828"/>
                </a:gdLst>
                <a:ahLst/>
                <a:cxnLst>
                  <a:cxn ang="0">
                    <a:pos x="T0" y="T1"/>
                  </a:cxn>
                  <a:cxn ang="0">
                    <a:pos x="T2" y="T3"/>
                  </a:cxn>
                  <a:cxn ang="0">
                    <a:pos x="T4" y="T5"/>
                  </a:cxn>
                  <a:cxn ang="0">
                    <a:pos x="T6" y="T7"/>
                  </a:cxn>
                </a:cxnLst>
                <a:rect l="0" t="0" r="r" b="b"/>
                <a:pathLst>
                  <a:path w="675" h="828">
                    <a:moveTo>
                      <a:pt x="0" y="828"/>
                    </a:moveTo>
                    <a:lnTo>
                      <a:pt x="0" y="244"/>
                    </a:lnTo>
                    <a:lnTo>
                      <a:pt x="675" y="0"/>
                    </a:lnTo>
                    <a:lnTo>
                      <a:pt x="0" y="828"/>
                    </a:lnTo>
                    <a:close/>
                  </a:path>
                </a:pathLst>
              </a:custGeom>
              <a:solidFill>
                <a:srgbClr val="7C7ADF"/>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sp>
            <p:nvSpPr>
              <p:cNvPr id="29" name="Freeform 16">
                <a:extLst>
                  <a:ext uri="{FF2B5EF4-FFF2-40B4-BE49-F238E27FC236}">
                    <a16:creationId xmlns:a16="http://schemas.microsoft.com/office/drawing/2014/main" id="{F4EB4314-5945-4E72-93E7-0F38B51815B0}"/>
                  </a:ext>
                </a:extLst>
              </p:cNvPr>
              <p:cNvSpPr>
                <a:spLocks/>
              </p:cNvSpPr>
              <p:nvPr/>
            </p:nvSpPr>
            <p:spPr bwMode="auto">
              <a:xfrm>
                <a:off x="2043597" y="4698056"/>
                <a:ext cx="794316" cy="974361"/>
              </a:xfrm>
              <a:custGeom>
                <a:avLst/>
                <a:gdLst>
                  <a:gd name="T0" fmla="*/ 675 w 675"/>
                  <a:gd name="T1" fmla="*/ 828 h 828"/>
                  <a:gd name="T2" fmla="*/ 675 w 675"/>
                  <a:gd name="T3" fmla="*/ 244 h 828"/>
                  <a:gd name="T4" fmla="*/ 0 w 675"/>
                  <a:gd name="T5" fmla="*/ 0 h 828"/>
                  <a:gd name="T6" fmla="*/ 675 w 675"/>
                  <a:gd name="T7" fmla="*/ 828 h 828"/>
                </a:gdLst>
                <a:ahLst/>
                <a:cxnLst>
                  <a:cxn ang="0">
                    <a:pos x="T0" y="T1"/>
                  </a:cxn>
                  <a:cxn ang="0">
                    <a:pos x="T2" y="T3"/>
                  </a:cxn>
                  <a:cxn ang="0">
                    <a:pos x="T4" y="T5"/>
                  </a:cxn>
                  <a:cxn ang="0">
                    <a:pos x="T6" y="T7"/>
                  </a:cxn>
                </a:cxnLst>
                <a:rect l="0" t="0" r="r" b="b"/>
                <a:pathLst>
                  <a:path w="675" h="828">
                    <a:moveTo>
                      <a:pt x="675" y="828"/>
                    </a:moveTo>
                    <a:lnTo>
                      <a:pt x="675" y="244"/>
                    </a:lnTo>
                    <a:lnTo>
                      <a:pt x="0" y="0"/>
                    </a:lnTo>
                    <a:lnTo>
                      <a:pt x="675" y="828"/>
                    </a:lnTo>
                    <a:close/>
                  </a:path>
                </a:pathLst>
              </a:custGeom>
              <a:solidFill>
                <a:srgbClr val="4F4EC6"/>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grpSp>
        <p:grpSp>
          <p:nvGrpSpPr>
            <p:cNvPr id="8" name="Group 7">
              <a:extLst>
                <a:ext uri="{FF2B5EF4-FFF2-40B4-BE49-F238E27FC236}">
                  <a16:creationId xmlns:a16="http://schemas.microsoft.com/office/drawing/2014/main" id="{19FB0598-A753-4510-9026-71D3F42D7CAD}"/>
                </a:ext>
              </a:extLst>
            </p:cNvPr>
            <p:cNvGrpSpPr/>
            <p:nvPr userDrawn="1"/>
          </p:nvGrpSpPr>
          <p:grpSpPr>
            <a:xfrm rot="4188847">
              <a:off x="8470846" y="5758577"/>
              <a:ext cx="480055" cy="658206"/>
              <a:chOff x="2043597" y="4413279"/>
              <a:chExt cx="1588632" cy="1259138"/>
            </a:xfrm>
            <a:effectLst>
              <a:outerShdw blurRad="228600" dist="431800" dir="2700000" algn="tl" rotWithShape="0">
                <a:prstClr val="black">
                  <a:alpha val="17000"/>
                </a:prstClr>
              </a:outerShdw>
            </a:effectLst>
          </p:grpSpPr>
          <p:sp>
            <p:nvSpPr>
              <p:cNvPr id="24" name="Freeform 13">
                <a:extLst>
                  <a:ext uri="{FF2B5EF4-FFF2-40B4-BE49-F238E27FC236}">
                    <a16:creationId xmlns:a16="http://schemas.microsoft.com/office/drawing/2014/main" id="{06B04067-CED9-4297-B440-F1A84E8AC064}"/>
                  </a:ext>
                </a:extLst>
              </p:cNvPr>
              <p:cNvSpPr>
                <a:spLocks/>
              </p:cNvSpPr>
              <p:nvPr/>
            </p:nvSpPr>
            <p:spPr bwMode="auto">
              <a:xfrm>
                <a:off x="2043597" y="4413279"/>
                <a:ext cx="1588632" cy="571907"/>
              </a:xfrm>
              <a:custGeom>
                <a:avLst/>
                <a:gdLst>
                  <a:gd name="T0" fmla="*/ 675 w 1350"/>
                  <a:gd name="T1" fmla="*/ 486 h 486"/>
                  <a:gd name="T2" fmla="*/ 0 w 1350"/>
                  <a:gd name="T3" fmla="*/ 242 h 486"/>
                  <a:gd name="T4" fmla="*/ 675 w 1350"/>
                  <a:gd name="T5" fmla="*/ 0 h 486"/>
                  <a:gd name="T6" fmla="*/ 1350 w 1350"/>
                  <a:gd name="T7" fmla="*/ 242 h 486"/>
                  <a:gd name="T8" fmla="*/ 675 w 1350"/>
                  <a:gd name="T9" fmla="*/ 486 h 486"/>
                </a:gdLst>
                <a:ahLst/>
                <a:cxnLst>
                  <a:cxn ang="0">
                    <a:pos x="T0" y="T1"/>
                  </a:cxn>
                  <a:cxn ang="0">
                    <a:pos x="T2" y="T3"/>
                  </a:cxn>
                  <a:cxn ang="0">
                    <a:pos x="T4" y="T5"/>
                  </a:cxn>
                  <a:cxn ang="0">
                    <a:pos x="T6" y="T7"/>
                  </a:cxn>
                  <a:cxn ang="0">
                    <a:pos x="T8" y="T9"/>
                  </a:cxn>
                </a:cxnLst>
                <a:rect l="0" t="0" r="r" b="b"/>
                <a:pathLst>
                  <a:path w="1350" h="486">
                    <a:moveTo>
                      <a:pt x="675" y="486"/>
                    </a:moveTo>
                    <a:lnTo>
                      <a:pt x="0" y="242"/>
                    </a:lnTo>
                    <a:lnTo>
                      <a:pt x="675" y="0"/>
                    </a:lnTo>
                    <a:lnTo>
                      <a:pt x="1350" y="242"/>
                    </a:lnTo>
                    <a:lnTo>
                      <a:pt x="675" y="486"/>
                    </a:lnTo>
                    <a:close/>
                  </a:path>
                </a:pathLst>
              </a:custGeom>
              <a:solidFill>
                <a:srgbClr val="32329A"/>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sp>
            <p:nvSpPr>
              <p:cNvPr id="25" name="Freeform 15">
                <a:extLst>
                  <a:ext uri="{FF2B5EF4-FFF2-40B4-BE49-F238E27FC236}">
                    <a16:creationId xmlns:a16="http://schemas.microsoft.com/office/drawing/2014/main" id="{6E6F267A-5148-49C0-ADE4-138AFEB26D54}"/>
                  </a:ext>
                </a:extLst>
              </p:cNvPr>
              <p:cNvSpPr>
                <a:spLocks/>
              </p:cNvSpPr>
              <p:nvPr/>
            </p:nvSpPr>
            <p:spPr bwMode="auto">
              <a:xfrm>
                <a:off x="2837913" y="4698056"/>
                <a:ext cx="794316" cy="974361"/>
              </a:xfrm>
              <a:custGeom>
                <a:avLst/>
                <a:gdLst>
                  <a:gd name="T0" fmla="*/ 0 w 675"/>
                  <a:gd name="T1" fmla="*/ 828 h 828"/>
                  <a:gd name="T2" fmla="*/ 0 w 675"/>
                  <a:gd name="T3" fmla="*/ 244 h 828"/>
                  <a:gd name="T4" fmla="*/ 675 w 675"/>
                  <a:gd name="T5" fmla="*/ 0 h 828"/>
                  <a:gd name="T6" fmla="*/ 0 w 675"/>
                  <a:gd name="T7" fmla="*/ 828 h 828"/>
                </a:gdLst>
                <a:ahLst/>
                <a:cxnLst>
                  <a:cxn ang="0">
                    <a:pos x="T0" y="T1"/>
                  </a:cxn>
                  <a:cxn ang="0">
                    <a:pos x="T2" y="T3"/>
                  </a:cxn>
                  <a:cxn ang="0">
                    <a:pos x="T4" y="T5"/>
                  </a:cxn>
                  <a:cxn ang="0">
                    <a:pos x="T6" y="T7"/>
                  </a:cxn>
                </a:cxnLst>
                <a:rect l="0" t="0" r="r" b="b"/>
                <a:pathLst>
                  <a:path w="675" h="828">
                    <a:moveTo>
                      <a:pt x="0" y="828"/>
                    </a:moveTo>
                    <a:lnTo>
                      <a:pt x="0" y="244"/>
                    </a:lnTo>
                    <a:lnTo>
                      <a:pt x="675" y="0"/>
                    </a:lnTo>
                    <a:lnTo>
                      <a:pt x="0" y="828"/>
                    </a:lnTo>
                    <a:close/>
                  </a:path>
                </a:pathLst>
              </a:custGeom>
              <a:solidFill>
                <a:srgbClr val="7C7ADF"/>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sp>
            <p:nvSpPr>
              <p:cNvPr id="26" name="Freeform 16">
                <a:extLst>
                  <a:ext uri="{FF2B5EF4-FFF2-40B4-BE49-F238E27FC236}">
                    <a16:creationId xmlns:a16="http://schemas.microsoft.com/office/drawing/2014/main" id="{841168D9-7EF0-459D-9658-BB4FF73B6A61}"/>
                  </a:ext>
                </a:extLst>
              </p:cNvPr>
              <p:cNvSpPr>
                <a:spLocks/>
              </p:cNvSpPr>
              <p:nvPr/>
            </p:nvSpPr>
            <p:spPr bwMode="auto">
              <a:xfrm>
                <a:off x="2043597" y="4698056"/>
                <a:ext cx="794316" cy="974361"/>
              </a:xfrm>
              <a:custGeom>
                <a:avLst/>
                <a:gdLst>
                  <a:gd name="T0" fmla="*/ 675 w 675"/>
                  <a:gd name="T1" fmla="*/ 828 h 828"/>
                  <a:gd name="T2" fmla="*/ 675 w 675"/>
                  <a:gd name="T3" fmla="*/ 244 h 828"/>
                  <a:gd name="T4" fmla="*/ 0 w 675"/>
                  <a:gd name="T5" fmla="*/ 0 h 828"/>
                  <a:gd name="T6" fmla="*/ 675 w 675"/>
                  <a:gd name="T7" fmla="*/ 828 h 828"/>
                </a:gdLst>
                <a:ahLst/>
                <a:cxnLst>
                  <a:cxn ang="0">
                    <a:pos x="T0" y="T1"/>
                  </a:cxn>
                  <a:cxn ang="0">
                    <a:pos x="T2" y="T3"/>
                  </a:cxn>
                  <a:cxn ang="0">
                    <a:pos x="T4" y="T5"/>
                  </a:cxn>
                  <a:cxn ang="0">
                    <a:pos x="T6" y="T7"/>
                  </a:cxn>
                </a:cxnLst>
                <a:rect l="0" t="0" r="r" b="b"/>
                <a:pathLst>
                  <a:path w="675" h="828">
                    <a:moveTo>
                      <a:pt x="675" y="828"/>
                    </a:moveTo>
                    <a:lnTo>
                      <a:pt x="675" y="244"/>
                    </a:lnTo>
                    <a:lnTo>
                      <a:pt x="0" y="0"/>
                    </a:lnTo>
                    <a:lnTo>
                      <a:pt x="675" y="828"/>
                    </a:lnTo>
                    <a:close/>
                  </a:path>
                </a:pathLst>
              </a:custGeom>
              <a:solidFill>
                <a:srgbClr val="4F4EC6"/>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grpSp>
        <p:grpSp>
          <p:nvGrpSpPr>
            <p:cNvPr id="9" name="Group 8">
              <a:extLst>
                <a:ext uri="{FF2B5EF4-FFF2-40B4-BE49-F238E27FC236}">
                  <a16:creationId xmlns:a16="http://schemas.microsoft.com/office/drawing/2014/main" id="{2D1DD535-CC76-40CB-A0F8-CA56E1AF96E2}"/>
                </a:ext>
              </a:extLst>
            </p:cNvPr>
            <p:cNvGrpSpPr/>
            <p:nvPr userDrawn="1"/>
          </p:nvGrpSpPr>
          <p:grpSpPr>
            <a:xfrm rot="17131322">
              <a:off x="1357661" y="1203230"/>
              <a:ext cx="463612" cy="635661"/>
              <a:chOff x="2043597" y="4413279"/>
              <a:chExt cx="1588632" cy="1259138"/>
            </a:xfrm>
            <a:effectLst>
              <a:outerShdw blurRad="228600" dist="431800" dir="2700000" algn="tl" rotWithShape="0">
                <a:prstClr val="black">
                  <a:alpha val="17000"/>
                </a:prstClr>
              </a:outerShdw>
            </a:effectLst>
          </p:grpSpPr>
          <p:sp>
            <p:nvSpPr>
              <p:cNvPr id="21" name="Freeform 13">
                <a:extLst>
                  <a:ext uri="{FF2B5EF4-FFF2-40B4-BE49-F238E27FC236}">
                    <a16:creationId xmlns:a16="http://schemas.microsoft.com/office/drawing/2014/main" id="{FF1CAF4A-1BC8-49C3-B3A0-19C1E476D702}"/>
                  </a:ext>
                </a:extLst>
              </p:cNvPr>
              <p:cNvSpPr>
                <a:spLocks/>
              </p:cNvSpPr>
              <p:nvPr/>
            </p:nvSpPr>
            <p:spPr bwMode="auto">
              <a:xfrm>
                <a:off x="2043597" y="4413279"/>
                <a:ext cx="1588632" cy="571907"/>
              </a:xfrm>
              <a:custGeom>
                <a:avLst/>
                <a:gdLst>
                  <a:gd name="T0" fmla="*/ 675 w 1350"/>
                  <a:gd name="T1" fmla="*/ 486 h 486"/>
                  <a:gd name="T2" fmla="*/ 0 w 1350"/>
                  <a:gd name="T3" fmla="*/ 242 h 486"/>
                  <a:gd name="T4" fmla="*/ 675 w 1350"/>
                  <a:gd name="T5" fmla="*/ 0 h 486"/>
                  <a:gd name="T6" fmla="*/ 1350 w 1350"/>
                  <a:gd name="T7" fmla="*/ 242 h 486"/>
                  <a:gd name="T8" fmla="*/ 675 w 1350"/>
                  <a:gd name="T9" fmla="*/ 486 h 486"/>
                </a:gdLst>
                <a:ahLst/>
                <a:cxnLst>
                  <a:cxn ang="0">
                    <a:pos x="T0" y="T1"/>
                  </a:cxn>
                  <a:cxn ang="0">
                    <a:pos x="T2" y="T3"/>
                  </a:cxn>
                  <a:cxn ang="0">
                    <a:pos x="T4" y="T5"/>
                  </a:cxn>
                  <a:cxn ang="0">
                    <a:pos x="T6" y="T7"/>
                  </a:cxn>
                  <a:cxn ang="0">
                    <a:pos x="T8" y="T9"/>
                  </a:cxn>
                </a:cxnLst>
                <a:rect l="0" t="0" r="r" b="b"/>
                <a:pathLst>
                  <a:path w="1350" h="486">
                    <a:moveTo>
                      <a:pt x="675" y="486"/>
                    </a:moveTo>
                    <a:lnTo>
                      <a:pt x="0" y="242"/>
                    </a:lnTo>
                    <a:lnTo>
                      <a:pt x="675" y="0"/>
                    </a:lnTo>
                    <a:lnTo>
                      <a:pt x="1350" y="242"/>
                    </a:lnTo>
                    <a:lnTo>
                      <a:pt x="675" y="486"/>
                    </a:lnTo>
                    <a:close/>
                  </a:path>
                </a:pathLst>
              </a:custGeom>
              <a:solidFill>
                <a:srgbClr val="7A06AE"/>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sp>
            <p:nvSpPr>
              <p:cNvPr id="22" name="Freeform 15">
                <a:extLst>
                  <a:ext uri="{FF2B5EF4-FFF2-40B4-BE49-F238E27FC236}">
                    <a16:creationId xmlns:a16="http://schemas.microsoft.com/office/drawing/2014/main" id="{8FB04110-892E-4DB4-A918-71C88ADC6C6D}"/>
                  </a:ext>
                </a:extLst>
              </p:cNvPr>
              <p:cNvSpPr>
                <a:spLocks/>
              </p:cNvSpPr>
              <p:nvPr/>
            </p:nvSpPr>
            <p:spPr bwMode="auto">
              <a:xfrm>
                <a:off x="2837913" y="4698056"/>
                <a:ext cx="794316" cy="974361"/>
              </a:xfrm>
              <a:custGeom>
                <a:avLst/>
                <a:gdLst>
                  <a:gd name="T0" fmla="*/ 0 w 675"/>
                  <a:gd name="T1" fmla="*/ 828 h 828"/>
                  <a:gd name="T2" fmla="*/ 0 w 675"/>
                  <a:gd name="T3" fmla="*/ 244 h 828"/>
                  <a:gd name="T4" fmla="*/ 675 w 675"/>
                  <a:gd name="T5" fmla="*/ 0 h 828"/>
                  <a:gd name="T6" fmla="*/ 0 w 675"/>
                  <a:gd name="T7" fmla="*/ 828 h 828"/>
                </a:gdLst>
                <a:ahLst/>
                <a:cxnLst>
                  <a:cxn ang="0">
                    <a:pos x="T0" y="T1"/>
                  </a:cxn>
                  <a:cxn ang="0">
                    <a:pos x="T2" y="T3"/>
                  </a:cxn>
                  <a:cxn ang="0">
                    <a:pos x="T4" y="T5"/>
                  </a:cxn>
                  <a:cxn ang="0">
                    <a:pos x="T6" y="T7"/>
                  </a:cxn>
                </a:cxnLst>
                <a:rect l="0" t="0" r="r" b="b"/>
                <a:pathLst>
                  <a:path w="675" h="828">
                    <a:moveTo>
                      <a:pt x="0" y="828"/>
                    </a:moveTo>
                    <a:lnTo>
                      <a:pt x="0" y="244"/>
                    </a:lnTo>
                    <a:lnTo>
                      <a:pt x="675" y="0"/>
                    </a:lnTo>
                    <a:lnTo>
                      <a:pt x="0" y="828"/>
                    </a:lnTo>
                    <a:close/>
                  </a:path>
                </a:pathLst>
              </a:custGeom>
              <a:solidFill>
                <a:srgbClr val="C144FA"/>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sp>
            <p:nvSpPr>
              <p:cNvPr id="23" name="Freeform 16">
                <a:extLst>
                  <a:ext uri="{FF2B5EF4-FFF2-40B4-BE49-F238E27FC236}">
                    <a16:creationId xmlns:a16="http://schemas.microsoft.com/office/drawing/2014/main" id="{F3C9FED1-A1BC-4C1D-8BEE-369E9F855934}"/>
                  </a:ext>
                </a:extLst>
              </p:cNvPr>
              <p:cNvSpPr>
                <a:spLocks/>
              </p:cNvSpPr>
              <p:nvPr/>
            </p:nvSpPr>
            <p:spPr bwMode="auto">
              <a:xfrm>
                <a:off x="2043597" y="4698056"/>
                <a:ext cx="794316" cy="974361"/>
              </a:xfrm>
              <a:custGeom>
                <a:avLst/>
                <a:gdLst>
                  <a:gd name="T0" fmla="*/ 675 w 675"/>
                  <a:gd name="T1" fmla="*/ 828 h 828"/>
                  <a:gd name="T2" fmla="*/ 675 w 675"/>
                  <a:gd name="T3" fmla="*/ 244 h 828"/>
                  <a:gd name="T4" fmla="*/ 0 w 675"/>
                  <a:gd name="T5" fmla="*/ 0 h 828"/>
                  <a:gd name="T6" fmla="*/ 675 w 675"/>
                  <a:gd name="T7" fmla="*/ 828 h 828"/>
                </a:gdLst>
                <a:ahLst/>
                <a:cxnLst>
                  <a:cxn ang="0">
                    <a:pos x="T0" y="T1"/>
                  </a:cxn>
                  <a:cxn ang="0">
                    <a:pos x="T2" y="T3"/>
                  </a:cxn>
                  <a:cxn ang="0">
                    <a:pos x="T4" y="T5"/>
                  </a:cxn>
                  <a:cxn ang="0">
                    <a:pos x="T6" y="T7"/>
                  </a:cxn>
                </a:cxnLst>
                <a:rect l="0" t="0" r="r" b="b"/>
                <a:pathLst>
                  <a:path w="675" h="828">
                    <a:moveTo>
                      <a:pt x="675" y="828"/>
                    </a:moveTo>
                    <a:lnTo>
                      <a:pt x="675" y="244"/>
                    </a:lnTo>
                    <a:lnTo>
                      <a:pt x="0" y="0"/>
                    </a:lnTo>
                    <a:lnTo>
                      <a:pt x="675" y="828"/>
                    </a:lnTo>
                    <a:close/>
                  </a:path>
                </a:pathLst>
              </a:custGeom>
              <a:solidFill>
                <a:srgbClr val="AF12F7"/>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grpSp>
        <p:grpSp>
          <p:nvGrpSpPr>
            <p:cNvPr id="10" name="Group 9">
              <a:extLst>
                <a:ext uri="{FF2B5EF4-FFF2-40B4-BE49-F238E27FC236}">
                  <a16:creationId xmlns:a16="http://schemas.microsoft.com/office/drawing/2014/main" id="{9EF839CE-5FF0-4445-9D86-05CBE6776555}"/>
                </a:ext>
              </a:extLst>
            </p:cNvPr>
            <p:cNvGrpSpPr/>
            <p:nvPr userDrawn="1"/>
          </p:nvGrpSpPr>
          <p:grpSpPr>
            <a:xfrm rot="3259136">
              <a:off x="5445740" y="-715968"/>
              <a:ext cx="5714164" cy="6315835"/>
              <a:chOff x="6027893" y="320678"/>
              <a:chExt cx="5714164" cy="6315835"/>
            </a:xfrm>
          </p:grpSpPr>
          <p:sp>
            <p:nvSpPr>
              <p:cNvPr id="12" name="Diamond 11">
                <a:extLst>
                  <a:ext uri="{FF2B5EF4-FFF2-40B4-BE49-F238E27FC236}">
                    <a16:creationId xmlns:a16="http://schemas.microsoft.com/office/drawing/2014/main" id="{98A89D7F-5FEB-4DBE-97DE-EFAD04C46DB3}"/>
                  </a:ext>
                </a:extLst>
              </p:cNvPr>
              <p:cNvSpPr/>
              <p:nvPr userDrawn="1"/>
            </p:nvSpPr>
            <p:spPr>
              <a:xfrm>
                <a:off x="10398554" y="320678"/>
                <a:ext cx="1343503" cy="1840380"/>
              </a:xfrm>
              <a:prstGeom prst="diamond">
                <a:avLst/>
              </a:prstGeom>
              <a:noFill/>
              <a:ln>
                <a:solidFill>
                  <a:schemeClr val="bg1">
                    <a:alpha val="2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3" name="Diamond 12">
                <a:extLst>
                  <a:ext uri="{FF2B5EF4-FFF2-40B4-BE49-F238E27FC236}">
                    <a16:creationId xmlns:a16="http://schemas.microsoft.com/office/drawing/2014/main" id="{C502790B-951A-4F77-9517-FFAA03B89766}"/>
                  </a:ext>
                </a:extLst>
              </p:cNvPr>
              <p:cNvSpPr/>
              <p:nvPr userDrawn="1"/>
            </p:nvSpPr>
            <p:spPr>
              <a:xfrm>
                <a:off x="10398554" y="1804631"/>
                <a:ext cx="1343503" cy="1840380"/>
              </a:xfrm>
              <a:prstGeom prst="diamond">
                <a:avLst/>
              </a:prstGeom>
              <a:noFill/>
              <a:ln>
                <a:solidFill>
                  <a:schemeClr val="bg1">
                    <a:alpha val="2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4" name="Diamond 13">
                <a:extLst>
                  <a:ext uri="{FF2B5EF4-FFF2-40B4-BE49-F238E27FC236}">
                    <a16:creationId xmlns:a16="http://schemas.microsoft.com/office/drawing/2014/main" id="{31E16206-82B9-4E61-A41B-D68D0E7406FE}"/>
                  </a:ext>
                </a:extLst>
              </p:cNvPr>
              <p:cNvSpPr/>
              <p:nvPr userDrawn="1"/>
            </p:nvSpPr>
            <p:spPr>
              <a:xfrm>
                <a:off x="9304005" y="1804631"/>
                <a:ext cx="1343503" cy="1840380"/>
              </a:xfrm>
              <a:prstGeom prst="diamond">
                <a:avLst/>
              </a:prstGeom>
              <a:noFill/>
              <a:ln>
                <a:solidFill>
                  <a:schemeClr val="bg1">
                    <a:alpha val="2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5" name="Diamond 14">
                <a:extLst>
                  <a:ext uri="{FF2B5EF4-FFF2-40B4-BE49-F238E27FC236}">
                    <a16:creationId xmlns:a16="http://schemas.microsoft.com/office/drawing/2014/main" id="{802E7008-3B89-40A9-8473-C99447BE7AB2}"/>
                  </a:ext>
                </a:extLst>
              </p:cNvPr>
              <p:cNvSpPr/>
              <p:nvPr userDrawn="1"/>
            </p:nvSpPr>
            <p:spPr>
              <a:xfrm>
                <a:off x="9323355" y="3312180"/>
                <a:ext cx="1343503" cy="1840380"/>
              </a:xfrm>
              <a:prstGeom prst="diamond">
                <a:avLst/>
              </a:prstGeom>
              <a:noFill/>
              <a:ln>
                <a:solidFill>
                  <a:schemeClr val="bg1">
                    <a:alpha val="2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6" name="Diamond 15">
                <a:extLst>
                  <a:ext uri="{FF2B5EF4-FFF2-40B4-BE49-F238E27FC236}">
                    <a16:creationId xmlns:a16="http://schemas.microsoft.com/office/drawing/2014/main" id="{72C77BA9-A63A-4785-BC6E-01414A052230}"/>
                  </a:ext>
                </a:extLst>
              </p:cNvPr>
              <p:cNvSpPr/>
              <p:nvPr userDrawn="1"/>
            </p:nvSpPr>
            <p:spPr>
              <a:xfrm>
                <a:off x="8190373" y="1759867"/>
                <a:ext cx="1343503" cy="1840380"/>
              </a:xfrm>
              <a:prstGeom prst="diamond">
                <a:avLst/>
              </a:prstGeom>
              <a:noFill/>
              <a:ln>
                <a:solidFill>
                  <a:schemeClr val="bg1">
                    <a:alpha val="2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7" name="Diamond 16">
                <a:extLst>
                  <a:ext uri="{FF2B5EF4-FFF2-40B4-BE49-F238E27FC236}">
                    <a16:creationId xmlns:a16="http://schemas.microsoft.com/office/drawing/2014/main" id="{CC902807-563A-4E1F-A4A8-EA2D9A567D0E}"/>
                  </a:ext>
                </a:extLst>
              </p:cNvPr>
              <p:cNvSpPr/>
              <p:nvPr userDrawn="1"/>
            </p:nvSpPr>
            <p:spPr>
              <a:xfrm>
                <a:off x="9293816" y="4796133"/>
                <a:ext cx="1343503" cy="1840380"/>
              </a:xfrm>
              <a:prstGeom prst="diamond">
                <a:avLst/>
              </a:prstGeom>
              <a:noFill/>
              <a:ln>
                <a:solidFill>
                  <a:schemeClr val="bg1">
                    <a:alpha val="2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8" name="Diamond 17">
                <a:extLst>
                  <a:ext uri="{FF2B5EF4-FFF2-40B4-BE49-F238E27FC236}">
                    <a16:creationId xmlns:a16="http://schemas.microsoft.com/office/drawing/2014/main" id="{97574BD3-323B-4B01-994E-B147A56C1283}"/>
                  </a:ext>
                </a:extLst>
              </p:cNvPr>
              <p:cNvSpPr/>
              <p:nvPr userDrawn="1"/>
            </p:nvSpPr>
            <p:spPr>
              <a:xfrm>
                <a:off x="7053920" y="1705830"/>
                <a:ext cx="1343503" cy="1840380"/>
              </a:xfrm>
              <a:prstGeom prst="diamond">
                <a:avLst/>
              </a:prstGeom>
              <a:noFill/>
              <a:ln>
                <a:solidFill>
                  <a:schemeClr val="bg1">
                    <a:alpha val="2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9" name="Diamond 18">
                <a:extLst>
                  <a:ext uri="{FF2B5EF4-FFF2-40B4-BE49-F238E27FC236}">
                    <a16:creationId xmlns:a16="http://schemas.microsoft.com/office/drawing/2014/main" id="{54D8E7A6-82F0-422A-9D75-54501352F189}"/>
                  </a:ext>
                </a:extLst>
              </p:cNvPr>
              <p:cNvSpPr/>
              <p:nvPr userDrawn="1"/>
            </p:nvSpPr>
            <p:spPr>
              <a:xfrm>
                <a:off x="7053920" y="3179521"/>
                <a:ext cx="1343503" cy="1840380"/>
              </a:xfrm>
              <a:prstGeom prst="diamond">
                <a:avLst/>
              </a:prstGeom>
              <a:noFill/>
              <a:ln>
                <a:solidFill>
                  <a:schemeClr val="bg1">
                    <a:alpha val="2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0" name="Diamond 19">
                <a:extLst>
                  <a:ext uri="{FF2B5EF4-FFF2-40B4-BE49-F238E27FC236}">
                    <a16:creationId xmlns:a16="http://schemas.microsoft.com/office/drawing/2014/main" id="{5B20533D-19B9-4C4C-B4E3-248F9102AC11}"/>
                  </a:ext>
                </a:extLst>
              </p:cNvPr>
              <p:cNvSpPr/>
              <p:nvPr userDrawn="1"/>
            </p:nvSpPr>
            <p:spPr>
              <a:xfrm>
                <a:off x="6027893" y="3125484"/>
                <a:ext cx="1343503" cy="1840380"/>
              </a:xfrm>
              <a:prstGeom prst="diamond">
                <a:avLst/>
              </a:prstGeom>
              <a:noFill/>
              <a:ln>
                <a:solidFill>
                  <a:schemeClr val="bg1">
                    <a:alpha val="2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sp>
          <p:nvSpPr>
            <p:cNvPr id="11" name="Parallelogram 10">
              <a:extLst>
                <a:ext uri="{FF2B5EF4-FFF2-40B4-BE49-F238E27FC236}">
                  <a16:creationId xmlns:a16="http://schemas.microsoft.com/office/drawing/2014/main" id="{A6055AFE-657A-4B93-A80D-75876B2A1351}"/>
                </a:ext>
              </a:extLst>
            </p:cNvPr>
            <p:cNvSpPr/>
            <p:nvPr userDrawn="1"/>
          </p:nvSpPr>
          <p:spPr>
            <a:xfrm>
              <a:off x="5745785" y="-1"/>
              <a:ext cx="6475711" cy="6858000"/>
            </a:xfrm>
            <a:prstGeom prst="parallelogram">
              <a:avLst/>
            </a:prstGeom>
            <a:gradFill>
              <a:gsLst>
                <a:gs pos="0">
                  <a:srgbClr val="7C7ADF">
                    <a:alpha val="23000"/>
                  </a:srgbClr>
                </a:gs>
                <a:gs pos="100000">
                  <a:schemeClr val="bg1">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grpSp>
    </p:spTree>
    <p:extLst>
      <p:ext uri="{BB962C8B-B14F-4D97-AF65-F5344CB8AC3E}">
        <p14:creationId xmlns:p14="http://schemas.microsoft.com/office/powerpoint/2010/main" val="419645892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20_Title Slide">
    <p:spTree>
      <p:nvGrpSpPr>
        <p:cNvPr id="1" name=""/>
        <p:cNvGrpSpPr/>
        <p:nvPr/>
      </p:nvGrpSpPr>
      <p:grpSpPr>
        <a:xfrm>
          <a:off x="0" y="0"/>
          <a:ext cx="0" cy="0"/>
          <a:chOff x="0" y="0"/>
          <a:chExt cx="0" cy="0"/>
        </a:xfrm>
      </p:grpSpPr>
      <p:sp>
        <p:nvSpPr>
          <p:cNvPr id="50" name="Freeform: Shape 49">
            <a:extLst>
              <a:ext uri="{FF2B5EF4-FFF2-40B4-BE49-F238E27FC236}">
                <a16:creationId xmlns:a16="http://schemas.microsoft.com/office/drawing/2014/main" id="{B4EBF9E3-1034-480B-B968-3D9ECC7BE925}"/>
              </a:ext>
            </a:extLst>
          </p:cNvPr>
          <p:cNvSpPr/>
          <p:nvPr userDrawn="1"/>
        </p:nvSpPr>
        <p:spPr>
          <a:xfrm>
            <a:off x="0" y="3022165"/>
            <a:ext cx="3219450" cy="3835835"/>
          </a:xfrm>
          <a:custGeom>
            <a:avLst/>
            <a:gdLst>
              <a:gd name="connsiteX0" fmla="*/ 0 w 2729577"/>
              <a:gd name="connsiteY0" fmla="*/ 0 h 3429000"/>
              <a:gd name="connsiteX1" fmla="*/ 2729577 w 2729577"/>
              <a:gd name="connsiteY1" fmla="*/ 2729574 h 3429000"/>
              <a:gd name="connsiteX2" fmla="*/ 2674122 w 2729577"/>
              <a:gd name="connsiteY2" fmla="*/ 3279679 h 3429000"/>
              <a:gd name="connsiteX3" fmla="*/ 2635728 w 2729577"/>
              <a:gd name="connsiteY3" fmla="*/ 3429000 h 3429000"/>
              <a:gd name="connsiteX4" fmla="*/ 0 w 2729577"/>
              <a:gd name="connsiteY4" fmla="*/ 3429000 h 3429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29577" h="3429000">
                <a:moveTo>
                  <a:pt x="0" y="0"/>
                </a:moveTo>
                <a:cubicBezTo>
                  <a:pt x="1507504" y="0"/>
                  <a:pt x="2729577" y="1222072"/>
                  <a:pt x="2729577" y="2729574"/>
                </a:cubicBezTo>
                <a:cubicBezTo>
                  <a:pt x="2729577" y="2918012"/>
                  <a:pt x="2710482" y="3101990"/>
                  <a:pt x="2674122" y="3279679"/>
                </a:cubicBezTo>
                <a:lnTo>
                  <a:pt x="2635728" y="3429000"/>
                </a:lnTo>
                <a:lnTo>
                  <a:pt x="0" y="3429000"/>
                </a:lnTo>
                <a:close/>
              </a:path>
            </a:pathLst>
          </a:custGeom>
          <a:gradFill>
            <a:gsLst>
              <a:gs pos="23000">
                <a:srgbClr val="7C7ADF"/>
              </a:gs>
              <a:gs pos="100000">
                <a:srgbClr val="AFAEEC"/>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46" name="Picture Placeholder 45">
            <a:extLst>
              <a:ext uri="{FF2B5EF4-FFF2-40B4-BE49-F238E27FC236}">
                <a16:creationId xmlns:a16="http://schemas.microsoft.com/office/drawing/2014/main" id="{0370E03B-049A-4F00-905D-2A841A6DA91C}"/>
              </a:ext>
            </a:extLst>
          </p:cNvPr>
          <p:cNvSpPr>
            <a:spLocks noGrp="1"/>
          </p:cNvSpPr>
          <p:nvPr>
            <p:ph type="pic" sz="quarter" idx="12"/>
          </p:nvPr>
        </p:nvSpPr>
        <p:spPr>
          <a:xfrm>
            <a:off x="1" y="3429000"/>
            <a:ext cx="2729577" cy="3429000"/>
          </a:xfrm>
          <a:custGeom>
            <a:avLst/>
            <a:gdLst>
              <a:gd name="connsiteX0" fmla="*/ 0 w 2729577"/>
              <a:gd name="connsiteY0" fmla="*/ 0 h 3429000"/>
              <a:gd name="connsiteX1" fmla="*/ 2729577 w 2729577"/>
              <a:gd name="connsiteY1" fmla="*/ 2729574 h 3429000"/>
              <a:gd name="connsiteX2" fmla="*/ 2674122 w 2729577"/>
              <a:gd name="connsiteY2" fmla="*/ 3279679 h 3429000"/>
              <a:gd name="connsiteX3" fmla="*/ 2635728 w 2729577"/>
              <a:gd name="connsiteY3" fmla="*/ 3429000 h 3429000"/>
              <a:gd name="connsiteX4" fmla="*/ 0 w 2729577"/>
              <a:gd name="connsiteY4" fmla="*/ 3429000 h 3429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29577" h="3429000">
                <a:moveTo>
                  <a:pt x="0" y="0"/>
                </a:moveTo>
                <a:cubicBezTo>
                  <a:pt x="1507504" y="0"/>
                  <a:pt x="2729577" y="1222072"/>
                  <a:pt x="2729577" y="2729574"/>
                </a:cubicBezTo>
                <a:cubicBezTo>
                  <a:pt x="2729577" y="2918012"/>
                  <a:pt x="2710482" y="3101990"/>
                  <a:pt x="2674122" y="3279679"/>
                </a:cubicBezTo>
                <a:lnTo>
                  <a:pt x="2635728" y="3429000"/>
                </a:lnTo>
                <a:lnTo>
                  <a:pt x="0" y="3429000"/>
                </a:lnTo>
                <a:close/>
              </a:path>
            </a:pathLst>
          </a:custGeom>
          <a:pattFill prst="divot">
            <a:fgClr>
              <a:schemeClr val="accent1"/>
            </a:fgClr>
            <a:bgClr>
              <a:schemeClr val="bg1"/>
            </a:bgClr>
          </a:pattFill>
        </p:spPr>
        <p:txBody>
          <a:bodyPr wrap="square">
            <a:noAutofit/>
          </a:bodyPr>
          <a:lstStyle>
            <a:lvl1pPr>
              <a:defRPr sz="2000">
                <a:latin typeface="Arial" panose="020B0604020202020204" pitchFamily="34" charset="0"/>
                <a:cs typeface="Arial" panose="020B0604020202020204" pitchFamily="34" charset="0"/>
              </a:defRPr>
            </a:lvl1pPr>
          </a:lstStyle>
          <a:p>
            <a:endParaRPr lang="en-ID"/>
          </a:p>
        </p:txBody>
      </p:sp>
    </p:spTree>
    <p:extLst>
      <p:ext uri="{BB962C8B-B14F-4D97-AF65-F5344CB8AC3E}">
        <p14:creationId xmlns:p14="http://schemas.microsoft.com/office/powerpoint/2010/main" val="28318804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21_Title Slide">
    <p:spTree>
      <p:nvGrpSpPr>
        <p:cNvPr id="1" name=""/>
        <p:cNvGrpSpPr/>
        <p:nvPr/>
      </p:nvGrpSpPr>
      <p:grpSpPr>
        <a:xfrm>
          <a:off x="0" y="0"/>
          <a:ext cx="0" cy="0"/>
          <a:chOff x="0" y="0"/>
          <a:chExt cx="0" cy="0"/>
        </a:xfrm>
      </p:grpSpPr>
      <p:sp>
        <p:nvSpPr>
          <p:cNvPr id="17" name="Rectangle: Diagonal Corners Rounded 16">
            <a:extLst>
              <a:ext uri="{FF2B5EF4-FFF2-40B4-BE49-F238E27FC236}">
                <a16:creationId xmlns:a16="http://schemas.microsoft.com/office/drawing/2014/main" id="{FCB523E8-4E18-4A28-AFE3-741BA87977DB}"/>
              </a:ext>
            </a:extLst>
          </p:cNvPr>
          <p:cNvSpPr/>
          <p:nvPr userDrawn="1"/>
        </p:nvSpPr>
        <p:spPr>
          <a:xfrm>
            <a:off x="5258703" y="3605056"/>
            <a:ext cx="2954632" cy="2986512"/>
          </a:xfrm>
          <a:prstGeom prst="round2DiagRect">
            <a:avLst>
              <a:gd name="adj1" fmla="val 41222"/>
              <a:gd name="adj2" fmla="val 0"/>
            </a:avLst>
          </a:prstGeom>
          <a:gradFill>
            <a:gsLst>
              <a:gs pos="23000">
                <a:srgbClr val="7C7ADF">
                  <a:alpha val="65000"/>
                </a:srgbClr>
              </a:gs>
              <a:gs pos="100000">
                <a:srgbClr val="AFAEEC">
                  <a:alpha val="65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19" name="Rectangle: Diagonal Corners Rounded 18">
            <a:extLst>
              <a:ext uri="{FF2B5EF4-FFF2-40B4-BE49-F238E27FC236}">
                <a16:creationId xmlns:a16="http://schemas.microsoft.com/office/drawing/2014/main" id="{0FD3D18B-954D-40B8-AEC0-BE601D9AB385}"/>
              </a:ext>
            </a:extLst>
          </p:cNvPr>
          <p:cNvSpPr/>
          <p:nvPr userDrawn="1"/>
        </p:nvSpPr>
        <p:spPr>
          <a:xfrm>
            <a:off x="7585946" y="1048121"/>
            <a:ext cx="4074778" cy="4118744"/>
          </a:xfrm>
          <a:prstGeom prst="round2DiagRect">
            <a:avLst>
              <a:gd name="adj1" fmla="val 41222"/>
              <a:gd name="adj2" fmla="val 0"/>
            </a:avLst>
          </a:prstGeom>
          <a:gradFill>
            <a:gsLst>
              <a:gs pos="23000">
                <a:srgbClr val="7C7ADF">
                  <a:alpha val="65000"/>
                </a:srgbClr>
              </a:gs>
              <a:gs pos="100000">
                <a:srgbClr val="AFAEEC">
                  <a:alpha val="65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grpSp>
        <p:nvGrpSpPr>
          <p:cNvPr id="6" name="Group 5">
            <a:extLst>
              <a:ext uri="{FF2B5EF4-FFF2-40B4-BE49-F238E27FC236}">
                <a16:creationId xmlns:a16="http://schemas.microsoft.com/office/drawing/2014/main" id="{9D01F9B9-3EF5-400B-9345-247CDA0B7400}"/>
              </a:ext>
            </a:extLst>
          </p:cNvPr>
          <p:cNvGrpSpPr/>
          <p:nvPr userDrawn="1"/>
        </p:nvGrpSpPr>
        <p:grpSpPr>
          <a:xfrm rot="3259136">
            <a:off x="5563305" y="-684920"/>
            <a:ext cx="5714164" cy="6315835"/>
            <a:chOff x="6027893" y="320678"/>
            <a:chExt cx="5714164" cy="6315835"/>
          </a:xfrm>
        </p:grpSpPr>
        <p:sp>
          <p:nvSpPr>
            <p:cNvPr id="7" name="Diamond 6">
              <a:extLst>
                <a:ext uri="{FF2B5EF4-FFF2-40B4-BE49-F238E27FC236}">
                  <a16:creationId xmlns:a16="http://schemas.microsoft.com/office/drawing/2014/main" id="{491F5BE8-CE86-4E11-9E53-450A6CE9D390}"/>
                </a:ext>
              </a:extLst>
            </p:cNvPr>
            <p:cNvSpPr/>
            <p:nvPr userDrawn="1"/>
          </p:nvSpPr>
          <p:spPr>
            <a:xfrm>
              <a:off x="10398554" y="320678"/>
              <a:ext cx="1343503" cy="1840380"/>
            </a:xfrm>
            <a:prstGeom prst="diamond">
              <a:avLst/>
            </a:prstGeom>
            <a:noFill/>
            <a:ln>
              <a:solidFill>
                <a:schemeClr val="bg1">
                  <a:alpha val="2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8" name="Diamond 7">
              <a:extLst>
                <a:ext uri="{FF2B5EF4-FFF2-40B4-BE49-F238E27FC236}">
                  <a16:creationId xmlns:a16="http://schemas.microsoft.com/office/drawing/2014/main" id="{23F4274B-7F87-4D97-B44E-3F46E00FBC62}"/>
                </a:ext>
              </a:extLst>
            </p:cNvPr>
            <p:cNvSpPr/>
            <p:nvPr userDrawn="1"/>
          </p:nvSpPr>
          <p:spPr>
            <a:xfrm>
              <a:off x="10398554" y="1804631"/>
              <a:ext cx="1343503" cy="1840380"/>
            </a:xfrm>
            <a:prstGeom prst="diamond">
              <a:avLst/>
            </a:prstGeom>
            <a:noFill/>
            <a:ln>
              <a:solidFill>
                <a:schemeClr val="bg1">
                  <a:alpha val="2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9" name="Diamond 8">
              <a:extLst>
                <a:ext uri="{FF2B5EF4-FFF2-40B4-BE49-F238E27FC236}">
                  <a16:creationId xmlns:a16="http://schemas.microsoft.com/office/drawing/2014/main" id="{3B265CD2-D94E-4D77-82CF-BF64FEBCAF17}"/>
                </a:ext>
              </a:extLst>
            </p:cNvPr>
            <p:cNvSpPr/>
            <p:nvPr userDrawn="1"/>
          </p:nvSpPr>
          <p:spPr>
            <a:xfrm>
              <a:off x="9304005" y="1804631"/>
              <a:ext cx="1343503" cy="1840380"/>
            </a:xfrm>
            <a:prstGeom prst="diamond">
              <a:avLst/>
            </a:prstGeom>
            <a:noFill/>
            <a:ln>
              <a:solidFill>
                <a:schemeClr val="bg1">
                  <a:alpha val="2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0" name="Diamond 9">
              <a:extLst>
                <a:ext uri="{FF2B5EF4-FFF2-40B4-BE49-F238E27FC236}">
                  <a16:creationId xmlns:a16="http://schemas.microsoft.com/office/drawing/2014/main" id="{817BA691-C4F6-4CB1-A703-6B5048541491}"/>
                </a:ext>
              </a:extLst>
            </p:cNvPr>
            <p:cNvSpPr/>
            <p:nvPr userDrawn="1"/>
          </p:nvSpPr>
          <p:spPr>
            <a:xfrm>
              <a:off x="9323355" y="3312180"/>
              <a:ext cx="1343503" cy="1840380"/>
            </a:xfrm>
            <a:prstGeom prst="diamond">
              <a:avLst/>
            </a:prstGeom>
            <a:noFill/>
            <a:ln>
              <a:solidFill>
                <a:schemeClr val="bg1">
                  <a:alpha val="2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1" name="Diamond 10">
              <a:extLst>
                <a:ext uri="{FF2B5EF4-FFF2-40B4-BE49-F238E27FC236}">
                  <a16:creationId xmlns:a16="http://schemas.microsoft.com/office/drawing/2014/main" id="{5CE2240C-A1B2-498B-A729-8C22FF0B5E4F}"/>
                </a:ext>
              </a:extLst>
            </p:cNvPr>
            <p:cNvSpPr/>
            <p:nvPr userDrawn="1"/>
          </p:nvSpPr>
          <p:spPr>
            <a:xfrm>
              <a:off x="8190373" y="1759867"/>
              <a:ext cx="1343503" cy="1840380"/>
            </a:xfrm>
            <a:prstGeom prst="diamond">
              <a:avLst/>
            </a:prstGeom>
            <a:noFill/>
            <a:ln>
              <a:solidFill>
                <a:schemeClr val="bg1">
                  <a:alpha val="2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2" name="Diamond 11">
              <a:extLst>
                <a:ext uri="{FF2B5EF4-FFF2-40B4-BE49-F238E27FC236}">
                  <a16:creationId xmlns:a16="http://schemas.microsoft.com/office/drawing/2014/main" id="{18D66AA5-81D0-45C8-9B6B-E3B67CBD9096}"/>
                </a:ext>
              </a:extLst>
            </p:cNvPr>
            <p:cNvSpPr/>
            <p:nvPr userDrawn="1"/>
          </p:nvSpPr>
          <p:spPr>
            <a:xfrm>
              <a:off x="9293816" y="4796133"/>
              <a:ext cx="1343503" cy="1840380"/>
            </a:xfrm>
            <a:prstGeom prst="diamond">
              <a:avLst/>
            </a:prstGeom>
            <a:noFill/>
            <a:ln>
              <a:solidFill>
                <a:schemeClr val="bg1">
                  <a:alpha val="2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3" name="Diamond 12">
              <a:extLst>
                <a:ext uri="{FF2B5EF4-FFF2-40B4-BE49-F238E27FC236}">
                  <a16:creationId xmlns:a16="http://schemas.microsoft.com/office/drawing/2014/main" id="{CA5B6CE8-BFCB-48FD-9D1D-F135E8AB6BA8}"/>
                </a:ext>
              </a:extLst>
            </p:cNvPr>
            <p:cNvSpPr/>
            <p:nvPr userDrawn="1"/>
          </p:nvSpPr>
          <p:spPr>
            <a:xfrm>
              <a:off x="7053920" y="1705830"/>
              <a:ext cx="1343503" cy="1840380"/>
            </a:xfrm>
            <a:prstGeom prst="diamond">
              <a:avLst/>
            </a:prstGeom>
            <a:noFill/>
            <a:ln>
              <a:solidFill>
                <a:schemeClr val="bg1">
                  <a:alpha val="2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4" name="Diamond 13">
              <a:extLst>
                <a:ext uri="{FF2B5EF4-FFF2-40B4-BE49-F238E27FC236}">
                  <a16:creationId xmlns:a16="http://schemas.microsoft.com/office/drawing/2014/main" id="{9C582745-8A3D-4D66-BB84-AB9189A25636}"/>
                </a:ext>
              </a:extLst>
            </p:cNvPr>
            <p:cNvSpPr/>
            <p:nvPr userDrawn="1"/>
          </p:nvSpPr>
          <p:spPr>
            <a:xfrm>
              <a:off x="7053920" y="3179521"/>
              <a:ext cx="1343503" cy="1840380"/>
            </a:xfrm>
            <a:prstGeom prst="diamond">
              <a:avLst/>
            </a:prstGeom>
            <a:noFill/>
            <a:ln>
              <a:solidFill>
                <a:schemeClr val="bg1">
                  <a:alpha val="2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5" name="Diamond 14">
              <a:extLst>
                <a:ext uri="{FF2B5EF4-FFF2-40B4-BE49-F238E27FC236}">
                  <a16:creationId xmlns:a16="http://schemas.microsoft.com/office/drawing/2014/main" id="{760B2A97-EA12-4AE4-8F1B-F596F001FC31}"/>
                </a:ext>
              </a:extLst>
            </p:cNvPr>
            <p:cNvSpPr/>
            <p:nvPr userDrawn="1"/>
          </p:nvSpPr>
          <p:spPr>
            <a:xfrm>
              <a:off x="6027893" y="3125484"/>
              <a:ext cx="1343503" cy="1840380"/>
            </a:xfrm>
            <a:prstGeom prst="diamond">
              <a:avLst/>
            </a:prstGeom>
            <a:noFill/>
            <a:ln>
              <a:solidFill>
                <a:schemeClr val="bg1">
                  <a:alpha val="2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spTree>
    <p:extLst>
      <p:ext uri="{BB962C8B-B14F-4D97-AF65-F5344CB8AC3E}">
        <p14:creationId xmlns:p14="http://schemas.microsoft.com/office/powerpoint/2010/main" val="421557124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2_Title Slide">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7BCEE2F8-8B65-40BC-8CFE-802B5620319D}"/>
              </a:ext>
            </a:extLst>
          </p:cNvPr>
          <p:cNvGrpSpPr/>
          <p:nvPr userDrawn="1"/>
        </p:nvGrpSpPr>
        <p:grpSpPr>
          <a:xfrm rot="13791255">
            <a:off x="744376" y="5523316"/>
            <a:ext cx="540100" cy="740533"/>
            <a:chOff x="2043597" y="4413279"/>
            <a:chExt cx="1588632" cy="1259138"/>
          </a:xfrm>
          <a:effectLst>
            <a:outerShdw blurRad="228600" dist="431800" dir="2700000" algn="tl" rotWithShape="0">
              <a:prstClr val="black">
                <a:alpha val="17000"/>
              </a:prstClr>
            </a:outerShdw>
          </a:effectLst>
        </p:grpSpPr>
        <p:sp>
          <p:nvSpPr>
            <p:cNvPr id="9" name="Freeform 13">
              <a:extLst>
                <a:ext uri="{FF2B5EF4-FFF2-40B4-BE49-F238E27FC236}">
                  <a16:creationId xmlns:a16="http://schemas.microsoft.com/office/drawing/2014/main" id="{E87E50C3-7C49-4AA8-B5C0-4A5B83CB4462}"/>
                </a:ext>
              </a:extLst>
            </p:cNvPr>
            <p:cNvSpPr>
              <a:spLocks/>
            </p:cNvSpPr>
            <p:nvPr/>
          </p:nvSpPr>
          <p:spPr bwMode="auto">
            <a:xfrm>
              <a:off x="2043597" y="4413279"/>
              <a:ext cx="1588632" cy="571907"/>
            </a:xfrm>
            <a:custGeom>
              <a:avLst/>
              <a:gdLst>
                <a:gd name="T0" fmla="*/ 675 w 1350"/>
                <a:gd name="T1" fmla="*/ 486 h 486"/>
                <a:gd name="T2" fmla="*/ 0 w 1350"/>
                <a:gd name="T3" fmla="*/ 242 h 486"/>
                <a:gd name="T4" fmla="*/ 675 w 1350"/>
                <a:gd name="T5" fmla="*/ 0 h 486"/>
                <a:gd name="T6" fmla="*/ 1350 w 1350"/>
                <a:gd name="T7" fmla="*/ 242 h 486"/>
                <a:gd name="T8" fmla="*/ 675 w 1350"/>
                <a:gd name="T9" fmla="*/ 486 h 486"/>
              </a:gdLst>
              <a:ahLst/>
              <a:cxnLst>
                <a:cxn ang="0">
                  <a:pos x="T0" y="T1"/>
                </a:cxn>
                <a:cxn ang="0">
                  <a:pos x="T2" y="T3"/>
                </a:cxn>
                <a:cxn ang="0">
                  <a:pos x="T4" y="T5"/>
                </a:cxn>
                <a:cxn ang="0">
                  <a:pos x="T6" y="T7"/>
                </a:cxn>
                <a:cxn ang="0">
                  <a:pos x="T8" y="T9"/>
                </a:cxn>
              </a:cxnLst>
              <a:rect l="0" t="0" r="r" b="b"/>
              <a:pathLst>
                <a:path w="1350" h="486">
                  <a:moveTo>
                    <a:pt x="675" y="486"/>
                  </a:moveTo>
                  <a:lnTo>
                    <a:pt x="0" y="242"/>
                  </a:lnTo>
                  <a:lnTo>
                    <a:pt x="675" y="0"/>
                  </a:lnTo>
                  <a:lnTo>
                    <a:pt x="1350" y="242"/>
                  </a:lnTo>
                  <a:lnTo>
                    <a:pt x="675" y="486"/>
                  </a:lnTo>
                  <a:close/>
                </a:path>
              </a:pathLst>
            </a:custGeom>
            <a:solidFill>
              <a:srgbClr val="7A06AE"/>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sp>
          <p:nvSpPr>
            <p:cNvPr id="10" name="Freeform 15">
              <a:extLst>
                <a:ext uri="{FF2B5EF4-FFF2-40B4-BE49-F238E27FC236}">
                  <a16:creationId xmlns:a16="http://schemas.microsoft.com/office/drawing/2014/main" id="{3495B980-2C62-42E3-9943-E2F962B3536B}"/>
                </a:ext>
              </a:extLst>
            </p:cNvPr>
            <p:cNvSpPr>
              <a:spLocks/>
            </p:cNvSpPr>
            <p:nvPr/>
          </p:nvSpPr>
          <p:spPr bwMode="auto">
            <a:xfrm>
              <a:off x="2837913" y="4698056"/>
              <a:ext cx="794316" cy="974361"/>
            </a:xfrm>
            <a:custGeom>
              <a:avLst/>
              <a:gdLst>
                <a:gd name="T0" fmla="*/ 0 w 675"/>
                <a:gd name="T1" fmla="*/ 828 h 828"/>
                <a:gd name="T2" fmla="*/ 0 w 675"/>
                <a:gd name="T3" fmla="*/ 244 h 828"/>
                <a:gd name="T4" fmla="*/ 675 w 675"/>
                <a:gd name="T5" fmla="*/ 0 h 828"/>
                <a:gd name="T6" fmla="*/ 0 w 675"/>
                <a:gd name="T7" fmla="*/ 828 h 828"/>
              </a:gdLst>
              <a:ahLst/>
              <a:cxnLst>
                <a:cxn ang="0">
                  <a:pos x="T0" y="T1"/>
                </a:cxn>
                <a:cxn ang="0">
                  <a:pos x="T2" y="T3"/>
                </a:cxn>
                <a:cxn ang="0">
                  <a:pos x="T4" y="T5"/>
                </a:cxn>
                <a:cxn ang="0">
                  <a:pos x="T6" y="T7"/>
                </a:cxn>
              </a:cxnLst>
              <a:rect l="0" t="0" r="r" b="b"/>
              <a:pathLst>
                <a:path w="675" h="828">
                  <a:moveTo>
                    <a:pt x="0" y="828"/>
                  </a:moveTo>
                  <a:lnTo>
                    <a:pt x="0" y="244"/>
                  </a:lnTo>
                  <a:lnTo>
                    <a:pt x="675" y="0"/>
                  </a:lnTo>
                  <a:lnTo>
                    <a:pt x="0" y="828"/>
                  </a:lnTo>
                  <a:close/>
                </a:path>
              </a:pathLst>
            </a:custGeom>
            <a:solidFill>
              <a:srgbClr val="C144FA"/>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sp>
          <p:nvSpPr>
            <p:cNvPr id="11" name="Freeform 16">
              <a:extLst>
                <a:ext uri="{FF2B5EF4-FFF2-40B4-BE49-F238E27FC236}">
                  <a16:creationId xmlns:a16="http://schemas.microsoft.com/office/drawing/2014/main" id="{9C9D541C-CCAF-4C5C-8044-3A33C59E4402}"/>
                </a:ext>
              </a:extLst>
            </p:cNvPr>
            <p:cNvSpPr>
              <a:spLocks/>
            </p:cNvSpPr>
            <p:nvPr/>
          </p:nvSpPr>
          <p:spPr bwMode="auto">
            <a:xfrm>
              <a:off x="2043597" y="4698056"/>
              <a:ext cx="794316" cy="974361"/>
            </a:xfrm>
            <a:custGeom>
              <a:avLst/>
              <a:gdLst>
                <a:gd name="T0" fmla="*/ 675 w 675"/>
                <a:gd name="T1" fmla="*/ 828 h 828"/>
                <a:gd name="T2" fmla="*/ 675 w 675"/>
                <a:gd name="T3" fmla="*/ 244 h 828"/>
                <a:gd name="T4" fmla="*/ 0 w 675"/>
                <a:gd name="T5" fmla="*/ 0 h 828"/>
                <a:gd name="T6" fmla="*/ 675 w 675"/>
                <a:gd name="T7" fmla="*/ 828 h 828"/>
              </a:gdLst>
              <a:ahLst/>
              <a:cxnLst>
                <a:cxn ang="0">
                  <a:pos x="T0" y="T1"/>
                </a:cxn>
                <a:cxn ang="0">
                  <a:pos x="T2" y="T3"/>
                </a:cxn>
                <a:cxn ang="0">
                  <a:pos x="T4" y="T5"/>
                </a:cxn>
                <a:cxn ang="0">
                  <a:pos x="T6" y="T7"/>
                </a:cxn>
              </a:cxnLst>
              <a:rect l="0" t="0" r="r" b="b"/>
              <a:pathLst>
                <a:path w="675" h="828">
                  <a:moveTo>
                    <a:pt x="675" y="828"/>
                  </a:moveTo>
                  <a:lnTo>
                    <a:pt x="675" y="244"/>
                  </a:lnTo>
                  <a:lnTo>
                    <a:pt x="0" y="0"/>
                  </a:lnTo>
                  <a:lnTo>
                    <a:pt x="675" y="828"/>
                  </a:lnTo>
                  <a:close/>
                </a:path>
              </a:pathLst>
            </a:custGeom>
            <a:solidFill>
              <a:srgbClr val="AF12F7"/>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grpSp>
      <p:grpSp>
        <p:nvGrpSpPr>
          <p:cNvPr id="12" name="Group 11">
            <a:extLst>
              <a:ext uri="{FF2B5EF4-FFF2-40B4-BE49-F238E27FC236}">
                <a16:creationId xmlns:a16="http://schemas.microsoft.com/office/drawing/2014/main" id="{991037C6-7EF8-4032-B388-EBFF1EE12B13}"/>
              </a:ext>
            </a:extLst>
          </p:cNvPr>
          <p:cNvGrpSpPr/>
          <p:nvPr userDrawn="1"/>
        </p:nvGrpSpPr>
        <p:grpSpPr>
          <a:xfrm rot="1800000" flipH="1">
            <a:off x="10122843" y="562813"/>
            <a:ext cx="719856" cy="986998"/>
            <a:chOff x="2043597" y="4413279"/>
            <a:chExt cx="1588632" cy="1259138"/>
          </a:xfrm>
          <a:effectLst>
            <a:outerShdw blurRad="228600" dist="431800" dir="2700000" algn="tl" rotWithShape="0">
              <a:prstClr val="black">
                <a:alpha val="17000"/>
              </a:prstClr>
            </a:outerShdw>
          </a:effectLst>
        </p:grpSpPr>
        <p:sp>
          <p:nvSpPr>
            <p:cNvPr id="13" name="Freeform 13">
              <a:extLst>
                <a:ext uri="{FF2B5EF4-FFF2-40B4-BE49-F238E27FC236}">
                  <a16:creationId xmlns:a16="http://schemas.microsoft.com/office/drawing/2014/main" id="{15F47C93-3612-40AD-9797-BD58B63851D1}"/>
                </a:ext>
              </a:extLst>
            </p:cNvPr>
            <p:cNvSpPr>
              <a:spLocks/>
            </p:cNvSpPr>
            <p:nvPr/>
          </p:nvSpPr>
          <p:spPr bwMode="auto">
            <a:xfrm>
              <a:off x="2043597" y="4413279"/>
              <a:ext cx="1588632" cy="571907"/>
            </a:xfrm>
            <a:custGeom>
              <a:avLst/>
              <a:gdLst>
                <a:gd name="T0" fmla="*/ 675 w 1350"/>
                <a:gd name="T1" fmla="*/ 486 h 486"/>
                <a:gd name="T2" fmla="*/ 0 w 1350"/>
                <a:gd name="T3" fmla="*/ 242 h 486"/>
                <a:gd name="T4" fmla="*/ 675 w 1350"/>
                <a:gd name="T5" fmla="*/ 0 h 486"/>
                <a:gd name="T6" fmla="*/ 1350 w 1350"/>
                <a:gd name="T7" fmla="*/ 242 h 486"/>
                <a:gd name="T8" fmla="*/ 675 w 1350"/>
                <a:gd name="T9" fmla="*/ 486 h 486"/>
              </a:gdLst>
              <a:ahLst/>
              <a:cxnLst>
                <a:cxn ang="0">
                  <a:pos x="T0" y="T1"/>
                </a:cxn>
                <a:cxn ang="0">
                  <a:pos x="T2" y="T3"/>
                </a:cxn>
                <a:cxn ang="0">
                  <a:pos x="T4" y="T5"/>
                </a:cxn>
                <a:cxn ang="0">
                  <a:pos x="T6" y="T7"/>
                </a:cxn>
                <a:cxn ang="0">
                  <a:pos x="T8" y="T9"/>
                </a:cxn>
              </a:cxnLst>
              <a:rect l="0" t="0" r="r" b="b"/>
              <a:pathLst>
                <a:path w="1350" h="486">
                  <a:moveTo>
                    <a:pt x="675" y="486"/>
                  </a:moveTo>
                  <a:lnTo>
                    <a:pt x="0" y="242"/>
                  </a:lnTo>
                  <a:lnTo>
                    <a:pt x="675" y="0"/>
                  </a:lnTo>
                  <a:lnTo>
                    <a:pt x="1350" y="242"/>
                  </a:lnTo>
                  <a:lnTo>
                    <a:pt x="675" y="486"/>
                  </a:lnTo>
                  <a:close/>
                </a:path>
              </a:pathLst>
            </a:custGeom>
            <a:solidFill>
              <a:srgbClr val="32329A"/>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sp>
          <p:nvSpPr>
            <p:cNvPr id="14" name="Freeform 15">
              <a:extLst>
                <a:ext uri="{FF2B5EF4-FFF2-40B4-BE49-F238E27FC236}">
                  <a16:creationId xmlns:a16="http://schemas.microsoft.com/office/drawing/2014/main" id="{3E1FA5DD-909F-464E-BB88-B1426B59AC37}"/>
                </a:ext>
              </a:extLst>
            </p:cNvPr>
            <p:cNvSpPr>
              <a:spLocks/>
            </p:cNvSpPr>
            <p:nvPr/>
          </p:nvSpPr>
          <p:spPr bwMode="auto">
            <a:xfrm>
              <a:off x="2837913" y="4698056"/>
              <a:ext cx="794316" cy="974361"/>
            </a:xfrm>
            <a:custGeom>
              <a:avLst/>
              <a:gdLst>
                <a:gd name="T0" fmla="*/ 0 w 675"/>
                <a:gd name="T1" fmla="*/ 828 h 828"/>
                <a:gd name="T2" fmla="*/ 0 w 675"/>
                <a:gd name="T3" fmla="*/ 244 h 828"/>
                <a:gd name="T4" fmla="*/ 675 w 675"/>
                <a:gd name="T5" fmla="*/ 0 h 828"/>
                <a:gd name="T6" fmla="*/ 0 w 675"/>
                <a:gd name="T7" fmla="*/ 828 h 828"/>
              </a:gdLst>
              <a:ahLst/>
              <a:cxnLst>
                <a:cxn ang="0">
                  <a:pos x="T0" y="T1"/>
                </a:cxn>
                <a:cxn ang="0">
                  <a:pos x="T2" y="T3"/>
                </a:cxn>
                <a:cxn ang="0">
                  <a:pos x="T4" y="T5"/>
                </a:cxn>
                <a:cxn ang="0">
                  <a:pos x="T6" y="T7"/>
                </a:cxn>
              </a:cxnLst>
              <a:rect l="0" t="0" r="r" b="b"/>
              <a:pathLst>
                <a:path w="675" h="828">
                  <a:moveTo>
                    <a:pt x="0" y="828"/>
                  </a:moveTo>
                  <a:lnTo>
                    <a:pt x="0" y="244"/>
                  </a:lnTo>
                  <a:lnTo>
                    <a:pt x="675" y="0"/>
                  </a:lnTo>
                  <a:lnTo>
                    <a:pt x="0" y="828"/>
                  </a:lnTo>
                  <a:close/>
                </a:path>
              </a:pathLst>
            </a:custGeom>
            <a:solidFill>
              <a:srgbClr val="7C7ADF"/>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sp>
          <p:nvSpPr>
            <p:cNvPr id="15" name="Freeform 16">
              <a:extLst>
                <a:ext uri="{FF2B5EF4-FFF2-40B4-BE49-F238E27FC236}">
                  <a16:creationId xmlns:a16="http://schemas.microsoft.com/office/drawing/2014/main" id="{E2413371-0219-4E1C-A343-24DF94514DBE}"/>
                </a:ext>
              </a:extLst>
            </p:cNvPr>
            <p:cNvSpPr>
              <a:spLocks/>
            </p:cNvSpPr>
            <p:nvPr/>
          </p:nvSpPr>
          <p:spPr bwMode="auto">
            <a:xfrm>
              <a:off x="2043597" y="4698056"/>
              <a:ext cx="794316" cy="974361"/>
            </a:xfrm>
            <a:custGeom>
              <a:avLst/>
              <a:gdLst>
                <a:gd name="T0" fmla="*/ 675 w 675"/>
                <a:gd name="T1" fmla="*/ 828 h 828"/>
                <a:gd name="T2" fmla="*/ 675 w 675"/>
                <a:gd name="T3" fmla="*/ 244 h 828"/>
                <a:gd name="T4" fmla="*/ 0 w 675"/>
                <a:gd name="T5" fmla="*/ 0 h 828"/>
                <a:gd name="T6" fmla="*/ 675 w 675"/>
                <a:gd name="T7" fmla="*/ 828 h 828"/>
              </a:gdLst>
              <a:ahLst/>
              <a:cxnLst>
                <a:cxn ang="0">
                  <a:pos x="T0" y="T1"/>
                </a:cxn>
                <a:cxn ang="0">
                  <a:pos x="T2" y="T3"/>
                </a:cxn>
                <a:cxn ang="0">
                  <a:pos x="T4" y="T5"/>
                </a:cxn>
                <a:cxn ang="0">
                  <a:pos x="T6" y="T7"/>
                </a:cxn>
              </a:cxnLst>
              <a:rect l="0" t="0" r="r" b="b"/>
              <a:pathLst>
                <a:path w="675" h="828">
                  <a:moveTo>
                    <a:pt x="675" y="828"/>
                  </a:moveTo>
                  <a:lnTo>
                    <a:pt x="675" y="244"/>
                  </a:lnTo>
                  <a:lnTo>
                    <a:pt x="0" y="0"/>
                  </a:lnTo>
                  <a:lnTo>
                    <a:pt x="675" y="828"/>
                  </a:lnTo>
                  <a:close/>
                </a:path>
              </a:pathLst>
            </a:custGeom>
            <a:solidFill>
              <a:srgbClr val="4F4EC6"/>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grpSp>
      <p:grpSp>
        <p:nvGrpSpPr>
          <p:cNvPr id="16" name="Group 15">
            <a:extLst>
              <a:ext uri="{FF2B5EF4-FFF2-40B4-BE49-F238E27FC236}">
                <a16:creationId xmlns:a16="http://schemas.microsoft.com/office/drawing/2014/main" id="{C36F3101-CFC9-4190-B65B-2C4E320AD7B7}"/>
              </a:ext>
            </a:extLst>
          </p:cNvPr>
          <p:cNvGrpSpPr/>
          <p:nvPr userDrawn="1"/>
        </p:nvGrpSpPr>
        <p:grpSpPr>
          <a:xfrm rot="18000000">
            <a:off x="462972" y="129802"/>
            <a:ext cx="999638" cy="1370607"/>
            <a:chOff x="2043597" y="4413279"/>
            <a:chExt cx="1588632" cy="1259138"/>
          </a:xfrm>
          <a:effectLst>
            <a:outerShdw blurRad="228600" dist="431800" dir="2700000" algn="tl" rotWithShape="0">
              <a:prstClr val="black">
                <a:alpha val="17000"/>
              </a:prstClr>
            </a:outerShdw>
          </a:effectLst>
        </p:grpSpPr>
        <p:sp>
          <p:nvSpPr>
            <p:cNvPr id="17" name="Freeform 13">
              <a:extLst>
                <a:ext uri="{FF2B5EF4-FFF2-40B4-BE49-F238E27FC236}">
                  <a16:creationId xmlns:a16="http://schemas.microsoft.com/office/drawing/2014/main" id="{C2EB88EA-5BD0-4B72-AC97-B4A2ECB78391}"/>
                </a:ext>
              </a:extLst>
            </p:cNvPr>
            <p:cNvSpPr>
              <a:spLocks/>
            </p:cNvSpPr>
            <p:nvPr/>
          </p:nvSpPr>
          <p:spPr bwMode="auto">
            <a:xfrm>
              <a:off x="2043597" y="4413279"/>
              <a:ext cx="1588632" cy="571907"/>
            </a:xfrm>
            <a:custGeom>
              <a:avLst/>
              <a:gdLst>
                <a:gd name="T0" fmla="*/ 675 w 1350"/>
                <a:gd name="T1" fmla="*/ 486 h 486"/>
                <a:gd name="T2" fmla="*/ 0 w 1350"/>
                <a:gd name="T3" fmla="*/ 242 h 486"/>
                <a:gd name="T4" fmla="*/ 675 w 1350"/>
                <a:gd name="T5" fmla="*/ 0 h 486"/>
                <a:gd name="T6" fmla="*/ 1350 w 1350"/>
                <a:gd name="T7" fmla="*/ 242 h 486"/>
                <a:gd name="T8" fmla="*/ 675 w 1350"/>
                <a:gd name="T9" fmla="*/ 486 h 486"/>
              </a:gdLst>
              <a:ahLst/>
              <a:cxnLst>
                <a:cxn ang="0">
                  <a:pos x="T0" y="T1"/>
                </a:cxn>
                <a:cxn ang="0">
                  <a:pos x="T2" y="T3"/>
                </a:cxn>
                <a:cxn ang="0">
                  <a:pos x="T4" y="T5"/>
                </a:cxn>
                <a:cxn ang="0">
                  <a:pos x="T6" y="T7"/>
                </a:cxn>
                <a:cxn ang="0">
                  <a:pos x="T8" y="T9"/>
                </a:cxn>
              </a:cxnLst>
              <a:rect l="0" t="0" r="r" b="b"/>
              <a:pathLst>
                <a:path w="1350" h="486">
                  <a:moveTo>
                    <a:pt x="675" y="486"/>
                  </a:moveTo>
                  <a:lnTo>
                    <a:pt x="0" y="242"/>
                  </a:lnTo>
                  <a:lnTo>
                    <a:pt x="675" y="0"/>
                  </a:lnTo>
                  <a:lnTo>
                    <a:pt x="1350" y="242"/>
                  </a:lnTo>
                  <a:lnTo>
                    <a:pt x="675" y="486"/>
                  </a:lnTo>
                  <a:close/>
                </a:path>
              </a:pathLst>
            </a:custGeom>
            <a:solidFill>
              <a:srgbClr val="7A06AE"/>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sp>
          <p:nvSpPr>
            <p:cNvPr id="18" name="Freeform 15">
              <a:extLst>
                <a:ext uri="{FF2B5EF4-FFF2-40B4-BE49-F238E27FC236}">
                  <a16:creationId xmlns:a16="http://schemas.microsoft.com/office/drawing/2014/main" id="{C8DB37CA-7632-4808-8EBF-4F5E8169B251}"/>
                </a:ext>
              </a:extLst>
            </p:cNvPr>
            <p:cNvSpPr>
              <a:spLocks/>
            </p:cNvSpPr>
            <p:nvPr/>
          </p:nvSpPr>
          <p:spPr bwMode="auto">
            <a:xfrm>
              <a:off x="2837913" y="4698056"/>
              <a:ext cx="794316" cy="974361"/>
            </a:xfrm>
            <a:custGeom>
              <a:avLst/>
              <a:gdLst>
                <a:gd name="T0" fmla="*/ 0 w 675"/>
                <a:gd name="T1" fmla="*/ 828 h 828"/>
                <a:gd name="T2" fmla="*/ 0 w 675"/>
                <a:gd name="T3" fmla="*/ 244 h 828"/>
                <a:gd name="T4" fmla="*/ 675 w 675"/>
                <a:gd name="T5" fmla="*/ 0 h 828"/>
                <a:gd name="T6" fmla="*/ 0 w 675"/>
                <a:gd name="T7" fmla="*/ 828 h 828"/>
              </a:gdLst>
              <a:ahLst/>
              <a:cxnLst>
                <a:cxn ang="0">
                  <a:pos x="T0" y="T1"/>
                </a:cxn>
                <a:cxn ang="0">
                  <a:pos x="T2" y="T3"/>
                </a:cxn>
                <a:cxn ang="0">
                  <a:pos x="T4" y="T5"/>
                </a:cxn>
                <a:cxn ang="0">
                  <a:pos x="T6" y="T7"/>
                </a:cxn>
              </a:cxnLst>
              <a:rect l="0" t="0" r="r" b="b"/>
              <a:pathLst>
                <a:path w="675" h="828">
                  <a:moveTo>
                    <a:pt x="0" y="828"/>
                  </a:moveTo>
                  <a:lnTo>
                    <a:pt x="0" y="244"/>
                  </a:lnTo>
                  <a:lnTo>
                    <a:pt x="675" y="0"/>
                  </a:lnTo>
                  <a:lnTo>
                    <a:pt x="0" y="828"/>
                  </a:lnTo>
                  <a:close/>
                </a:path>
              </a:pathLst>
            </a:custGeom>
            <a:solidFill>
              <a:srgbClr val="C144FA"/>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sp>
          <p:nvSpPr>
            <p:cNvPr id="19" name="Freeform 16">
              <a:extLst>
                <a:ext uri="{FF2B5EF4-FFF2-40B4-BE49-F238E27FC236}">
                  <a16:creationId xmlns:a16="http://schemas.microsoft.com/office/drawing/2014/main" id="{46CA8ADC-BFF1-478B-9B9B-05EE235736CA}"/>
                </a:ext>
              </a:extLst>
            </p:cNvPr>
            <p:cNvSpPr>
              <a:spLocks/>
            </p:cNvSpPr>
            <p:nvPr/>
          </p:nvSpPr>
          <p:spPr bwMode="auto">
            <a:xfrm>
              <a:off x="2043597" y="4698056"/>
              <a:ext cx="794316" cy="974361"/>
            </a:xfrm>
            <a:custGeom>
              <a:avLst/>
              <a:gdLst>
                <a:gd name="T0" fmla="*/ 675 w 675"/>
                <a:gd name="T1" fmla="*/ 828 h 828"/>
                <a:gd name="T2" fmla="*/ 675 w 675"/>
                <a:gd name="T3" fmla="*/ 244 h 828"/>
                <a:gd name="T4" fmla="*/ 0 w 675"/>
                <a:gd name="T5" fmla="*/ 0 h 828"/>
                <a:gd name="T6" fmla="*/ 675 w 675"/>
                <a:gd name="T7" fmla="*/ 828 h 828"/>
              </a:gdLst>
              <a:ahLst/>
              <a:cxnLst>
                <a:cxn ang="0">
                  <a:pos x="T0" y="T1"/>
                </a:cxn>
                <a:cxn ang="0">
                  <a:pos x="T2" y="T3"/>
                </a:cxn>
                <a:cxn ang="0">
                  <a:pos x="T4" y="T5"/>
                </a:cxn>
                <a:cxn ang="0">
                  <a:pos x="T6" y="T7"/>
                </a:cxn>
              </a:cxnLst>
              <a:rect l="0" t="0" r="r" b="b"/>
              <a:pathLst>
                <a:path w="675" h="828">
                  <a:moveTo>
                    <a:pt x="675" y="828"/>
                  </a:moveTo>
                  <a:lnTo>
                    <a:pt x="675" y="244"/>
                  </a:lnTo>
                  <a:lnTo>
                    <a:pt x="0" y="0"/>
                  </a:lnTo>
                  <a:lnTo>
                    <a:pt x="675" y="828"/>
                  </a:lnTo>
                  <a:close/>
                </a:path>
              </a:pathLst>
            </a:custGeom>
            <a:solidFill>
              <a:srgbClr val="AF12F7"/>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grpSp>
    </p:spTree>
    <p:extLst>
      <p:ext uri="{BB962C8B-B14F-4D97-AF65-F5344CB8AC3E}">
        <p14:creationId xmlns:p14="http://schemas.microsoft.com/office/powerpoint/2010/main" val="372982673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3_Title Slide">
    <p:spTree>
      <p:nvGrpSpPr>
        <p:cNvPr id="1" name=""/>
        <p:cNvGrpSpPr/>
        <p:nvPr/>
      </p:nvGrpSpPr>
      <p:grpSpPr>
        <a:xfrm>
          <a:off x="0" y="0"/>
          <a:ext cx="0" cy="0"/>
          <a:chOff x="0" y="0"/>
          <a:chExt cx="0" cy="0"/>
        </a:xfrm>
      </p:grpSpPr>
      <p:sp>
        <p:nvSpPr>
          <p:cNvPr id="4" name="Rectangle: Rounded Corners 3">
            <a:extLst>
              <a:ext uri="{FF2B5EF4-FFF2-40B4-BE49-F238E27FC236}">
                <a16:creationId xmlns:a16="http://schemas.microsoft.com/office/drawing/2014/main" id="{A956C3B7-DAF1-4D42-8D4F-6409AF7DB4D8}"/>
              </a:ext>
            </a:extLst>
          </p:cNvPr>
          <p:cNvSpPr/>
          <p:nvPr userDrawn="1"/>
        </p:nvSpPr>
        <p:spPr>
          <a:xfrm>
            <a:off x="5708468" y="760912"/>
            <a:ext cx="5172892" cy="2668088"/>
          </a:xfrm>
          <a:prstGeom prst="roundRect">
            <a:avLst/>
          </a:prstGeom>
          <a:gradFill>
            <a:gsLst>
              <a:gs pos="23000">
                <a:srgbClr val="7C7ADF"/>
              </a:gs>
              <a:gs pos="100000">
                <a:srgbClr val="AFAEEC"/>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5" name="Rectangle: Rounded Corners 4">
            <a:extLst>
              <a:ext uri="{FF2B5EF4-FFF2-40B4-BE49-F238E27FC236}">
                <a16:creationId xmlns:a16="http://schemas.microsoft.com/office/drawing/2014/main" id="{5EBFA007-0159-4E57-B4E2-350F3003FC70}"/>
              </a:ext>
            </a:extLst>
          </p:cNvPr>
          <p:cNvSpPr/>
          <p:nvPr userDrawn="1"/>
        </p:nvSpPr>
        <p:spPr>
          <a:xfrm>
            <a:off x="5708468" y="3526970"/>
            <a:ext cx="2470332" cy="2521131"/>
          </a:xfrm>
          <a:prstGeom prst="roundRect">
            <a:avLst/>
          </a:prstGeom>
          <a:gradFill>
            <a:gsLst>
              <a:gs pos="23000">
                <a:srgbClr val="7C7ADF"/>
              </a:gs>
              <a:gs pos="100000">
                <a:srgbClr val="AFAEEC"/>
              </a:gs>
            </a:gsLst>
            <a:lin ang="5400000" scaled="1"/>
          </a:gradFill>
          <a:ln>
            <a:noFill/>
          </a:ln>
          <a:effectLst>
            <a:outerShdw blurRad="127000" dist="114300" dir="8100000" algn="tr"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6" name="Rectangle: Rounded Corners 5">
            <a:extLst>
              <a:ext uri="{FF2B5EF4-FFF2-40B4-BE49-F238E27FC236}">
                <a16:creationId xmlns:a16="http://schemas.microsoft.com/office/drawing/2014/main" id="{E7C1326B-2995-43FD-ABA2-AFD34ED14C96}"/>
              </a:ext>
            </a:extLst>
          </p:cNvPr>
          <p:cNvSpPr/>
          <p:nvPr userDrawn="1"/>
        </p:nvSpPr>
        <p:spPr>
          <a:xfrm>
            <a:off x="8411028" y="3526970"/>
            <a:ext cx="2470332" cy="2521131"/>
          </a:xfrm>
          <a:prstGeom prst="roundRect">
            <a:avLst/>
          </a:prstGeom>
          <a:gradFill>
            <a:gsLst>
              <a:gs pos="23000">
                <a:srgbClr val="7C7ADF"/>
              </a:gs>
              <a:gs pos="100000">
                <a:srgbClr val="AFAEEC"/>
              </a:gs>
            </a:gsLst>
            <a:lin ang="5400000" scaled="1"/>
          </a:gradFill>
          <a:ln>
            <a:noFill/>
          </a:ln>
          <a:effectLst>
            <a:outerShdw blurRad="127000" dist="114300" dir="8100000" algn="tr"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Tree>
    <p:extLst>
      <p:ext uri="{BB962C8B-B14F-4D97-AF65-F5344CB8AC3E}">
        <p14:creationId xmlns:p14="http://schemas.microsoft.com/office/powerpoint/2010/main" val="266885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4_Title Slide">
    <p:spTree>
      <p:nvGrpSpPr>
        <p:cNvPr id="1" name=""/>
        <p:cNvGrpSpPr/>
        <p:nvPr/>
      </p:nvGrpSpPr>
      <p:grpSpPr>
        <a:xfrm>
          <a:off x="0" y="0"/>
          <a:ext cx="0" cy="0"/>
          <a:chOff x="0" y="0"/>
          <a:chExt cx="0" cy="0"/>
        </a:xfrm>
      </p:grpSpPr>
      <p:sp>
        <p:nvSpPr>
          <p:cNvPr id="2" name="Picture Placeholder 3">
            <a:extLst>
              <a:ext uri="{FF2B5EF4-FFF2-40B4-BE49-F238E27FC236}">
                <a16:creationId xmlns:a16="http://schemas.microsoft.com/office/drawing/2014/main" id="{3EC019F9-BC80-4786-BE21-18D5FECEF715}"/>
              </a:ext>
            </a:extLst>
          </p:cNvPr>
          <p:cNvSpPr>
            <a:spLocks noGrp="1"/>
          </p:cNvSpPr>
          <p:nvPr>
            <p:ph type="pic" sz="quarter" idx="12"/>
          </p:nvPr>
        </p:nvSpPr>
        <p:spPr>
          <a:xfrm>
            <a:off x="1" y="0"/>
            <a:ext cx="2017486" cy="2387600"/>
          </a:xfrm>
          <a:prstGeom prst="rect">
            <a:avLst/>
          </a:prstGeom>
          <a:pattFill prst="divot">
            <a:fgClr>
              <a:schemeClr val="accent1"/>
            </a:fgClr>
            <a:bgClr>
              <a:schemeClr val="bg1"/>
            </a:bgClr>
          </a:pattFill>
        </p:spPr>
        <p:txBody>
          <a:bodyPr wrap="square">
            <a:noAutofit/>
          </a:bodyPr>
          <a:lstStyle>
            <a:lvl1pPr>
              <a:defRPr sz="2000">
                <a:latin typeface="Arial" panose="020B0604020202020204" pitchFamily="34" charset="0"/>
                <a:cs typeface="Arial" panose="020B0604020202020204" pitchFamily="34" charset="0"/>
              </a:defRPr>
            </a:lvl1pPr>
          </a:lstStyle>
          <a:p>
            <a:endParaRPr lang="en-ID"/>
          </a:p>
        </p:txBody>
      </p:sp>
      <p:sp>
        <p:nvSpPr>
          <p:cNvPr id="3" name="Picture Placeholder 3">
            <a:extLst>
              <a:ext uri="{FF2B5EF4-FFF2-40B4-BE49-F238E27FC236}">
                <a16:creationId xmlns:a16="http://schemas.microsoft.com/office/drawing/2014/main" id="{D9BF252E-D368-47A9-B66D-EC1817BF2F4A}"/>
              </a:ext>
            </a:extLst>
          </p:cNvPr>
          <p:cNvSpPr>
            <a:spLocks noGrp="1"/>
          </p:cNvSpPr>
          <p:nvPr>
            <p:ph type="pic" sz="quarter" idx="13"/>
          </p:nvPr>
        </p:nvSpPr>
        <p:spPr>
          <a:xfrm>
            <a:off x="1" y="2387600"/>
            <a:ext cx="2017486" cy="2387600"/>
          </a:xfrm>
          <a:prstGeom prst="rect">
            <a:avLst/>
          </a:prstGeom>
          <a:pattFill prst="divot">
            <a:fgClr>
              <a:schemeClr val="accent1"/>
            </a:fgClr>
            <a:bgClr>
              <a:schemeClr val="bg1"/>
            </a:bgClr>
          </a:pattFill>
        </p:spPr>
        <p:txBody>
          <a:bodyPr wrap="square">
            <a:noAutofit/>
          </a:bodyPr>
          <a:lstStyle>
            <a:lvl1pPr>
              <a:defRPr sz="2000">
                <a:latin typeface="Arial" panose="020B0604020202020204" pitchFamily="34" charset="0"/>
                <a:cs typeface="Arial" panose="020B0604020202020204" pitchFamily="34" charset="0"/>
              </a:defRPr>
            </a:lvl1pPr>
          </a:lstStyle>
          <a:p>
            <a:endParaRPr lang="en-ID"/>
          </a:p>
        </p:txBody>
      </p:sp>
      <p:sp>
        <p:nvSpPr>
          <p:cNvPr id="4" name="Picture Placeholder 3">
            <a:extLst>
              <a:ext uri="{FF2B5EF4-FFF2-40B4-BE49-F238E27FC236}">
                <a16:creationId xmlns:a16="http://schemas.microsoft.com/office/drawing/2014/main" id="{824134BE-548A-45B6-884A-3E8BC6FFF764}"/>
              </a:ext>
            </a:extLst>
          </p:cNvPr>
          <p:cNvSpPr>
            <a:spLocks noGrp="1"/>
          </p:cNvSpPr>
          <p:nvPr>
            <p:ph type="pic" sz="quarter" idx="14"/>
          </p:nvPr>
        </p:nvSpPr>
        <p:spPr>
          <a:xfrm>
            <a:off x="1" y="4775200"/>
            <a:ext cx="2017486" cy="2082800"/>
          </a:xfrm>
          <a:prstGeom prst="rect">
            <a:avLst/>
          </a:prstGeom>
          <a:pattFill prst="divot">
            <a:fgClr>
              <a:schemeClr val="accent1"/>
            </a:fgClr>
            <a:bgClr>
              <a:schemeClr val="bg1"/>
            </a:bgClr>
          </a:pattFill>
        </p:spPr>
        <p:txBody>
          <a:bodyPr wrap="square">
            <a:noAutofit/>
          </a:bodyPr>
          <a:lstStyle>
            <a:lvl1pPr>
              <a:defRPr sz="2000">
                <a:latin typeface="Arial" panose="020B0604020202020204" pitchFamily="34" charset="0"/>
                <a:cs typeface="Arial" panose="020B0604020202020204" pitchFamily="34" charset="0"/>
              </a:defRPr>
            </a:lvl1pPr>
          </a:lstStyle>
          <a:p>
            <a:endParaRPr lang="en-ID"/>
          </a:p>
        </p:txBody>
      </p:sp>
      <p:sp>
        <p:nvSpPr>
          <p:cNvPr id="5" name="Picture Placeholder 3">
            <a:extLst>
              <a:ext uri="{FF2B5EF4-FFF2-40B4-BE49-F238E27FC236}">
                <a16:creationId xmlns:a16="http://schemas.microsoft.com/office/drawing/2014/main" id="{B676CDA8-F25E-4500-9FBD-A5C6C77C5023}"/>
              </a:ext>
            </a:extLst>
          </p:cNvPr>
          <p:cNvSpPr>
            <a:spLocks noGrp="1"/>
          </p:cNvSpPr>
          <p:nvPr>
            <p:ph type="pic" sz="quarter" idx="15"/>
          </p:nvPr>
        </p:nvSpPr>
        <p:spPr>
          <a:xfrm>
            <a:off x="2017487" y="0"/>
            <a:ext cx="2017486" cy="2387600"/>
          </a:xfrm>
          <a:prstGeom prst="rect">
            <a:avLst/>
          </a:prstGeom>
          <a:pattFill prst="divot">
            <a:fgClr>
              <a:schemeClr val="accent1"/>
            </a:fgClr>
            <a:bgClr>
              <a:schemeClr val="bg1"/>
            </a:bgClr>
          </a:pattFill>
        </p:spPr>
        <p:txBody>
          <a:bodyPr wrap="square">
            <a:noAutofit/>
          </a:bodyPr>
          <a:lstStyle>
            <a:lvl1pPr>
              <a:defRPr sz="2000">
                <a:latin typeface="Arial" panose="020B0604020202020204" pitchFamily="34" charset="0"/>
                <a:cs typeface="Arial" panose="020B0604020202020204" pitchFamily="34" charset="0"/>
              </a:defRPr>
            </a:lvl1pPr>
          </a:lstStyle>
          <a:p>
            <a:endParaRPr lang="en-ID"/>
          </a:p>
        </p:txBody>
      </p:sp>
      <p:sp>
        <p:nvSpPr>
          <p:cNvPr id="6" name="Picture Placeholder 3">
            <a:extLst>
              <a:ext uri="{FF2B5EF4-FFF2-40B4-BE49-F238E27FC236}">
                <a16:creationId xmlns:a16="http://schemas.microsoft.com/office/drawing/2014/main" id="{BD294144-DC4A-409D-8EC9-3D65329FDA2E}"/>
              </a:ext>
            </a:extLst>
          </p:cNvPr>
          <p:cNvSpPr>
            <a:spLocks noGrp="1"/>
          </p:cNvSpPr>
          <p:nvPr>
            <p:ph type="pic" sz="quarter" idx="16"/>
          </p:nvPr>
        </p:nvSpPr>
        <p:spPr>
          <a:xfrm>
            <a:off x="2017487" y="2387600"/>
            <a:ext cx="2017486" cy="2387600"/>
          </a:xfrm>
          <a:prstGeom prst="rect">
            <a:avLst/>
          </a:prstGeom>
          <a:pattFill prst="divot">
            <a:fgClr>
              <a:schemeClr val="accent1"/>
            </a:fgClr>
            <a:bgClr>
              <a:schemeClr val="bg1"/>
            </a:bgClr>
          </a:pattFill>
        </p:spPr>
        <p:txBody>
          <a:bodyPr wrap="square">
            <a:noAutofit/>
          </a:bodyPr>
          <a:lstStyle>
            <a:lvl1pPr>
              <a:defRPr sz="2000">
                <a:latin typeface="Arial" panose="020B0604020202020204" pitchFamily="34" charset="0"/>
                <a:cs typeface="Arial" panose="020B0604020202020204" pitchFamily="34" charset="0"/>
              </a:defRPr>
            </a:lvl1pPr>
          </a:lstStyle>
          <a:p>
            <a:endParaRPr lang="en-ID"/>
          </a:p>
        </p:txBody>
      </p:sp>
      <p:sp>
        <p:nvSpPr>
          <p:cNvPr id="7" name="Picture Placeholder 3">
            <a:extLst>
              <a:ext uri="{FF2B5EF4-FFF2-40B4-BE49-F238E27FC236}">
                <a16:creationId xmlns:a16="http://schemas.microsoft.com/office/drawing/2014/main" id="{3A885339-7371-4292-9EBD-B180F3C4248D}"/>
              </a:ext>
            </a:extLst>
          </p:cNvPr>
          <p:cNvSpPr>
            <a:spLocks noGrp="1"/>
          </p:cNvSpPr>
          <p:nvPr>
            <p:ph type="pic" sz="quarter" idx="17"/>
          </p:nvPr>
        </p:nvSpPr>
        <p:spPr>
          <a:xfrm>
            <a:off x="2017487" y="4775200"/>
            <a:ext cx="2017486" cy="2082800"/>
          </a:xfrm>
          <a:prstGeom prst="rect">
            <a:avLst/>
          </a:prstGeom>
          <a:pattFill prst="divot">
            <a:fgClr>
              <a:schemeClr val="accent1"/>
            </a:fgClr>
            <a:bgClr>
              <a:schemeClr val="bg1"/>
            </a:bgClr>
          </a:pattFill>
        </p:spPr>
        <p:txBody>
          <a:bodyPr wrap="square">
            <a:noAutofit/>
          </a:bodyPr>
          <a:lstStyle>
            <a:lvl1pPr>
              <a:defRPr sz="2000">
                <a:latin typeface="Arial" panose="020B0604020202020204" pitchFamily="34" charset="0"/>
                <a:cs typeface="Arial" panose="020B0604020202020204" pitchFamily="34" charset="0"/>
              </a:defRPr>
            </a:lvl1pPr>
          </a:lstStyle>
          <a:p>
            <a:endParaRPr lang="en-ID"/>
          </a:p>
        </p:txBody>
      </p:sp>
      <p:sp>
        <p:nvSpPr>
          <p:cNvPr id="10" name="Picture Placeholder 3">
            <a:extLst>
              <a:ext uri="{FF2B5EF4-FFF2-40B4-BE49-F238E27FC236}">
                <a16:creationId xmlns:a16="http://schemas.microsoft.com/office/drawing/2014/main" id="{F2EDA1F4-0FBB-4CF4-BB1D-4FC35439CACD}"/>
              </a:ext>
            </a:extLst>
          </p:cNvPr>
          <p:cNvSpPr>
            <a:spLocks noGrp="1"/>
          </p:cNvSpPr>
          <p:nvPr>
            <p:ph type="pic" sz="quarter" idx="20"/>
          </p:nvPr>
        </p:nvSpPr>
        <p:spPr>
          <a:xfrm>
            <a:off x="4034973" y="4775200"/>
            <a:ext cx="2017486" cy="2082800"/>
          </a:xfrm>
          <a:prstGeom prst="rect">
            <a:avLst/>
          </a:prstGeom>
          <a:pattFill prst="divot">
            <a:fgClr>
              <a:schemeClr val="accent1"/>
            </a:fgClr>
            <a:bgClr>
              <a:schemeClr val="bg1"/>
            </a:bgClr>
          </a:pattFill>
        </p:spPr>
        <p:txBody>
          <a:bodyPr wrap="square">
            <a:noAutofit/>
          </a:bodyPr>
          <a:lstStyle>
            <a:lvl1pPr>
              <a:defRPr sz="2000">
                <a:latin typeface="Arial" panose="020B0604020202020204" pitchFamily="34" charset="0"/>
                <a:cs typeface="Arial" panose="020B0604020202020204" pitchFamily="34" charset="0"/>
              </a:defRPr>
            </a:lvl1pPr>
          </a:lstStyle>
          <a:p>
            <a:endParaRPr lang="en-ID"/>
          </a:p>
        </p:txBody>
      </p:sp>
      <p:sp>
        <p:nvSpPr>
          <p:cNvPr id="12" name="Picture Placeholder 3">
            <a:extLst>
              <a:ext uri="{FF2B5EF4-FFF2-40B4-BE49-F238E27FC236}">
                <a16:creationId xmlns:a16="http://schemas.microsoft.com/office/drawing/2014/main" id="{78A347E8-D752-4319-A4A5-9F5D34DFC494}"/>
              </a:ext>
            </a:extLst>
          </p:cNvPr>
          <p:cNvSpPr>
            <a:spLocks noGrp="1"/>
          </p:cNvSpPr>
          <p:nvPr>
            <p:ph type="pic" sz="quarter" idx="22"/>
          </p:nvPr>
        </p:nvSpPr>
        <p:spPr>
          <a:xfrm>
            <a:off x="6005290" y="4775200"/>
            <a:ext cx="2017486" cy="2082800"/>
          </a:xfrm>
          <a:prstGeom prst="rect">
            <a:avLst/>
          </a:prstGeom>
          <a:pattFill prst="divot">
            <a:fgClr>
              <a:schemeClr val="accent1"/>
            </a:fgClr>
            <a:bgClr>
              <a:schemeClr val="bg1"/>
            </a:bgClr>
          </a:pattFill>
        </p:spPr>
        <p:txBody>
          <a:bodyPr wrap="square">
            <a:noAutofit/>
          </a:bodyPr>
          <a:lstStyle>
            <a:lvl1pPr>
              <a:defRPr sz="2000">
                <a:latin typeface="Arial" panose="020B0604020202020204" pitchFamily="34" charset="0"/>
                <a:cs typeface="Arial" panose="020B0604020202020204" pitchFamily="34" charset="0"/>
              </a:defRPr>
            </a:lvl1pPr>
          </a:lstStyle>
          <a:p>
            <a:endParaRPr lang="en-ID"/>
          </a:p>
        </p:txBody>
      </p:sp>
      <p:sp>
        <p:nvSpPr>
          <p:cNvPr id="13" name="Picture Placeholder 3">
            <a:extLst>
              <a:ext uri="{FF2B5EF4-FFF2-40B4-BE49-F238E27FC236}">
                <a16:creationId xmlns:a16="http://schemas.microsoft.com/office/drawing/2014/main" id="{8C046768-179C-4539-BF63-25413C143A08}"/>
              </a:ext>
            </a:extLst>
          </p:cNvPr>
          <p:cNvSpPr>
            <a:spLocks noGrp="1"/>
          </p:cNvSpPr>
          <p:nvPr>
            <p:ph type="pic" sz="quarter" idx="23"/>
          </p:nvPr>
        </p:nvSpPr>
        <p:spPr>
          <a:xfrm>
            <a:off x="8929067" y="732973"/>
            <a:ext cx="2403809" cy="2387600"/>
          </a:xfrm>
          <a:prstGeom prst="roundRect">
            <a:avLst/>
          </a:prstGeom>
          <a:pattFill prst="divot">
            <a:fgClr>
              <a:schemeClr val="accent1"/>
            </a:fgClr>
            <a:bgClr>
              <a:schemeClr val="bg1"/>
            </a:bgClr>
          </a:pattFill>
          <a:ln w="76200">
            <a:solidFill>
              <a:srgbClr val="AFAEEC"/>
            </a:solidFill>
          </a:ln>
        </p:spPr>
        <p:txBody>
          <a:bodyPr wrap="square">
            <a:noAutofit/>
          </a:bodyPr>
          <a:lstStyle>
            <a:lvl1pPr>
              <a:defRPr sz="2000">
                <a:latin typeface="Arial" panose="020B0604020202020204" pitchFamily="34" charset="0"/>
                <a:cs typeface="Arial" panose="020B0604020202020204" pitchFamily="34" charset="0"/>
              </a:defRPr>
            </a:lvl1pPr>
          </a:lstStyle>
          <a:p>
            <a:endParaRPr lang="en-ID"/>
          </a:p>
        </p:txBody>
      </p:sp>
      <p:grpSp>
        <p:nvGrpSpPr>
          <p:cNvPr id="16" name="Group 15">
            <a:extLst>
              <a:ext uri="{FF2B5EF4-FFF2-40B4-BE49-F238E27FC236}">
                <a16:creationId xmlns:a16="http://schemas.microsoft.com/office/drawing/2014/main" id="{658F4047-47C2-4731-BECD-E6C91F361237}"/>
              </a:ext>
            </a:extLst>
          </p:cNvPr>
          <p:cNvGrpSpPr/>
          <p:nvPr userDrawn="1"/>
        </p:nvGrpSpPr>
        <p:grpSpPr>
          <a:xfrm rot="7248108">
            <a:off x="10693802" y="5085161"/>
            <a:ext cx="814763" cy="1117125"/>
            <a:chOff x="2043597" y="4413279"/>
            <a:chExt cx="1588632" cy="1259138"/>
          </a:xfrm>
          <a:effectLst>
            <a:outerShdw blurRad="228600" dist="431800" dir="2700000" algn="tl" rotWithShape="0">
              <a:prstClr val="black">
                <a:alpha val="17000"/>
              </a:prstClr>
            </a:outerShdw>
          </a:effectLst>
        </p:grpSpPr>
        <p:sp>
          <p:nvSpPr>
            <p:cNvPr id="17" name="Freeform 13">
              <a:extLst>
                <a:ext uri="{FF2B5EF4-FFF2-40B4-BE49-F238E27FC236}">
                  <a16:creationId xmlns:a16="http://schemas.microsoft.com/office/drawing/2014/main" id="{BFFE4C02-ED14-4CFB-9829-332DB1158450}"/>
                </a:ext>
              </a:extLst>
            </p:cNvPr>
            <p:cNvSpPr>
              <a:spLocks/>
            </p:cNvSpPr>
            <p:nvPr/>
          </p:nvSpPr>
          <p:spPr bwMode="auto">
            <a:xfrm>
              <a:off x="2043597" y="4413279"/>
              <a:ext cx="1588632" cy="571907"/>
            </a:xfrm>
            <a:custGeom>
              <a:avLst/>
              <a:gdLst>
                <a:gd name="T0" fmla="*/ 675 w 1350"/>
                <a:gd name="T1" fmla="*/ 486 h 486"/>
                <a:gd name="T2" fmla="*/ 0 w 1350"/>
                <a:gd name="T3" fmla="*/ 242 h 486"/>
                <a:gd name="T4" fmla="*/ 675 w 1350"/>
                <a:gd name="T5" fmla="*/ 0 h 486"/>
                <a:gd name="T6" fmla="*/ 1350 w 1350"/>
                <a:gd name="T7" fmla="*/ 242 h 486"/>
                <a:gd name="T8" fmla="*/ 675 w 1350"/>
                <a:gd name="T9" fmla="*/ 486 h 486"/>
              </a:gdLst>
              <a:ahLst/>
              <a:cxnLst>
                <a:cxn ang="0">
                  <a:pos x="T0" y="T1"/>
                </a:cxn>
                <a:cxn ang="0">
                  <a:pos x="T2" y="T3"/>
                </a:cxn>
                <a:cxn ang="0">
                  <a:pos x="T4" y="T5"/>
                </a:cxn>
                <a:cxn ang="0">
                  <a:pos x="T6" y="T7"/>
                </a:cxn>
                <a:cxn ang="0">
                  <a:pos x="T8" y="T9"/>
                </a:cxn>
              </a:cxnLst>
              <a:rect l="0" t="0" r="r" b="b"/>
              <a:pathLst>
                <a:path w="1350" h="486">
                  <a:moveTo>
                    <a:pt x="675" y="486"/>
                  </a:moveTo>
                  <a:lnTo>
                    <a:pt x="0" y="242"/>
                  </a:lnTo>
                  <a:lnTo>
                    <a:pt x="675" y="0"/>
                  </a:lnTo>
                  <a:lnTo>
                    <a:pt x="1350" y="242"/>
                  </a:lnTo>
                  <a:lnTo>
                    <a:pt x="675" y="486"/>
                  </a:lnTo>
                  <a:close/>
                </a:path>
              </a:pathLst>
            </a:custGeom>
            <a:solidFill>
              <a:srgbClr val="7A06AE"/>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sp>
          <p:nvSpPr>
            <p:cNvPr id="18" name="Freeform 15">
              <a:extLst>
                <a:ext uri="{FF2B5EF4-FFF2-40B4-BE49-F238E27FC236}">
                  <a16:creationId xmlns:a16="http://schemas.microsoft.com/office/drawing/2014/main" id="{49DD19BF-CB0B-4949-B644-682985CD76B3}"/>
                </a:ext>
              </a:extLst>
            </p:cNvPr>
            <p:cNvSpPr>
              <a:spLocks/>
            </p:cNvSpPr>
            <p:nvPr/>
          </p:nvSpPr>
          <p:spPr bwMode="auto">
            <a:xfrm>
              <a:off x="2837913" y="4698056"/>
              <a:ext cx="794316" cy="974361"/>
            </a:xfrm>
            <a:custGeom>
              <a:avLst/>
              <a:gdLst>
                <a:gd name="T0" fmla="*/ 0 w 675"/>
                <a:gd name="T1" fmla="*/ 828 h 828"/>
                <a:gd name="T2" fmla="*/ 0 w 675"/>
                <a:gd name="T3" fmla="*/ 244 h 828"/>
                <a:gd name="T4" fmla="*/ 675 w 675"/>
                <a:gd name="T5" fmla="*/ 0 h 828"/>
                <a:gd name="T6" fmla="*/ 0 w 675"/>
                <a:gd name="T7" fmla="*/ 828 h 828"/>
              </a:gdLst>
              <a:ahLst/>
              <a:cxnLst>
                <a:cxn ang="0">
                  <a:pos x="T0" y="T1"/>
                </a:cxn>
                <a:cxn ang="0">
                  <a:pos x="T2" y="T3"/>
                </a:cxn>
                <a:cxn ang="0">
                  <a:pos x="T4" y="T5"/>
                </a:cxn>
                <a:cxn ang="0">
                  <a:pos x="T6" y="T7"/>
                </a:cxn>
              </a:cxnLst>
              <a:rect l="0" t="0" r="r" b="b"/>
              <a:pathLst>
                <a:path w="675" h="828">
                  <a:moveTo>
                    <a:pt x="0" y="828"/>
                  </a:moveTo>
                  <a:lnTo>
                    <a:pt x="0" y="244"/>
                  </a:lnTo>
                  <a:lnTo>
                    <a:pt x="675" y="0"/>
                  </a:lnTo>
                  <a:lnTo>
                    <a:pt x="0" y="828"/>
                  </a:lnTo>
                  <a:close/>
                </a:path>
              </a:pathLst>
            </a:custGeom>
            <a:solidFill>
              <a:srgbClr val="C144FA"/>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sp>
          <p:nvSpPr>
            <p:cNvPr id="19" name="Freeform 16">
              <a:extLst>
                <a:ext uri="{FF2B5EF4-FFF2-40B4-BE49-F238E27FC236}">
                  <a16:creationId xmlns:a16="http://schemas.microsoft.com/office/drawing/2014/main" id="{45B6C905-01E7-4A05-8F3B-4D432E9D90F3}"/>
                </a:ext>
              </a:extLst>
            </p:cNvPr>
            <p:cNvSpPr>
              <a:spLocks/>
            </p:cNvSpPr>
            <p:nvPr/>
          </p:nvSpPr>
          <p:spPr bwMode="auto">
            <a:xfrm>
              <a:off x="2043597" y="4698056"/>
              <a:ext cx="794316" cy="974361"/>
            </a:xfrm>
            <a:custGeom>
              <a:avLst/>
              <a:gdLst>
                <a:gd name="T0" fmla="*/ 675 w 675"/>
                <a:gd name="T1" fmla="*/ 828 h 828"/>
                <a:gd name="T2" fmla="*/ 675 w 675"/>
                <a:gd name="T3" fmla="*/ 244 h 828"/>
                <a:gd name="T4" fmla="*/ 0 w 675"/>
                <a:gd name="T5" fmla="*/ 0 h 828"/>
                <a:gd name="T6" fmla="*/ 675 w 675"/>
                <a:gd name="T7" fmla="*/ 828 h 828"/>
              </a:gdLst>
              <a:ahLst/>
              <a:cxnLst>
                <a:cxn ang="0">
                  <a:pos x="T0" y="T1"/>
                </a:cxn>
                <a:cxn ang="0">
                  <a:pos x="T2" y="T3"/>
                </a:cxn>
                <a:cxn ang="0">
                  <a:pos x="T4" y="T5"/>
                </a:cxn>
                <a:cxn ang="0">
                  <a:pos x="T6" y="T7"/>
                </a:cxn>
              </a:cxnLst>
              <a:rect l="0" t="0" r="r" b="b"/>
              <a:pathLst>
                <a:path w="675" h="828">
                  <a:moveTo>
                    <a:pt x="675" y="828"/>
                  </a:moveTo>
                  <a:lnTo>
                    <a:pt x="675" y="244"/>
                  </a:lnTo>
                  <a:lnTo>
                    <a:pt x="0" y="0"/>
                  </a:lnTo>
                  <a:lnTo>
                    <a:pt x="675" y="828"/>
                  </a:lnTo>
                  <a:close/>
                </a:path>
              </a:pathLst>
            </a:custGeom>
            <a:solidFill>
              <a:srgbClr val="AF12F7"/>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grpSp>
    </p:spTree>
    <p:extLst>
      <p:ext uri="{BB962C8B-B14F-4D97-AF65-F5344CB8AC3E}">
        <p14:creationId xmlns:p14="http://schemas.microsoft.com/office/powerpoint/2010/main" val="231142547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5_Title Slid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187E92A2-F656-4489-B281-B2C0303794E4}"/>
              </a:ext>
            </a:extLst>
          </p:cNvPr>
          <p:cNvSpPr/>
          <p:nvPr userDrawn="1"/>
        </p:nvSpPr>
        <p:spPr>
          <a:xfrm>
            <a:off x="0" y="0"/>
            <a:ext cx="12192000" cy="6858000"/>
          </a:xfrm>
          <a:prstGeom prst="rect">
            <a:avLst/>
          </a:prstGeom>
          <a:gradFill flip="none" rotWithShape="1">
            <a:gsLst>
              <a:gs pos="0">
                <a:srgbClr val="AFAEEC"/>
              </a:gs>
              <a:gs pos="100000">
                <a:srgbClr val="7C7ADF"/>
              </a:gs>
            </a:gsLst>
            <a:path path="rect">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2" name="Parallelogram 11">
            <a:extLst>
              <a:ext uri="{FF2B5EF4-FFF2-40B4-BE49-F238E27FC236}">
                <a16:creationId xmlns:a16="http://schemas.microsoft.com/office/drawing/2014/main" id="{1B12854B-CDFD-4591-9D2D-F028D9340EDA}"/>
              </a:ext>
            </a:extLst>
          </p:cNvPr>
          <p:cNvSpPr/>
          <p:nvPr userDrawn="1"/>
        </p:nvSpPr>
        <p:spPr>
          <a:xfrm>
            <a:off x="5745785" y="-1"/>
            <a:ext cx="6475711" cy="6858000"/>
          </a:xfrm>
          <a:prstGeom prst="parallelogram">
            <a:avLst/>
          </a:prstGeom>
          <a:gradFill>
            <a:gsLst>
              <a:gs pos="0">
                <a:srgbClr val="7C7ADF">
                  <a:alpha val="23000"/>
                </a:srgbClr>
              </a:gs>
              <a:gs pos="100000">
                <a:schemeClr val="bg1">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7" name="Parallelogram 6">
            <a:extLst>
              <a:ext uri="{FF2B5EF4-FFF2-40B4-BE49-F238E27FC236}">
                <a16:creationId xmlns:a16="http://schemas.microsoft.com/office/drawing/2014/main" id="{C8D80EC4-85D1-4351-AAC9-F8FA653B270D}"/>
              </a:ext>
            </a:extLst>
          </p:cNvPr>
          <p:cNvSpPr/>
          <p:nvPr userDrawn="1"/>
        </p:nvSpPr>
        <p:spPr>
          <a:xfrm>
            <a:off x="14152" y="0"/>
            <a:ext cx="3875027" cy="3971108"/>
          </a:xfrm>
          <a:prstGeom prst="parallelogram">
            <a:avLst/>
          </a:prstGeom>
          <a:gradFill>
            <a:gsLst>
              <a:gs pos="0">
                <a:srgbClr val="7C7ADF">
                  <a:alpha val="23000"/>
                </a:srgbClr>
              </a:gs>
              <a:gs pos="100000">
                <a:schemeClr val="bg1">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35" name="Rectangle: Rounded Corners 34">
            <a:extLst>
              <a:ext uri="{FF2B5EF4-FFF2-40B4-BE49-F238E27FC236}">
                <a16:creationId xmlns:a16="http://schemas.microsoft.com/office/drawing/2014/main" id="{3E104D11-8EC1-4339-85ED-08C9235CE11B}"/>
              </a:ext>
            </a:extLst>
          </p:cNvPr>
          <p:cNvSpPr/>
          <p:nvPr userDrawn="1"/>
        </p:nvSpPr>
        <p:spPr>
          <a:xfrm>
            <a:off x="3644961" y="2491239"/>
            <a:ext cx="2894479" cy="3644598"/>
          </a:xfrm>
          <a:prstGeom prst="roundRect">
            <a:avLst>
              <a:gd name="adj" fmla="val 13252"/>
            </a:avLst>
          </a:prstGeom>
          <a:solidFill>
            <a:schemeClr val="bg1"/>
          </a:solidFill>
          <a:ln>
            <a:noFill/>
          </a:ln>
          <a:effectLst>
            <a:outerShdw blurRad="127000" dist="889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36" name="Picture Placeholder 3">
            <a:extLst>
              <a:ext uri="{FF2B5EF4-FFF2-40B4-BE49-F238E27FC236}">
                <a16:creationId xmlns:a16="http://schemas.microsoft.com/office/drawing/2014/main" id="{349ABAA1-B5E3-4213-A013-8FD122C0A41C}"/>
              </a:ext>
            </a:extLst>
          </p:cNvPr>
          <p:cNvSpPr>
            <a:spLocks noGrp="1"/>
          </p:cNvSpPr>
          <p:nvPr>
            <p:ph type="pic" sz="quarter" idx="24"/>
          </p:nvPr>
        </p:nvSpPr>
        <p:spPr>
          <a:xfrm>
            <a:off x="3635215" y="1863760"/>
            <a:ext cx="2894479" cy="2387600"/>
          </a:xfrm>
          <a:prstGeom prst="roundRect">
            <a:avLst>
              <a:gd name="adj" fmla="val 14479"/>
            </a:avLst>
          </a:prstGeom>
          <a:pattFill prst="divot">
            <a:fgClr>
              <a:schemeClr val="accent1"/>
            </a:fgClr>
            <a:bgClr>
              <a:schemeClr val="bg1"/>
            </a:bgClr>
          </a:pattFill>
          <a:ln w="76200">
            <a:noFill/>
          </a:ln>
        </p:spPr>
        <p:txBody>
          <a:bodyPr wrap="square">
            <a:noAutofit/>
          </a:bodyPr>
          <a:lstStyle>
            <a:lvl1pPr>
              <a:defRPr sz="2000">
                <a:latin typeface="Arial" panose="020B0604020202020204" pitchFamily="34" charset="0"/>
                <a:cs typeface="Arial" panose="020B0604020202020204" pitchFamily="34" charset="0"/>
              </a:defRPr>
            </a:lvl1pPr>
          </a:lstStyle>
          <a:p>
            <a:endParaRPr lang="en-ID"/>
          </a:p>
        </p:txBody>
      </p:sp>
      <p:sp>
        <p:nvSpPr>
          <p:cNvPr id="37" name="Rectangle: Rounded Corners 36">
            <a:extLst>
              <a:ext uri="{FF2B5EF4-FFF2-40B4-BE49-F238E27FC236}">
                <a16:creationId xmlns:a16="http://schemas.microsoft.com/office/drawing/2014/main" id="{263B60E8-203C-4A6A-96F2-F45732831086}"/>
              </a:ext>
            </a:extLst>
          </p:cNvPr>
          <p:cNvSpPr/>
          <p:nvPr userDrawn="1"/>
        </p:nvSpPr>
        <p:spPr>
          <a:xfrm>
            <a:off x="480637" y="2491239"/>
            <a:ext cx="2894479" cy="3644598"/>
          </a:xfrm>
          <a:prstGeom prst="roundRect">
            <a:avLst>
              <a:gd name="adj" fmla="val 13252"/>
            </a:avLst>
          </a:prstGeom>
          <a:solidFill>
            <a:schemeClr val="bg1"/>
          </a:solidFill>
          <a:ln>
            <a:noFill/>
          </a:ln>
          <a:effectLst>
            <a:outerShdw blurRad="127000" dist="889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38" name="Picture Placeholder 3">
            <a:extLst>
              <a:ext uri="{FF2B5EF4-FFF2-40B4-BE49-F238E27FC236}">
                <a16:creationId xmlns:a16="http://schemas.microsoft.com/office/drawing/2014/main" id="{E6CC2C83-9AED-462A-9FCD-EA4AA1B0078E}"/>
              </a:ext>
            </a:extLst>
          </p:cNvPr>
          <p:cNvSpPr>
            <a:spLocks noGrp="1"/>
          </p:cNvSpPr>
          <p:nvPr>
            <p:ph type="pic" sz="quarter" idx="25"/>
          </p:nvPr>
        </p:nvSpPr>
        <p:spPr>
          <a:xfrm>
            <a:off x="470891" y="1863760"/>
            <a:ext cx="2894479" cy="2387600"/>
          </a:xfrm>
          <a:prstGeom prst="roundRect">
            <a:avLst>
              <a:gd name="adj" fmla="val 14479"/>
            </a:avLst>
          </a:prstGeom>
          <a:pattFill prst="divot">
            <a:fgClr>
              <a:schemeClr val="accent1"/>
            </a:fgClr>
            <a:bgClr>
              <a:schemeClr val="bg1"/>
            </a:bgClr>
          </a:pattFill>
          <a:ln w="76200">
            <a:noFill/>
          </a:ln>
        </p:spPr>
        <p:txBody>
          <a:bodyPr wrap="square">
            <a:noAutofit/>
          </a:bodyPr>
          <a:lstStyle>
            <a:lvl1pPr>
              <a:defRPr sz="2000">
                <a:latin typeface="Arial" panose="020B0604020202020204" pitchFamily="34" charset="0"/>
                <a:cs typeface="Arial" panose="020B0604020202020204" pitchFamily="34" charset="0"/>
              </a:defRPr>
            </a:lvl1pPr>
          </a:lstStyle>
          <a:p>
            <a:endParaRPr lang="en-ID"/>
          </a:p>
        </p:txBody>
      </p:sp>
    </p:spTree>
    <p:extLst>
      <p:ext uri="{BB962C8B-B14F-4D97-AF65-F5344CB8AC3E}">
        <p14:creationId xmlns:p14="http://schemas.microsoft.com/office/powerpoint/2010/main" val="49207024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26_Title Slide">
    <p:spTree>
      <p:nvGrpSpPr>
        <p:cNvPr id="1" name=""/>
        <p:cNvGrpSpPr/>
        <p:nvPr/>
      </p:nvGrpSpPr>
      <p:grpSpPr>
        <a:xfrm>
          <a:off x="0" y="0"/>
          <a:ext cx="0" cy="0"/>
          <a:chOff x="0" y="0"/>
          <a:chExt cx="0" cy="0"/>
        </a:xfrm>
      </p:grpSpPr>
      <p:sp>
        <p:nvSpPr>
          <p:cNvPr id="2" name="Picture Placeholder 3">
            <a:extLst>
              <a:ext uri="{FF2B5EF4-FFF2-40B4-BE49-F238E27FC236}">
                <a16:creationId xmlns:a16="http://schemas.microsoft.com/office/drawing/2014/main" id="{DCBC1A10-E9E9-466C-8DEC-172242EA7230}"/>
              </a:ext>
            </a:extLst>
          </p:cNvPr>
          <p:cNvSpPr>
            <a:spLocks noGrp="1"/>
          </p:cNvSpPr>
          <p:nvPr>
            <p:ph type="pic" sz="quarter" idx="25"/>
          </p:nvPr>
        </p:nvSpPr>
        <p:spPr>
          <a:xfrm>
            <a:off x="8739052" y="452972"/>
            <a:ext cx="2725289" cy="1728526"/>
          </a:xfrm>
          <a:prstGeom prst="round2DiagRect">
            <a:avLst/>
          </a:prstGeom>
          <a:pattFill prst="divot">
            <a:fgClr>
              <a:schemeClr val="accent1"/>
            </a:fgClr>
            <a:bgClr>
              <a:schemeClr val="bg1"/>
            </a:bgClr>
          </a:pattFill>
          <a:ln w="76200">
            <a:noFill/>
          </a:ln>
        </p:spPr>
        <p:txBody>
          <a:bodyPr wrap="square">
            <a:noAutofit/>
          </a:bodyPr>
          <a:lstStyle>
            <a:lvl1pPr>
              <a:defRPr sz="2000">
                <a:latin typeface="Arial" panose="020B0604020202020204" pitchFamily="34" charset="0"/>
                <a:cs typeface="Arial" panose="020B0604020202020204" pitchFamily="34" charset="0"/>
              </a:defRPr>
            </a:lvl1pPr>
          </a:lstStyle>
          <a:p>
            <a:endParaRPr lang="en-ID"/>
          </a:p>
        </p:txBody>
      </p:sp>
      <p:sp>
        <p:nvSpPr>
          <p:cNvPr id="3" name="Picture Placeholder 3">
            <a:extLst>
              <a:ext uri="{FF2B5EF4-FFF2-40B4-BE49-F238E27FC236}">
                <a16:creationId xmlns:a16="http://schemas.microsoft.com/office/drawing/2014/main" id="{61855FF7-36F5-443A-B7D2-E6ACB88A41F1}"/>
              </a:ext>
            </a:extLst>
          </p:cNvPr>
          <p:cNvSpPr>
            <a:spLocks noGrp="1"/>
          </p:cNvSpPr>
          <p:nvPr>
            <p:ph type="pic" sz="quarter" idx="26"/>
          </p:nvPr>
        </p:nvSpPr>
        <p:spPr>
          <a:xfrm>
            <a:off x="5708469" y="452972"/>
            <a:ext cx="2725289" cy="1728526"/>
          </a:xfrm>
          <a:prstGeom prst="round2DiagRect">
            <a:avLst/>
          </a:prstGeom>
          <a:pattFill prst="divot">
            <a:fgClr>
              <a:schemeClr val="accent1"/>
            </a:fgClr>
            <a:bgClr>
              <a:schemeClr val="bg1"/>
            </a:bgClr>
          </a:pattFill>
          <a:ln w="76200">
            <a:solidFill>
              <a:srgbClr val="AFAEEC"/>
            </a:solidFill>
          </a:ln>
        </p:spPr>
        <p:txBody>
          <a:bodyPr wrap="square">
            <a:noAutofit/>
          </a:bodyPr>
          <a:lstStyle>
            <a:lvl1pPr>
              <a:defRPr sz="2000">
                <a:latin typeface="Arial" panose="020B0604020202020204" pitchFamily="34" charset="0"/>
                <a:cs typeface="Arial" panose="020B0604020202020204" pitchFamily="34" charset="0"/>
              </a:defRPr>
            </a:lvl1pPr>
          </a:lstStyle>
          <a:p>
            <a:endParaRPr lang="en-ID"/>
          </a:p>
        </p:txBody>
      </p:sp>
      <p:sp>
        <p:nvSpPr>
          <p:cNvPr id="4" name="Picture Placeholder 3">
            <a:extLst>
              <a:ext uri="{FF2B5EF4-FFF2-40B4-BE49-F238E27FC236}">
                <a16:creationId xmlns:a16="http://schemas.microsoft.com/office/drawing/2014/main" id="{0EB29C5D-CA85-40CC-BCE9-EDE7E6CA2DA7}"/>
              </a:ext>
            </a:extLst>
          </p:cNvPr>
          <p:cNvSpPr>
            <a:spLocks noGrp="1"/>
          </p:cNvSpPr>
          <p:nvPr>
            <p:ph type="pic" sz="quarter" idx="27"/>
          </p:nvPr>
        </p:nvSpPr>
        <p:spPr>
          <a:xfrm>
            <a:off x="8739052" y="3429000"/>
            <a:ext cx="2725289" cy="1728526"/>
          </a:xfrm>
          <a:prstGeom prst="round2DiagRect">
            <a:avLst/>
          </a:prstGeom>
          <a:pattFill prst="divot">
            <a:fgClr>
              <a:schemeClr val="accent1"/>
            </a:fgClr>
            <a:bgClr>
              <a:schemeClr val="bg1"/>
            </a:bgClr>
          </a:pattFill>
          <a:ln w="76200">
            <a:solidFill>
              <a:srgbClr val="AFAEEC"/>
            </a:solidFill>
          </a:ln>
        </p:spPr>
        <p:txBody>
          <a:bodyPr wrap="square">
            <a:noAutofit/>
          </a:bodyPr>
          <a:lstStyle>
            <a:lvl1pPr>
              <a:defRPr sz="2000">
                <a:latin typeface="Arial" panose="020B0604020202020204" pitchFamily="34" charset="0"/>
                <a:cs typeface="Arial" panose="020B0604020202020204" pitchFamily="34" charset="0"/>
              </a:defRPr>
            </a:lvl1pPr>
          </a:lstStyle>
          <a:p>
            <a:endParaRPr lang="en-ID"/>
          </a:p>
        </p:txBody>
      </p:sp>
      <p:sp>
        <p:nvSpPr>
          <p:cNvPr id="5" name="Picture Placeholder 3">
            <a:extLst>
              <a:ext uri="{FF2B5EF4-FFF2-40B4-BE49-F238E27FC236}">
                <a16:creationId xmlns:a16="http://schemas.microsoft.com/office/drawing/2014/main" id="{7FA3272B-D423-462E-BA7F-A770EADF9DED}"/>
              </a:ext>
            </a:extLst>
          </p:cNvPr>
          <p:cNvSpPr>
            <a:spLocks noGrp="1"/>
          </p:cNvSpPr>
          <p:nvPr>
            <p:ph type="pic" sz="quarter" idx="28"/>
          </p:nvPr>
        </p:nvSpPr>
        <p:spPr>
          <a:xfrm>
            <a:off x="5708469" y="3429000"/>
            <a:ext cx="2725289" cy="1728526"/>
          </a:xfrm>
          <a:prstGeom prst="round2DiagRect">
            <a:avLst/>
          </a:prstGeom>
          <a:pattFill prst="divot">
            <a:fgClr>
              <a:schemeClr val="accent1"/>
            </a:fgClr>
            <a:bgClr>
              <a:schemeClr val="bg1"/>
            </a:bgClr>
          </a:pattFill>
          <a:ln w="76200">
            <a:noFill/>
          </a:ln>
        </p:spPr>
        <p:txBody>
          <a:bodyPr wrap="square">
            <a:noAutofit/>
          </a:bodyPr>
          <a:lstStyle>
            <a:lvl1pPr>
              <a:defRPr sz="2000">
                <a:latin typeface="Arial" panose="020B0604020202020204" pitchFamily="34" charset="0"/>
                <a:cs typeface="Arial" panose="020B0604020202020204" pitchFamily="34" charset="0"/>
              </a:defRPr>
            </a:lvl1pPr>
          </a:lstStyle>
          <a:p>
            <a:endParaRPr lang="en-ID"/>
          </a:p>
        </p:txBody>
      </p:sp>
      <p:grpSp>
        <p:nvGrpSpPr>
          <p:cNvPr id="6" name="Group 5">
            <a:extLst>
              <a:ext uri="{FF2B5EF4-FFF2-40B4-BE49-F238E27FC236}">
                <a16:creationId xmlns:a16="http://schemas.microsoft.com/office/drawing/2014/main" id="{7405130F-AC2E-440C-B6DC-7009E4D947FE}"/>
              </a:ext>
            </a:extLst>
          </p:cNvPr>
          <p:cNvGrpSpPr/>
          <p:nvPr userDrawn="1"/>
        </p:nvGrpSpPr>
        <p:grpSpPr>
          <a:xfrm rot="14400000" flipH="1">
            <a:off x="566614" y="449630"/>
            <a:ext cx="716729" cy="982711"/>
            <a:chOff x="2043597" y="4413279"/>
            <a:chExt cx="1588632" cy="1259138"/>
          </a:xfrm>
          <a:effectLst>
            <a:outerShdw blurRad="228600" dist="431800" dir="2700000" algn="tl" rotWithShape="0">
              <a:prstClr val="black">
                <a:alpha val="17000"/>
              </a:prstClr>
            </a:outerShdw>
          </a:effectLst>
        </p:grpSpPr>
        <p:sp>
          <p:nvSpPr>
            <p:cNvPr id="7" name="Freeform 13">
              <a:extLst>
                <a:ext uri="{FF2B5EF4-FFF2-40B4-BE49-F238E27FC236}">
                  <a16:creationId xmlns:a16="http://schemas.microsoft.com/office/drawing/2014/main" id="{512B875F-D0DC-4661-AA7C-B880ED64DC52}"/>
                </a:ext>
              </a:extLst>
            </p:cNvPr>
            <p:cNvSpPr>
              <a:spLocks/>
            </p:cNvSpPr>
            <p:nvPr/>
          </p:nvSpPr>
          <p:spPr bwMode="auto">
            <a:xfrm>
              <a:off x="2043597" y="4413279"/>
              <a:ext cx="1588632" cy="571907"/>
            </a:xfrm>
            <a:custGeom>
              <a:avLst/>
              <a:gdLst>
                <a:gd name="T0" fmla="*/ 675 w 1350"/>
                <a:gd name="T1" fmla="*/ 486 h 486"/>
                <a:gd name="T2" fmla="*/ 0 w 1350"/>
                <a:gd name="T3" fmla="*/ 242 h 486"/>
                <a:gd name="T4" fmla="*/ 675 w 1350"/>
                <a:gd name="T5" fmla="*/ 0 h 486"/>
                <a:gd name="T6" fmla="*/ 1350 w 1350"/>
                <a:gd name="T7" fmla="*/ 242 h 486"/>
                <a:gd name="T8" fmla="*/ 675 w 1350"/>
                <a:gd name="T9" fmla="*/ 486 h 486"/>
              </a:gdLst>
              <a:ahLst/>
              <a:cxnLst>
                <a:cxn ang="0">
                  <a:pos x="T0" y="T1"/>
                </a:cxn>
                <a:cxn ang="0">
                  <a:pos x="T2" y="T3"/>
                </a:cxn>
                <a:cxn ang="0">
                  <a:pos x="T4" y="T5"/>
                </a:cxn>
                <a:cxn ang="0">
                  <a:pos x="T6" y="T7"/>
                </a:cxn>
                <a:cxn ang="0">
                  <a:pos x="T8" y="T9"/>
                </a:cxn>
              </a:cxnLst>
              <a:rect l="0" t="0" r="r" b="b"/>
              <a:pathLst>
                <a:path w="1350" h="486">
                  <a:moveTo>
                    <a:pt x="675" y="486"/>
                  </a:moveTo>
                  <a:lnTo>
                    <a:pt x="0" y="242"/>
                  </a:lnTo>
                  <a:lnTo>
                    <a:pt x="675" y="0"/>
                  </a:lnTo>
                  <a:lnTo>
                    <a:pt x="1350" y="242"/>
                  </a:lnTo>
                  <a:lnTo>
                    <a:pt x="675" y="486"/>
                  </a:lnTo>
                  <a:close/>
                </a:path>
              </a:pathLst>
            </a:custGeom>
            <a:solidFill>
              <a:srgbClr val="32329A"/>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sp>
          <p:nvSpPr>
            <p:cNvPr id="8" name="Freeform 15">
              <a:extLst>
                <a:ext uri="{FF2B5EF4-FFF2-40B4-BE49-F238E27FC236}">
                  <a16:creationId xmlns:a16="http://schemas.microsoft.com/office/drawing/2014/main" id="{C70BEF25-9808-4379-8693-D26864909C27}"/>
                </a:ext>
              </a:extLst>
            </p:cNvPr>
            <p:cNvSpPr>
              <a:spLocks/>
            </p:cNvSpPr>
            <p:nvPr/>
          </p:nvSpPr>
          <p:spPr bwMode="auto">
            <a:xfrm>
              <a:off x="2837913" y="4698056"/>
              <a:ext cx="794316" cy="974361"/>
            </a:xfrm>
            <a:custGeom>
              <a:avLst/>
              <a:gdLst>
                <a:gd name="T0" fmla="*/ 0 w 675"/>
                <a:gd name="T1" fmla="*/ 828 h 828"/>
                <a:gd name="T2" fmla="*/ 0 w 675"/>
                <a:gd name="T3" fmla="*/ 244 h 828"/>
                <a:gd name="T4" fmla="*/ 675 w 675"/>
                <a:gd name="T5" fmla="*/ 0 h 828"/>
                <a:gd name="T6" fmla="*/ 0 w 675"/>
                <a:gd name="T7" fmla="*/ 828 h 828"/>
              </a:gdLst>
              <a:ahLst/>
              <a:cxnLst>
                <a:cxn ang="0">
                  <a:pos x="T0" y="T1"/>
                </a:cxn>
                <a:cxn ang="0">
                  <a:pos x="T2" y="T3"/>
                </a:cxn>
                <a:cxn ang="0">
                  <a:pos x="T4" y="T5"/>
                </a:cxn>
                <a:cxn ang="0">
                  <a:pos x="T6" y="T7"/>
                </a:cxn>
              </a:cxnLst>
              <a:rect l="0" t="0" r="r" b="b"/>
              <a:pathLst>
                <a:path w="675" h="828">
                  <a:moveTo>
                    <a:pt x="0" y="828"/>
                  </a:moveTo>
                  <a:lnTo>
                    <a:pt x="0" y="244"/>
                  </a:lnTo>
                  <a:lnTo>
                    <a:pt x="675" y="0"/>
                  </a:lnTo>
                  <a:lnTo>
                    <a:pt x="0" y="828"/>
                  </a:lnTo>
                  <a:close/>
                </a:path>
              </a:pathLst>
            </a:custGeom>
            <a:solidFill>
              <a:srgbClr val="7C7ADF"/>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sp>
          <p:nvSpPr>
            <p:cNvPr id="9" name="Freeform 16">
              <a:extLst>
                <a:ext uri="{FF2B5EF4-FFF2-40B4-BE49-F238E27FC236}">
                  <a16:creationId xmlns:a16="http://schemas.microsoft.com/office/drawing/2014/main" id="{0C90F690-2C47-45F9-842A-70559F1EEE5F}"/>
                </a:ext>
              </a:extLst>
            </p:cNvPr>
            <p:cNvSpPr>
              <a:spLocks/>
            </p:cNvSpPr>
            <p:nvPr/>
          </p:nvSpPr>
          <p:spPr bwMode="auto">
            <a:xfrm>
              <a:off x="2043597" y="4698056"/>
              <a:ext cx="794316" cy="974361"/>
            </a:xfrm>
            <a:custGeom>
              <a:avLst/>
              <a:gdLst>
                <a:gd name="T0" fmla="*/ 675 w 675"/>
                <a:gd name="T1" fmla="*/ 828 h 828"/>
                <a:gd name="T2" fmla="*/ 675 w 675"/>
                <a:gd name="T3" fmla="*/ 244 h 828"/>
                <a:gd name="T4" fmla="*/ 0 w 675"/>
                <a:gd name="T5" fmla="*/ 0 h 828"/>
                <a:gd name="T6" fmla="*/ 675 w 675"/>
                <a:gd name="T7" fmla="*/ 828 h 828"/>
              </a:gdLst>
              <a:ahLst/>
              <a:cxnLst>
                <a:cxn ang="0">
                  <a:pos x="T0" y="T1"/>
                </a:cxn>
                <a:cxn ang="0">
                  <a:pos x="T2" y="T3"/>
                </a:cxn>
                <a:cxn ang="0">
                  <a:pos x="T4" y="T5"/>
                </a:cxn>
                <a:cxn ang="0">
                  <a:pos x="T6" y="T7"/>
                </a:cxn>
              </a:cxnLst>
              <a:rect l="0" t="0" r="r" b="b"/>
              <a:pathLst>
                <a:path w="675" h="828">
                  <a:moveTo>
                    <a:pt x="675" y="828"/>
                  </a:moveTo>
                  <a:lnTo>
                    <a:pt x="675" y="244"/>
                  </a:lnTo>
                  <a:lnTo>
                    <a:pt x="0" y="0"/>
                  </a:lnTo>
                  <a:lnTo>
                    <a:pt x="675" y="828"/>
                  </a:lnTo>
                  <a:close/>
                </a:path>
              </a:pathLst>
            </a:custGeom>
            <a:solidFill>
              <a:srgbClr val="4F4EC6"/>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grpSp>
      <p:grpSp>
        <p:nvGrpSpPr>
          <p:cNvPr id="10" name="Group 9">
            <a:extLst>
              <a:ext uri="{FF2B5EF4-FFF2-40B4-BE49-F238E27FC236}">
                <a16:creationId xmlns:a16="http://schemas.microsoft.com/office/drawing/2014/main" id="{DD6C37B8-E919-4BF5-BFEF-AB2ACADF16C5}"/>
              </a:ext>
            </a:extLst>
          </p:cNvPr>
          <p:cNvGrpSpPr/>
          <p:nvPr userDrawn="1"/>
        </p:nvGrpSpPr>
        <p:grpSpPr>
          <a:xfrm rot="7200000">
            <a:off x="3825736" y="5400015"/>
            <a:ext cx="680285" cy="932741"/>
            <a:chOff x="2043597" y="4413279"/>
            <a:chExt cx="1588632" cy="1259138"/>
          </a:xfrm>
          <a:effectLst>
            <a:outerShdw blurRad="228600" dist="431800" dir="2700000" algn="tl" rotWithShape="0">
              <a:prstClr val="black">
                <a:alpha val="17000"/>
              </a:prstClr>
            </a:outerShdw>
          </a:effectLst>
        </p:grpSpPr>
        <p:sp>
          <p:nvSpPr>
            <p:cNvPr id="11" name="Freeform 13">
              <a:extLst>
                <a:ext uri="{FF2B5EF4-FFF2-40B4-BE49-F238E27FC236}">
                  <a16:creationId xmlns:a16="http://schemas.microsoft.com/office/drawing/2014/main" id="{12453302-6134-4E3B-AF55-88951449ABFA}"/>
                </a:ext>
              </a:extLst>
            </p:cNvPr>
            <p:cNvSpPr>
              <a:spLocks/>
            </p:cNvSpPr>
            <p:nvPr/>
          </p:nvSpPr>
          <p:spPr bwMode="auto">
            <a:xfrm>
              <a:off x="2043597" y="4413279"/>
              <a:ext cx="1588632" cy="571907"/>
            </a:xfrm>
            <a:custGeom>
              <a:avLst/>
              <a:gdLst>
                <a:gd name="T0" fmla="*/ 675 w 1350"/>
                <a:gd name="T1" fmla="*/ 486 h 486"/>
                <a:gd name="T2" fmla="*/ 0 w 1350"/>
                <a:gd name="T3" fmla="*/ 242 h 486"/>
                <a:gd name="T4" fmla="*/ 675 w 1350"/>
                <a:gd name="T5" fmla="*/ 0 h 486"/>
                <a:gd name="T6" fmla="*/ 1350 w 1350"/>
                <a:gd name="T7" fmla="*/ 242 h 486"/>
                <a:gd name="T8" fmla="*/ 675 w 1350"/>
                <a:gd name="T9" fmla="*/ 486 h 486"/>
              </a:gdLst>
              <a:ahLst/>
              <a:cxnLst>
                <a:cxn ang="0">
                  <a:pos x="T0" y="T1"/>
                </a:cxn>
                <a:cxn ang="0">
                  <a:pos x="T2" y="T3"/>
                </a:cxn>
                <a:cxn ang="0">
                  <a:pos x="T4" y="T5"/>
                </a:cxn>
                <a:cxn ang="0">
                  <a:pos x="T6" y="T7"/>
                </a:cxn>
                <a:cxn ang="0">
                  <a:pos x="T8" y="T9"/>
                </a:cxn>
              </a:cxnLst>
              <a:rect l="0" t="0" r="r" b="b"/>
              <a:pathLst>
                <a:path w="1350" h="486">
                  <a:moveTo>
                    <a:pt x="675" y="486"/>
                  </a:moveTo>
                  <a:lnTo>
                    <a:pt x="0" y="242"/>
                  </a:lnTo>
                  <a:lnTo>
                    <a:pt x="675" y="0"/>
                  </a:lnTo>
                  <a:lnTo>
                    <a:pt x="1350" y="242"/>
                  </a:lnTo>
                  <a:lnTo>
                    <a:pt x="675" y="486"/>
                  </a:lnTo>
                  <a:close/>
                </a:path>
              </a:pathLst>
            </a:custGeom>
            <a:solidFill>
              <a:srgbClr val="7A06AE"/>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sp>
          <p:nvSpPr>
            <p:cNvPr id="12" name="Freeform 15">
              <a:extLst>
                <a:ext uri="{FF2B5EF4-FFF2-40B4-BE49-F238E27FC236}">
                  <a16:creationId xmlns:a16="http://schemas.microsoft.com/office/drawing/2014/main" id="{59DF040B-02B2-49AB-B8CE-005D84591368}"/>
                </a:ext>
              </a:extLst>
            </p:cNvPr>
            <p:cNvSpPr>
              <a:spLocks/>
            </p:cNvSpPr>
            <p:nvPr/>
          </p:nvSpPr>
          <p:spPr bwMode="auto">
            <a:xfrm>
              <a:off x="2837913" y="4698056"/>
              <a:ext cx="794316" cy="974361"/>
            </a:xfrm>
            <a:custGeom>
              <a:avLst/>
              <a:gdLst>
                <a:gd name="T0" fmla="*/ 0 w 675"/>
                <a:gd name="T1" fmla="*/ 828 h 828"/>
                <a:gd name="T2" fmla="*/ 0 w 675"/>
                <a:gd name="T3" fmla="*/ 244 h 828"/>
                <a:gd name="T4" fmla="*/ 675 w 675"/>
                <a:gd name="T5" fmla="*/ 0 h 828"/>
                <a:gd name="T6" fmla="*/ 0 w 675"/>
                <a:gd name="T7" fmla="*/ 828 h 828"/>
              </a:gdLst>
              <a:ahLst/>
              <a:cxnLst>
                <a:cxn ang="0">
                  <a:pos x="T0" y="T1"/>
                </a:cxn>
                <a:cxn ang="0">
                  <a:pos x="T2" y="T3"/>
                </a:cxn>
                <a:cxn ang="0">
                  <a:pos x="T4" y="T5"/>
                </a:cxn>
                <a:cxn ang="0">
                  <a:pos x="T6" y="T7"/>
                </a:cxn>
              </a:cxnLst>
              <a:rect l="0" t="0" r="r" b="b"/>
              <a:pathLst>
                <a:path w="675" h="828">
                  <a:moveTo>
                    <a:pt x="0" y="828"/>
                  </a:moveTo>
                  <a:lnTo>
                    <a:pt x="0" y="244"/>
                  </a:lnTo>
                  <a:lnTo>
                    <a:pt x="675" y="0"/>
                  </a:lnTo>
                  <a:lnTo>
                    <a:pt x="0" y="828"/>
                  </a:lnTo>
                  <a:close/>
                </a:path>
              </a:pathLst>
            </a:custGeom>
            <a:solidFill>
              <a:srgbClr val="C144FA"/>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sp>
          <p:nvSpPr>
            <p:cNvPr id="13" name="Freeform 16">
              <a:extLst>
                <a:ext uri="{FF2B5EF4-FFF2-40B4-BE49-F238E27FC236}">
                  <a16:creationId xmlns:a16="http://schemas.microsoft.com/office/drawing/2014/main" id="{04BB249A-2464-47F2-8CB7-8F724F78C2F1}"/>
                </a:ext>
              </a:extLst>
            </p:cNvPr>
            <p:cNvSpPr>
              <a:spLocks/>
            </p:cNvSpPr>
            <p:nvPr/>
          </p:nvSpPr>
          <p:spPr bwMode="auto">
            <a:xfrm>
              <a:off x="2043597" y="4698056"/>
              <a:ext cx="794316" cy="974361"/>
            </a:xfrm>
            <a:custGeom>
              <a:avLst/>
              <a:gdLst>
                <a:gd name="T0" fmla="*/ 675 w 675"/>
                <a:gd name="T1" fmla="*/ 828 h 828"/>
                <a:gd name="T2" fmla="*/ 675 w 675"/>
                <a:gd name="T3" fmla="*/ 244 h 828"/>
                <a:gd name="T4" fmla="*/ 0 w 675"/>
                <a:gd name="T5" fmla="*/ 0 h 828"/>
                <a:gd name="T6" fmla="*/ 675 w 675"/>
                <a:gd name="T7" fmla="*/ 828 h 828"/>
              </a:gdLst>
              <a:ahLst/>
              <a:cxnLst>
                <a:cxn ang="0">
                  <a:pos x="T0" y="T1"/>
                </a:cxn>
                <a:cxn ang="0">
                  <a:pos x="T2" y="T3"/>
                </a:cxn>
                <a:cxn ang="0">
                  <a:pos x="T4" y="T5"/>
                </a:cxn>
                <a:cxn ang="0">
                  <a:pos x="T6" y="T7"/>
                </a:cxn>
              </a:cxnLst>
              <a:rect l="0" t="0" r="r" b="b"/>
              <a:pathLst>
                <a:path w="675" h="828">
                  <a:moveTo>
                    <a:pt x="675" y="828"/>
                  </a:moveTo>
                  <a:lnTo>
                    <a:pt x="675" y="244"/>
                  </a:lnTo>
                  <a:lnTo>
                    <a:pt x="0" y="0"/>
                  </a:lnTo>
                  <a:lnTo>
                    <a:pt x="675" y="828"/>
                  </a:lnTo>
                  <a:close/>
                </a:path>
              </a:pathLst>
            </a:custGeom>
            <a:solidFill>
              <a:srgbClr val="AF12F7"/>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grpSp>
    </p:spTree>
    <p:extLst>
      <p:ext uri="{BB962C8B-B14F-4D97-AF65-F5344CB8AC3E}">
        <p14:creationId xmlns:p14="http://schemas.microsoft.com/office/powerpoint/2010/main" val="203322507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27_Title Slide">
    <p:spTree>
      <p:nvGrpSpPr>
        <p:cNvPr id="1" name=""/>
        <p:cNvGrpSpPr/>
        <p:nvPr/>
      </p:nvGrpSpPr>
      <p:grpSpPr>
        <a:xfrm>
          <a:off x="0" y="0"/>
          <a:ext cx="0" cy="0"/>
          <a:chOff x="0" y="0"/>
          <a:chExt cx="0" cy="0"/>
        </a:xfrm>
      </p:grpSpPr>
      <p:sp>
        <p:nvSpPr>
          <p:cNvPr id="10" name="Picture Placeholder 3">
            <a:extLst>
              <a:ext uri="{FF2B5EF4-FFF2-40B4-BE49-F238E27FC236}">
                <a16:creationId xmlns:a16="http://schemas.microsoft.com/office/drawing/2014/main" id="{D012E175-0E97-4700-B850-3F72F9859FF0}"/>
              </a:ext>
            </a:extLst>
          </p:cNvPr>
          <p:cNvSpPr>
            <a:spLocks noGrp="1"/>
          </p:cNvSpPr>
          <p:nvPr>
            <p:ph type="pic" sz="quarter" idx="29"/>
          </p:nvPr>
        </p:nvSpPr>
        <p:spPr>
          <a:xfrm>
            <a:off x="10087431" y="0"/>
            <a:ext cx="2104569" cy="2387600"/>
          </a:xfrm>
          <a:prstGeom prst="rect">
            <a:avLst/>
          </a:prstGeom>
          <a:pattFill prst="divot">
            <a:fgClr>
              <a:schemeClr val="accent1"/>
            </a:fgClr>
            <a:bgClr>
              <a:schemeClr val="bg1"/>
            </a:bgClr>
          </a:pattFill>
        </p:spPr>
        <p:txBody>
          <a:bodyPr wrap="square">
            <a:noAutofit/>
          </a:bodyPr>
          <a:lstStyle>
            <a:lvl1pPr>
              <a:defRPr sz="2000">
                <a:latin typeface="Arial" panose="020B0604020202020204" pitchFamily="34" charset="0"/>
                <a:cs typeface="Arial" panose="020B0604020202020204" pitchFamily="34" charset="0"/>
              </a:defRPr>
            </a:lvl1pPr>
          </a:lstStyle>
          <a:p>
            <a:endParaRPr lang="en-ID"/>
          </a:p>
        </p:txBody>
      </p:sp>
      <p:sp>
        <p:nvSpPr>
          <p:cNvPr id="6" name="Picture Placeholder 3">
            <a:extLst>
              <a:ext uri="{FF2B5EF4-FFF2-40B4-BE49-F238E27FC236}">
                <a16:creationId xmlns:a16="http://schemas.microsoft.com/office/drawing/2014/main" id="{C9F37216-E295-4F57-BD1E-20FE03630356}"/>
              </a:ext>
            </a:extLst>
          </p:cNvPr>
          <p:cNvSpPr>
            <a:spLocks noGrp="1"/>
          </p:cNvSpPr>
          <p:nvPr>
            <p:ph type="pic" sz="quarter" idx="26"/>
          </p:nvPr>
        </p:nvSpPr>
        <p:spPr>
          <a:xfrm>
            <a:off x="4034973" y="0"/>
            <a:ext cx="2017486" cy="2387600"/>
          </a:xfrm>
          <a:prstGeom prst="rect">
            <a:avLst/>
          </a:prstGeom>
          <a:pattFill prst="divot">
            <a:fgClr>
              <a:schemeClr val="accent1"/>
            </a:fgClr>
            <a:bgClr>
              <a:schemeClr val="bg1"/>
            </a:bgClr>
          </a:pattFill>
        </p:spPr>
        <p:txBody>
          <a:bodyPr wrap="square">
            <a:noAutofit/>
          </a:bodyPr>
          <a:lstStyle>
            <a:lvl1pPr>
              <a:defRPr sz="2000">
                <a:latin typeface="Arial" panose="020B0604020202020204" pitchFamily="34" charset="0"/>
                <a:cs typeface="Arial" panose="020B0604020202020204" pitchFamily="34" charset="0"/>
              </a:defRPr>
            </a:lvl1pPr>
          </a:lstStyle>
          <a:p>
            <a:endParaRPr lang="en-ID"/>
          </a:p>
        </p:txBody>
      </p:sp>
      <p:sp>
        <p:nvSpPr>
          <p:cNvPr id="7" name="Picture Placeholder 3">
            <a:extLst>
              <a:ext uri="{FF2B5EF4-FFF2-40B4-BE49-F238E27FC236}">
                <a16:creationId xmlns:a16="http://schemas.microsoft.com/office/drawing/2014/main" id="{9BBE61C8-E1A2-4087-8A4E-D5E52A27FE6B}"/>
              </a:ext>
            </a:extLst>
          </p:cNvPr>
          <p:cNvSpPr>
            <a:spLocks noGrp="1"/>
          </p:cNvSpPr>
          <p:nvPr>
            <p:ph type="pic" sz="quarter" idx="27"/>
          </p:nvPr>
        </p:nvSpPr>
        <p:spPr>
          <a:xfrm>
            <a:off x="6052459" y="0"/>
            <a:ext cx="2017486" cy="2387600"/>
          </a:xfrm>
          <a:prstGeom prst="rect">
            <a:avLst/>
          </a:prstGeom>
          <a:pattFill prst="divot">
            <a:fgClr>
              <a:schemeClr val="accent1"/>
            </a:fgClr>
            <a:bgClr>
              <a:schemeClr val="bg1"/>
            </a:bgClr>
          </a:pattFill>
        </p:spPr>
        <p:txBody>
          <a:bodyPr wrap="square">
            <a:noAutofit/>
          </a:bodyPr>
          <a:lstStyle>
            <a:lvl1pPr>
              <a:defRPr sz="2000">
                <a:latin typeface="Arial" panose="020B0604020202020204" pitchFamily="34" charset="0"/>
                <a:cs typeface="Arial" panose="020B0604020202020204" pitchFamily="34" charset="0"/>
              </a:defRPr>
            </a:lvl1pPr>
          </a:lstStyle>
          <a:p>
            <a:endParaRPr lang="en-ID"/>
          </a:p>
        </p:txBody>
      </p:sp>
      <p:sp>
        <p:nvSpPr>
          <p:cNvPr id="8" name="Picture Placeholder 3">
            <a:extLst>
              <a:ext uri="{FF2B5EF4-FFF2-40B4-BE49-F238E27FC236}">
                <a16:creationId xmlns:a16="http://schemas.microsoft.com/office/drawing/2014/main" id="{7897569D-D472-4311-B86E-B9253EC4684E}"/>
              </a:ext>
            </a:extLst>
          </p:cNvPr>
          <p:cNvSpPr>
            <a:spLocks noGrp="1"/>
          </p:cNvSpPr>
          <p:nvPr>
            <p:ph type="pic" sz="quarter" idx="28"/>
          </p:nvPr>
        </p:nvSpPr>
        <p:spPr>
          <a:xfrm>
            <a:off x="8069945" y="0"/>
            <a:ext cx="2024742" cy="2387600"/>
          </a:xfrm>
          <a:prstGeom prst="rect">
            <a:avLst/>
          </a:prstGeom>
          <a:pattFill prst="divot">
            <a:fgClr>
              <a:schemeClr val="accent1"/>
            </a:fgClr>
            <a:bgClr>
              <a:schemeClr val="bg1"/>
            </a:bgClr>
          </a:pattFill>
        </p:spPr>
        <p:txBody>
          <a:bodyPr wrap="square">
            <a:noAutofit/>
          </a:bodyPr>
          <a:lstStyle>
            <a:lvl1pPr>
              <a:defRPr sz="2000">
                <a:latin typeface="Arial" panose="020B0604020202020204" pitchFamily="34" charset="0"/>
                <a:cs typeface="Arial" panose="020B0604020202020204" pitchFamily="34" charset="0"/>
              </a:defRPr>
            </a:lvl1pPr>
          </a:lstStyle>
          <a:p>
            <a:endParaRPr lang="en-ID"/>
          </a:p>
        </p:txBody>
      </p:sp>
      <p:sp>
        <p:nvSpPr>
          <p:cNvPr id="4" name="Picture Placeholder 3">
            <a:extLst>
              <a:ext uri="{FF2B5EF4-FFF2-40B4-BE49-F238E27FC236}">
                <a16:creationId xmlns:a16="http://schemas.microsoft.com/office/drawing/2014/main" id="{4CD81AC5-DAE1-4BAB-84EE-13A5647F44A0}"/>
              </a:ext>
            </a:extLst>
          </p:cNvPr>
          <p:cNvSpPr>
            <a:spLocks noGrp="1"/>
          </p:cNvSpPr>
          <p:nvPr>
            <p:ph type="pic" sz="quarter" idx="12"/>
          </p:nvPr>
        </p:nvSpPr>
        <p:spPr>
          <a:xfrm>
            <a:off x="1" y="0"/>
            <a:ext cx="2017486" cy="2387600"/>
          </a:xfrm>
          <a:prstGeom prst="rect">
            <a:avLst/>
          </a:prstGeom>
          <a:pattFill prst="divot">
            <a:fgClr>
              <a:schemeClr val="accent1"/>
            </a:fgClr>
            <a:bgClr>
              <a:schemeClr val="bg1"/>
            </a:bgClr>
          </a:pattFill>
        </p:spPr>
        <p:txBody>
          <a:bodyPr wrap="square">
            <a:noAutofit/>
          </a:bodyPr>
          <a:lstStyle>
            <a:lvl1pPr>
              <a:defRPr sz="2000">
                <a:latin typeface="Arial" panose="020B0604020202020204" pitchFamily="34" charset="0"/>
                <a:cs typeface="Arial" panose="020B0604020202020204" pitchFamily="34" charset="0"/>
              </a:defRPr>
            </a:lvl1pPr>
          </a:lstStyle>
          <a:p>
            <a:endParaRPr lang="en-ID"/>
          </a:p>
        </p:txBody>
      </p:sp>
      <p:sp>
        <p:nvSpPr>
          <p:cNvPr id="5" name="Picture Placeholder 3">
            <a:extLst>
              <a:ext uri="{FF2B5EF4-FFF2-40B4-BE49-F238E27FC236}">
                <a16:creationId xmlns:a16="http://schemas.microsoft.com/office/drawing/2014/main" id="{D393EBDF-60FB-462B-8FCC-1BB43764D3A1}"/>
              </a:ext>
            </a:extLst>
          </p:cNvPr>
          <p:cNvSpPr>
            <a:spLocks noGrp="1"/>
          </p:cNvSpPr>
          <p:nvPr>
            <p:ph type="pic" sz="quarter" idx="15"/>
          </p:nvPr>
        </p:nvSpPr>
        <p:spPr>
          <a:xfrm>
            <a:off x="2017487" y="0"/>
            <a:ext cx="2017486" cy="2387600"/>
          </a:xfrm>
          <a:prstGeom prst="rect">
            <a:avLst/>
          </a:prstGeom>
          <a:pattFill prst="divot">
            <a:fgClr>
              <a:schemeClr val="accent1"/>
            </a:fgClr>
            <a:bgClr>
              <a:schemeClr val="bg1"/>
            </a:bgClr>
          </a:pattFill>
        </p:spPr>
        <p:txBody>
          <a:bodyPr wrap="square">
            <a:noAutofit/>
          </a:bodyPr>
          <a:lstStyle>
            <a:lvl1pPr>
              <a:defRPr sz="2000">
                <a:latin typeface="Arial" panose="020B0604020202020204" pitchFamily="34" charset="0"/>
                <a:cs typeface="Arial" panose="020B0604020202020204" pitchFamily="34" charset="0"/>
              </a:defRPr>
            </a:lvl1pPr>
          </a:lstStyle>
          <a:p>
            <a:endParaRPr lang="en-ID"/>
          </a:p>
        </p:txBody>
      </p:sp>
      <p:sp>
        <p:nvSpPr>
          <p:cNvPr id="2" name="Picture Placeholder 3">
            <a:extLst>
              <a:ext uri="{FF2B5EF4-FFF2-40B4-BE49-F238E27FC236}">
                <a16:creationId xmlns:a16="http://schemas.microsoft.com/office/drawing/2014/main" id="{C270FD8F-B141-4B3B-A184-081F5BF668CA}"/>
              </a:ext>
            </a:extLst>
          </p:cNvPr>
          <p:cNvSpPr>
            <a:spLocks noGrp="1"/>
          </p:cNvSpPr>
          <p:nvPr>
            <p:ph type="pic" sz="quarter" idx="25"/>
          </p:nvPr>
        </p:nvSpPr>
        <p:spPr>
          <a:xfrm>
            <a:off x="1248229" y="746161"/>
            <a:ext cx="9695542" cy="3031182"/>
          </a:xfrm>
          <a:prstGeom prst="roundRect">
            <a:avLst>
              <a:gd name="adj" fmla="val 14479"/>
            </a:avLst>
          </a:prstGeom>
          <a:pattFill prst="divot">
            <a:fgClr>
              <a:schemeClr val="accent1"/>
            </a:fgClr>
            <a:bgClr>
              <a:schemeClr val="bg1"/>
            </a:bgClr>
          </a:pattFill>
          <a:ln w="76200">
            <a:noFill/>
          </a:ln>
        </p:spPr>
        <p:txBody>
          <a:bodyPr wrap="square">
            <a:noAutofit/>
          </a:bodyPr>
          <a:lstStyle>
            <a:lvl1pPr>
              <a:defRPr sz="2000">
                <a:latin typeface="Arial" panose="020B0604020202020204" pitchFamily="34" charset="0"/>
                <a:cs typeface="Arial" panose="020B0604020202020204" pitchFamily="34" charset="0"/>
              </a:defRPr>
            </a:lvl1pPr>
          </a:lstStyle>
          <a:p>
            <a:endParaRPr lang="en-ID"/>
          </a:p>
        </p:txBody>
      </p:sp>
      <p:cxnSp>
        <p:nvCxnSpPr>
          <p:cNvPr id="12" name="Straight Arrow Connector 11">
            <a:extLst>
              <a:ext uri="{FF2B5EF4-FFF2-40B4-BE49-F238E27FC236}">
                <a16:creationId xmlns:a16="http://schemas.microsoft.com/office/drawing/2014/main" id="{B24F02D6-5864-4E7B-9170-E466E5E6E1F3}"/>
              </a:ext>
            </a:extLst>
          </p:cNvPr>
          <p:cNvCxnSpPr>
            <a:cxnSpLocks/>
          </p:cNvCxnSpPr>
          <p:nvPr userDrawn="1"/>
        </p:nvCxnSpPr>
        <p:spPr>
          <a:xfrm>
            <a:off x="52782" y="6312366"/>
            <a:ext cx="12139217" cy="0"/>
          </a:xfrm>
          <a:prstGeom prst="straightConnector1">
            <a:avLst/>
          </a:prstGeom>
          <a:ln w="12700">
            <a:solidFill>
              <a:srgbClr val="7C7ADF"/>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2899784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28_Title Slide">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0752938B-70CD-41CD-9589-F5B3EEA2C923}"/>
              </a:ext>
            </a:extLst>
          </p:cNvPr>
          <p:cNvSpPr>
            <a:spLocks noGrp="1"/>
          </p:cNvSpPr>
          <p:nvPr>
            <p:ph type="pic" sz="quarter" idx="25"/>
          </p:nvPr>
        </p:nvSpPr>
        <p:spPr>
          <a:xfrm>
            <a:off x="0" y="742950"/>
            <a:ext cx="4484914" cy="5372100"/>
          </a:xfrm>
          <a:custGeom>
            <a:avLst/>
            <a:gdLst>
              <a:gd name="connsiteX0" fmla="*/ 0 w 4484914"/>
              <a:gd name="connsiteY0" fmla="*/ 0 h 5372100"/>
              <a:gd name="connsiteX1" fmla="*/ 4484914 w 4484914"/>
              <a:gd name="connsiteY1" fmla="*/ 0 h 5372100"/>
              <a:gd name="connsiteX2" fmla="*/ 4484914 w 4484914"/>
              <a:gd name="connsiteY2" fmla="*/ 3706373 h 5372100"/>
              <a:gd name="connsiteX3" fmla="*/ 2819187 w 4484914"/>
              <a:gd name="connsiteY3" fmla="*/ 5372100 h 5372100"/>
              <a:gd name="connsiteX4" fmla="*/ 0 w 4484914"/>
              <a:gd name="connsiteY4" fmla="*/ 5372100 h 5372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84914" h="5372100">
                <a:moveTo>
                  <a:pt x="0" y="0"/>
                </a:moveTo>
                <a:lnTo>
                  <a:pt x="4484914" y="0"/>
                </a:lnTo>
                <a:lnTo>
                  <a:pt x="4484914" y="3706373"/>
                </a:lnTo>
                <a:cubicBezTo>
                  <a:pt x="4484914" y="4626329"/>
                  <a:pt x="3739143" y="5372100"/>
                  <a:pt x="2819187" y="5372100"/>
                </a:cubicBezTo>
                <a:lnTo>
                  <a:pt x="0" y="5372100"/>
                </a:lnTo>
                <a:close/>
              </a:path>
            </a:pathLst>
          </a:custGeom>
          <a:pattFill prst="divot">
            <a:fgClr>
              <a:schemeClr val="accent1"/>
            </a:fgClr>
            <a:bgClr>
              <a:schemeClr val="bg1"/>
            </a:bgClr>
          </a:pattFill>
          <a:ln w="76200">
            <a:noFill/>
          </a:ln>
        </p:spPr>
        <p:txBody>
          <a:bodyPr wrap="square">
            <a:noAutofit/>
          </a:bodyPr>
          <a:lstStyle>
            <a:lvl1pPr>
              <a:defRPr sz="2000">
                <a:latin typeface="Arial" panose="020B0604020202020204" pitchFamily="34" charset="0"/>
                <a:cs typeface="Arial" panose="020B0604020202020204" pitchFamily="34" charset="0"/>
              </a:defRPr>
            </a:lvl1pPr>
          </a:lstStyle>
          <a:p>
            <a:endParaRPr lang="en-ID"/>
          </a:p>
        </p:txBody>
      </p:sp>
      <p:sp>
        <p:nvSpPr>
          <p:cNvPr id="13" name="Picture Placeholder 12">
            <a:extLst>
              <a:ext uri="{FF2B5EF4-FFF2-40B4-BE49-F238E27FC236}">
                <a16:creationId xmlns:a16="http://schemas.microsoft.com/office/drawing/2014/main" id="{BB13251F-54C6-4DED-81F6-EE07CF17B63E}"/>
              </a:ext>
            </a:extLst>
          </p:cNvPr>
          <p:cNvSpPr>
            <a:spLocks noGrp="1"/>
          </p:cNvSpPr>
          <p:nvPr>
            <p:ph type="pic" sz="quarter" idx="26"/>
          </p:nvPr>
        </p:nvSpPr>
        <p:spPr>
          <a:xfrm>
            <a:off x="2419792" y="4331651"/>
            <a:ext cx="1343825" cy="1341057"/>
          </a:xfrm>
          <a:custGeom>
            <a:avLst/>
            <a:gdLst>
              <a:gd name="connsiteX0" fmla="*/ 223514 w 1343825"/>
              <a:gd name="connsiteY0" fmla="*/ 0 h 1341057"/>
              <a:gd name="connsiteX1" fmla="*/ 1343825 w 1343825"/>
              <a:gd name="connsiteY1" fmla="*/ 0 h 1341057"/>
              <a:gd name="connsiteX2" fmla="*/ 1343825 w 1343825"/>
              <a:gd name="connsiteY2" fmla="*/ 1117543 h 1341057"/>
              <a:gd name="connsiteX3" fmla="*/ 1120311 w 1343825"/>
              <a:gd name="connsiteY3" fmla="*/ 1341057 h 1341057"/>
              <a:gd name="connsiteX4" fmla="*/ 0 w 1343825"/>
              <a:gd name="connsiteY4" fmla="*/ 1341057 h 1341057"/>
              <a:gd name="connsiteX5" fmla="*/ 0 w 1343825"/>
              <a:gd name="connsiteY5" fmla="*/ 223514 h 1341057"/>
              <a:gd name="connsiteX6" fmla="*/ 223514 w 1343825"/>
              <a:gd name="connsiteY6" fmla="*/ 0 h 1341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43825" h="1341057">
                <a:moveTo>
                  <a:pt x="223514" y="0"/>
                </a:moveTo>
                <a:lnTo>
                  <a:pt x="1343825" y="0"/>
                </a:lnTo>
                <a:lnTo>
                  <a:pt x="1343825" y="1117543"/>
                </a:lnTo>
                <a:cubicBezTo>
                  <a:pt x="1343825" y="1240986"/>
                  <a:pt x="1243754" y="1341057"/>
                  <a:pt x="1120311" y="1341057"/>
                </a:cubicBezTo>
                <a:lnTo>
                  <a:pt x="0" y="1341057"/>
                </a:lnTo>
                <a:lnTo>
                  <a:pt x="0" y="223514"/>
                </a:lnTo>
                <a:cubicBezTo>
                  <a:pt x="0" y="100071"/>
                  <a:pt x="100071" y="0"/>
                  <a:pt x="223514" y="0"/>
                </a:cubicBezTo>
                <a:close/>
              </a:path>
            </a:pathLst>
          </a:custGeom>
          <a:pattFill prst="divot">
            <a:fgClr>
              <a:schemeClr val="accent1"/>
            </a:fgClr>
            <a:bgClr>
              <a:schemeClr val="bg1"/>
            </a:bgClr>
          </a:pattFill>
          <a:ln w="76200">
            <a:noFill/>
          </a:ln>
        </p:spPr>
        <p:txBody>
          <a:bodyPr wrap="square">
            <a:noAutofit/>
          </a:bodyPr>
          <a:lstStyle>
            <a:lvl1pPr>
              <a:defRPr sz="2000">
                <a:latin typeface="Arial" panose="020B0604020202020204" pitchFamily="34" charset="0"/>
                <a:cs typeface="Arial" panose="020B0604020202020204" pitchFamily="34" charset="0"/>
              </a:defRPr>
            </a:lvl1pPr>
          </a:lstStyle>
          <a:p>
            <a:endParaRPr lang="en-ID"/>
          </a:p>
        </p:txBody>
      </p:sp>
      <p:sp>
        <p:nvSpPr>
          <p:cNvPr id="30" name="Picture Placeholder 29">
            <a:extLst>
              <a:ext uri="{FF2B5EF4-FFF2-40B4-BE49-F238E27FC236}">
                <a16:creationId xmlns:a16="http://schemas.microsoft.com/office/drawing/2014/main" id="{0FCEDEC5-202E-4D6E-9AED-91A1014F931F}"/>
              </a:ext>
            </a:extLst>
          </p:cNvPr>
          <p:cNvSpPr>
            <a:spLocks noGrp="1"/>
          </p:cNvSpPr>
          <p:nvPr>
            <p:ph type="pic" sz="quarter" idx="27"/>
          </p:nvPr>
        </p:nvSpPr>
        <p:spPr>
          <a:xfrm>
            <a:off x="2419792" y="2679633"/>
            <a:ext cx="1343825" cy="1341057"/>
          </a:xfrm>
          <a:custGeom>
            <a:avLst/>
            <a:gdLst>
              <a:gd name="connsiteX0" fmla="*/ 223514 w 1343825"/>
              <a:gd name="connsiteY0" fmla="*/ 0 h 1341057"/>
              <a:gd name="connsiteX1" fmla="*/ 1343825 w 1343825"/>
              <a:gd name="connsiteY1" fmla="*/ 0 h 1341057"/>
              <a:gd name="connsiteX2" fmla="*/ 1343825 w 1343825"/>
              <a:gd name="connsiteY2" fmla="*/ 1117543 h 1341057"/>
              <a:gd name="connsiteX3" fmla="*/ 1120311 w 1343825"/>
              <a:gd name="connsiteY3" fmla="*/ 1341057 h 1341057"/>
              <a:gd name="connsiteX4" fmla="*/ 0 w 1343825"/>
              <a:gd name="connsiteY4" fmla="*/ 1341057 h 1341057"/>
              <a:gd name="connsiteX5" fmla="*/ 0 w 1343825"/>
              <a:gd name="connsiteY5" fmla="*/ 223514 h 1341057"/>
              <a:gd name="connsiteX6" fmla="*/ 223514 w 1343825"/>
              <a:gd name="connsiteY6" fmla="*/ 0 h 1341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43825" h="1341057">
                <a:moveTo>
                  <a:pt x="223514" y="0"/>
                </a:moveTo>
                <a:lnTo>
                  <a:pt x="1343825" y="0"/>
                </a:lnTo>
                <a:lnTo>
                  <a:pt x="1343825" y="1117543"/>
                </a:lnTo>
                <a:cubicBezTo>
                  <a:pt x="1343825" y="1240986"/>
                  <a:pt x="1243754" y="1341057"/>
                  <a:pt x="1120311" y="1341057"/>
                </a:cubicBezTo>
                <a:lnTo>
                  <a:pt x="0" y="1341057"/>
                </a:lnTo>
                <a:lnTo>
                  <a:pt x="0" y="223514"/>
                </a:lnTo>
                <a:cubicBezTo>
                  <a:pt x="0" y="100071"/>
                  <a:pt x="100071" y="0"/>
                  <a:pt x="223514" y="0"/>
                </a:cubicBezTo>
                <a:close/>
              </a:path>
            </a:pathLst>
          </a:custGeom>
          <a:pattFill prst="divot">
            <a:fgClr>
              <a:schemeClr val="accent1"/>
            </a:fgClr>
            <a:bgClr>
              <a:schemeClr val="bg1"/>
            </a:bgClr>
          </a:pattFill>
          <a:ln w="76200">
            <a:noFill/>
          </a:ln>
        </p:spPr>
        <p:txBody>
          <a:bodyPr wrap="square">
            <a:noAutofit/>
          </a:bodyPr>
          <a:lstStyle>
            <a:lvl1pPr>
              <a:defRPr sz="2000">
                <a:latin typeface="Arial" panose="020B0604020202020204" pitchFamily="34" charset="0"/>
                <a:cs typeface="Arial" panose="020B0604020202020204" pitchFamily="34" charset="0"/>
              </a:defRPr>
            </a:lvl1pPr>
          </a:lstStyle>
          <a:p>
            <a:endParaRPr lang="en-ID"/>
          </a:p>
        </p:txBody>
      </p:sp>
      <p:sp>
        <p:nvSpPr>
          <p:cNvPr id="31" name="Picture Placeholder 30">
            <a:extLst>
              <a:ext uri="{FF2B5EF4-FFF2-40B4-BE49-F238E27FC236}">
                <a16:creationId xmlns:a16="http://schemas.microsoft.com/office/drawing/2014/main" id="{DC73A849-8F12-4402-9335-788546332DE5}"/>
              </a:ext>
            </a:extLst>
          </p:cNvPr>
          <p:cNvSpPr>
            <a:spLocks noGrp="1"/>
          </p:cNvSpPr>
          <p:nvPr>
            <p:ph type="pic" sz="quarter" idx="28"/>
          </p:nvPr>
        </p:nvSpPr>
        <p:spPr>
          <a:xfrm>
            <a:off x="2419792" y="972736"/>
            <a:ext cx="1343825" cy="1341057"/>
          </a:xfrm>
          <a:custGeom>
            <a:avLst/>
            <a:gdLst>
              <a:gd name="connsiteX0" fmla="*/ 223514 w 1343825"/>
              <a:gd name="connsiteY0" fmla="*/ 0 h 1341057"/>
              <a:gd name="connsiteX1" fmla="*/ 1343825 w 1343825"/>
              <a:gd name="connsiteY1" fmla="*/ 0 h 1341057"/>
              <a:gd name="connsiteX2" fmla="*/ 1343825 w 1343825"/>
              <a:gd name="connsiteY2" fmla="*/ 1117543 h 1341057"/>
              <a:gd name="connsiteX3" fmla="*/ 1120311 w 1343825"/>
              <a:gd name="connsiteY3" fmla="*/ 1341057 h 1341057"/>
              <a:gd name="connsiteX4" fmla="*/ 0 w 1343825"/>
              <a:gd name="connsiteY4" fmla="*/ 1341057 h 1341057"/>
              <a:gd name="connsiteX5" fmla="*/ 0 w 1343825"/>
              <a:gd name="connsiteY5" fmla="*/ 223514 h 1341057"/>
              <a:gd name="connsiteX6" fmla="*/ 223514 w 1343825"/>
              <a:gd name="connsiteY6" fmla="*/ 0 h 1341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43825" h="1341057">
                <a:moveTo>
                  <a:pt x="223514" y="0"/>
                </a:moveTo>
                <a:lnTo>
                  <a:pt x="1343825" y="0"/>
                </a:lnTo>
                <a:lnTo>
                  <a:pt x="1343825" y="1117543"/>
                </a:lnTo>
                <a:cubicBezTo>
                  <a:pt x="1343825" y="1240986"/>
                  <a:pt x="1243754" y="1341057"/>
                  <a:pt x="1120311" y="1341057"/>
                </a:cubicBezTo>
                <a:lnTo>
                  <a:pt x="0" y="1341057"/>
                </a:lnTo>
                <a:lnTo>
                  <a:pt x="0" y="223514"/>
                </a:lnTo>
                <a:cubicBezTo>
                  <a:pt x="0" y="100071"/>
                  <a:pt x="100071" y="0"/>
                  <a:pt x="223514" y="0"/>
                </a:cubicBezTo>
                <a:close/>
              </a:path>
            </a:pathLst>
          </a:custGeom>
          <a:pattFill prst="divot">
            <a:fgClr>
              <a:schemeClr val="accent1"/>
            </a:fgClr>
            <a:bgClr>
              <a:schemeClr val="bg1"/>
            </a:bgClr>
          </a:pattFill>
          <a:ln w="76200">
            <a:noFill/>
          </a:ln>
        </p:spPr>
        <p:txBody>
          <a:bodyPr wrap="square">
            <a:noAutofit/>
          </a:bodyPr>
          <a:lstStyle>
            <a:lvl1pPr>
              <a:defRPr sz="2000">
                <a:latin typeface="Arial" panose="020B0604020202020204" pitchFamily="34" charset="0"/>
                <a:cs typeface="Arial" panose="020B0604020202020204" pitchFamily="34" charset="0"/>
              </a:defRPr>
            </a:lvl1pPr>
          </a:lstStyle>
          <a:p>
            <a:endParaRPr lang="en-ID"/>
          </a:p>
        </p:txBody>
      </p:sp>
      <p:grpSp>
        <p:nvGrpSpPr>
          <p:cNvPr id="32" name="Group 31">
            <a:extLst>
              <a:ext uri="{FF2B5EF4-FFF2-40B4-BE49-F238E27FC236}">
                <a16:creationId xmlns:a16="http://schemas.microsoft.com/office/drawing/2014/main" id="{17E2B3F9-E5C5-476B-8734-A82729BAAA26}"/>
              </a:ext>
            </a:extLst>
          </p:cNvPr>
          <p:cNvGrpSpPr/>
          <p:nvPr userDrawn="1"/>
        </p:nvGrpSpPr>
        <p:grpSpPr>
          <a:xfrm rot="2674170" flipH="1">
            <a:off x="10139265" y="670948"/>
            <a:ext cx="716729" cy="982711"/>
            <a:chOff x="2043597" y="4413279"/>
            <a:chExt cx="1588632" cy="1259138"/>
          </a:xfrm>
          <a:effectLst>
            <a:outerShdw blurRad="228600" dist="431800" dir="2700000" algn="tl" rotWithShape="0">
              <a:prstClr val="black">
                <a:alpha val="17000"/>
              </a:prstClr>
            </a:outerShdw>
          </a:effectLst>
        </p:grpSpPr>
        <p:sp>
          <p:nvSpPr>
            <p:cNvPr id="33" name="Freeform 13">
              <a:extLst>
                <a:ext uri="{FF2B5EF4-FFF2-40B4-BE49-F238E27FC236}">
                  <a16:creationId xmlns:a16="http://schemas.microsoft.com/office/drawing/2014/main" id="{A22C7AC7-7319-47F7-81B6-A18508386CC5}"/>
                </a:ext>
              </a:extLst>
            </p:cNvPr>
            <p:cNvSpPr>
              <a:spLocks/>
            </p:cNvSpPr>
            <p:nvPr/>
          </p:nvSpPr>
          <p:spPr bwMode="auto">
            <a:xfrm>
              <a:off x="2043597" y="4413279"/>
              <a:ext cx="1588632" cy="571907"/>
            </a:xfrm>
            <a:custGeom>
              <a:avLst/>
              <a:gdLst>
                <a:gd name="T0" fmla="*/ 675 w 1350"/>
                <a:gd name="T1" fmla="*/ 486 h 486"/>
                <a:gd name="T2" fmla="*/ 0 w 1350"/>
                <a:gd name="T3" fmla="*/ 242 h 486"/>
                <a:gd name="T4" fmla="*/ 675 w 1350"/>
                <a:gd name="T5" fmla="*/ 0 h 486"/>
                <a:gd name="T6" fmla="*/ 1350 w 1350"/>
                <a:gd name="T7" fmla="*/ 242 h 486"/>
                <a:gd name="T8" fmla="*/ 675 w 1350"/>
                <a:gd name="T9" fmla="*/ 486 h 486"/>
              </a:gdLst>
              <a:ahLst/>
              <a:cxnLst>
                <a:cxn ang="0">
                  <a:pos x="T0" y="T1"/>
                </a:cxn>
                <a:cxn ang="0">
                  <a:pos x="T2" y="T3"/>
                </a:cxn>
                <a:cxn ang="0">
                  <a:pos x="T4" y="T5"/>
                </a:cxn>
                <a:cxn ang="0">
                  <a:pos x="T6" y="T7"/>
                </a:cxn>
                <a:cxn ang="0">
                  <a:pos x="T8" y="T9"/>
                </a:cxn>
              </a:cxnLst>
              <a:rect l="0" t="0" r="r" b="b"/>
              <a:pathLst>
                <a:path w="1350" h="486">
                  <a:moveTo>
                    <a:pt x="675" y="486"/>
                  </a:moveTo>
                  <a:lnTo>
                    <a:pt x="0" y="242"/>
                  </a:lnTo>
                  <a:lnTo>
                    <a:pt x="675" y="0"/>
                  </a:lnTo>
                  <a:lnTo>
                    <a:pt x="1350" y="242"/>
                  </a:lnTo>
                  <a:lnTo>
                    <a:pt x="675" y="486"/>
                  </a:lnTo>
                  <a:close/>
                </a:path>
              </a:pathLst>
            </a:custGeom>
            <a:solidFill>
              <a:srgbClr val="32329A"/>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sp>
          <p:nvSpPr>
            <p:cNvPr id="34" name="Freeform 15">
              <a:extLst>
                <a:ext uri="{FF2B5EF4-FFF2-40B4-BE49-F238E27FC236}">
                  <a16:creationId xmlns:a16="http://schemas.microsoft.com/office/drawing/2014/main" id="{6DC8073E-F0D6-4501-AB3D-0CDC843A92B8}"/>
                </a:ext>
              </a:extLst>
            </p:cNvPr>
            <p:cNvSpPr>
              <a:spLocks/>
            </p:cNvSpPr>
            <p:nvPr/>
          </p:nvSpPr>
          <p:spPr bwMode="auto">
            <a:xfrm>
              <a:off x="2837913" y="4698056"/>
              <a:ext cx="794316" cy="974361"/>
            </a:xfrm>
            <a:custGeom>
              <a:avLst/>
              <a:gdLst>
                <a:gd name="T0" fmla="*/ 0 w 675"/>
                <a:gd name="T1" fmla="*/ 828 h 828"/>
                <a:gd name="T2" fmla="*/ 0 w 675"/>
                <a:gd name="T3" fmla="*/ 244 h 828"/>
                <a:gd name="T4" fmla="*/ 675 w 675"/>
                <a:gd name="T5" fmla="*/ 0 h 828"/>
                <a:gd name="T6" fmla="*/ 0 w 675"/>
                <a:gd name="T7" fmla="*/ 828 h 828"/>
              </a:gdLst>
              <a:ahLst/>
              <a:cxnLst>
                <a:cxn ang="0">
                  <a:pos x="T0" y="T1"/>
                </a:cxn>
                <a:cxn ang="0">
                  <a:pos x="T2" y="T3"/>
                </a:cxn>
                <a:cxn ang="0">
                  <a:pos x="T4" y="T5"/>
                </a:cxn>
                <a:cxn ang="0">
                  <a:pos x="T6" y="T7"/>
                </a:cxn>
              </a:cxnLst>
              <a:rect l="0" t="0" r="r" b="b"/>
              <a:pathLst>
                <a:path w="675" h="828">
                  <a:moveTo>
                    <a:pt x="0" y="828"/>
                  </a:moveTo>
                  <a:lnTo>
                    <a:pt x="0" y="244"/>
                  </a:lnTo>
                  <a:lnTo>
                    <a:pt x="675" y="0"/>
                  </a:lnTo>
                  <a:lnTo>
                    <a:pt x="0" y="828"/>
                  </a:lnTo>
                  <a:close/>
                </a:path>
              </a:pathLst>
            </a:custGeom>
            <a:solidFill>
              <a:srgbClr val="7C7ADF"/>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sp>
          <p:nvSpPr>
            <p:cNvPr id="35" name="Freeform 16">
              <a:extLst>
                <a:ext uri="{FF2B5EF4-FFF2-40B4-BE49-F238E27FC236}">
                  <a16:creationId xmlns:a16="http://schemas.microsoft.com/office/drawing/2014/main" id="{F63D1D17-A38D-4425-A728-E6E284425E85}"/>
                </a:ext>
              </a:extLst>
            </p:cNvPr>
            <p:cNvSpPr>
              <a:spLocks/>
            </p:cNvSpPr>
            <p:nvPr/>
          </p:nvSpPr>
          <p:spPr bwMode="auto">
            <a:xfrm>
              <a:off x="2043597" y="4698056"/>
              <a:ext cx="794316" cy="974361"/>
            </a:xfrm>
            <a:custGeom>
              <a:avLst/>
              <a:gdLst>
                <a:gd name="T0" fmla="*/ 675 w 675"/>
                <a:gd name="T1" fmla="*/ 828 h 828"/>
                <a:gd name="T2" fmla="*/ 675 w 675"/>
                <a:gd name="T3" fmla="*/ 244 h 828"/>
                <a:gd name="T4" fmla="*/ 0 w 675"/>
                <a:gd name="T5" fmla="*/ 0 h 828"/>
                <a:gd name="T6" fmla="*/ 675 w 675"/>
                <a:gd name="T7" fmla="*/ 828 h 828"/>
              </a:gdLst>
              <a:ahLst/>
              <a:cxnLst>
                <a:cxn ang="0">
                  <a:pos x="T0" y="T1"/>
                </a:cxn>
                <a:cxn ang="0">
                  <a:pos x="T2" y="T3"/>
                </a:cxn>
                <a:cxn ang="0">
                  <a:pos x="T4" y="T5"/>
                </a:cxn>
                <a:cxn ang="0">
                  <a:pos x="T6" y="T7"/>
                </a:cxn>
              </a:cxnLst>
              <a:rect l="0" t="0" r="r" b="b"/>
              <a:pathLst>
                <a:path w="675" h="828">
                  <a:moveTo>
                    <a:pt x="675" y="828"/>
                  </a:moveTo>
                  <a:lnTo>
                    <a:pt x="675" y="244"/>
                  </a:lnTo>
                  <a:lnTo>
                    <a:pt x="0" y="0"/>
                  </a:lnTo>
                  <a:lnTo>
                    <a:pt x="675" y="828"/>
                  </a:lnTo>
                  <a:close/>
                </a:path>
              </a:pathLst>
            </a:custGeom>
            <a:solidFill>
              <a:srgbClr val="4F4EC6"/>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grpSp>
    </p:spTree>
    <p:extLst>
      <p:ext uri="{BB962C8B-B14F-4D97-AF65-F5344CB8AC3E}">
        <p14:creationId xmlns:p14="http://schemas.microsoft.com/office/powerpoint/2010/main" val="125976269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sp>
        <p:nvSpPr>
          <p:cNvPr id="33" name="Rectangle 32">
            <a:extLst>
              <a:ext uri="{FF2B5EF4-FFF2-40B4-BE49-F238E27FC236}">
                <a16:creationId xmlns:a16="http://schemas.microsoft.com/office/drawing/2014/main" id="{A699FCE3-A1B1-4C18-BC5A-45C6523A377A}"/>
              </a:ext>
            </a:extLst>
          </p:cNvPr>
          <p:cNvSpPr/>
          <p:nvPr userDrawn="1"/>
        </p:nvSpPr>
        <p:spPr>
          <a:xfrm>
            <a:off x="0" y="1132605"/>
            <a:ext cx="12192000" cy="4592790"/>
          </a:xfrm>
          <a:prstGeom prst="rect">
            <a:avLst/>
          </a:prstGeom>
          <a:gradFill flip="none" rotWithShape="1">
            <a:gsLst>
              <a:gs pos="0">
                <a:srgbClr val="AFAEEC"/>
              </a:gs>
              <a:gs pos="100000">
                <a:srgbClr val="7C7ADF"/>
              </a:gs>
            </a:gsLst>
            <a:path path="rect">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nvGrpSpPr>
          <p:cNvPr id="34" name="Group 33">
            <a:extLst>
              <a:ext uri="{FF2B5EF4-FFF2-40B4-BE49-F238E27FC236}">
                <a16:creationId xmlns:a16="http://schemas.microsoft.com/office/drawing/2014/main" id="{34C883C6-612C-4B24-B3C9-BB67F2C45409}"/>
              </a:ext>
            </a:extLst>
          </p:cNvPr>
          <p:cNvGrpSpPr/>
          <p:nvPr userDrawn="1"/>
        </p:nvGrpSpPr>
        <p:grpSpPr>
          <a:xfrm rot="14400000">
            <a:off x="3250141" y="4406827"/>
            <a:ext cx="918338" cy="1259138"/>
            <a:chOff x="2043597" y="4413279"/>
            <a:chExt cx="1588632" cy="1259138"/>
          </a:xfrm>
          <a:effectLst>
            <a:outerShdw blurRad="228600" dist="431800" dir="2700000" algn="tl" rotWithShape="0">
              <a:prstClr val="black">
                <a:alpha val="17000"/>
              </a:prstClr>
            </a:outerShdw>
          </a:effectLst>
        </p:grpSpPr>
        <p:sp>
          <p:nvSpPr>
            <p:cNvPr id="59" name="Freeform 13">
              <a:extLst>
                <a:ext uri="{FF2B5EF4-FFF2-40B4-BE49-F238E27FC236}">
                  <a16:creationId xmlns:a16="http://schemas.microsoft.com/office/drawing/2014/main" id="{76631189-1016-4DC8-A047-AB9F98F76886}"/>
                </a:ext>
              </a:extLst>
            </p:cNvPr>
            <p:cNvSpPr>
              <a:spLocks/>
            </p:cNvSpPr>
            <p:nvPr/>
          </p:nvSpPr>
          <p:spPr bwMode="auto">
            <a:xfrm>
              <a:off x="2043597" y="4413279"/>
              <a:ext cx="1588632" cy="571907"/>
            </a:xfrm>
            <a:custGeom>
              <a:avLst/>
              <a:gdLst>
                <a:gd name="T0" fmla="*/ 675 w 1350"/>
                <a:gd name="T1" fmla="*/ 486 h 486"/>
                <a:gd name="T2" fmla="*/ 0 w 1350"/>
                <a:gd name="T3" fmla="*/ 242 h 486"/>
                <a:gd name="T4" fmla="*/ 675 w 1350"/>
                <a:gd name="T5" fmla="*/ 0 h 486"/>
                <a:gd name="T6" fmla="*/ 1350 w 1350"/>
                <a:gd name="T7" fmla="*/ 242 h 486"/>
                <a:gd name="T8" fmla="*/ 675 w 1350"/>
                <a:gd name="T9" fmla="*/ 486 h 486"/>
              </a:gdLst>
              <a:ahLst/>
              <a:cxnLst>
                <a:cxn ang="0">
                  <a:pos x="T0" y="T1"/>
                </a:cxn>
                <a:cxn ang="0">
                  <a:pos x="T2" y="T3"/>
                </a:cxn>
                <a:cxn ang="0">
                  <a:pos x="T4" y="T5"/>
                </a:cxn>
                <a:cxn ang="0">
                  <a:pos x="T6" y="T7"/>
                </a:cxn>
                <a:cxn ang="0">
                  <a:pos x="T8" y="T9"/>
                </a:cxn>
              </a:cxnLst>
              <a:rect l="0" t="0" r="r" b="b"/>
              <a:pathLst>
                <a:path w="1350" h="486">
                  <a:moveTo>
                    <a:pt x="675" y="486"/>
                  </a:moveTo>
                  <a:lnTo>
                    <a:pt x="0" y="242"/>
                  </a:lnTo>
                  <a:lnTo>
                    <a:pt x="675" y="0"/>
                  </a:lnTo>
                  <a:lnTo>
                    <a:pt x="1350" y="242"/>
                  </a:lnTo>
                  <a:lnTo>
                    <a:pt x="675" y="486"/>
                  </a:lnTo>
                  <a:close/>
                </a:path>
              </a:pathLst>
            </a:custGeom>
            <a:solidFill>
              <a:srgbClr val="7A06AE"/>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sp>
          <p:nvSpPr>
            <p:cNvPr id="60" name="Freeform 15">
              <a:extLst>
                <a:ext uri="{FF2B5EF4-FFF2-40B4-BE49-F238E27FC236}">
                  <a16:creationId xmlns:a16="http://schemas.microsoft.com/office/drawing/2014/main" id="{2CC82B6A-54D7-4B3A-9297-6AB30DE6361B}"/>
                </a:ext>
              </a:extLst>
            </p:cNvPr>
            <p:cNvSpPr>
              <a:spLocks/>
            </p:cNvSpPr>
            <p:nvPr/>
          </p:nvSpPr>
          <p:spPr bwMode="auto">
            <a:xfrm>
              <a:off x="2837913" y="4698056"/>
              <a:ext cx="794316" cy="974361"/>
            </a:xfrm>
            <a:custGeom>
              <a:avLst/>
              <a:gdLst>
                <a:gd name="T0" fmla="*/ 0 w 675"/>
                <a:gd name="T1" fmla="*/ 828 h 828"/>
                <a:gd name="T2" fmla="*/ 0 w 675"/>
                <a:gd name="T3" fmla="*/ 244 h 828"/>
                <a:gd name="T4" fmla="*/ 675 w 675"/>
                <a:gd name="T5" fmla="*/ 0 h 828"/>
                <a:gd name="T6" fmla="*/ 0 w 675"/>
                <a:gd name="T7" fmla="*/ 828 h 828"/>
              </a:gdLst>
              <a:ahLst/>
              <a:cxnLst>
                <a:cxn ang="0">
                  <a:pos x="T0" y="T1"/>
                </a:cxn>
                <a:cxn ang="0">
                  <a:pos x="T2" y="T3"/>
                </a:cxn>
                <a:cxn ang="0">
                  <a:pos x="T4" y="T5"/>
                </a:cxn>
                <a:cxn ang="0">
                  <a:pos x="T6" y="T7"/>
                </a:cxn>
              </a:cxnLst>
              <a:rect l="0" t="0" r="r" b="b"/>
              <a:pathLst>
                <a:path w="675" h="828">
                  <a:moveTo>
                    <a:pt x="0" y="828"/>
                  </a:moveTo>
                  <a:lnTo>
                    <a:pt x="0" y="244"/>
                  </a:lnTo>
                  <a:lnTo>
                    <a:pt x="675" y="0"/>
                  </a:lnTo>
                  <a:lnTo>
                    <a:pt x="0" y="828"/>
                  </a:lnTo>
                  <a:close/>
                </a:path>
              </a:pathLst>
            </a:custGeom>
            <a:solidFill>
              <a:srgbClr val="C144FA"/>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sp>
          <p:nvSpPr>
            <p:cNvPr id="61" name="Freeform 16">
              <a:extLst>
                <a:ext uri="{FF2B5EF4-FFF2-40B4-BE49-F238E27FC236}">
                  <a16:creationId xmlns:a16="http://schemas.microsoft.com/office/drawing/2014/main" id="{104CCD32-62B8-4D5B-B5C1-461336343661}"/>
                </a:ext>
              </a:extLst>
            </p:cNvPr>
            <p:cNvSpPr>
              <a:spLocks/>
            </p:cNvSpPr>
            <p:nvPr/>
          </p:nvSpPr>
          <p:spPr bwMode="auto">
            <a:xfrm>
              <a:off x="2043597" y="4698056"/>
              <a:ext cx="794316" cy="974361"/>
            </a:xfrm>
            <a:custGeom>
              <a:avLst/>
              <a:gdLst>
                <a:gd name="T0" fmla="*/ 675 w 675"/>
                <a:gd name="T1" fmla="*/ 828 h 828"/>
                <a:gd name="T2" fmla="*/ 675 w 675"/>
                <a:gd name="T3" fmla="*/ 244 h 828"/>
                <a:gd name="T4" fmla="*/ 0 w 675"/>
                <a:gd name="T5" fmla="*/ 0 h 828"/>
                <a:gd name="T6" fmla="*/ 675 w 675"/>
                <a:gd name="T7" fmla="*/ 828 h 828"/>
              </a:gdLst>
              <a:ahLst/>
              <a:cxnLst>
                <a:cxn ang="0">
                  <a:pos x="T0" y="T1"/>
                </a:cxn>
                <a:cxn ang="0">
                  <a:pos x="T2" y="T3"/>
                </a:cxn>
                <a:cxn ang="0">
                  <a:pos x="T4" y="T5"/>
                </a:cxn>
                <a:cxn ang="0">
                  <a:pos x="T6" y="T7"/>
                </a:cxn>
              </a:cxnLst>
              <a:rect l="0" t="0" r="r" b="b"/>
              <a:pathLst>
                <a:path w="675" h="828">
                  <a:moveTo>
                    <a:pt x="675" y="828"/>
                  </a:moveTo>
                  <a:lnTo>
                    <a:pt x="675" y="244"/>
                  </a:lnTo>
                  <a:lnTo>
                    <a:pt x="0" y="0"/>
                  </a:lnTo>
                  <a:lnTo>
                    <a:pt x="675" y="828"/>
                  </a:lnTo>
                  <a:close/>
                </a:path>
              </a:pathLst>
            </a:custGeom>
            <a:solidFill>
              <a:srgbClr val="AF12F7"/>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grpSp>
      <p:sp>
        <p:nvSpPr>
          <p:cNvPr id="35" name="Parallelogram 34">
            <a:extLst>
              <a:ext uri="{FF2B5EF4-FFF2-40B4-BE49-F238E27FC236}">
                <a16:creationId xmlns:a16="http://schemas.microsoft.com/office/drawing/2014/main" id="{E93FE404-1CD4-4246-9643-BC49CF668F56}"/>
              </a:ext>
            </a:extLst>
          </p:cNvPr>
          <p:cNvSpPr/>
          <p:nvPr userDrawn="1"/>
        </p:nvSpPr>
        <p:spPr>
          <a:xfrm>
            <a:off x="33153" y="1107484"/>
            <a:ext cx="3875027" cy="2659444"/>
          </a:xfrm>
          <a:prstGeom prst="parallelogram">
            <a:avLst/>
          </a:prstGeom>
          <a:gradFill>
            <a:gsLst>
              <a:gs pos="0">
                <a:srgbClr val="7C7ADF">
                  <a:alpha val="23000"/>
                </a:srgbClr>
              </a:gs>
              <a:gs pos="100000">
                <a:schemeClr val="bg1">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grpSp>
        <p:nvGrpSpPr>
          <p:cNvPr id="36" name="Group 35">
            <a:extLst>
              <a:ext uri="{FF2B5EF4-FFF2-40B4-BE49-F238E27FC236}">
                <a16:creationId xmlns:a16="http://schemas.microsoft.com/office/drawing/2014/main" id="{F0D26744-98A3-4FE7-8AC2-013964DB4A95}"/>
              </a:ext>
            </a:extLst>
          </p:cNvPr>
          <p:cNvGrpSpPr/>
          <p:nvPr userDrawn="1"/>
        </p:nvGrpSpPr>
        <p:grpSpPr>
          <a:xfrm rot="4808902">
            <a:off x="10309764" y="1107054"/>
            <a:ext cx="918338" cy="1259138"/>
            <a:chOff x="2043597" y="4413279"/>
            <a:chExt cx="1588632" cy="1259138"/>
          </a:xfrm>
          <a:effectLst>
            <a:outerShdw blurRad="228600" dist="431800" dir="2700000" algn="tl" rotWithShape="0">
              <a:prstClr val="black">
                <a:alpha val="17000"/>
              </a:prstClr>
            </a:outerShdw>
          </a:effectLst>
        </p:grpSpPr>
        <p:sp>
          <p:nvSpPr>
            <p:cNvPr id="56" name="Freeform 13">
              <a:extLst>
                <a:ext uri="{FF2B5EF4-FFF2-40B4-BE49-F238E27FC236}">
                  <a16:creationId xmlns:a16="http://schemas.microsoft.com/office/drawing/2014/main" id="{D90A06F2-4CA2-4A9D-8272-98F4885EE9AA}"/>
                </a:ext>
              </a:extLst>
            </p:cNvPr>
            <p:cNvSpPr>
              <a:spLocks/>
            </p:cNvSpPr>
            <p:nvPr/>
          </p:nvSpPr>
          <p:spPr bwMode="auto">
            <a:xfrm>
              <a:off x="2043597" y="4413279"/>
              <a:ext cx="1588632" cy="571907"/>
            </a:xfrm>
            <a:custGeom>
              <a:avLst/>
              <a:gdLst>
                <a:gd name="T0" fmla="*/ 675 w 1350"/>
                <a:gd name="T1" fmla="*/ 486 h 486"/>
                <a:gd name="T2" fmla="*/ 0 w 1350"/>
                <a:gd name="T3" fmla="*/ 242 h 486"/>
                <a:gd name="T4" fmla="*/ 675 w 1350"/>
                <a:gd name="T5" fmla="*/ 0 h 486"/>
                <a:gd name="T6" fmla="*/ 1350 w 1350"/>
                <a:gd name="T7" fmla="*/ 242 h 486"/>
                <a:gd name="T8" fmla="*/ 675 w 1350"/>
                <a:gd name="T9" fmla="*/ 486 h 486"/>
              </a:gdLst>
              <a:ahLst/>
              <a:cxnLst>
                <a:cxn ang="0">
                  <a:pos x="T0" y="T1"/>
                </a:cxn>
                <a:cxn ang="0">
                  <a:pos x="T2" y="T3"/>
                </a:cxn>
                <a:cxn ang="0">
                  <a:pos x="T4" y="T5"/>
                </a:cxn>
                <a:cxn ang="0">
                  <a:pos x="T6" y="T7"/>
                </a:cxn>
                <a:cxn ang="0">
                  <a:pos x="T8" y="T9"/>
                </a:cxn>
              </a:cxnLst>
              <a:rect l="0" t="0" r="r" b="b"/>
              <a:pathLst>
                <a:path w="1350" h="486">
                  <a:moveTo>
                    <a:pt x="675" y="486"/>
                  </a:moveTo>
                  <a:lnTo>
                    <a:pt x="0" y="242"/>
                  </a:lnTo>
                  <a:lnTo>
                    <a:pt x="675" y="0"/>
                  </a:lnTo>
                  <a:lnTo>
                    <a:pt x="1350" y="242"/>
                  </a:lnTo>
                  <a:lnTo>
                    <a:pt x="675" y="486"/>
                  </a:lnTo>
                  <a:close/>
                </a:path>
              </a:pathLst>
            </a:custGeom>
            <a:solidFill>
              <a:srgbClr val="32329A"/>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sp>
          <p:nvSpPr>
            <p:cNvPr id="57" name="Freeform 15">
              <a:extLst>
                <a:ext uri="{FF2B5EF4-FFF2-40B4-BE49-F238E27FC236}">
                  <a16:creationId xmlns:a16="http://schemas.microsoft.com/office/drawing/2014/main" id="{8B4A5E09-F6ED-477D-A3CC-8209DBAE1413}"/>
                </a:ext>
              </a:extLst>
            </p:cNvPr>
            <p:cNvSpPr>
              <a:spLocks/>
            </p:cNvSpPr>
            <p:nvPr/>
          </p:nvSpPr>
          <p:spPr bwMode="auto">
            <a:xfrm>
              <a:off x="2837913" y="4698056"/>
              <a:ext cx="794316" cy="974361"/>
            </a:xfrm>
            <a:custGeom>
              <a:avLst/>
              <a:gdLst>
                <a:gd name="T0" fmla="*/ 0 w 675"/>
                <a:gd name="T1" fmla="*/ 828 h 828"/>
                <a:gd name="T2" fmla="*/ 0 w 675"/>
                <a:gd name="T3" fmla="*/ 244 h 828"/>
                <a:gd name="T4" fmla="*/ 675 w 675"/>
                <a:gd name="T5" fmla="*/ 0 h 828"/>
                <a:gd name="T6" fmla="*/ 0 w 675"/>
                <a:gd name="T7" fmla="*/ 828 h 828"/>
              </a:gdLst>
              <a:ahLst/>
              <a:cxnLst>
                <a:cxn ang="0">
                  <a:pos x="T0" y="T1"/>
                </a:cxn>
                <a:cxn ang="0">
                  <a:pos x="T2" y="T3"/>
                </a:cxn>
                <a:cxn ang="0">
                  <a:pos x="T4" y="T5"/>
                </a:cxn>
                <a:cxn ang="0">
                  <a:pos x="T6" y="T7"/>
                </a:cxn>
              </a:cxnLst>
              <a:rect l="0" t="0" r="r" b="b"/>
              <a:pathLst>
                <a:path w="675" h="828">
                  <a:moveTo>
                    <a:pt x="0" y="828"/>
                  </a:moveTo>
                  <a:lnTo>
                    <a:pt x="0" y="244"/>
                  </a:lnTo>
                  <a:lnTo>
                    <a:pt x="675" y="0"/>
                  </a:lnTo>
                  <a:lnTo>
                    <a:pt x="0" y="828"/>
                  </a:lnTo>
                  <a:close/>
                </a:path>
              </a:pathLst>
            </a:custGeom>
            <a:solidFill>
              <a:srgbClr val="7C7ADF"/>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sp>
          <p:nvSpPr>
            <p:cNvPr id="58" name="Freeform 16">
              <a:extLst>
                <a:ext uri="{FF2B5EF4-FFF2-40B4-BE49-F238E27FC236}">
                  <a16:creationId xmlns:a16="http://schemas.microsoft.com/office/drawing/2014/main" id="{40662ED7-AF88-470C-AAC4-420AC957DEDD}"/>
                </a:ext>
              </a:extLst>
            </p:cNvPr>
            <p:cNvSpPr>
              <a:spLocks/>
            </p:cNvSpPr>
            <p:nvPr/>
          </p:nvSpPr>
          <p:spPr bwMode="auto">
            <a:xfrm>
              <a:off x="2043597" y="4698056"/>
              <a:ext cx="794316" cy="974361"/>
            </a:xfrm>
            <a:custGeom>
              <a:avLst/>
              <a:gdLst>
                <a:gd name="T0" fmla="*/ 675 w 675"/>
                <a:gd name="T1" fmla="*/ 828 h 828"/>
                <a:gd name="T2" fmla="*/ 675 w 675"/>
                <a:gd name="T3" fmla="*/ 244 h 828"/>
                <a:gd name="T4" fmla="*/ 0 w 675"/>
                <a:gd name="T5" fmla="*/ 0 h 828"/>
                <a:gd name="T6" fmla="*/ 675 w 675"/>
                <a:gd name="T7" fmla="*/ 828 h 828"/>
              </a:gdLst>
              <a:ahLst/>
              <a:cxnLst>
                <a:cxn ang="0">
                  <a:pos x="T0" y="T1"/>
                </a:cxn>
                <a:cxn ang="0">
                  <a:pos x="T2" y="T3"/>
                </a:cxn>
                <a:cxn ang="0">
                  <a:pos x="T4" y="T5"/>
                </a:cxn>
                <a:cxn ang="0">
                  <a:pos x="T6" y="T7"/>
                </a:cxn>
              </a:cxnLst>
              <a:rect l="0" t="0" r="r" b="b"/>
              <a:pathLst>
                <a:path w="675" h="828">
                  <a:moveTo>
                    <a:pt x="675" y="828"/>
                  </a:moveTo>
                  <a:lnTo>
                    <a:pt x="675" y="244"/>
                  </a:lnTo>
                  <a:lnTo>
                    <a:pt x="0" y="0"/>
                  </a:lnTo>
                  <a:lnTo>
                    <a:pt x="675" y="828"/>
                  </a:lnTo>
                  <a:close/>
                </a:path>
              </a:pathLst>
            </a:custGeom>
            <a:solidFill>
              <a:srgbClr val="4F4EC6"/>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grpSp>
      <p:grpSp>
        <p:nvGrpSpPr>
          <p:cNvPr id="37" name="Group 36">
            <a:extLst>
              <a:ext uri="{FF2B5EF4-FFF2-40B4-BE49-F238E27FC236}">
                <a16:creationId xmlns:a16="http://schemas.microsoft.com/office/drawing/2014/main" id="{154FF05C-D1FD-43DF-9A39-BF0B1AD4D78A}"/>
              </a:ext>
            </a:extLst>
          </p:cNvPr>
          <p:cNvGrpSpPr/>
          <p:nvPr userDrawn="1"/>
        </p:nvGrpSpPr>
        <p:grpSpPr>
          <a:xfrm rot="4188847">
            <a:off x="7357093" y="5038867"/>
            <a:ext cx="480055" cy="658206"/>
            <a:chOff x="2043597" y="4413279"/>
            <a:chExt cx="1588632" cy="1259138"/>
          </a:xfrm>
          <a:effectLst>
            <a:outerShdw blurRad="228600" dist="431800" dir="2700000" algn="tl" rotWithShape="0">
              <a:prstClr val="black">
                <a:alpha val="17000"/>
              </a:prstClr>
            </a:outerShdw>
          </a:effectLst>
        </p:grpSpPr>
        <p:sp>
          <p:nvSpPr>
            <p:cNvPr id="53" name="Freeform 13">
              <a:extLst>
                <a:ext uri="{FF2B5EF4-FFF2-40B4-BE49-F238E27FC236}">
                  <a16:creationId xmlns:a16="http://schemas.microsoft.com/office/drawing/2014/main" id="{74C6DEBD-BF64-4DF9-8EC1-864591725109}"/>
                </a:ext>
              </a:extLst>
            </p:cNvPr>
            <p:cNvSpPr>
              <a:spLocks/>
            </p:cNvSpPr>
            <p:nvPr/>
          </p:nvSpPr>
          <p:spPr bwMode="auto">
            <a:xfrm>
              <a:off x="2043597" y="4413279"/>
              <a:ext cx="1588632" cy="571907"/>
            </a:xfrm>
            <a:custGeom>
              <a:avLst/>
              <a:gdLst>
                <a:gd name="T0" fmla="*/ 675 w 1350"/>
                <a:gd name="T1" fmla="*/ 486 h 486"/>
                <a:gd name="T2" fmla="*/ 0 w 1350"/>
                <a:gd name="T3" fmla="*/ 242 h 486"/>
                <a:gd name="T4" fmla="*/ 675 w 1350"/>
                <a:gd name="T5" fmla="*/ 0 h 486"/>
                <a:gd name="T6" fmla="*/ 1350 w 1350"/>
                <a:gd name="T7" fmla="*/ 242 h 486"/>
                <a:gd name="T8" fmla="*/ 675 w 1350"/>
                <a:gd name="T9" fmla="*/ 486 h 486"/>
              </a:gdLst>
              <a:ahLst/>
              <a:cxnLst>
                <a:cxn ang="0">
                  <a:pos x="T0" y="T1"/>
                </a:cxn>
                <a:cxn ang="0">
                  <a:pos x="T2" y="T3"/>
                </a:cxn>
                <a:cxn ang="0">
                  <a:pos x="T4" y="T5"/>
                </a:cxn>
                <a:cxn ang="0">
                  <a:pos x="T6" y="T7"/>
                </a:cxn>
                <a:cxn ang="0">
                  <a:pos x="T8" y="T9"/>
                </a:cxn>
              </a:cxnLst>
              <a:rect l="0" t="0" r="r" b="b"/>
              <a:pathLst>
                <a:path w="1350" h="486">
                  <a:moveTo>
                    <a:pt x="675" y="486"/>
                  </a:moveTo>
                  <a:lnTo>
                    <a:pt x="0" y="242"/>
                  </a:lnTo>
                  <a:lnTo>
                    <a:pt x="675" y="0"/>
                  </a:lnTo>
                  <a:lnTo>
                    <a:pt x="1350" y="242"/>
                  </a:lnTo>
                  <a:lnTo>
                    <a:pt x="675" y="486"/>
                  </a:lnTo>
                  <a:close/>
                </a:path>
              </a:pathLst>
            </a:custGeom>
            <a:solidFill>
              <a:srgbClr val="32329A"/>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sp>
          <p:nvSpPr>
            <p:cNvPr id="54" name="Freeform 15">
              <a:extLst>
                <a:ext uri="{FF2B5EF4-FFF2-40B4-BE49-F238E27FC236}">
                  <a16:creationId xmlns:a16="http://schemas.microsoft.com/office/drawing/2014/main" id="{49C3A064-0A26-44AE-9D73-ACA8FED4DCF2}"/>
                </a:ext>
              </a:extLst>
            </p:cNvPr>
            <p:cNvSpPr>
              <a:spLocks/>
            </p:cNvSpPr>
            <p:nvPr/>
          </p:nvSpPr>
          <p:spPr bwMode="auto">
            <a:xfrm>
              <a:off x="2837913" y="4698056"/>
              <a:ext cx="794316" cy="974361"/>
            </a:xfrm>
            <a:custGeom>
              <a:avLst/>
              <a:gdLst>
                <a:gd name="T0" fmla="*/ 0 w 675"/>
                <a:gd name="T1" fmla="*/ 828 h 828"/>
                <a:gd name="T2" fmla="*/ 0 w 675"/>
                <a:gd name="T3" fmla="*/ 244 h 828"/>
                <a:gd name="T4" fmla="*/ 675 w 675"/>
                <a:gd name="T5" fmla="*/ 0 h 828"/>
                <a:gd name="T6" fmla="*/ 0 w 675"/>
                <a:gd name="T7" fmla="*/ 828 h 828"/>
              </a:gdLst>
              <a:ahLst/>
              <a:cxnLst>
                <a:cxn ang="0">
                  <a:pos x="T0" y="T1"/>
                </a:cxn>
                <a:cxn ang="0">
                  <a:pos x="T2" y="T3"/>
                </a:cxn>
                <a:cxn ang="0">
                  <a:pos x="T4" y="T5"/>
                </a:cxn>
                <a:cxn ang="0">
                  <a:pos x="T6" y="T7"/>
                </a:cxn>
              </a:cxnLst>
              <a:rect l="0" t="0" r="r" b="b"/>
              <a:pathLst>
                <a:path w="675" h="828">
                  <a:moveTo>
                    <a:pt x="0" y="828"/>
                  </a:moveTo>
                  <a:lnTo>
                    <a:pt x="0" y="244"/>
                  </a:lnTo>
                  <a:lnTo>
                    <a:pt x="675" y="0"/>
                  </a:lnTo>
                  <a:lnTo>
                    <a:pt x="0" y="828"/>
                  </a:lnTo>
                  <a:close/>
                </a:path>
              </a:pathLst>
            </a:custGeom>
            <a:solidFill>
              <a:srgbClr val="7C7ADF"/>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sp>
          <p:nvSpPr>
            <p:cNvPr id="55" name="Freeform 16">
              <a:extLst>
                <a:ext uri="{FF2B5EF4-FFF2-40B4-BE49-F238E27FC236}">
                  <a16:creationId xmlns:a16="http://schemas.microsoft.com/office/drawing/2014/main" id="{26457785-1447-49FD-8A04-20FF36E33D57}"/>
                </a:ext>
              </a:extLst>
            </p:cNvPr>
            <p:cNvSpPr>
              <a:spLocks/>
            </p:cNvSpPr>
            <p:nvPr/>
          </p:nvSpPr>
          <p:spPr bwMode="auto">
            <a:xfrm>
              <a:off x="2043597" y="4698056"/>
              <a:ext cx="794316" cy="974361"/>
            </a:xfrm>
            <a:custGeom>
              <a:avLst/>
              <a:gdLst>
                <a:gd name="T0" fmla="*/ 675 w 675"/>
                <a:gd name="T1" fmla="*/ 828 h 828"/>
                <a:gd name="T2" fmla="*/ 675 w 675"/>
                <a:gd name="T3" fmla="*/ 244 h 828"/>
                <a:gd name="T4" fmla="*/ 0 w 675"/>
                <a:gd name="T5" fmla="*/ 0 h 828"/>
                <a:gd name="T6" fmla="*/ 675 w 675"/>
                <a:gd name="T7" fmla="*/ 828 h 828"/>
              </a:gdLst>
              <a:ahLst/>
              <a:cxnLst>
                <a:cxn ang="0">
                  <a:pos x="T0" y="T1"/>
                </a:cxn>
                <a:cxn ang="0">
                  <a:pos x="T2" y="T3"/>
                </a:cxn>
                <a:cxn ang="0">
                  <a:pos x="T4" y="T5"/>
                </a:cxn>
                <a:cxn ang="0">
                  <a:pos x="T6" y="T7"/>
                </a:cxn>
              </a:cxnLst>
              <a:rect l="0" t="0" r="r" b="b"/>
              <a:pathLst>
                <a:path w="675" h="828">
                  <a:moveTo>
                    <a:pt x="675" y="828"/>
                  </a:moveTo>
                  <a:lnTo>
                    <a:pt x="675" y="244"/>
                  </a:lnTo>
                  <a:lnTo>
                    <a:pt x="0" y="0"/>
                  </a:lnTo>
                  <a:lnTo>
                    <a:pt x="675" y="828"/>
                  </a:lnTo>
                  <a:close/>
                </a:path>
              </a:pathLst>
            </a:custGeom>
            <a:solidFill>
              <a:srgbClr val="4F4EC6"/>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grpSp>
      <p:grpSp>
        <p:nvGrpSpPr>
          <p:cNvPr id="38" name="Group 37">
            <a:extLst>
              <a:ext uri="{FF2B5EF4-FFF2-40B4-BE49-F238E27FC236}">
                <a16:creationId xmlns:a16="http://schemas.microsoft.com/office/drawing/2014/main" id="{EE6C4B96-4E30-4BCF-9FE9-BF83D2704EF6}"/>
              </a:ext>
            </a:extLst>
          </p:cNvPr>
          <p:cNvGrpSpPr/>
          <p:nvPr userDrawn="1"/>
        </p:nvGrpSpPr>
        <p:grpSpPr>
          <a:xfrm rot="17131322">
            <a:off x="1357661" y="1203230"/>
            <a:ext cx="463612" cy="635661"/>
            <a:chOff x="2043597" y="4413279"/>
            <a:chExt cx="1588632" cy="1259138"/>
          </a:xfrm>
          <a:effectLst>
            <a:outerShdw blurRad="228600" dist="431800" dir="2700000" algn="tl" rotWithShape="0">
              <a:prstClr val="black">
                <a:alpha val="17000"/>
              </a:prstClr>
            </a:outerShdw>
          </a:effectLst>
        </p:grpSpPr>
        <p:sp>
          <p:nvSpPr>
            <p:cNvPr id="50" name="Freeform 13">
              <a:extLst>
                <a:ext uri="{FF2B5EF4-FFF2-40B4-BE49-F238E27FC236}">
                  <a16:creationId xmlns:a16="http://schemas.microsoft.com/office/drawing/2014/main" id="{172A2DED-D1A9-4753-825C-678FB1589D9D}"/>
                </a:ext>
              </a:extLst>
            </p:cNvPr>
            <p:cNvSpPr>
              <a:spLocks/>
            </p:cNvSpPr>
            <p:nvPr/>
          </p:nvSpPr>
          <p:spPr bwMode="auto">
            <a:xfrm>
              <a:off x="2043597" y="4413279"/>
              <a:ext cx="1588632" cy="571907"/>
            </a:xfrm>
            <a:custGeom>
              <a:avLst/>
              <a:gdLst>
                <a:gd name="T0" fmla="*/ 675 w 1350"/>
                <a:gd name="T1" fmla="*/ 486 h 486"/>
                <a:gd name="T2" fmla="*/ 0 w 1350"/>
                <a:gd name="T3" fmla="*/ 242 h 486"/>
                <a:gd name="T4" fmla="*/ 675 w 1350"/>
                <a:gd name="T5" fmla="*/ 0 h 486"/>
                <a:gd name="T6" fmla="*/ 1350 w 1350"/>
                <a:gd name="T7" fmla="*/ 242 h 486"/>
                <a:gd name="T8" fmla="*/ 675 w 1350"/>
                <a:gd name="T9" fmla="*/ 486 h 486"/>
              </a:gdLst>
              <a:ahLst/>
              <a:cxnLst>
                <a:cxn ang="0">
                  <a:pos x="T0" y="T1"/>
                </a:cxn>
                <a:cxn ang="0">
                  <a:pos x="T2" y="T3"/>
                </a:cxn>
                <a:cxn ang="0">
                  <a:pos x="T4" y="T5"/>
                </a:cxn>
                <a:cxn ang="0">
                  <a:pos x="T6" y="T7"/>
                </a:cxn>
                <a:cxn ang="0">
                  <a:pos x="T8" y="T9"/>
                </a:cxn>
              </a:cxnLst>
              <a:rect l="0" t="0" r="r" b="b"/>
              <a:pathLst>
                <a:path w="1350" h="486">
                  <a:moveTo>
                    <a:pt x="675" y="486"/>
                  </a:moveTo>
                  <a:lnTo>
                    <a:pt x="0" y="242"/>
                  </a:lnTo>
                  <a:lnTo>
                    <a:pt x="675" y="0"/>
                  </a:lnTo>
                  <a:lnTo>
                    <a:pt x="1350" y="242"/>
                  </a:lnTo>
                  <a:lnTo>
                    <a:pt x="675" y="486"/>
                  </a:lnTo>
                  <a:close/>
                </a:path>
              </a:pathLst>
            </a:custGeom>
            <a:solidFill>
              <a:srgbClr val="7A06AE"/>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sp>
          <p:nvSpPr>
            <p:cNvPr id="51" name="Freeform 15">
              <a:extLst>
                <a:ext uri="{FF2B5EF4-FFF2-40B4-BE49-F238E27FC236}">
                  <a16:creationId xmlns:a16="http://schemas.microsoft.com/office/drawing/2014/main" id="{EE1B5BFE-5651-4527-9E96-0224ED9E9FDF}"/>
                </a:ext>
              </a:extLst>
            </p:cNvPr>
            <p:cNvSpPr>
              <a:spLocks/>
            </p:cNvSpPr>
            <p:nvPr/>
          </p:nvSpPr>
          <p:spPr bwMode="auto">
            <a:xfrm>
              <a:off x="2837913" y="4698056"/>
              <a:ext cx="794316" cy="974361"/>
            </a:xfrm>
            <a:custGeom>
              <a:avLst/>
              <a:gdLst>
                <a:gd name="T0" fmla="*/ 0 w 675"/>
                <a:gd name="T1" fmla="*/ 828 h 828"/>
                <a:gd name="T2" fmla="*/ 0 w 675"/>
                <a:gd name="T3" fmla="*/ 244 h 828"/>
                <a:gd name="T4" fmla="*/ 675 w 675"/>
                <a:gd name="T5" fmla="*/ 0 h 828"/>
                <a:gd name="T6" fmla="*/ 0 w 675"/>
                <a:gd name="T7" fmla="*/ 828 h 828"/>
              </a:gdLst>
              <a:ahLst/>
              <a:cxnLst>
                <a:cxn ang="0">
                  <a:pos x="T0" y="T1"/>
                </a:cxn>
                <a:cxn ang="0">
                  <a:pos x="T2" y="T3"/>
                </a:cxn>
                <a:cxn ang="0">
                  <a:pos x="T4" y="T5"/>
                </a:cxn>
                <a:cxn ang="0">
                  <a:pos x="T6" y="T7"/>
                </a:cxn>
              </a:cxnLst>
              <a:rect l="0" t="0" r="r" b="b"/>
              <a:pathLst>
                <a:path w="675" h="828">
                  <a:moveTo>
                    <a:pt x="0" y="828"/>
                  </a:moveTo>
                  <a:lnTo>
                    <a:pt x="0" y="244"/>
                  </a:lnTo>
                  <a:lnTo>
                    <a:pt x="675" y="0"/>
                  </a:lnTo>
                  <a:lnTo>
                    <a:pt x="0" y="828"/>
                  </a:lnTo>
                  <a:close/>
                </a:path>
              </a:pathLst>
            </a:custGeom>
            <a:solidFill>
              <a:srgbClr val="C144FA"/>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sp>
          <p:nvSpPr>
            <p:cNvPr id="52" name="Freeform 16">
              <a:extLst>
                <a:ext uri="{FF2B5EF4-FFF2-40B4-BE49-F238E27FC236}">
                  <a16:creationId xmlns:a16="http://schemas.microsoft.com/office/drawing/2014/main" id="{F48AD7D6-CDD5-41BB-B137-FF43DEC407F1}"/>
                </a:ext>
              </a:extLst>
            </p:cNvPr>
            <p:cNvSpPr>
              <a:spLocks/>
            </p:cNvSpPr>
            <p:nvPr/>
          </p:nvSpPr>
          <p:spPr bwMode="auto">
            <a:xfrm>
              <a:off x="2043597" y="4698056"/>
              <a:ext cx="794316" cy="974361"/>
            </a:xfrm>
            <a:custGeom>
              <a:avLst/>
              <a:gdLst>
                <a:gd name="T0" fmla="*/ 675 w 675"/>
                <a:gd name="T1" fmla="*/ 828 h 828"/>
                <a:gd name="T2" fmla="*/ 675 w 675"/>
                <a:gd name="T3" fmla="*/ 244 h 828"/>
                <a:gd name="T4" fmla="*/ 0 w 675"/>
                <a:gd name="T5" fmla="*/ 0 h 828"/>
                <a:gd name="T6" fmla="*/ 675 w 675"/>
                <a:gd name="T7" fmla="*/ 828 h 828"/>
              </a:gdLst>
              <a:ahLst/>
              <a:cxnLst>
                <a:cxn ang="0">
                  <a:pos x="T0" y="T1"/>
                </a:cxn>
                <a:cxn ang="0">
                  <a:pos x="T2" y="T3"/>
                </a:cxn>
                <a:cxn ang="0">
                  <a:pos x="T4" y="T5"/>
                </a:cxn>
                <a:cxn ang="0">
                  <a:pos x="T6" y="T7"/>
                </a:cxn>
              </a:cxnLst>
              <a:rect l="0" t="0" r="r" b="b"/>
              <a:pathLst>
                <a:path w="675" h="828">
                  <a:moveTo>
                    <a:pt x="675" y="828"/>
                  </a:moveTo>
                  <a:lnTo>
                    <a:pt x="675" y="244"/>
                  </a:lnTo>
                  <a:lnTo>
                    <a:pt x="0" y="0"/>
                  </a:lnTo>
                  <a:lnTo>
                    <a:pt x="675" y="828"/>
                  </a:lnTo>
                  <a:close/>
                </a:path>
              </a:pathLst>
            </a:custGeom>
            <a:solidFill>
              <a:srgbClr val="AF12F7"/>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grpSp>
      <p:grpSp>
        <p:nvGrpSpPr>
          <p:cNvPr id="39" name="Group 38">
            <a:extLst>
              <a:ext uri="{FF2B5EF4-FFF2-40B4-BE49-F238E27FC236}">
                <a16:creationId xmlns:a16="http://schemas.microsoft.com/office/drawing/2014/main" id="{1D419882-C864-4DC5-87F0-600ED2162F00}"/>
              </a:ext>
            </a:extLst>
          </p:cNvPr>
          <p:cNvGrpSpPr/>
          <p:nvPr userDrawn="1"/>
        </p:nvGrpSpPr>
        <p:grpSpPr>
          <a:xfrm rot="3259136">
            <a:off x="1440517" y="67802"/>
            <a:ext cx="5714164" cy="6315835"/>
            <a:chOff x="6027893" y="320678"/>
            <a:chExt cx="5714164" cy="6315835"/>
          </a:xfrm>
        </p:grpSpPr>
        <p:sp>
          <p:nvSpPr>
            <p:cNvPr id="41" name="Diamond 40">
              <a:extLst>
                <a:ext uri="{FF2B5EF4-FFF2-40B4-BE49-F238E27FC236}">
                  <a16:creationId xmlns:a16="http://schemas.microsoft.com/office/drawing/2014/main" id="{4F652E18-23E1-4762-98E7-F22D332D45CF}"/>
                </a:ext>
              </a:extLst>
            </p:cNvPr>
            <p:cNvSpPr/>
            <p:nvPr userDrawn="1"/>
          </p:nvSpPr>
          <p:spPr>
            <a:xfrm>
              <a:off x="10398554" y="320678"/>
              <a:ext cx="1343503" cy="1840380"/>
            </a:xfrm>
            <a:prstGeom prst="diamond">
              <a:avLst/>
            </a:prstGeom>
            <a:noFill/>
            <a:ln>
              <a:solidFill>
                <a:schemeClr val="bg1">
                  <a:alpha val="2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42" name="Diamond 41">
              <a:extLst>
                <a:ext uri="{FF2B5EF4-FFF2-40B4-BE49-F238E27FC236}">
                  <a16:creationId xmlns:a16="http://schemas.microsoft.com/office/drawing/2014/main" id="{90579093-5EA0-4C4F-B2B0-D0E22AB399F1}"/>
                </a:ext>
              </a:extLst>
            </p:cNvPr>
            <p:cNvSpPr/>
            <p:nvPr userDrawn="1"/>
          </p:nvSpPr>
          <p:spPr>
            <a:xfrm>
              <a:off x="10398554" y="1804631"/>
              <a:ext cx="1343503" cy="1840380"/>
            </a:xfrm>
            <a:prstGeom prst="diamond">
              <a:avLst/>
            </a:prstGeom>
            <a:noFill/>
            <a:ln>
              <a:solidFill>
                <a:schemeClr val="bg1">
                  <a:alpha val="2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43" name="Diamond 42">
              <a:extLst>
                <a:ext uri="{FF2B5EF4-FFF2-40B4-BE49-F238E27FC236}">
                  <a16:creationId xmlns:a16="http://schemas.microsoft.com/office/drawing/2014/main" id="{AADDACB1-ADB9-4550-8E55-BA2652F23149}"/>
                </a:ext>
              </a:extLst>
            </p:cNvPr>
            <p:cNvSpPr/>
            <p:nvPr userDrawn="1"/>
          </p:nvSpPr>
          <p:spPr>
            <a:xfrm>
              <a:off x="9304005" y="1804631"/>
              <a:ext cx="1343503" cy="1840380"/>
            </a:xfrm>
            <a:prstGeom prst="diamond">
              <a:avLst/>
            </a:prstGeom>
            <a:noFill/>
            <a:ln>
              <a:solidFill>
                <a:schemeClr val="bg1">
                  <a:alpha val="2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44" name="Diamond 43">
              <a:extLst>
                <a:ext uri="{FF2B5EF4-FFF2-40B4-BE49-F238E27FC236}">
                  <a16:creationId xmlns:a16="http://schemas.microsoft.com/office/drawing/2014/main" id="{A5A6D240-6E9F-4D91-AFDA-6AEBA9C0E8A5}"/>
                </a:ext>
              </a:extLst>
            </p:cNvPr>
            <p:cNvSpPr/>
            <p:nvPr userDrawn="1"/>
          </p:nvSpPr>
          <p:spPr>
            <a:xfrm>
              <a:off x="9323355" y="3312180"/>
              <a:ext cx="1343503" cy="1840380"/>
            </a:xfrm>
            <a:prstGeom prst="diamond">
              <a:avLst/>
            </a:prstGeom>
            <a:noFill/>
            <a:ln>
              <a:solidFill>
                <a:schemeClr val="bg1">
                  <a:alpha val="2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45" name="Diamond 44">
              <a:extLst>
                <a:ext uri="{FF2B5EF4-FFF2-40B4-BE49-F238E27FC236}">
                  <a16:creationId xmlns:a16="http://schemas.microsoft.com/office/drawing/2014/main" id="{D61FF21B-12EA-422A-88A8-FDFB457FF88A}"/>
                </a:ext>
              </a:extLst>
            </p:cNvPr>
            <p:cNvSpPr/>
            <p:nvPr userDrawn="1"/>
          </p:nvSpPr>
          <p:spPr>
            <a:xfrm>
              <a:off x="8190373" y="1759867"/>
              <a:ext cx="1343503" cy="1840380"/>
            </a:xfrm>
            <a:prstGeom prst="diamond">
              <a:avLst/>
            </a:prstGeom>
            <a:noFill/>
            <a:ln>
              <a:solidFill>
                <a:schemeClr val="bg1">
                  <a:alpha val="2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46" name="Diamond 45">
              <a:extLst>
                <a:ext uri="{FF2B5EF4-FFF2-40B4-BE49-F238E27FC236}">
                  <a16:creationId xmlns:a16="http://schemas.microsoft.com/office/drawing/2014/main" id="{BDAB7DC2-7DA2-4731-BFD4-22E0A06195A4}"/>
                </a:ext>
              </a:extLst>
            </p:cNvPr>
            <p:cNvSpPr/>
            <p:nvPr userDrawn="1"/>
          </p:nvSpPr>
          <p:spPr>
            <a:xfrm>
              <a:off x="9293816" y="4796133"/>
              <a:ext cx="1343503" cy="1840380"/>
            </a:xfrm>
            <a:prstGeom prst="diamond">
              <a:avLst/>
            </a:prstGeom>
            <a:noFill/>
            <a:ln>
              <a:solidFill>
                <a:schemeClr val="bg1">
                  <a:alpha val="2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47" name="Diamond 46">
              <a:extLst>
                <a:ext uri="{FF2B5EF4-FFF2-40B4-BE49-F238E27FC236}">
                  <a16:creationId xmlns:a16="http://schemas.microsoft.com/office/drawing/2014/main" id="{0972121D-3493-4ABD-8A10-0021405DBC0C}"/>
                </a:ext>
              </a:extLst>
            </p:cNvPr>
            <p:cNvSpPr/>
            <p:nvPr userDrawn="1"/>
          </p:nvSpPr>
          <p:spPr>
            <a:xfrm>
              <a:off x="7053920" y="1705830"/>
              <a:ext cx="1343503" cy="1840380"/>
            </a:xfrm>
            <a:prstGeom prst="diamond">
              <a:avLst/>
            </a:prstGeom>
            <a:noFill/>
            <a:ln>
              <a:solidFill>
                <a:schemeClr val="bg1">
                  <a:alpha val="2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48" name="Diamond 47">
              <a:extLst>
                <a:ext uri="{FF2B5EF4-FFF2-40B4-BE49-F238E27FC236}">
                  <a16:creationId xmlns:a16="http://schemas.microsoft.com/office/drawing/2014/main" id="{B1B88A6F-3714-420C-852D-2D88F73A3432}"/>
                </a:ext>
              </a:extLst>
            </p:cNvPr>
            <p:cNvSpPr/>
            <p:nvPr userDrawn="1"/>
          </p:nvSpPr>
          <p:spPr>
            <a:xfrm>
              <a:off x="7053920" y="3179521"/>
              <a:ext cx="1343503" cy="1840380"/>
            </a:xfrm>
            <a:prstGeom prst="diamond">
              <a:avLst/>
            </a:prstGeom>
            <a:noFill/>
            <a:ln>
              <a:solidFill>
                <a:schemeClr val="bg1">
                  <a:alpha val="2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49" name="Diamond 48">
              <a:extLst>
                <a:ext uri="{FF2B5EF4-FFF2-40B4-BE49-F238E27FC236}">
                  <a16:creationId xmlns:a16="http://schemas.microsoft.com/office/drawing/2014/main" id="{44483BFB-5745-4019-9B52-F130043179A2}"/>
                </a:ext>
              </a:extLst>
            </p:cNvPr>
            <p:cNvSpPr/>
            <p:nvPr userDrawn="1"/>
          </p:nvSpPr>
          <p:spPr>
            <a:xfrm>
              <a:off x="6027893" y="3125484"/>
              <a:ext cx="1343503" cy="1840380"/>
            </a:xfrm>
            <a:prstGeom prst="diamond">
              <a:avLst/>
            </a:prstGeom>
            <a:noFill/>
            <a:ln>
              <a:solidFill>
                <a:schemeClr val="bg1">
                  <a:alpha val="2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sp>
        <p:nvSpPr>
          <p:cNvPr id="40" name="Parallelogram 39">
            <a:extLst>
              <a:ext uri="{FF2B5EF4-FFF2-40B4-BE49-F238E27FC236}">
                <a16:creationId xmlns:a16="http://schemas.microsoft.com/office/drawing/2014/main" id="{C981C85F-1CBA-4BEF-BD3C-5E0A8AB100E9}"/>
              </a:ext>
            </a:extLst>
          </p:cNvPr>
          <p:cNvSpPr/>
          <p:nvPr userDrawn="1"/>
        </p:nvSpPr>
        <p:spPr>
          <a:xfrm>
            <a:off x="5745785" y="1150735"/>
            <a:ext cx="6475711" cy="4496778"/>
          </a:xfrm>
          <a:prstGeom prst="parallelogram">
            <a:avLst/>
          </a:prstGeom>
          <a:gradFill>
            <a:gsLst>
              <a:gs pos="0">
                <a:srgbClr val="7C7ADF">
                  <a:alpha val="23000"/>
                </a:srgbClr>
              </a:gs>
              <a:gs pos="100000">
                <a:schemeClr val="bg1">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62" name="Picture Placeholder 16">
            <a:extLst>
              <a:ext uri="{FF2B5EF4-FFF2-40B4-BE49-F238E27FC236}">
                <a16:creationId xmlns:a16="http://schemas.microsoft.com/office/drawing/2014/main" id="{8814AA97-9892-4375-ACAD-13675CB0FE9F}"/>
              </a:ext>
            </a:extLst>
          </p:cNvPr>
          <p:cNvSpPr>
            <a:spLocks noGrp="1"/>
          </p:cNvSpPr>
          <p:nvPr>
            <p:ph type="pic" sz="quarter" idx="10"/>
          </p:nvPr>
        </p:nvSpPr>
        <p:spPr>
          <a:xfrm>
            <a:off x="237656" y="0"/>
            <a:ext cx="4567512" cy="6858000"/>
          </a:xfrm>
          <a:prstGeom prst="rect">
            <a:avLst/>
          </a:prstGeom>
          <a:noFill/>
        </p:spPr>
        <p:txBody>
          <a:bodyPr wrap="square">
            <a:noAutofit/>
          </a:bodyPr>
          <a:lstStyle>
            <a:lvl1pPr>
              <a:defRPr sz="2000">
                <a:latin typeface="Arial" panose="020B0604020202020204" pitchFamily="34" charset="0"/>
                <a:cs typeface="Arial" panose="020B0604020202020204" pitchFamily="34" charset="0"/>
              </a:defRPr>
            </a:lvl1pPr>
          </a:lstStyle>
          <a:p>
            <a:endParaRPr lang="en-ID"/>
          </a:p>
        </p:txBody>
      </p:sp>
    </p:spTree>
    <p:extLst>
      <p:ext uri="{BB962C8B-B14F-4D97-AF65-F5344CB8AC3E}">
        <p14:creationId xmlns:p14="http://schemas.microsoft.com/office/powerpoint/2010/main" val="2338813873"/>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29_Title Slide">
    <p:spTree>
      <p:nvGrpSpPr>
        <p:cNvPr id="1" name=""/>
        <p:cNvGrpSpPr/>
        <p:nvPr/>
      </p:nvGrpSpPr>
      <p:grpSpPr>
        <a:xfrm>
          <a:off x="0" y="0"/>
          <a:ext cx="0" cy="0"/>
          <a:chOff x="0" y="0"/>
          <a:chExt cx="0" cy="0"/>
        </a:xfrm>
      </p:grpSpPr>
      <p:cxnSp>
        <p:nvCxnSpPr>
          <p:cNvPr id="18" name="Straight Arrow Connector 17">
            <a:extLst>
              <a:ext uri="{FF2B5EF4-FFF2-40B4-BE49-F238E27FC236}">
                <a16:creationId xmlns:a16="http://schemas.microsoft.com/office/drawing/2014/main" id="{BE7305E8-6314-4589-913E-06DBBEE4A2BF}"/>
              </a:ext>
            </a:extLst>
          </p:cNvPr>
          <p:cNvCxnSpPr>
            <a:cxnSpLocks/>
          </p:cNvCxnSpPr>
          <p:nvPr userDrawn="1"/>
        </p:nvCxnSpPr>
        <p:spPr>
          <a:xfrm flipV="1">
            <a:off x="3865323" y="1066800"/>
            <a:ext cx="0" cy="4533900"/>
          </a:xfrm>
          <a:prstGeom prst="straightConnector1">
            <a:avLst/>
          </a:prstGeom>
          <a:ln w="12700">
            <a:solidFill>
              <a:srgbClr val="7C7ADF"/>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3" name="Rectangle: Diagonal Corners Rounded 2">
            <a:extLst>
              <a:ext uri="{FF2B5EF4-FFF2-40B4-BE49-F238E27FC236}">
                <a16:creationId xmlns:a16="http://schemas.microsoft.com/office/drawing/2014/main" id="{653ED4D5-710B-4132-B6DC-372E5F8BFE8F}"/>
              </a:ext>
            </a:extLst>
          </p:cNvPr>
          <p:cNvSpPr/>
          <p:nvPr userDrawn="1"/>
        </p:nvSpPr>
        <p:spPr>
          <a:xfrm>
            <a:off x="10633165" y="209794"/>
            <a:ext cx="1149532" cy="4518960"/>
          </a:xfrm>
          <a:prstGeom prst="round2DiagRect">
            <a:avLst/>
          </a:prstGeom>
          <a:gradFill>
            <a:gsLst>
              <a:gs pos="23000">
                <a:srgbClr val="7C7ADF"/>
              </a:gs>
              <a:gs pos="100000">
                <a:srgbClr val="AFAEEC"/>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 name="Picture Placeholder 3">
            <a:extLst>
              <a:ext uri="{FF2B5EF4-FFF2-40B4-BE49-F238E27FC236}">
                <a16:creationId xmlns:a16="http://schemas.microsoft.com/office/drawing/2014/main" id="{35677434-6767-4EBD-BBBA-EBE4C0A209E5}"/>
              </a:ext>
            </a:extLst>
          </p:cNvPr>
          <p:cNvSpPr>
            <a:spLocks noGrp="1"/>
          </p:cNvSpPr>
          <p:nvPr>
            <p:ph type="pic" sz="quarter" idx="25"/>
          </p:nvPr>
        </p:nvSpPr>
        <p:spPr>
          <a:xfrm>
            <a:off x="8307977" y="915189"/>
            <a:ext cx="3184434" cy="5027622"/>
          </a:xfrm>
          <a:prstGeom prst="roundRect">
            <a:avLst>
              <a:gd name="adj" fmla="val 14479"/>
            </a:avLst>
          </a:prstGeom>
          <a:pattFill prst="divot">
            <a:fgClr>
              <a:schemeClr val="accent1"/>
            </a:fgClr>
            <a:bgClr>
              <a:schemeClr val="bg1"/>
            </a:bgClr>
          </a:pattFill>
          <a:ln w="76200">
            <a:noFill/>
          </a:ln>
        </p:spPr>
        <p:txBody>
          <a:bodyPr wrap="square">
            <a:noAutofit/>
          </a:bodyPr>
          <a:lstStyle>
            <a:lvl1pPr>
              <a:defRPr sz="2000">
                <a:latin typeface="Arial" panose="020B0604020202020204" pitchFamily="34" charset="0"/>
                <a:cs typeface="Arial" panose="020B0604020202020204" pitchFamily="34" charset="0"/>
              </a:defRPr>
            </a:lvl1pPr>
          </a:lstStyle>
          <a:p>
            <a:endParaRPr lang="en-ID"/>
          </a:p>
        </p:txBody>
      </p:sp>
      <p:sp>
        <p:nvSpPr>
          <p:cNvPr id="10" name="Oval 9">
            <a:extLst>
              <a:ext uri="{FF2B5EF4-FFF2-40B4-BE49-F238E27FC236}">
                <a16:creationId xmlns:a16="http://schemas.microsoft.com/office/drawing/2014/main" id="{C08DAFB0-571F-4690-9C68-836C529B4A8C}"/>
              </a:ext>
            </a:extLst>
          </p:cNvPr>
          <p:cNvSpPr/>
          <p:nvPr userDrawn="1"/>
        </p:nvSpPr>
        <p:spPr>
          <a:xfrm>
            <a:off x="3773778" y="915189"/>
            <a:ext cx="190138" cy="190138"/>
          </a:xfrm>
          <a:prstGeom prst="ellipse">
            <a:avLst/>
          </a:prstGeom>
          <a:gradFill>
            <a:gsLst>
              <a:gs pos="23000">
                <a:srgbClr val="7C7ADF"/>
              </a:gs>
              <a:gs pos="100000">
                <a:srgbClr val="AFAEEC"/>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2" name="Oval 11">
            <a:extLst>
              <a:ext uri="{FF2B5EF4-FFF2-40B4-BE49-F238E27FC236}">
                <a16:creationId xmlns:a16="http://schemas.microsoft.com/office/drawing/2014/main" id="{802A80E1-1319-4E28-B66F-4BB1F8B32C82}"/>
              </a:ext>
            </a:extLst>
          </p:cNvPr>
          <p:cNvSpPr/>
          <p:nvPr userDrawn="1"/>
        </p:nvSpPr>
        <p:spPr>
          <a:xfrm>
            <a:off x="3773778" y="2425937"/>
            <a:ext cx="190138" cy="190138"/>
          </a:xfrm>
          <a:prstGeom prst="ellipse">
            <a:avLst/>
          </a:prstGeom>
          <a:solidFill>
            <a:srgbClr val="AFAE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4" name="Oval 13">
            <a:extLst>
              <a:ext uri="{FF2B5EF4-FFF2-40B4-BE49-F238E27FC236}">
                <a16:creationId xmlns:a16="http://schemas.microsoft.com/office/drawing/2014/main" id="{452B6998-CC5A-4128-9FC9-FBA2715466CA}"/>
              </a:ext>
            </a:extLst>
          </p:cNvPr>
          <p:cNvSpPr/>
          <p:nvPr userDrawn="1"/>
        </p:nvSpPr>
        <p:spPr>
          <a:xfrm>
            <a:off x="3773778" y="3936685"/>
            <a:ext cx="190138" cy="190138"/>
          </a:xfrm>
          <a:prstGeom prst="ellipse">
            <a:avLst/>
          </a:prstGeom>
          <a:solidFill>
            <a:srgbClr val="AFAE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6" name="Oval 15">
            <a:extLst>
              <a:ext uri="{FF2B5EF4-FFF2-40B4-BE49-F238E27FC236}">
                <a16:creationId xmlns:a16="http://schemas.microsoft.com/office/drawing/2014/main" id="{2F2AFB9A-72A5-4A00-B77F-62670183DFBA}"/>
              </a:ext>
            </a:extLst>
          </p:cNvPr>
          <p:cNvSpPr/>
          <p:nvPr userDrawn="1"/>
        </p:nvSpPr>
        <p:spPr>
          <a:xfrm>
            <a:off x="3773778" y="5447433"/>
            <a:ext cx="190138" cy="190138"/>
          </a:xfrm>
          <a:prstGeom prst="ellipse">
            <a:avLst/>
          </a:prstGeom>
          <a:solidFill>
            <a:srgbClr val="AFAE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Tree>
    <p:extLst>
      <p:ext uri="{BB962C8B-B14F-4D97-AF65-F5344CB8AC3E}">
        <p14:creationId xmlns:p14="http://schemas.microsoft.com/office/powerpoint/2010/main" val="54195805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30_Title Slide">
    <p:spTree>
      <p:nvGrpSpPr>
        <p:cNvPr id="1" name=""/>
        <p:cNvGrpSpPr/>
        <p:nvPr/>
      </p:nvGrpSpPr>
      <p:grpSpPr>
        <a:xfrm>
          <a:off x="0" y="0"/>
          <a:ext cx="0" cy="0"/>
          <a:chOff x="0" y="0"/>
          <a:chExt cx="0" cy="0"/>
        </a:xfrm>
      </p:grpSpPr>
      <p:sp>
        <p:nvSpPr>
          <p:cNvPr id="17" name="Picture Placeholder 16">
            <a:extLst>
              <a:ext uri="{FF2B5EF4-FFF2-40B4-BE49-F238E27FC236}">
                <a16:creationId xmlns:a16="http://schemas.microsoft.com/office/drawing/2014/main" id="{673A1555-107C-424D-BDC6-A0B599556BB3}"/>
              </a:ext>
            </a:extLst>
          </p:cNvPr>
          <p:cNvSpPr>
            <a:spLocks noGrp="1"/>
          </p:cNvSpPr>
          <p:nvPr>
            <p:ph type="pic" sz="quarter" idx="12"/>
          </p:nvPr>
        </p:nvSpPr>
        <p:spPr>
          <a:xfrm>
            <a:off x="0" y="1"/>
            <a:ext cx="12191999" cy="4859383"/>
          </a:xfrm>
          <a:custGeom>
            <a:avLst/>
            <a:gdLst>
              <a:gd name="connsiteX0" fmla="*/ 8852664 w 12191999"/>
              <a:gd name="connsiteY0" fmla="*/ 3920729 h 4859383"/>
              <a:gd name="connsiteX1" fmla="*/ 8898899 w 12191999"/>
              <a:gd name="connsiteY1" fmla="*/ 3921251 h 4859383"/>
              <a:gd name="connsiteX2" fmla="*/ 9863826 w 12191999"/>
              <a:gd name="connsiteY2" fmla="*/ 4119248 h 4859383"/>
              <a:gd name="connsiteX3" fmla="*/ 9993040 w 12191999"/>
              <a:gd name="connsiteY3" fmla="*/ 4157181 h 4859383"/>
              <a:gd name="connsiteX4" fmla="*/ 9994957 w 12191999"/>
              <a:gd name="connsiteY4" fmla="*/ 4162399 h 4859383"/>
              <a:gd name="connsiteX5" fmla="*/ 10015072 w 12191999"/>
              <a:gd name="connsiteY5" fmla="*/ 4324642 h 4859383"/>
              <a:gd name="connsiteX6" fmla="*/ 9941091 w 12191999"/>
              <a:gd name="connsiteY6" fmla="*/ 4592009 h 4859383"/>
              <a:gd name="connsiteX7" fmla="*/ 9723038 w 12191999"/>
              <a:gd name="connsiteY7" fmla="*/ 4786699 h 4859383"/>
              <a:gd name="connsiteX8" fmla="*/ 9373897 w 12191999"/>
              <a:gd name="connsiteY8" fmla="*/ 4859383 h 4859383"/>
              <a:gd name="connsiteX9" fmla="*/ 8865112 w 12191999"/>
              <a:gd name="connsiteY9" fmla="*/ 4708821 h 4859383"/>
              <a:gd name="connsiteX10" fmla="*/ 8647059 w 12191999"/>
              <a:gd name="connsiteY10" fmla="*/ 4288300 h 4859383"/>
              <a:gd name="connsiteX11" fmla="*/ 9119508 w 12191999"/>
              <a:gd name="connsiteY11" fmla="*/ 4288300 h 4859383"/>
              <a:gd name="connsiteX12" fmla="*/ 9193489 w 12191999"/>
              <a:gd name="connsiteY12" fmla="*/ 4451833 h 4859383"/>
              <a:gd name="connsiteX13" fmla="*/ 9355726 w 12191999"/>
              <a:gd name="connsiteY13" fmla="*/ 4511539 h 4859383"/>
              <a:gd name="connsiteX14" fmla="*/ 9490709 w 12191999"/>
              <a:gd name="connsiteY14" fmla="*/ 4464818 h 4859383"/>
              <a:gd name="connsiteX15" fmla="*/ 9540030 w 12191999"/>
              <a:gd name="connsiteY15" fmla="*/ 4340213 h 4859383"/>
              <a:gd name="connsiteX16" fmla="*/ 9494606 w 12191999"/>
              <a:gd name="connsiteY16" fmla="*/ 4223401 h 4859383"/>
              <a:gd name="connsiteX17" fmla="*/ 9381690 w 12191999"/>
              <a:gd name="connsiteY17" fmla="*/ 4146820 h 4859383"/>
              <a:gd name="connsiteX18" fmla="*/ 9194786 w 12191999"/>
              <a:gd name="connsiteY18" fmla="*/ 4075439 h 4859383"/>
              <a:gd name="connsiteX19" fmla="*/ 8910537 w 12191999"/>
              <a:gd name="connsiteY19" fmla="*/ 3959923 h 4859383"/>
              <a:gd name="connsiteX20" fmla="*/ 0 w 12191999"/>
              <a:gd name="connsiteY20" fmla="*/ 0 h 4859383"/>
              <a:gd name="connsiteX21" fmla="*/ 12191999 w 12191999"/>
              <a:gd name="connsiteY21" fmla="*/ 0 h 4859383"/>
              <a:gd name="connsiteX22" fmla="*/ 12191999 w 12191999"/>
              <a:gd name="connsiteY22" fmla="*/ 4323806 h 4859383"/>
              <a:gd name="connsiteX23" fmla="*/ 10119568 w 12191999"/>
              <a:gd name="connsiteY23" fmla="*/ 4194325 h 4859383"/>
              <a:gd name="connsiteX24" fmla="*/ 9993040 w 12191999"/>
              <a:gd name="connsiteY24" fmla="*/ 4157181 h 4859383"/>
              <a:gd name="connsiteX25" fmla="*/ 9969810 w 12191999"/>
              <a:gd name="connsiteY25" fmla="*/ 4093934 h 4859383"/>
              <a:gd name="connsiteX26" fmla="*/ 9934602 w 12191999"/>
              <a:gd name="connsiteY26" fmla="*/ 4033904 h 4859383"/>
              <a:gd name="connsiteX27" fmla="*/ 9742512 w 12191999"/>
              <a:gd name="connsiteY27" fmla="*/ 3863875 h 4859383"/>
              <a:gd name="connsiteX28" fmla="*/ 9454367 w 12191999"/>
              <a:gd name="connsiteY28" fmla="*/ 3745766 h 4859383"/>
              <a:gd name="connsiteX29" fmla="*/ 9267470 w 12191999"/>
              <a:gd name="connsiteY29" fmla="*/ 3673082 h 4859383"/>
              <a:gd name="connsiteX30" fmla="*/ 9159740 w 12191999"/>
              <a:gd name="connsiteY30" fmla="*/ 3599101 h 4859383"/>
              <a:gd name="connsiteX31" fmla="*/ 9116908 w 12191999"/>
              <a:gd name="connsiteY31" fmla="*/ 3488778 h 4859383"/>
              <a:gd name="connsiteX32" fmla="*/ 9164932 w 12191999"/>
              <a:gd name="connsiteY32" fmla="*/ 3366772 h 4859383"/>
              <a:gd name="connsiteX33" fmla="*/ 9290834 w 12191999"/>
              <a:gd name="connsiteY33" fmla="*/ 3325237 h 4859383"/>
              <a:gd name="connsiteX34" fmla="*/ 9434899 w 12191999"/>
              <a:gd name="connsiteY34" fmla="*/ 3378454 h 4859383"/>
              <a:gd name="connsiteX35" fmla="*/ 9501095 w 12191999"/>
              <a:gd name="connsiteY35" fmla="*/ 3522520 h 4859383"/>
              <a:gd name="connsiteX36" fmla="*/ 9981330 w 12191999"/>
              <a:gd name="connsiteY36" fmla="*/ 3522520 h 4859383"/>
              <a:gd name="connsiteX37" fmla="*/ 9777551 w 12191999"/>
              <a:gd name="connsiteY37" fmla="*/ 3122762 h 4859383"/>
              <a:gd name="connsiteX38" fmla="*/ 9290834 w 12191999"/>
              <a:gd name="connsiteY38" fmla="*/ 2977393 h 4859383"/>
              <a:gd name="connsiteX39" fmla="*/ 8954672 w 12191999"/>
              <a:gd name="connsiteY39" fmla="*/ 3040988 h 4859383"/>
              <a:gd name="connsiteX40" fmla="*/ 8724936 w 12191999"/>
              <a:gd name="connsiteY40" fmla="*/ 3223996 h 4859383"/>
              <a:gd name="connsiteX41" fmla="*/ 8641866 w 12191999"/>
              <a:gd name="connsiteY41" fmla="*/ 3506949 h 4859383"/>
              <a:gd name="connsiteX42" fmla="*/ 8721040 w 12191999"/>
              <a:gd name="connsiteY42" fmla="*/ 3793790 h 4859383"/>
              <a:gd name="connsiteX43" fmla="*/ 8808002 w 12191999"/>
              <a:gd name="connsiteY43" fmla="*/ 3890482 h 4859383"/>
              <a:gd name="connsiteX44" fmla="*/ 8852664 w 12191999"/>
              <a:gd name="connsiteY44" fmla="*/ 3920729 h 4859383"/>
              <a:gd name="connsiteX45" fmla="*/ 8686800 w 12191999"/>
              <a:gd name="connsiteY45" fmla="*/ 3918856 h 4859383"/>
              <a:gd name="connsiteX46" fmla="*/ 5669280 w 12191999"/>
              <a:gd name="connsiteY46" fmla="*/ 4663439 h 4859383"/>
              <a:gd name="connsiteX47" fmla="*/ 2194560 w 12191999"/>
              <a:gd name="connsiteY47" fmla="*/ 3722914 h 4859383"/>
              <a:gd name="connsiteX48" fmla="*/ 0 w 12191999"/>
              <a:gd name="connsiteY48" fmla="*/ 4323806 h 48593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12191999" h="4859383">
                <a:moveTo>
                  <a:pt x="8852664" y="3920729"/>
                </a:moveTo>
                <a:lnTo>
                  <a:pt x="8898899" y="3921251"/>
                </a:lnTo>
                <a:cubicBezTo>
                  <a:pt x="9192065" y="3940833"/>
                  <a:pt x="9524106" y="4022140"/>
                  <a:pt x="9863826" y="4119248"/>
                </a:cubicBezTo>
                <a:lnTo>
                  <a:pt x="9993040" y="4157181"/>
                </a:lnTo>
                <a:lnTo>
                  <a:pt x="9994957" y="4162399"/>
                </a:lnTo>
                <a:cubicBezTo>
                  <a:pt x="10008367" y="4210855"/>
                  <a:pt x="10015072" y="4264936"/>
                  <a:pt x="10015072" y="4324642"/>
                </a:cubicBezTo>
                <a:cubicBezTo>
                  <a:pt x="10015072" y="4421552"/>
                  <a:pt x="9990412" y="4510677"/>
                  <a:pt x="9941091" y="4592009"/>
                </a:cubicBezTo>
                <a:cubicBezTo>
                  <a:pt x="9891770" y="4673348"/>
                  <a:pt x="9819086" y="4738247"/>
                  <a:pt x="9723038" y="4786699"/>
                </a:cubicBezTo>
                <a:cubicBezTo>
                  <a:pt x="9626996" y="4835157"/>
                  <a:pt x="9510611" y="4859383"/>
                  <a:pt x="9373897" y="4859383"/>
                </a:cubicBezTo>
                <a:cubicBezTo>
                  <a:pt x="9167960" y="4859383"/>
                  <a:pt x="8998365" y="4809201"/>
                  <a:pt x="8865112" y="4708821"/>
                </a:cubicBezTo>
                <a:cubicBezTo>
                  <a:pt x="8731860" y="4608449"/>
                  <a:pt x="8659175" y="4468273"/>
                  <a:pt x="8647059" y="4288300"/>
                </a:cubicBezTo>
                <a:lnTo>
                  <a:pt x="9119508" y="4288300"/>
                </a:lnTo>
                <a:cubicBezTo>
                  <a:pt x="9126425" y="4357523"/>
                  <a:pt x="9151085" y="4412036"/>
                  <a:pt x="9193489" y="4451833"/>
                </a:cubicBezTo>
                <a:cubicBezTo>
                  <a:pt x="9235886" y="4491637"/>
                  <a:pt x="9289965" y="4511539"/>
                  <a:pt x="9355726" y="4511539"/>
                </a:cubicBezTo>
                <a:cubicBezTo>
                  <a:pt x="9412839" y="4511539"/>
                  <a:pt x="9457829" y="4495968"/>
                  <a:pt x="9490709" y="4464818"/>
                </a:cubicBezTo>
                <a:cubicBezTo>
                  <a:pt x="9523590" y="4433662"/>
                  <a:pt x="9540030" y="4392134"/>
                  <a:pt x="9540030" y="4340213"/>
                </a:cubicBezTo>
                <a:cubicBezTo>
                  <a:pt x="9540030" y="4293485"/>
                  <a:pt x="9524893" y="4254550"/>
                  <a:pt x="9494606" y="4223401"/>
                </a:cubicBezTo>
                <a:cubicBezTo>
                  <a:pt x="9464318" y="4192252"/>
                  <a:pt x="9426679" y="4166722"/>
                  <a:pt x="9381690" y="4146820"/>
                </a:cubicBezTo>
                <a:cubicBezTo>
                  <a:pt x="9336693" y="4126925"/>
                  <a:pt x="9274394" y="4103127"/>
                  <a:pt x="9194786" y="4075439"/>
                </a:cubicBezTo>
                <a:cubicBezTo>
                  <a:pt x="9078835" y="4035635"/>
                  <a:pt x="8984090" y="3997127"/>
                  <a:pt x="8910537" y="3959923"/>
                </a:cubicBezTo>
                <a:close/>
                <a:moveTo>
                  <a:pt x="0" y="0"/>
                </a:moveTo>
                <a:lnTo>
                  <a:pt x="12191999" y="0"/>
                </a:lnTo>
                <a:lnTo>
                  <a:pt x="12191999" y="4323806"/>
                </a:lnTo>
                <a:cubicBezTo>
                  <a:pt x="11826874" y="4732021"/>
                  <a:pt x="10973593" y="4449672"/>
                  <a:pt x="10119568" y="4194325"/>
                </a:cubicBezTo>
                <a:lnTo>
                  <a:pt x="9993040" y="4157181"/>
                </a:lnTo>
                <a:lnTo>
                  <a:pt x="9969810" y="4093934"/>
                </a:lnTo>
                <a:cubicBezTo>
                  <a:pt x="9959751" y="4072518"/>
                  <a:pt x="9948015" y="4052508"/>
                  <a:pt x="9934602" y="4033904"/>
                </a:cubicBezTo>
                <a:cubicBezTo>
                  <a:pt x="9880958" y="3959489"/>
                  <a:pt x="9816920" y="3902817"/>
                  <a:pt x="9742512" y="3863875"/>
                </a:cubicBezTo>
                <a:cubicBezTo>
                  <a:pt x="9668097" y="3824940"/>
                  <a:pt x="9572048" y="3785570"/>
                  <a:pt x="9454367" y="3745766"/>
                </a:cubicBezTo>
                <a:cubicBezTo>
                  <a:pt x="9373035" y="3716348"/>
                  <a:pt x="9310736" y="3692114"/>
                  <a:pt x="9267470" y="3673082"/>
                </a:cubicBezTo>
                <a:cubicBezTo>
                  <a:pt x="9224204" y="3654041"/>
                  <a:pt x="9188296" y="3629381"/>
                  <a:pt x="9159740" y="3599101"/>
                </a:cubicBezTo>
                <a:cubicBezTo>
                  <a:pt x="9131183" y="3568813"/>
                  <a:pt x="9116908" y="3532036"/>
                  <a:pt x="9116908" y="3488778"/>
                </a:cubicBezTo>
                <a:cubicBezTo>
                  <a:pt x="9116908" y="3435126"/>
                  <a:pt x="9132914" y="3394460"/>
                  <a:pt x="9164932" y="3366772"/>
                </a:cubicBezTo>
                <a:cubicBezTo>
                  <a:pt x="9196951" y="3339085"/>
                  <a:pt x="9238913" y="3325237"/>
                  <a:pt x="9290834" y="3325237"/>
                </a:cubicBezTo>
                <a:cubicBezTo>
                  <a:pt x="9351402" y="3325237"/>
                  <a:pt x="9399426" y="3342974"/>
                  <a:pt x="9434899" y="3378454"/>
                </a:cubicBezTo>
                <a:cubicBezTo>
                  <a:pt x="9470380" y="3413927"/>
                  <a:pt x="9492440" y="3461952"/>
                  <a:pt x="9501095" y="3522520"/>
                </a:cubicBezTo>
                <a:lnTo>
                  <a:pt x="9981330" y="3522520"/>
                </a:lnTo>
                <a:cubicBezTo>
                  <a:pt x="9965751" y="3352925"/>
                  <a:pt x="9897825" y="3219672"/>
                  <a:pt x="9777551" y="3122762"/>
                </a:cubicBezTo>
                <a:cubicBezTo>
                  <a:pt x="9657277" y="3025852"/>
                  <a:pt x="9495040" y="2977393"/>
                  <a:pt x="9290834" y="2977393"/>
                </a:cubicBezTo>
                <a:cubicBezTo>
                  <a:pt x="9164498" y="2977393"/>
                  <a:pt x="9052444" y="2998592"/>
                  <a:pt x="8954672" y="3040988"/>
                </a:cubicBezTo>
                <a:cubicBezTo>
                  <a:pt x="8856892" y="3083393"/>
                  <a:pt x="8780311" y="3144395"/>
                  <a:pt x="8724936" y="3223996"/>
                </a:cubicBezTo>
                <a:cubicBezTo>
                  <a:pt x="8669561" y="3303604"/>
                  <a:pt x="8641866" y="3397922"/>
                  <a:pt x="8641866" y="3506949"/>
                </a:cubicBezTo>
                <a:cubicBezTo>
                  <a:pt x="8641866" y="3624623"/>
                  <a:pt x="8668257" y="3720237"/>
                  <a:pt x="8721040" y="3793790"/>
                </a:cubicBezTo>
                <a:cubicBezTo>
                  <a:pt x="8747431" y="3830563"/>
                  <a:pt x="8776419" y="3862794"/>
                  <a:pt x="8808002" y="3890482"/>
                </a:cubicBezTo>
                <a:lnTo>
                  <a:pt x="8852664" y="3920729"/>
                </a:lnTo>
                <a:lnTo>
                  <a:pt x="8686800" y="3918856"/>
                </a:lnTo>
                <a:cubicBezTo>
                  <a:pt x="7599680" y="3975462"/>
                  <a:pt x="6709954" y="4837610"/>
                  <a:pt x="5669280" y="4663439"/>
                </a:cubicBezTo>
                <a:cubicBezTo>
                  <a:pt x="4628607" y="4489268"/>
                  <a:pt x="3139440" y="3779519"/>
                  <a:pt x="2194560" y="3722914"/>
                </a:cubicBezTo>
                <a:cubicBezTo>
                  <a:pt x="1249680" y="3666309"/>
                  <a:pt x="731520" y="4123509"/>
                  <a:pt x="0" y="4323806"/>
                </a:cubicBezTo>
                <a:close/>
              </a:path>
            </a:pathLst>
          </a:custGeom>
          <a:pattFill prst="divot">
            <a:fgClr>
              <a:schemeClr val="accent1"/>
            </a:fgClr>
            <a:bgClr>
              <a:schemeClr val="bg1"/>
            </a:bgClr>
          </a:pattFill>
        </p:spPr>
        <p:txBody>
          <a:bodyPr wrap="square">
            <a:noAutofit/>
          </a:bodyPr>
          <a:lstStyle>
            <a:lvl1pPr>
              <a:defRPr sz="2000">
                <a:latin typeface="Arial" panose="020B0604020202020204" pitchFamily="34" charset="0"/>
                <a:cs typeface="Arial" panose="020B0604020202020204" pitchFamily="34" charset="0"/>
              </a:defRPr>
            </a:lvl1pPr>
          </a:lstStyle>
          <a:p>
            <a:endParaRPr lang="en-ID"/>
          </a:p>
        </p:txBody>
      </p:sp>
      <p:grpSp>
        <p:nvGrpSpPr>
          <p:cNvPr id="20" name="Group 19">
            <a:extLst>
              <a:ext uri="{FF2B5EF4-FFF2-40B4-BE49-F238E27FC236}">
                <a16:creationId xmlns:a16="http://schemas.microsoft.com/office/drawing/2014/main" id="{CE636BC9-2CCB-4C23-B153-6FABE31995BA}"/>
              </a:ext>
            </a:extLst>
          </p:cNvPr>
          <p:cNvGrpSpPr/>
          <p:nvPr userDrawn="1"/>
        </p:nvGrpSpPr>
        <p:grpSpPr>
          <a:xfrm rot="7587354" flipH="1">
            <a:off x="10357052" y="4295702"/>
            <a:ext cx="716729" cy="982711"/>
            <a:chOff x="2043597" y="4413279"/>
            <a:chExt cx="1588632" cy="1259138"/>
          </a:xfrm>
          <a:effectLst>
            <a:outerShdw blurRad="228600" dist="431800" dir="2700000" algn="tl" rotWithShape="0">
              <a:prstClr val="black">
                <a:alpha val="17000"/>
              </a:prstClr>
            </a:outerShdw>
          </a:effectLst>
        </p:grpSpPr>
        <p:sp>
          <p:nvSpPr>
            <p:cNvPr id="21" name="Freeform 13">
              <a:extLst>
                <a:ext uri="{FF2B5EF4-FFF2-40B4-BE49-F238E27FC236}">
                  <a16:creationId xmlns:a16="http://schemas.microsoft.com/office/drawing/2014/main" id="{43A1BB17-D580-45FD-9D7A-D0BD3C5F89F2}"/>
                </a:ext>
              </a:extLst>
            </p:cNvPr>
            <p:cNvSpPr>
              <a:spLocks/>
            </p:cNvSpPr>
            <p:nvPr/>
          </p:nvSpPr>
          <p:spPr bwMode="auto">
            <a:xfrm>
              <a:off x="2043597" y="4413279"/>
              <a:ext cx="1588632" cy="571907"/>
            </a:xfrm>
            <a:custGeom>
              <a:avLst/>
              <a:gdLst>
                <a:gd name="T0" fmla="*/ 675 w 1350"/>
                <a:gd name="T1" fmla="*/ 486 h 486"/>
                <a:gd name="T2" fmla="*/ 0 w 1350"/>
                <a:gd name="T3" fmla="*/ 242 h 486"/>
                <a:gd name="T4" fmla="*/ 675 w 1350"/>
                <a:gd name="T5" fmla="*/ 0 h 486"/>
                <a:gd name="T6" fmla="*/ 1350 w 1350"/>
                <a:gd name="T7" fmla="*/ 242 h 486"/>
                <a:gd name="T8" fmla="*/ 675 w 1350"/>
                <a:gd name="T9" fmla="*/ 486 h 486"/>
              </a:gdLst>
              <a:ahLst/>
              <a:cxnLst>
                <a:cxn ang="0">
                  <a:pos x="T0" y="T1"/>
                </a:cxn>
                <a:cxn ang="0">
                  <a:pos x="T2" y="T3"/>
                </a:cxn>
                <a:cxn ang="0">
                  <a:pos x="T4" y="T5"/>
                </a:cxn>
                <a:cxn ang="0">
                  <a:pos x="T6" y="T7"/>
                </a:cxn>
                <a:cxn ang="0">
                  <a:pos x="T8" y="T9"/>
                </a:cxn>
              </a:cxnLst>
              <a:rect l="0" t="0" r="r" b="b"/>
              <a:pathLst>
                <a:path w="1350" h="486">
                  <a:moveTo>
                    <a:pt x="675" y="486"/>
                  </a:moveTo>
                  <a:lnTo>
                    <a:pt x="0" y="242"/>
                  </a:lnTo>
                  <a:lnTo>
                    <a:pt x="675" y="0"/>
                  </a:lnTo>
                  <a:lnTo>
                    <a:pt x="1350" y="242"/>
                  </a:lnTo>
                  <a:lnTo>
                    <a:pt x="675" y="486"/>
                  </a:lnTo>
                  <a:close/>
                </a:path>
              </a:pathLst>
            </a:custGeom>
            <a:solidFill>
              <a:srgbClr val="32329A"/>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sp>
          <p:nvSpPr>
            <p:cNvPr id="22" name="Freeform 15">
              <a:extLst>
                <a:ext uri="{FF2B5EF4-FFF2-40B4-BE49-F238E27FC236}">
                  <a16:creationId xmlns:a16="http://schemas.microsoft.com/office/drawing/2014/main" id="{09D4FDAC-DCCD-48B6-917E-E2B11F762515}"/>
                </a:ext>
              </a:extLst>
            </p:cNvPr>
            <p:cNvSpPr>
              <a:spLocks/>
            </p:cNvSpPr>
            <p:nvPr/>
          </p:nvSpPr>
          <p:spPr bwMode="auto">
            <a:xfrm>
              <a:off x="2837913" y="4698056"/>
              <a:ext cx="794316" cy="974361"/>
            </a:xfrm>
            <a:custGeom>
              <a:avLst/>
              <a:gdLst>
                <a:gd name="T0" fmla="*/ 0 w 675"/>
                <a:gd name="T1" fmla="*/ 828 h 828"/>
                <a:gd name="T2" fmla="*/ 0 w 675"/>
                <a:gd name="T3" fmla="*/ 244 h 828"/>
                <a:gd name="T4" fmla="*/ 675 w 675"/>
                <a:gd name="T5" fmla="*/ 0 h 828"/>
                <a:gd name="T6" fmla="*/ 0 w 675"/>
                <a:gd name="T7" fmla="*/ 828 h 828"/>
              </a:gdLst>
              <a:ahLst/>
              <a:cxnLst>
                <a:cxn ang="0">
                  <a:pos x="T0" y="T1"/>
                </a:cxn>
                <a:cxn ang="0">
                  <a:pos x="T2" y="T3"/>
                </a:cxn>
                <a:cxn ang="0">
                  <a:pos x="T4" y="T5"/>
                </a:cxn>
                <a:cxn ang="0">
                  <a:pos x="T6" y="T7"/>
                </a:cxn>
              </a:cxnLst>
              <a:rect l="0" t="0" r="r" b="b"/>
              <a:pathLst>
                <a:path w="675" h="828">
                  <a:moveTo>
                    <a:pt x="0" y="828"/>
                  </a:moveTo>
                  <a:lnTo>
                    <a:pt x="0" y="244"/>
                  </a:lnTo>
                  <a:lnTo>
                    <a:pt x="675" y="0"/>
                  </a:lnTo>
                  <a:lnTo>
                    <a:pt x="0" y="828"/>
                  </a:lnTo>
                  <a:close/>
                </a:path>
              </a:pathLst>
            </a:custGeom>
            <a:solidFill>
              <a:srgbClr val="7C7ADF"/>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sp>
          <p:nvSpPr>
            <p:cNvPr id="23" name="Freeform 16">
              <a:extLst>
                <a:ext uri="{FF2B5EF4-FFF2-40B4-BE49-F238E27FC236}">
                  <a16:creationId xmlns:a16="http://schemas.microsoft.com/office/drawing/2014/main" id="{F50475AA-631A-4E85-BB22-41E5604009E8}"/>
                </a:ext>
              </a:extLst>
            </p:cNvPr>
            <p:cNvSpPr>
              <a:spLocks/>
            </p:cNvSpPr>
            <p:nvPr/>
          </p:nvSpPr>
          <p:spPr bwMode="auto">
            <a:xfrm>
              <a:off x="2043597" y="4698056"/>
              <a:ext cx="794316" cy="974361"/>
            </a:xfrm>
            <a:custGeom>
              <a:avLst/>
              <a:gdLst>
                <a:gd name="T0" fmla="*/ 675 w 675"/>
                <a:gd name="T1" fmla="*/ 828 h 828"/>
                <a:gd name="T2" fmla="*/ 675 w 675"/>
                <a:gd name="T3" fmla="*/ 244 h 828"/>
                <a:gd name="T4" fmla="*/ 0 w 675"/>
                <a:gd name="T5" fmla="*/ 0 h 828"/>
                <a:gd name="T6" fmla="*/ 675 w 675"/>
                <a:gd name="T7" fmla="*/ 828 h 828"/>
              </a:gdLst>
              <a:ahLst/>
              <a:cxnLst>
                <a:cxn ang="0">
                  <a:pos x="T0" y="T1"/>
                </a:cxn>
                <a:cxn ang="0">
                  <a:pos x="T2" y="T3"/>
                </a:cxn>
                <a:cxn ang="0">
                  <a:pos x="T4" y="T5"/>
                </a:cxn>
                <a:cxn ang="0">
                  <a:pos x="T6" y="T7"/>
                </a:cxn>
              </a:cxnLst>
              <a:rect l="0" t="0" r="r" b="b"/>
              <a:pathLst>
                <a:path w="675" h="828">
                  <a:moveTo>
                    <a:pt x="675" y="828"/>
                  </a:moveTo>
                  <a:lnTo>
                    <a:pt x="675" y="244"/>
                  </a:lnTo>
                  <a:lnTo>
                    <a:pt x="0" y="0"/>
                  </a:lnTo>
                  <a:lnTo>
                    <a:pt x="675" y="828"/>
                  </a:lnTo>
                  <a:close/>
                </a:path>
              </a:pathLst>
            </a:custGeom>
            <a:solidFill>
              <a:srgbClr val="4F4EC6"/>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grpSp>
      <p:grpSp>
        <p:nvGrpSpPr>
          <p:cNvPr id="24" name="Group 23">
            <a:extLst>
              <a:ext uri="{FF2B5EF4-FFF2-40B4-BE49-F238E27FC236}">
                <a16:creationId xmlns:a16="http://schemas.microsoft.com/office/drawing/2014/main" id="{909929A9-EB86-4567-80C1-F78407295C60}"/>
              </a:ext>
            </a:extLst>
          </p:cNvPr>
          <p:cNvGrpSpPr/>
          <p:nvPr userDrawn="1"/>
        </p:nvGrpSpPr>
        <p:grpSpPr>
          <a:xfrm rot="14668339">
            <a:off x="1088170" y="3983518"/>
            <a:ext cx="631953" cy="866473"/>
            <a:chOff x="2043597" y="4413279"/>
            <a:chExt cx="1588632" cy="1259138"/>
          </a:xfrm>
          <a:effectLst>
            <a:outerShdw blurRad="228600" dist="431800" dir="2700000" algn="tl" rotWithShape="0">
              <a:prstClr val="black">
                <a:alpha val="17000"/>
              </a:prstClr>
            </a:outerShdw>
          </a:effectLst>
        </p:grpSpPr>
        <p:sp>
          <p:nvSpPr>
            <p:cNvPr id="25" name="Freeform 13">
              <a:extLst>
                <a:ext uri="{FF2B5EF4-FFF2-40B4-BE49-F238E27FC236}">
                  <a16:creationId xmlns:a16="http://schemas.microsoft.com/office/drawing/2014/main" id="{337F77DE-0ABD-4175-B797-03F70CE9637F}"/>
                </a:ext>
              </a:extLst>
            </p:cNvPr>
            <p:cNvSpPr>
              <a:spLocks/>
            </p:cNvSpPr>
            <p:nvPr/>
          </p:nvSpPr>
          <p:spPr bwMode="auto">
            <a:xfrm>
              <a:off x="2043597" y="4413279"/>
              <a:ext cx="1588632" cy="571907"/>
            </a:xfrm>
            <a:custGeom>
              <a:avLst/>
              <a:gdLst>
                <a:gd name="T0" fmla="*/ 675 w 1350"/>
                <a:gd name="T1" fmla="*/ 486 h 486"/>
                <a:gd name="T2" fmla="*/ 0 w 1350"/>
                <a:gd name="T3" fmla="*/ 242 h 486"/>
                <a:gd name="T4" fmla="*/ 675 w 1350"/>
                <a:gd name="T5" fmla="*/ 0 h 486"/>
                <a:gd name="T6" fmla="*/ 1350 w 1350"/>
                <a:gd name="T7" fmla="*/ 242 h 486"/>
                <a:gd name="T8" fmla="*/ 675 w 1350"/>
                <a:gd name="T9" fmla="*/ 486 h 486"/>
              </a:gdLst>
              <a:ahLst/>
              <a:cxnLst>
                <a:cxn ang="0">
                  <a:pos x="T0" y="T1"/>
                </a:cxn>
                <a:cxn ang="0">
                  <a:pos x="T2" y="T3"/>
                </a:cxn>
                <a:cxn ang="0">
                  <a:pos x="T4" y="T5"/>
                </a:cxn>
                <a:cxn ang="0">
                  <a:pos x="T6" y="T7"/>
                </a:cxn>
                <a:cxn ang="0">
                  <a:pos x="T8" y="T9"/>
                </a:cxn>
              </a:cxnLst>
              <a:rect l="0" t="0" r="r" b="b"/>
              <a:pathLst>
                <a:path w="1350" h="486">
                  <a:moveTo>
                    <a:pt x="675" y="486"/>
                  </a:moveTo>
                  <a:lnTo>
                    <a:pt x="0" y="242"/>
                  </a:lnTo>
                  <a:lnTo>
                    <a:pt x="675" y="0"/>
                  </a:lnTo>
                  <a:lnTo>
                    <a:pt x="1350" y="242"/>
                  </a:lnTo>
                  <a:lnTo>
                    <a:pt x="675" y="486"/>
                  </a:lnTo>
                  <a:close/>
                </a:path>
              </a:pathLst>
            </a:custGeom>
            <a:solidFill>
              <a:srgbClr val="7A06AE"/>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sp>
          <p:nvSpPr>
            <p:cNvPr id="26" name="Freeform 15">
              <a:extLst>
                <a:ext uri="{FF2B5EF4-FFF2-40B4-BE49-F238E27FC236}">
                  <a16:creationId xmlns:a16="http://schemas.microsoft.com/office/drawing/2014/main" id="{785E23D6-765E-4C1C-AFF4-3D3FA839529B}"/>
                </a:ext>
              </a:extLst>
            </p:cNvPr>
            <p:cNvSpPr>
              <a:spLocks/>
            </p:cNvSpPr>
            <p:nvPr/>
          </p:nvSpPr>
          <p:spPr bwMode="auto">
            <a:xfrm>
              <a:off x="2837913" y="4698056"/>
              <a:ext cx="794316" cy="974361"/>
            </a:xfrm>
            <a:custGeom>
              <a:avLst/>
              <a:gdLst>
                <a:gd name="T0" fmla="*/ 0 w 675"/>
                <a:gd name="T1" fmla="*/ 828 h 828"/>
                <a:gd name="T2" fmla="*/ 0 w 675"/>
                <a:gd name="T3" fmla="*/ 244 h 828"/>
                <a:gd name="T4" fmla="*/ 675 w 675"/>
                <a:gd name="T5" fmla="*/ 0 h 828"/>
                <a:gd name="T6" fmla="*/ 0 w 675"/>
                <a:gd name="T7" fmla="*/ 828 h 828"/>
              </a:gdLst>
              <a:ahLst/>
              <a:cxnLst>
                <a:cxn ang="0">
                  <a:pos x="T0" y="T1"/>
                </a:cxn>
                <a:cxn ang="0">
                  <a:pos x="T2" y="T3"/>
                </a:cxn>
                <a:cxn ang="0">
                  <a:pos x="T4" y="T5"/>
                </a:cxn>
                <a:cxn ang="0">
                  <a:pos x="T6" y="T7"/>
                </a:cxn>
              </a:cxnLst>
              <a:rect l="0" t="0" r="r" b="b"/>
              <a:pathLst>
                <a:path w="675" h="828">
                  <a:moveTo>
                    <a:pt x="0" y="828"/>
                  </a:moveTo>
                  <a:lnTo>
                    <a:pt x="0" y="244"/>
                  </a:lnTo>
                  <a:lnTo>
                    <a:pt x="675" y="0"/>
                  </a:lnTo>
                  <a:lnTo>
                    <a:pt x="0" y="828"/>
                  </a:lnTo>
                  <a:close/>
                </a:path>
              </a:pathLst>
            </a:custGeom>
            <a:solidFill>
              <a:srgbClr val="C144FA"/>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sp>
          <p:nvSpPr>
            <p:cNvPr id="27" name="Freeform 16">
              <a:extLst>
                <a:ext uri="{FF2B5EF4-FFF2-40B4-BE49-F238E27FC236}">
                  <a16:creationId xmlns:a16="http://schemas.microsoft.com/office/drawing/2014/main" id="{7E6C5763-A579-4C03-BE23-3358AD2AA4A7}"/>
                </a:ext>
              </a:extLst>
            </p:cNvPr>
            <p:cNvSpPr>
              <a:spLocks/>
            </p:cNvSpPr>
            <p:nvPr/>
          </p:nvSpPr>
          <p:spPr bwMode="auto">
            <a:xfrm>
              <a:off x="2043597" y="4698056"/>
              <a:ext cx="794316" cy="974361"/>
            </a:xfrm>
            <a:custGeom>
              <a:avLst/>
              <a:gdLst>
                <a:gd name="T0" fmla="*/ 675 w 675"/>
                <a:gd name="T1" fmla="*/ 828 h 828"/>
                <a:gd name="T2" fmla="*/ 675 w 675"/>
                <a:gd name="T3" fmla="*/ 244 h 828"/>
                <a:gd name="T4" fmla="*/ 0 w 675"/>
                <a:gd name="T5" fmla="*/ 0 h 828"/>
                <a:gd name="T6" fmla="*/ 675 w 675"/>
                <a:gd name="T7" fmla="*/ 828 h 828"/>
              </a:gdLst>
              <a:ahLst/>
              <a:cxnLst>
                <a:cxn ang="0">
                  <a:pos x="T0" y="T1"/>
                </a:cxn>
                <a:cxn ang="0">
                  <a:pos x="T2" y="T3"/>
                </a:cxn>
                <a:cxn ang="0">
                  <a:pos x="T4" y="T5"/>
                </a:cxn>
                <a:cxn ang="0">
                  <a:pos x="T6" y="T7"/>
                </a:cxn>
              </a:cxnLst>
              <a:rect l="0" t="0" r="r" b="b"/>
              <a:pathLst>
                <a:path w="675" h="828">
                  <a:moveTo>
                    <a:pt x="675" y="828"/>
                  </a:moveTo>
                  <a:lnTo>
                    <a:pt x="675" y="244"/>
                  </a:lnTo>
                  <a:lnTo>
                    <a:pt x="0" y="0"/>
                  </a:lnTo>
                  <a:lnTo>
                    <a:pt x="675" y="828"/>
                  </a:lnTo>
                  <a:close/>
                </a:path>
              </a:pathLst>
            </a:custGeom>
            <a:solidFill>
              <a:srgbClr val="AF12F7"/>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grpSp>
    </p:spTree>
    <p:extLst>
      <p:ext uri="{BB962C8B-B14F-4D97-AF65-F5344CB8AC3E}">
        <p14:creationId xmlns:p14="http://schemas.microsoft.com/office/powerpoint/2010/main" val="295618866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31_Title Slide">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46317992-5C9F-4319-A804-E91328168847}"/>
              </a:ext>
            </a:extLst>
          </p:cNvPr>
          <p:cNvSpPr>
            <a:spLocks noGrp="1"/>
          </p:cNvSpPr>
          <p:nvPr>
            <p:ph type="pic" sz="quarter" idx="12"/>
          </p:nvPr>
        </p:nvSpPr>
        <p:spPr>
          <a:xfrm>
            <a:off x="0" y="1"/>
            <a:ext cx="12191999" cy="4842657"/>
          </a:xfrm>
          <a:custGeom>
            <a:avLst/>
            <a:gdLst>
              <a:gd name="connsiteX0" fmla="*/ 8889534 w 12191999"/>
              <a:gd name="connsiteY0" fmla="*/ 3921145 h 4842657"/>
              <a:gd name="connsiteX1" fmla="*/ 8898899 w 12191999"/>
              <a:gd name="connsiteY1" fmla="*/ 3921251 h 4842657"/>
              <a:gd name="connsiteX2" fmla="*/ 9125575 w 12191999"/>
              <a:gd name="connsiteY2" fmla="*/ 3946793 h 4842657"/>
              <a:gd name="connsiteX3" fmla="*/ 9292819 w 12191999"/>
              <a:gd name="connsiteY3" fmla="*/ 3977939 h 4842657"/>
              <a:gd name="connsiteX4" fmla="*/ 9379651 w 12191999"/>
              <a:gd name="connsiteY4" fmla="*/ 4336466 h 4842657"/>
              <a:gd name="connsiteX5" fmla="*/ 9438498 w 12191999"/>
              <a:gd name="connsiteY5" fmla="*/ 4008967 h 4842657"/>
              <a:gd name="connsiteX6" fmla="*/ 9610963 w 12191999"/>
              <a:gd name="connsiteY6" fmla="*/ 4050097 h 4842657"/>
              <a:gd name="connsiteX7" fmla="*/ 9834820 w 12191999"/>
              <a:gd name="connsiteY7" fmla="*/ 4111316 h 4842657"/>
              <a:gd name="connsiteX8" fmla="*/ 9660004 w 12191999"/>
              <a:gd name="connsiteY8" fmla="*/ 4842657 h 4842657"/>
              <a:gd name="connsiteX9" fmla="*/ 9109684 w 12191999"/>
              <a:gd name="connsiteY9" fmla="*/ 4842657 h 4842657"/>
              <a:gd name="connsiteX10" fmla="*/ 8686800 w 12191999"/>
              <a:gd name="connsiteY10" fmla="*/ 3918856 h 4842657"/>
              <a:gd name="connsiteX11" fmla="*/ 8742922 w 12191999"/>
              <a:gd name="connsiteY11" fmla="*/ 3919490 h 4842657"/>
              <a:gd name="connsiteX12" fmla="*/ 8520422 w 12191999"/>
              <a:gd name="connsiteY12" fmla="*/ 4842657 h 4842657"/>
              <a:gd name="connsiteX13" fmla="*/ 7970103 w 12191999"/>
              <a:gd name="connsiteY13" fmla="*/ 4842657 h 4842657"/>
              <a:gd name="connsiteX14" fmla="*/ 7797762 w 12191999"/>
              <a:gd name="connsiteY14" fmla="*/ 4121685 h 4842657"/>
              <a:gd name="connsiteX15" fmla="*/ 7903029 w 12191999"/>
              <a:gd name="connsiteY15" fmla="*/ 4083571 h 4842657"/>
              <a:gd name="connsiteX16" fmla="*/ 8093818 w 12191999"/>
              <a:gd name="connsiteY16" fmla="*/ 4023515 h 4842657"/>
              <a:gd name="connsiteX17" fmla="*/ 8190468 w 12191999"/>
              <a:gd name="connsiteY17" fmla="*/ 3998955 h 4842657"/>
              <a:gd name="connsiteX18" fmla="*/ 8250456 w 12191999"/>
              <a:gd name="connsiteY18" fmla="*/ 4336466 h 4842657"/>
              <a:gd name="connsiteX19" fmla="*/ 8340499 w 12191999"/>
              <a:gd name="connsiteY19" fmla="*/ 3964679 h 4842657"/>
              <a:gd name="connsiteX20" fmla="*/ 8485193 w 12191999"/>
              <a:gd name="connsiteY20" fmla="*/ 3938460 h 4842657"/>
              <a:gd name="connsiteX21" fmla="*/ 8686800 w 12191999"/>
              <a:gd name="connsiteY21" fmla="*/ 3918856 h 4842657"/>
              <a:gd name="connsiteX22" fmla="*/ 8816353 w 12191999"/>
              <a:gd name="connsiteY22" fmla="*/ 3614821 h 4842657"/>
              <a:gd name="connsiteX23" fmla="*/ 8889534 w 12191999"/>
              <a:gd name="connsiteY23" fmla="*/ 3921145 h 4842657"/>
              <a:gd name="connsiteX24" fmla="*/ 8742922 w 12191999"/>
              <a:gd name="connsiteY24" fmla="*/ 3919490 h 4842657"/>
              <a:gd name="connsiteX25" fmla="*/ 0 w 12191999"/>
              <a:gd name="connsiteY25" fmla="*/ 0 h 4842657"/>
              <a:gd name="connsiteX26" fmla="*/ 12191999 w 12191999"/>
              <a:gd name="connsiteY26" fmla="*/ 0 h 4842657"/>
              <a:gd name="connsiteX27" fmla="*/ 12191999 w 12191999"/>
              <a:gd name="connsiteY27" fmla="*/ 4323806 h 4842657"/>
              <a:gd name="connsiteX28" fmla="*/ 9863826 w 12191999"/>
              <a:gd name="connsiteY28" fmla="*/ 4119248 h 4842657"/>
              <a:gd name="connsiteX29" fmla="*/ 9834820 w 12191999"/>
              <a:gd name="connsiteY29" fmla="*/ 4111316 h 4842657"/>
              <a:gd name="connsiteX30" fmla="*/ 10098696 w 12191999"/>
              <a:gd name="connsiteY30" fmla="*/ 3007395 h 4842657"/>
              <a:gd name="connsiteX31" fmla="*/ 9618468 w 12191999"/>
              <a:gd name="connsiteY31" fmla="*/ 3007395 h 4842657"/>
              <a:gd name="connsiteX32" fmla="*/ 9438498 w 12191999"/>
              <a:gd name="connsiteY32" fmla="*/ 4008967 h 4842657"/>
              <a:gd name="connsiteX33" fmla="*/ 9363905 w 12191999"/>
              <a:gd name="connsiteY33" fmla="*/ 3991177 h 4842657"/>
              <a:gd name="connsiteX34" fmla="*/ 9292819 w 12191999"/>
              <a:gd name="connsiteY34" fmla="*/ 3977939 h 4842657"/>
              <a:gd name="connsiteX35" fmla="*/ 9057763 w 12191999"/>
              <a:gd name="connsiteY35" fmla="*/ 3007395 h 4842657"/>
              <a:gd name="connsiteX36" fmla="*/ 8572343 w 12191999"/>
              <a:gd name="connsiteY36" fmla="*/ 3007395 h 4842657"/>
              <a:gd name="connsiteX37" fmla="*/ 8340499 w 12191999"/>
              <a:gd name="connsiteY37" fmla="*/ 3964679 h 4842657"/>
              <a:gd name="connsiteX38" fmla="*/ 8287703 w 12191999"/>
              <a:gd name="connsiteY38" fmla="*/ 3974246 h 4842657"/>
              <a:gd name="connsiteX39" fmla="*/ 8190468 w 12191999"/>
              <a:gd name="connsiteY39" fmla="*/ 3998955 h 4842657"/>
              <a:gd name="connsiteX40" fmla="*/ 8014231 w 12191999"/>
              <a:gd name="connsiteY40" fmla="*/ 3007395 h 4842657"/>
              <a:gd name="connsiteX41" fmla="*/ 7531403 w 12191999"/>
              <a:gd name="connsiteY41" fmla="*/ 3007395 h 4842657"/>
              <a:gd name="connsiteX42" fmla="*/ 7797762 w 12191999"/>
              <a:gd name="connsiteY42" fmla="*/ 4121685 h 4842657"/>
              <a:gd name="connsiteX43" fmla="*/ 7714825 w 12191999"/>
              <a:gd name="connsiteY43" fmla="*/ 4151714 h 4842657"/>
              <a:gd name="connsiteX44" fmla="*/ 5669280 w 12191999"/>
              <a:gd name="connsiteY44" fmla="*/ 4663439 h 4842657"/>
              <a:gd name="connsiteX45" fmla="*/ 2194560 w 12191999"/>
              <a:gd name="connsiteY45" fmla="*/ 3722914 h 4842657"/>
              <a:gd name="connsiteX46" fmla="*/ 0 w 12191999"/>
              <a:gd name="connsiteY46" fmla="*/ 4323806 h 4842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12191999" h="4842657">
                <a:moveTo>
                  <a:pt x="8889534" y="3921145"/>
                </a:moveTo>
                <a:lnTo>
                  <a:pt x="8898899" y="3921251"/>
                </a:lnTo>
                <a:cubicBezTo>
                  <a:pt x="8972190" y="3926147"/>
                  <a:pt x="9047912" y="3934900"/>
                  <a:pt x="9125575" y="3946793"/>
                </a:cubicBezTo>
                <a:lnTo>
                  <a:pt x="9292819" y="3977939"/>
                </a:lnTo>
                <a:lnTo>
                  <a:pt x="9379651" y="4336466"/>
                </a:lnTo>
                <a:lnTo>
                  <a:pt x="9438498" y="4008967"/>
                </a:lnTo>
                <a:lnTo>
                  <a:pt x="9610963" y="4050097"/>
                </a:lnTo>
                <a:lnTo>
                  <a:pt x="9834820" y="4111316"/>
                </a:lnTo>
                <a:lnTo>
                  <a:pt x="9660004" y="4842657"/>
                </a:lnTo>
                <a:lnTo>
                  <a:pt x="9109684" y="4842657"/>
                </a:lnTo>
                <a:close/>
                <a:moveTo>
                  <a:pt x="8686800" y="3918856"/>
                </a:moveTo>
                <a:lnTo>
                  <a:pt x="8742922" y="3919490"/>
                </a:lnTo>
                <a:lnTo>
                  <a:pt x="8520422" y="4842657"/>
                </a:lnTo>
                <a:lnTo>
                  <a:pt x="7970103" y="4842657"/>
                </a:lnTo>
                <a:lnTo>
                  <a:pt x="7797762" y="4121685"/>
                </a:lnTo>
                <a:lnTo>
                  <a:pt x="7903029" y="4083571"/>
                </a:lnTo>
                <a:cubicBezTo>
                  <a:pt x="7966166" y="4062054"/>
                  <a:pt x="8029734" y="4041886"/>
                  <a:pt x="8093818" y="4023515"/>
                </a:cubicBezTo>
                <a:lnTo>
                  <a:pt x="8190468" y="3998955"/>
                </a:lnTo>
                <a:lnTo>
                  <a:pt x="8250456" y="4336466"/>
                </a:lnTo>
                <a:lnTo>
                  <a:pt x="8340499" y="3964679"/>
                </a:lnTo>
                <a:lnTo>
                  <a:pt x="8485193" y="3938460"/>
                </a:lnTo>
                <a:cubicBezTo>
                  <a:pt x="8551681" y="3929079"/>
                  <a:pt x="8618855" y="3922394"/>
                  <a:pt x="8686800" y="3918856"/>
                </a:cubicBezTo>
                <a:close/>
                <a:moveTo>
                  <a:pt x="8816353" y="3614821"/>
                </a:moveTo>
                <a:lnTo>
                  <a:pt x="8889534" y="3921145"/>
                </a:lnTo>
                <a:lnTo>
                  <a:pt x="8742922" y="3919490"/>
                </a:lnTo>
                <a:close/>
                <a:moveTo>
                  <a:pt x="0" y="0"/>
                </a:moveTo>
                <a:lnTo>
                  <a:pt x="12191999" y="0"/>
                </a:lnTo>
                <a:lnTo>
                  <a:pt x="12191999" y="4323806"/>
                </a:lnTo>
                <a:cubicBezTo>
                  <a:pt x="11790362" y="4772842"/>
                  <a:pt x="10798055" y="4386296"/>
                  <a:pt x="9863826" y="4119248"/>
                </a:cubicBezTo>
                <a:lnTo>
                  <a:pt x="9834820" y="4111316"/>
                </a:lnTo>
                <a:lnTo>
                  <a:pt x="10098696" y="3007395"/>
                </a:lnTo>
                <a:lnTo>
                  <a:pt x="9618468" y="3007395"/>
                </a:lnTo>
                <a:lnTo>
                  <a:pt x="9438498" y="4008967"/>
                </a:lnTo>
                <a:lnTo>
                  <a:pt x="9363905" y="3991177"/>
                </a:lnTo>
                <a:lnTo>
                  <a:pt x="9292819" y="3977939"/>
                </a:lnTo>
                <a:lnTo>
                  <a:pt x="9057763" y="3007395"/>
                </a:lnTo>
                <a:lnTo>
                  <a:pt x="8572343" y="3007395"/>
                </a:lnTo>
                <a:lnTo>
                  <a:pt x="8340499" y="3964679"/>
                </a:lnTo>
                <a:lnTo>
                  <a:pt x="8287703" y="3974246"/>
                </a:lnTo>
                <a:lnTo>
                  <a:pt x="8190468" y="3998955"/>
                </a:lnTo>
                <a:lnTo>
                  <a:pt x="8014231" y="3007395"/>
                </a:lnTo>
                <a:lnTo>
                  <a:pt x="7531403" y="3007395"/>
                </a:lnTo>
                <a:lnTo>
                  <a:pt x="7797762" y="4121685"/>
                </a:lnTo>
                <a:lnTo>
                  <a:pt x="7714825" y="4151714"/>
                </a:lnTo>
                <a:cubicBezTo>
                  <a:pt x="7028860" y="4413102"/>
                  <a:pt x="6384744" y="4783182"/>
                  <a:pt x="5669280" y="4663439"/>
                </a:cubicBezTo>
                <a:cubicBezTo>
                  <a:pt x="4628607" y="4489268"/>
                  <a:pt x="3139440" y="3779519"/>
                  <a:pt x="2194560" y="3722914"/>
                </a:cubicBezTo>
                <a:cubicBezTo>
                  <a:pt x="1249680" y="3666309"/>
                  <a:pt x="731520" y="4123509"/>
                  <a:pt x="0" y="4323806"/>
                </a:cubicBezTo>
                <a:close/>
              </a:path>
            </a:pathLst>
          </a:custGeom>
          <a:pattFill prst="divot">
            <a:fgClr>
              <a:schemeClr val="accent1"/>
            </a:fgClr>
            <a:bgClr>
              <a:schemeClr val="bg1"/>
            </a:bgClr>
          </a:pattFill>
        </p:spPr>
        <p:txBody>
          <a:bodyPr wrap="square">
            <a:noAutofit/>
          </a:bodyPr>
          <a:lstStyle>
            <a:lvl1pPr>
              <a:defRPr sz="2000">
                <a:latin typeface="Arial" panose="020B0604020202020204" pitchFamily="34" charset="0"/>
                <a:cs typeface="Arial" panose="020B0604020202020204" pitchFamily="34" charset="0"/>
              </a:defRPr>
            </a:lvl1pPr>
          </a:lstStyle>
          <a:p>
            <a:endParaRPr lang="en-ID"/>
          </a:p>
        </p:txBody>
      </p:sp>
      <p:grpSp>
        <p:nvGrpSpPr>
          <p:cNvPr id="11" name="Group 10">
            <a:extLst>
              <a:ext uri="{FF2B5EF4-FFF2-40B4-BE49-F238E27FC236}">
                <a16:creationId xmlns:a16="http://schemas.microsoft.com/office/drawing/2014/main" id="{7A134730-BDB3-4BC6-9E76-B925320FB4DB}"/>
              </a:ext>
            </a:extLst>
          </p:cNvPr>
          <p:cNvGrpSpPr/>
          <p:nvPr userDrawn="1"/>
        </p:nvGrpSpPr>
        <p:grpSpPr>
          <a:xfrm rot="5601783">
            <a:off x="10086915" y="4852920"/>
            <a:ext cx="631953" cy="866473"/>
            <a:chOff x="2043597" y="4413279"/>
            <a:chExt cx="1588632" cy="1259138"/>
          </a:xfrm>
          <a:effectLst>
            <a:outerShdw blurRad="228600" dist="431800" dir="2700000" algn="tl" rotWithShape="0">
              <a:prstClr val="black">
                <a:alpha val="17000"/>
              </a:prstClr>
            </a:outerShdw>
          </a:effectLst>
        </p:grpSpPr>
        <p:sp>
          <p:nvSpPr>
            <p:cNvPr id="12" name="Freeform 13">
              <a:extLst>
                <a:ext uri="{FF2B5EF4-FFF2-40B4-BE49-F238E27FC236}">
                  <a16:creationId xmlns:a16="http://schemas.microsoft.com/office/drawing/2014/main" id="{11E3B27A-458A-4D69-A303-C587B394AF8F}"/>
                </a:ext>
              </a:extLst>
            </p:cNvPr>
            <p:cNvSpPr>
              <a:spLocks/>
            </p:cNvSpPr>
            <p:nvPr/>
          </p:nvSpPr>
          <p:spPr bwMode="auto">
            <a:xfrm>
              <a:off x="2043597" y="4413279"/>
              <a:ext cx="1588632" cy="571907"/>
            </a:xfrm>
            <a:custGeom>
              <a:avLst/>
              <a:gdLst>
                <a:gd name="T0" fmla="*/ 675 w 1350"/>
                <a:gd name="T1" fmla="*/ 486 h 486"/>
                <a:gd name="T2" fmla="*/ 0 w 1350"/>
                <a:gd name="T3" fmla="*/ 242 h 486"/>
                <a:gd name="T4" fmla="*/ 675 w 1350"/>
                <a:gd name="T5" fmla="*/ 0 h 486"/>
                <a:gd name="T6" fmla="*/ 1350 w 1350"/>
                <a:gd name="T7" fmla="*/ 242 h 486"/>
                <a:gd name="T8" fmla="*/ 675 w 1350"/>
                <a:gd name="T9" fmla="*/ 486 h 486"/>
              </a:gdLst>
              <a:ahLst/>
              <a:cxnLst>
                <a:cxn ang="0">
                  <a:pos x="T0" y="T1"/>
                </a:cxn>
                <a:cxn ang="0">
                  <a:pos x="T2" y="T3"/>
                </a:cxn>
                <a:cxn ang="0">
                  <a:pos x="T4" y="T5"/>
                </a:cxn>
                <a:cxn ang="0">
                  <a:pos x="T6" y="T7"/>
                </a:cxn>
                <a:cxn ang="0">
                  <a:pos x="T8" y="T9"/>
                </a:cxn>
              </a:cxnLst>
              <a:rect l="0" t="0" r="r" b="b"/>
              <a:pathLst>
                <a:path w="1350" h="486">
                  <a:moveTo>
                    <a:pt x="675" y="486"/>
                  </a:moveTo>
                  <a:lnTo>
                    <a:pt x="0" y="242"/>
                  </a:lnTo>
                  <a:lnTo>
                    <a:pt x="675" y="0"/>
                  </a:lnTo>
                  <a:lnTo>
                    <a:pt x="1350" y="242"/>
                  </a:lnTo>
                  <a:lnTo>
                    <a:pt x="675" y="486"/>
                  </a:lnTo>
                  <a:close/>
                </a:path>
              </a:pathLst>
            </a:custGeom>
            <a:solidFill>
              <a:srgbClr val="7A06AE"/>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sp>
          <p:nvSpPr>
            <p:cNvPr id="13" name="Freeform 15">
              <a:extLst>
                <a:ext uri="{FF2B5EF4-FFF2-40B4-BE49-F238E27FC236}">
                  <a16:creationId xmlns:a16="http://schemas.microsoft.com/office/drawing/2014/main" id="{E66F711F-1D50-4C31-8783-7EC0DD025BAB}"/>
                </a:ext>
              </a:extLst>
            </p:cNvPr>
            <p:cNvSpPr>
              <a:spLocks/>
            </p:cNvSpPr>
            <p:nvPr/>
          </p:nvSpPr>
          <p:spPr bwMode="auto">
            <a:xfrm>
              <a:off x="2837913" y="4698056"/>
              <a:ext cx="794316" cy="974361"/>
            </a:xfrm>
            <a:custGeom>
              <a:avLst/>
              <a:gdLst>
                <a:gd name="T0" fmla="*/ 0 w 675"/>
                <a:gd name="T1" fmla="*/ 828 h 828"/>
                <a:gd name="T2" fmla="*/ 0 w 675"/>
                <a:gd name="T3" fmla="*/ 244 h 828"/>
                <a:gd name="T4" fmla="*/ 675 w 675"/>
                <a:gd name="T5" fmla="*/ 0 h 828"/>
                <a:gd name="T6" fmla="*/ 0 w 675"/>
                <a:gd name="T7" fmla="*/ 828 h 828"/>
              </a:gdLst>
              <a:ahLst/>
              <a:cxnLst>
                <a:cxn ang="0">
                  <a:pos x="T0" y="T1"/>
                </a:cxn>
                <a:cxn ang="0">
                  <a:pos x="T2" y="T3"/>
                </a:cxn>
                <a:cxn ang="0">
                  <a:pos x="T4" y="T5"/>
                </a:cxn>
                <a:cxn ang="0">
                  <a:pos x="T6" y="T7"/>
                </a:cxn>
              </a:cxnLst>
              <a:rect l="0" t="0" r="r" b="b"/>
              <a:pathLst>
                <a:path w="675" h="828">
                  <a:moveTo>
                    <a:pt x="0" y="828"/>
                  </a:moveTo>
                  <a:lnTo>
                    <a:pt x="0" y="244"/>
                  </a:lnTo>
                  <a:lnTo>
                    <a:pt x="675" y="0"/>
                  </a:lnTo>
                  <a:lnTo>
                    <a:pt x="0" y="828"/>
                  </a:lnTo>
                  <a:close/>
                </a:path>
              </a:pathLst>
            </a:custGeom>
            <a:solidFill>
              <a:srgbClr val="C144FA"/>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sp>
          <p:nvSpPr>
            <p:cNvPr id="14" name="Freeform 16">
              <a:extLst>
                <a:ext uri="{FF2B5EF4-FFF2-40B4-BE49-F238E27FC236}">
                  <a16:creationId xmlns:a16="http://schemas.microsoft.com/office/drawing/2014/main" id="{F35BD158-BA8B-4492-8255-F0099F75612C}"/>
                </a:ext>
              </a:extLst>
            </p:cNvPr>
            <p:cNvSpPr>
              <a:spLocks/>
            </p:cNvSpPr>
            <p:nvPr/>
          </p:nvSpPr>
          <p:spPr bwMode="auto">
            <a:xfrm>
              <a:off x="2043597" y="4698056"/>
              <a:ext cx="794316" cy="974361"/>
            </a:xfrm>
            <a:custGeom>
              <a:avLst/>
              <a:gdLst>
                <a:gd name="T0" fmla="*/ 675 w 675"/>
                <a:gd name="T1" fmla="*/ 828 h 828"/>
                <a:gd name="T2" fmla="*/ 675 w 675"/>
                <a:gd name="T3" fmla="*/ 244 h 828"/>
                <a:gd name="T4" fmla="*/ 0 w 675"/>
                <a:gd name="T5" fmla="*/ 0 h 828"/>
                <a:gd name="T6" fmla="*/ 675 w 675"/>
                <a:gd name="T7" fmla="*/ 828 h 828"/>
              </a:gdLst>
              <a:ahLst/>
              <a:cxnLst>
                <a:cxn ang="0">
                  <a:pos x="T0" y="T1"/>
                </a:cxn>
                <a:cxn ang="0">
                  <a:pos x="T2" y="T3"/>
                </a:cxn>
                <a:cxn ang="0">
                  <a:pos x="T4" y="T5"/>
                </a:cxn>
                <a:cxn ang="0">
                  <a:pos x="T6" y="T7"/>
                </a:cxn>
              </a:cxnLst>
              <a:rect l="0" t="0" r="r" b="b"/>
              <a:pathLst>
                <a:path w="675" h="828">
                  <a:moveTo>
                    <a:pt x="675" y="828"/>
                  </a:moveTo>
                  <a:lnTo>
                    <a:pt x="675" y="244"/>
                  </a:lnTo>
                  <a:lnTo>
                    <a:pt x="0" y="0"/>
                  </a:lnTo>
                  <a:lnTo>
                    <a:pt x="675" y="828"/>
                  </a:lnTo>
                  <a:close/>
                </a:path>
              </a:pathLst>
            </a:custGeom>
            <a:solidFill>
              <a:srgbClr val="AF12F7"/>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grpSp>
    </p:spTree>
    <p:extLst>
      <p:ext uri="{BB962C8B-B14F-4D97-AF65-F5344CB8AC3E}">
        <p14:creationId xmlns:p14="http://schemas.microsoft.com/office/powerpoint/2010/main" val="249689438"/>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32_Title Slide">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98160F66-E87A-4240-9EDA-E4ECD90D8A01}"/>
              </a:ext>
            </a:extLst>
          </p:cNvPr>
          <p:cNvSpPr>
            <a:spLocks noGrp="1"/>
          </p:cNvSpPr>
          <p:nvPr>
            <p:ph type="pic" sz="quarter" idx="12"/>
          </p:nvPr>
        </p:nvSpPr>
        <p:spPr>
          <a:xfrm>
            <a:off x="0" y="1"/>
            <a:ext cx="12191999" cy="4933618"/>
          </a:xfrm>
          <a:custGeom>
            <a:avLst/>
            <a:gdLst>
              <a:gd name="connsiteX0" fmla="*/ 2022240 w 12191999"/>
              <a:gd name="connsiteY0" fmla="*/ 3718134 h 4933618"/>
              <a:gd name="connsiteX1" fmla="*/ 2194560 w 12191999"/>
              <a:gd name="connsiteY1" fmla="*/ 3722914 h 4933618"/>
              <a:gd name="connsiteX2" fmla="*/ 2278512 w 12191999"/>
              <a:gd name="connsiteY2" fmla="*/ 3731148 h 4933618"/>
              <a:gd name="connsiteX3" fmla="*/ 2259854 w 12191999"/>
              <a:gd name="connsiteY3" fmla="*/ 3772950 h 4933618"/>
              <a:gd name="connsiteX4" fmla="*/ 2227731 w 12191999"/>
              <a:gd name="connsiteY4" fmla="*/ 3991327 h 4933618"/>
              <a:gd name="connsiteX5" fmla="*/ 2356225 w 12191999"/>
              <a:gd name="connsiteY5" fmla="*/ 4375513 h 4933618"/>
              <a:gd name="connsiteX6" fmla="*/ 2702773 w 12191999"/>
              <a:gd name="connsiteY6" fmla="*/ 4518282 h 4933618"/>
              <a:gd name="connsiteX7" fmla="*/ 3048017 w 12191999"/>
              <a:gd name="connsiteY7" fmla="*/ 4375513 h 4933618"/>
              <a:gd name="connsiteX8" fmla="*/ 3177815 w 12191999"/>
              <a:gd name="connsiteY8" fmla="*/ 3991327 h 4933618"/>
              <a:gd name="connsiteX9" fmla="*/ 3172866 w 12191999"/>
              <a:gd name="connsiteY9" fmla="*/ 3920742 h 4933618"/>
              <a:gd name="connsiteX10" fmla="*/ 3209547 w 12191999"/>
              <a:gd name="connsiteY10" fmla="*/ 3931055 h 4933618"/>
              <a:gd name="connsiteX11" fmla="*/ 3434817 w 12191999"/>
              <a:gd name="connsiteY11" fmla="*/ 3999453 h 4933618"/>
              <a:gd name="connsiteX12" fmla="*/ 3621242 w 12191999"/>
              <a:gd name="connsiteY12" fmla="*/ 4059941 h 4933618"/>
              <a:gd name="connsiteX13" fmla="*/ 3598667 w 12191999"/>
              <a:gd name="connsiteY13" fmla="*/ 4247665 h 4933618"/>
              <a:gd name="connsiteX14" fmla="*/ 3506184 w 12191999"/>
              <a:gd name="connsiteY14" fmla="*/ 4476747 h 4933618"/>
              <a:gd name="connsiteX15" fmla="*/ 3171326 w 12191999"/>
              <a:gd name="connsiteY15" fmla="*/ 4812909 h 4933618"/>
              <a:gd name="connsiteX16" fmla="*/ 2702773 w 12191999"/>
              <a:gd name="connsiteY16" fmla="*/ 4933618 h 4933618"/>
              <a:gd name="connsiteX17" fmla="*/ 2234220 w 12191999"/>
              <a:gd name="connsiteY17" fmla="*/ 4812909 h 4933618"/>
              <a:gd name="connsiteX18" fmla="*/ 1899354 w 12191999"/>
              <a:gd name="connsiteY18" fmla="*/ 4476747 h 4933618"/>
              <a:gd name="connsiteX19" fmla="*/ 1776052 w 12191999"/>
              <a:gd name="connsiteY19" fmla="*/ 3991327 h 4933618"/>
              <a:gd name="connsiteX20" fmla="*/ 1806878 w 12191999"/>
              <a:gd name="connsiteY20" fmla="*/ 3735310 h 4933618"/>
              <a:gd name="connsiteX21" fmla="*/ 1809288 w 12191999"/>
              <a:gd name="connsiteY21" fmla="*/ 3729366 h 4933618"/>
              <a:gd name="connsiteX22" fmla="*/ 1858983 w 12191999"/>
              <a:gd name="connsiteY22" fmla="*/ 3724267 h 4933618"/>
              <a:gd name="connsiteX23" fmla="*/ 2022240 w 12191999"/>
              <a:gd name="connsiteY23" fmla="*/ 3718134 h 4933618"/>
              <a:gd name="connsiteX24" fmla="*/ 2702773 w 12191999"/>
              <a:gd name="connsiteY24" fmla="*/ 3464371 h 4933618"/>
              <a:gd name="connsiteX25" fmla="*/ 3049321 w 12191999"/>
              <a:gd name="connsiteY25" fmla="*/ 3607140 h 4933618"/>
              <a:gd name="connsiteX26" fmla="*/ 3169784 w 12191999"/>
              <a:gd name="connsiteY26" fmla="*/ 3876782 h 4933618"/>
              <a:gd name="connsiteX27" fmla="*/ 3172866 w 12191999"/>
              <a:gd name="connsiteY27" fmla="*/ 3920742 h 4933618"/>
              <a:gd name="connsiteX28" fmla="*/ 2989762 w 12191999"/>
              <a:gd name="connsiteY28" fmla="*/ 3869259 h 4933618"/>
              <a:gd name="connsiteX29" fmla="*/ 2377861 w 12191999"/>
              <a:gd name="connsiteY29" fmla="*/ 3740891 h 4933618"/>
              <a:gd name="connsiteX30" fmla="*/ 2278512 w 12191999"/>
              <a:gd name="connsiteY30" fmla="*/ 3731148 h 4933618"/>
              <a:gd name="connsiteX31" fmla="*/ 2300009 w 12191999"/>
              <a:gd name="connsiteY31" fmla="*/ 3682987 h 4933618"/>
              <a:gd name="connsiteX32" fmla="*/ 2356225 w 12191999"/>
              <a:gd name="connsiteY32" fmla="*/ 3605844 h 4933618"/>
              <a:gd name="connsiteX33" fmla="*/ 2702773 w 12191999"/>
              <a:gd name="connsiteY33" fmla="*/ 3464371 h 4933618"/>
              <a:gd name="connsiteX34" fmla="*/ 0 w 12191999"/>
              <a:gd name="connsiteY34" fmla="*/ 0 h 4933618"/>
              <a:gd name="connsiteX35" fmla="*/ 12191999 w 12191999"/>
              <a:gd name="connsiteY35" fmla="*/ 0 h 4933618"/>
              <a:gd name="connsiteX36" fmla="*/ 12191999 w 12191999"/>
              <a:gd name="connsiteY36" fmla="*/ 4323806 h 4933618"/>
              <a:gd name="connsiteX37" fmla="*/ 8686800 w 12191999"/>
              <a:gd name="connsiteY37" fmla="*/ 3918856 h 4933618"/>
              <a:gd name="connsiteX38" fmla="*/ 5669280 w 12191999"/>
              <a:gd name="connsiteY38" fmla="*/ 4663439 h 4933618"/>
              <a:gd name="connsiteX39" fmla="*/ 3895998 w 12191999"/>
              <a:gd name="connsiteY39" fmla="*/ 4149089 h 4933618"/>
              <a:gd name="connsiteX40" fmla="*/ 3621242 w 12191999"/>
              <a:gd name="connsiteY40" fmla="*/ 4059941 h 4933618"/>
              <a:gd name="connsiteX41" fmla="*/ 3629493 w 12191999"/>
              <a:gd name="connsiteY41" fmla="*/ 3991327 h 4933618"/>
              <a:gd name="connsiteX42" fmla="*/ 3507488 w 12191999"/>
              <a:gd name="connsiteY42" fmla="*/ 3507203 h 4933618"/>
              <a:gd name="connsiteX43" fmla="*/ 3173919 w 12191999"/>
              <a:gd name="connsiteY43" fmla="*/ 3172337 h 4933618"/>
              <a:gd name="connsiteX44" fmla="*/ 2702773 w 12191999"/>
              <a:gd name="connsiteY44" fmla="*/ 3051628 h 4933618"/>
              <a:gd name="connsiteX45" fmla="*/ 2234220 w 12191999"/>
              <a:gd name="connsiteY45" fmla="*/ 3172337 h 4933618"/>
              <a:gd name="connsiteX46" fmla="*/ 1899354 w 12191999"/>
              <a:gd name="connsiteY46" fmla="*/ 3507203 h 4933618"/>
              <a:gd name="connsiteX47" fmla="*/ 1809288 w 12191999"/>
              <a:gd name="connsiteY47" fmla="*/ 3729366 h 4933618"/>
              <a:gd name="connsiteX48" fmla="*/ 1703852 w 12191999"/>
              <a:gd name="connsiteY48" fmla="*/ 3740184 h 4933618"/>
              <a:gd name="connsiteX49" fmla="*/ 0 w 12191999"/>
              <a:gd name="connsiteY49" fmla="*/ 4323806 h 49336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12191999" h="4933618">
                <a:moveTo>
                  <a:pt x="2022240" y="3718134"/>
                </a:moveTo>
                <a:cubicBezTo>
                  <a:pt x="2078117" y="3717846"/>
                  <a:pt x="2135505" y="3719376"/>
                  <a:pt x="2194560" y="3722914"/>
                </a:cubicBezTo>
                <a:lnTo>
                  <a:pt x="2278512" y="3731148"/>
                </a:lnTo>
                <a:lnTo>
                  <a:pt x="2259854" y="3772950"/>
                </a:lnTo>
                <a:cubicBezTo>
                  <a:pt x="2238438" y="3837198"/>
                  <a:pt x="2227731" y="3909991"/>
                  <a:pt x="2227731" y="3991327"/>
                </a:cubicBezTo>
                <a:cubicBezTo>
                  <a:pt x="2227731" y="4152267"/>
                  <a:pt x="2270562" y="4280327"/>
                  <a:pt x="2356225" y="4375513"/>
                </a:cubicBezTo>
                <a:cubicBezTo>
                  <a:pt x="2441888" y="4470693"/>
                  <a:pt x="2557404" y="4518282"/>
                  <a:pt x="2702773" y="4518282"/>
                </a:cubicBezTo>
                <a:cubicBezTo>
                  <a:pt x="2846411" y="4518282"/>
                  <a:pt x="2961492" y="4470693"/>
                  <a:pt x="3048017" y="4375513"/>
                </a:cubicBezTo>
                <a:cubicBezTo>
                  <a:pt x="3134549" y="4280327"/>
                  <a:pt x="3177815" y="4152267"/>
                  <a:pt x="3177815" y="3991327"/>
                </a:cubicBezTo>
                <a:lnTo>
                  <a:pt x="3172866" y="3920742"/>
                </a:lnTo>
                <a:lnTo>
                  <a:pt x="3209547" y="3931055"/>
                </a:lnTo>
                <a:cubicBezTo>
                  <a:pt x="3283804" y="3952851"/>
                  <a:pt x="3358975" y="3975747"/>
                  <a:pt x="3434817" y="3999453"/>
                </a:cubicBezTo>
                <a:lnTo>
                  <a:pt x="3621242" y="4059941"/>
                </a:lnTo>
                <a:lnTo>
                  <a:pt x="3598667" y="4247665"/>
                </a:lnTo>
                <a:cubicBezTo>
                  <a:pt x="3578116" y="4328568"/>
                  <a:pt x="3547288" y="4404928"/>
                  <a:pt x="3506184" y="4476747"/>
                </a:cubicBezTo>
                <a:cubicBezTo>
                  <a:pt x="3423983" y="4620385"/>
                  <a:pt x="3312364" y="4732439"/>
                  <a:pt x="3171326" y="4812909"/>
                </a:cubicBezTo>
                <a:cubicBezTo>
                  <a:pt x="3030280" y="4893387"/>
                  <a:pt x="2874099" y="4933618"/>
                  <a:pt x="2702773" y="4933618"/>
                </a:cubicBezTo>
                <a:cubicBezTo>
                  <a:pt x="2531447" y="4933618"/>
                  <a:pt x="2375265" y="4893387"/>
                  <a:pt x="2234220" y="4812909"/>
                </a:cubicBezTo>
                <a:cubicBezTo>
                  <a:pt x="2093182" y="4732439"/>
                  <a:pt x="1981555" y="4620385"/>
                  <a:pt x="1899354" y="4476747"/>
                </a:cubicBezTo>
                <a:cubicBezTo>
                  <a:pt x="1817153" y="4333109"/>
                  <a:pt x="1776052" y="4171307"/>
                  <a:pt x="1776052" y="3991327"/>
                </a:cubicBezTo>
                <a:cubicBezTo>
                  <a:pt x="1776052" y="3901337"/>
                  <a:pt x="1786327" y="3815998"/>
                  <a:pt x="1806878" y="3735310"/>
                </a:cubicBezTo>
                <a:lnTo>
                  <a:pt x="1809288" y="3729366"/>
                </a:lnTo>
                <a:lnTo>
                  <a:pt x="1858983" y="3724267"/>
                </a:lnTo>
                <a:cubicBezTo>
                  <a:pt x="1911995" y="3720529"/>
                  <a:pt x="1966362" y="3718422"/>
                  <a:pt x="2022240" y="3718134"/>
                </a:cubicBezTo>
                <a:close/>
                <a:moveTo>
                  <a:pt x="2702773" y="3464371"/>
                </a:moveTo>
                <a:cubicBezTo>
                  <a:pt x="2848142" y="3464371"/>
                  <a:pt x="2963658" y="3511961"/>
                  <a:pt x="3049321" y="3607140"/>
                </a:cubicBezTo>
                <a:cubicBezTo>
                  <a:pt x="3113568" y="3678525"/>
                  <a:pt x="3153722" y="3768405"/>
                  <a:pt x="3169784" y="3876782"/>
                </a:cubicBezTo>
                <a:lnTo>
                  <a:pt x="3172866" y="3920742"/>
                </a:lnTo>
                <a:lnTo>
                  <a:pt x="2989762" y="3869259"/>
                </a:lnTo>
                <a:cubicBezTo>
                  <a:pt x="2773204" y="3811343"/>
                  <a:pt x="2567056" y="3765942"/>
                  <a:pt x="2377861" y="3740891"/>
                </a:cubicBezTo>
                <a:lnTo>
                  <a:pt x="2278512" y="3731148"/>
                </a:lnTo>
                <a:lnTo>
                  <a:pt x="2300009" y="3682987"/>
                </a:lnTo>
                <a:cubicBezTo>
                  <a:pt x="2316070" y="3655136"/>
                  <a:pt x="2334809" y="3629421"/>
                  <a:pt x="2356225" y="3605844"/>
                </a:cubicBezTo>
                <a:cubicBezTo>
                  <a:pt x="2441888" y="3511526"/>
                  <a:pt x="2557404" y="3464371"/>
                  <a:pt x="2702773" y="3464371"/>
                </a:cubicBezTo>
                <a:close/>
                <a:moveTo>
                  <a:pt x="0" y="0"/>
                </a:moveTo>
                <a:lnTo>
                  <a:pt x="12191999" y="0"/>
                </a:lnTo>
                <a:lnTo>
                  <a:pt x="12191999" y="4323806"/>
                </a:lnTo>
                <a:cubicBezTo>
                  <a:pt x="11607799" y="4976949"/>
                  <a:pt x="9773920" y="3862250"/>
                  <a:pt x="8686800" y="3918856"/>
                </a:cubicBezTo>
                <a:cubicBezTo>
                  <a:pt x="7599680" y="3975462"/>
                  <a:pt x="6709954" y="4837610"/>
                  <a:pt x="5669280" y="4663439"/>
                </a:cubicBezTo>
                <a:cubicBezTo>
                  <a:pt x="5148943" y="4576354"/>
                  <a:pt x="4516483" y="4355374"/>
                  <a:pt x="3895998" y="4149089"/>
                </a:cubicBezTo>
                <a:lnTo>
                  <a:pt x="3621242" y="4059941"/>
                </a:lnTo>
                <a:lnTo>
                  <a:pt x="3629493" y="3991327"/>
                </a:lnTo>
                <a:cubicBezTo>
                  <a:pt x="3629493" y="3811346"/>
                  <a:pt x="3588820" y="3649972"/>
                  <a:pt x="3507488" y="3507203"/>
                </a:cubicBezTo>
                <a:cubicBezTo>
                  <a:pt x="3426149" y="3364426"/>
                  <a:pt x="3314957" y="3252807"/>
                  <a:pt x="3173919" y="3172337"/>
                </a:cubicBezTo>
                <a:cubicBezTo>
                  <a:pt x="3032881" y="3091867"/>
                  <a:pt x="2875829" y="3051628"/>
                  <a:pt x="2702773" y="3051628"/>
                </a:cubicBezTo>
                <a:cubicBezTo>
                  <a:pt x="2531447" y="3051628"/>
                  <a:pt x="2375265" y="3091867"/>
                  <a:pt x="2234220" y="3172337"/>
                </a:cubicBezTo>
                <a:cubicBezTo>
                  <a:pt x="2093182" y="3252807"/>
                  <a:pt x="1981555" y="3364426"/>
                  <a:pt x="1899354" y="3507203"/>
                </a:cubicBezTo>
                <a:lnTo>
                  <a:pt x="1809288" y="3729366"/>
                </a:lnTo>
                <a:lnTo>
                  <a:pt x="1703852" y="3740184"/>
                </a:lnTo>
                <a:cubicBezTo>
                  <a:pt x="1047869" y="3828727"/>
                  <a:pt x="594360" y="4161065"/>
                  <a:pt x="0" y="4323806"/>
                </a:cubicBezTo>
                <a:close/>
              </a:path>
            </a:pathLst>
          </a:custGeom>
          <a:pattFill prst="divot">
            <a:fgClr>
              <a:schemeClr val="accent1"/>
            </a:fgClr>
            <a:bgClr>
              <a:schemeClr val="bg1"/>
            </a:bgClr>
          </a:pattFill>
        </p:spPr>
        <p:txBody>
          <a:bodyPr wrap="square">
            <a:noAutofit/>
          </a:bodyPr>
          <a:lstStyle>
            <a:lvl1pPr>
              <a:defRPr sz="2000">
                <a:latin typeface="Arial" panose="020B0604020202020204" pitchFamily="34" charset="0"/>
                <a:cs typeface="Arial" panose="020B0604020202020204" pitchFamily="34" charset="0"/>
              </a:defRPr>
            </a:lvl1pPr>
          </a:lstStyle>
          <a:p>
            <a:endParaRPr lang="en-ID"/>
          </a:p>
        </p:txBody>
      </p:sp>
      <p:grpSp>
        <p:nvGrpSpPr>
          <p:cNvPr id="8" name="Group 7">
            <a:extLst>
              <a:ext uri="{FF2B5EF4-FFF2-40B4-BE49-F238E27FC236}">
                <a16:creationId xmlns:a16="http://schemas.microsoft.com/office/drawing/2014/main" id="{12D0182C-891B-4AC9-8D2D-1371EB287290}"/>
              </a:ext>
            </a:extLst>
          </p:cNvPr>
          <p:cNvGrpSpPr/>
          <p:nvPr userDrawn="1"/>
        </p:nvGrpSpPr>
        <p:grpSpPr>
          <a:xfrm rot="4681718" flipH="1">
            <a:off x="11115579" y="5914155"/>
            <a:ext cx="716729" cy="982711"/>
            <a:chOff x="2043597" y="4413279"/>
            <a:chExt cx="1588632" cy="1259138"/>
          </a:xfrm>
          <a:effectLst>
            <a:outerShdw blurRad="228600" dist="431800" dir="2700000" algn="tl" rotWithShape="0">
              <a:prstClr val="black">
                <a:alpha val="17000"/>
              </a:prstClr>
            </a:outerShdw>
          </a:effectLst>
        </p:grpSpPr>
        <p:sp>
          <p:nvSpPr>
            <p:cNvPr id="9" name="Freeform 13">
              <a:extLst>
                <a:ext uri="{FF2B5EF4-FFF2-40B4-BE49-F238E27FC236}">
                  <a16:creationId xmlns:a16="http://schemas.microsoft.com/office/drawing/2014/main" id="{3D37E193-7B7B-438A-A60B-4DE47E99548F}"/>
                </a:ext>
              </a:extLst>
            </p:cNvPr>
            <p:cNvSpPr>
              <a:spLocks/>
            </p:cNvSpPr>
            <p:nvPr/>
          </p:nvSpPr>
          <p:spPr bwMode="auto">
            <a:xfrm>
              <a:off x="2043597" y="4413279"/>
              <a:ext cx="1588632" cy="571907"/>
            </a:xfrm>
            <a:custGeom>
              <a:avLst/>
              <a:gdLst>
                <a:gd name="T0" fmla="*/ 675 w 1350"/>
                <a:gd name="T1" fmla="*/ 486 h 486"/>
                <a:gd name="T2" fmla="*/ 0 w 1350"/>
                <a:gd name="T3" fmla="*/ 242 h 486"/>
                <a:gd name="T4" fmla="*/ 675 w 1350"/>
                <a:gd name="T5" fmla="*/ 0 h 486"/>
                <a:gd name="T6" fmla="*/ 1350 w 1350"/>
                <a:gd name="T7" fmla="*/ 242 h 486"/>
                <a:gd name="T8" fmla="*/ 675 w 1350"/>
                <a:gd name="T9" fmla="*/ 486 h 486"/>
              </a:gdLst>
              <a:ahLst/>
              <a:cxnLst>
                <a:cxn ang="0">
                  <a:pos x="T0" y="T1"/>
                </a:cxn>
                <a:cxn ang="0">
                  <a:pos x="T2" y="T3"/>
                </a:cxn>
                <a:cxn ang="0">
                  <a:pos x="T4" y="T5"/>
                </a:cxn>
                <a:cxn ang="0">
                  <a:pos x="T6" y="T7"/>
                </a:cxn>
                <a:cxn ang="0">
                  <a:pos x="T8" y="T9"/>
                </a:cxn>
              </a:cxnLst>
              <a:rect l="0" t="0" r="r" b="b"/>
              <a:pathLst>
                <a:path w="1350" h="486">
                  <a:moveTo>
                    <a:pt x="675" y="486"/>
                  </a:moveTo>
                  <a:lnTo>
                    <a:pt x="0" y="242"/>
                  </a:lnTo>
                  <a:lnTo>
                    <a:pt x="675" y="0"/>
                  </a:lnTo>
                  <a:lnTo>
                    <a:pt x="1350" y="242"/>
                  </a:lnTo>
                  <a:lnTo>
                    <a:pt x="675" y="486"/>
                  </a:lnTo>
                  <a:close/>
                </a:path>
              </a:pathLst>
            </a:custGeom>
            <a:solidFill>
              <a:srgbClr val="32329A"/>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sp>
          <p:nvSpPr>
            <p:cNvPr id="10" name="Freeform 15">
              <a:extLst>
                <a:ext uri="{FF2B5EF4-FFF2-40B4-BE49-F238E27FC236}">
                  <a16:creationId xmlns:a16="http://schemas.microsoft.com/office/drawing/2014/main" id="{9EC9D97E-1977-431D-9BA7-F62582F83399}"/>
                </a:ext>
              </a:extLst>
            </p:cNvPr>
            <p:cNvSpPr>
              <a:spLocks/>
            </p:cNvSpPr>
            <p:nvPr/>
          </p:nvSpPr>
          <p:spPr bwMode="auto">
            <a:xfrm>
              <a:off x="2837913" y="4698056"/>
              <a:ext cx="794316" cy="974361"/>
            </a:xfrm>
            <a:custGeom>
              <a:avLst/>
              <a:gdLst>
                <a:gd name="T0" fmla="*/ 0 w 675"/>
                <a:gd name="T1" fmla="*/ 828 h 828"/>
                <a:gd name="T2" fmla="*/ 0 w 675"/>
                <a:gd name="T3" fmla="*/ 244 h 828"/>
                <a:gd name="T4" fmla="*/ 675 w 675"/>
                <a:gd name="T5" fmla="*/ 0 h 828"/>
                <a:gd name="T6" fmla="*/ 0 w 675"/>
                <a:gd name="T7" fmla="*/ 828 h 828"/>
              </a:gdLst>
              <a:ahLst/>
              <a:cxnLst>
                <a:cxn ang="0">
                  <a:pos x="T0" y="T1"/>
                </a:cxn>
                <a:cxn ang="0">
                  <a:pos x="T2" y="T3"/>
                </a:cxn>
                <a:cxn ang="0">
                  <a:pos x="T4" y="T5"/>
                </a:cxn>
                <a:cxn ang="0">
                  <a:pos x="T6" y="T7"/>
                </a:cxn>
              </a:cxnLst>
              <a:rect l="0" t="0" r="r" b="b"/>
              <a:pathLst>
                <a:path w="675" h="828">
                  <a:moveTo>
                    <a:pt x="0" y="828"/>
                  </a:moveTo>
                  <a:lnTo>
                    <a:pt x="0" y="244"/>
                  </a:lnTo>
                  <a:lnTo>
                    <a:pt x="675" y="0"/>
                  </a:lnTo>
                  <a:lnTo>
                    <a:pt x="0" y="828"/>
                  </a:lnTo>
                  <a:close/>
                </a:path>
              </a:pathLst>
            </a:custGeom>
            <a:solidFill>
              <a:srgbClr val="7C7ADF"/>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sp>
          <p:nvSpPr>
            <p:cNvPr id="11" name="Freeform 16">
              <a:extLst>
                <a:ext uri="{FF2B5EF4-FFF2-40B4-BE49-F238E27FC236}">
                  <a16:creationId xmlns:a16="http://schemas.microsoft.com/office/drawing/2014/main" id="{0EA12794-CBBF-4199-8DC5-7705987B9D5D}"/>
                </a:ext>
              </a:extLst>
            </p:cNvPr>
            <p:cNvSpPr>
              <a:spLocks/>
            </p:cNvSpPr>
            <p:nvPr/>
          </p:nvSpPr>
          <p:spPr bwMode="auto">
            <a:xfrm>
              <a:off x="2043597" y="4698056"/>
              <a:ext cx="794316" cy="974361"/>
            </a:xfrm>
            <a:custGeom>
              <a:avLst/>
              <a:gdLst>
                <a:gd name="T0" fmla="*/ 675 w 675"/>
                <a:gd name="T1" fmla="*/ 828 h 828"/>
                <a:gd name="T2" fmla="*/ 675 w 675"/>
                <a:gd name="T3" fmla="*/ 244 h 828"/>
                <a:gd name="T4" fmla="*/ 0 w 675"/>
                <a:gd name="T5" fmla="*/ 0 h 828"/>
                <a:gd name="T6" fmla="*/ 675 w 675"/>
                <a:gd name="T7" fmla="*/ 828 h 828"/>
              </a:gdLst>
              <a:ahLst/>
              <a:cxnLst>
                <a:cxn ang="0">
                  <a:pos x="T0" y="T1"/>
                </a:cxn>
                <a:cxn ang="0">
                  <a:pos x="T2" y="T3"/>
                </a:cxn>
                <a:cxn ang="0">
                  <a:pos x="T4" y="T5"/>
                </a:cxn>
                <a:cxn ang="0">
                  <a:pos x="T6" y="T7"/>
                </a:cxn>
              </a:cxnLst>
              <a:rect l="0" t="0" r="r" b="b"/>
              <a:pathLst>
                <a:path w="675" h="828">
                  <a:moveTo>
                    <a:pt x="675" y="828"/>
                  </a:moveTo>
                  <a:lnTo>
                    <a:pt x="675" y="244"/>
                  </a:lnTo>
                  <a:lnTo>
                    <a:pt x="0" y="0"/>
                  </a:lnTo>
                  <a:lnTo>
                    <a:pt x="675" y="828"/>
                  </a:lnTo>
                  <a:close/>
                </a:path>
              </a:pathLst>
            </a:custGeom>
            <a:solidFill>
              <a:srgbClr val="4F4EC6"/>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grpSp>
      <p:grpSp>
        <p:nvGrpSpPr>
          <p:cNvPr id="12" name="Group 11">
            <a:extLst>
              <a:ext uri="{FF2B5EF4-FFF2-40B4-BE49-F238E27FC236}">
                <a16:creationId xmlns:a16="http://schemas.microsoft.com/office/drawing/2014/main" id="{9950B020-AD32-45DD-A94F-06F99FBC936F}"/>
              </a:ext>
            </a:extLst>
          </p:cNvPr>
          <p:cNvGrpSpPr/>
          <p:nvPr userDrawn="1"/>
        </p:nvGrpSpPr>
        <p:grpSpPr>
          <a:xfrm rot="14668339">
            <a:off x="1124939" y="4822180"/>
            <a:ext cx="631953" cy="866473"/>
            <a:chOff x="2043597" y="4413279"/>
            <a:chExt cx="1588632" cy="1259138"/>
          </a:xfrm>
          <a:effectLst>
            <a:outerShdw blurRad="228600" dist="431800" dir="2700000" algn="tl" rotWithShape="0">
              <a:prstClr val="black">
                <a:alpha val="17000"/>
              </a:prstClr>
            </a:outerShdw>
          </a:effectLst>
        </p:grpSpPr>
        <p:sp>
          <p:nvSpPr>
            <p:cNvPr id="13" name="Freeform 13">
              <a:extLst>
                <a:ext uri="{FF2B5EF4-FFF2-40B4-BE49-F238E27FC236}">
                  <a16:creationId xmlns:a16="http://schemas.microsoft.com/office/drawing/2014/main" id="{883CB767-9F0D-4A1A-A039-6E53F5DB63F0}"/>
                </a:ext>
              </a:extLst>
            </p:cNvPr>
            <p:cNvSpPr>
              <a:spLocks/>
            </p:cNvSpPr>
            <p:nvPr/>
          </p:nvSpPr>
          <p:spPr bwMode="auto">
            <a:xfrm>
              <a:off x="2043597" y="4413279"/>
              <a:ext cx="1588632" cy="571907"/>
            </a:xfrm>
            <a:custGeom>
              <a:avLst/>
              <a:gdLst>
                <a:gd name="T0" fmla="*/ 675 w 1350"/>
                <a:gd name="T1" fmla="*/ 486 h 486"/>
                <a:gd name="T2" fmla="*/ 0 w 1350"/>
                <a:gd name="T3" fmla="*/ 242 h 486"/>
                <a:gd name="T4" fmla="*/ 675 w 1350"/>
                <a:gd name="T5" fmla="*/ 0 h 486"/>
                <a:gd name="T6" fmla="*/ 1350 w 1350"/>
                <a:gd name="T7" fmla="*/ 242 h 486"/>
                <a:gd name="T8" fmla="*/ 675 w 1350"/>
                <a:gd name="T9" fmla="*/ 486 h 486"/>
              </a:gdLst>
              <a:ahLst/>
              <a:cxnLst>
                <a:cxn ang="0">
                  <a:pos x="T0" y="T1"/>
                </a:cxn>
                <a:cxn ang="0">
                  <a:pos x="T2" y="T3"/>
                </a:cxn>
                <a:cxn ang="0">
                  <a:pos x="T4" y="T5"/>
                </a:cxn>
                <a:cxn ang="0">
                  <a:pos x="T6" y="T7"/>
                </a:cxn>
                <a:cxn ang="0">
                  <a:pos x="T8" y="T9"/>
                </a:cxn>
              </a:cxnLst>
              <a:rect l="0" t="0" r="r" b="b"/>
              <a:pathLst>
                <a:path w="1350" h="486">
                  <a:moveTo>
                    <a:pt x="675" y="486"/>
                  </a:moveTo>
                  <a:lnTo>
                    <a:pt x="0" y="242"/>
                  </a:lnTo>
                  <a:lnTo>
                    <a:pt x="675" y="0"/>
                  </a:lnTo>
                  <a:lnTo>
                    <a:pt x="1350" y="242"/>
                  </a:lnTo>
                  <a:lnTo>
                    <a:pt x="675" y="486"/>
                  </a:lnTo>
                  <a:close/>
                </a:path>
              </a:pathLst>
            </a:custGeom>
            <a:solidFill>
              <a:srgbClr val="7A06AE"/>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sp>
          <p:nvSpPr>
            <p:cNvPr id="14" name="Freeform 15">
              <a:extLst>
                <a:ext uri="{FF2B5EF4-FFF2-40B4-BE49-F238E27FC236}">
                  <a16:creationId xmlns:a16="http://schemas.microsoft.com/office/drawing/2014/main" id="{800FF082-B5D4-4253-B9B3-5B5C2C560D57}"/>
                </a:ext>
              </a:extLst>
            </p:cNvPr>
            <p:cNvSpPr>
              <a:spLocks/>
            </p:cNvSpPr>
            <p:nvPr/>
          </p:nvSpPr>
          <p:spPr bwMode="auto">
            <a:xfrm>
              <a:off x="2837913" y="4698056"/>
              <a:ext cx="794316" cy="974361"/>
            </a:xfrm>
            <a:custGeom>
              <a:avLst/>
              <a:gdLst>
                <a:gd name="T0" fmla="*/ 0 w 675"/>
                <a:gd name="T1" fmla="*/ 828 h 828"/>
                <a:gd name="T2" fmla="*/ 0 w 675"/>
                <a:gd name="T3" fmla="*/ 244 h 828"/>
                <a:gd name="T4" fmla="*/ 675 w 675"/>
                <a:gd name="T5" fmla="*/ 0 h 828"/>
                <a:gd name="T6" fmla="*/ 0 w 675"/>
                <a:gd name="T7" fmla="*/ 828 h 828"/>
              </a:gdLst>
              <a:ahLst/>
              <a:cxnLst>
                <a:cxn ang="0">
                  <a:pos x="T0" y="T1"/>
                </a:cxn>
                <a:cxn ang="0">
                  <a:pos x="T2" y="T3"/>
                </a:cxn>
                <a:cxn ang="0">
                  <a:pos x="T4" y="T5"/>
                </a:cxn>
                <a:cxn ang="0">
                  <a:pos x="T6" y="T7"/>
                </a:cxn>
              </a:cxnLst>
              <a:rect l="0" t="0" r="r" b="b"/>
              <a:pathLst>
                <a:path w="675" h="828">
                  <a:moveTo>
                    <a:pt x="0" y="828"/>
                  </a:moveTo>
                  <a:lnTo>
                    <a:pt x="0" y="244"/>
                  </a:lnTo>
                  <a:lnTo>
                    <a:pt x="675" y="0"/>
                  </a:lnTo>
                  <a:lnTo>
                    <a:pt x="0" y="828"/>
                  </a:lnTo>
                  <a:close/>
                </a:path>
              </a:pathLst>
            </a:custGeom>
            <a:solidFill>
              <a:srgbClr val="C144FA"/>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sp>
          <p:nvSpPr>
            <p:cNvPr id="15" name="Freeform 16">
              <a:extLst>
                <a:ext uri="{FF2B5EF4-FFF2-40B4-BE49-F238E27FC236}">
                  <a16:creationId xmlns:a16="http://schemas.microsoft.com/office/drawing/2014/main" id="{6F0E05A8-F2BF-4207-AE46-D2811C7988CA}"/>
                </a:ext>
              </a:extLst>
            </p:cNvPr>
            <p:cNvSpPr>
              <a:spLocks/>
            </p:cNvSpPr>
            <p:nvPr/>
          </p:nvSpPr>
          <p:spPr bwMode="auto">
            <a:xfrm>
              <a:off x="2043597" y="4698056"/>
              <a:ext cx="794316" cy="974361"/>
            </a:xfrm>
            <a:custGeom>
              <a:avLst/>
              <a:gdLst>
                <a:gd name="T0" fmla="*/ 675 w 675"/>
                <a:gd name="T1" fmla="*/ 828 h 828"/>
                <a:gd name="T2" fmla="*/ 675 w 675"/>
                <a:gd name="T3" fmla="*/ 244 h 828"/>
                <a:gd name="T4" fmla="*/ 0 w 675"/>
                <a:gd name="T5" fmla="*/ 0 h 828"/>
                <a:gd name="T6" fmla="*/ 675 w 675"/>
                <a:gd name="T7" fmla="*/ 828 h 828"/>
              </a:gdLst>
              <a:ahLst/>
              <a:cxnLst>
                <a:cxn ang="0">
                  <a:pos x="T0" y="T1"/>
                </a:cxn>
                <a:cxn ang="0">
                  <a:pos x="T2" y="T3"/>
                </a:cxn>
                <a:cxn ang="0">
                  <a:pos x="T4" y="T5"/>
                </a:cxn>
                <a:cxn ang="0">
                  <a:pos x="T6" y="T7"/>
                </a:cxn>
              </a:cxnLst>
              <a:rect l="0" t="0" r="r" b="b"/>
              <a:pathLst>
                <a:path w="675" h="828">
                  <a:moveTo>
                    <a:pt x="675" y="828"/>
                  </a:moveTo>
                  <a:lnTo>
                    <a:pt x="675" y="244"/>
                  </a:lnTo>
                  <a:lnTo>
                    <a:pt x="0" y="0"/>
                  </a:lnTo>
                  <a:lnTo>
                    <a:pt x="675" y="828"/>
                  </a:lnTo>
                  <a:close/>
                </a:path>
              </a:pathLst>
            </a:custGeom>
            <a:solidFill>
              <a:srgbClr val="AF12F7"/>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grpSp>
    </p:spTree>
    <p:extLst>
      <p:ext uri="{BB962C8B-B14F-4D97-AF65-F5344CB8AC3E}">
        <p14:creationId xmlns:p14="http://schemas.microsoft.com/office/powerpoint/2010/main" val="2624660086"/>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33_Title Slid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37AD0EB9-2644-4406-83CF-9FEDE17472D5}"/>
              </a:ext>
            </a:extLst>
          </p:cNvPr>
          <p:cNvSpPr>
            <a:spLocks noGrp="1"/>
          </p:cNvSpPr>
          <p:nvPr>
            <p:ph type="pic" sz="quarter" idx="12"/>
          </p:nvPr>
        </p:nvSpPr>
        <p:spPr>
          <a:xfrm>
            <a:off x="0" y="1"/>
            <a:ext cx="12191999" cy="4873137"/>
          </a:xfrm>
          <a:custGeom>
            <a:avLst/>
            <a:gdLst>
              <a:gd name="connsiteX0" fmla="*/ 2384653 w 12191999"/>
              <a:gd name="connsiteY0" fmla="*/ 3741992 h 4873137"/>
              <a:gd name="connsiteX1" fmla="*/ 2572465 w 12191999"/>
              <a:gd name="connsiteY1" fmla="*/ 3772435 h 4873137"/>
              <a:gd name="connsiteX2" fmla="*/ 2776916 w 12191999"/>
              <a:gd name="connsiteY2" fmla="*/ 3815805 h 4873137"/>
              <a:gd name="connsiteX3" fmla="*/ 2831138 w 12191999"/>
              <a:gd name="connsiteY3" fmla="*/ 3829422 h 4873137"/>
              <a:gd name="connsiteX4" fmla="*/ 2831138 w 12191999"/>
              <a:gd name="connsiteY4" fmla="*/ 4873137 h 4873137"/>
              <a:gd name="connsiteX5" fmla="*/ 2384653 w 12191999"/>
              <a:gd name="connsiteY5" fmla="*/ 4873137 h 4873137"/>
              <a:gd name="connsiteX6" fmla="*/ 0 w 12191999"/>
              <a:gd name="connsiteY6" fmla="*/ 0 h 4873137"/>
              <a:gd name="connsiteX7" fmla="*/ 12191999 w 12191999"/>
              <a:gd name="connsiteY7" fmla="*/ 0 h 4873137"/>
              <a:gd name="connsiteX8" fmla="*/ 12191999 w 12191999"/>
              <a:gd name="connsiteY8" fmla="*/ 4323806 h 4873137"/>
              <a:gd name="connsiteX9" fmla="*/ 8686800 w 12191999"/>
              <a:gd name="connsiteY9" fmla="*/ 3918856 h 4873137"/>
              <a:gd name="connsiteX10" fmla="*/ 5669280 w 12191999"/>
              <a:gd name="connsiteY10" fmla="*/ 4663439 h 4873137"/>
              <a:gd name="connsiteX11" fmla="*/ 2989762 w 12191999"/>
              <a:gd name="connsiteY11" fmla="*/ 3869259 h 4873137"/>
              <a:gd name="connsiteX12" fmla="*/ 2831138 w 12191999"/>
              <a:gd name="connsiteY12" fmla="*/ 3829422 h 4873137"/>
              <a:gd name="connsiteX13" fmla="*/ 2831138 w 12191999"/>
              <a:gd name="connsiteY13" fmla="*/ 3390905 h 4873137"/>
              <a:gd name="connsiteX14" fmla="*/ 3329536 w 12191999"/>
              <a:gd name="connsiteY14" fmla="*/ 3390905 h 4873137"/>
              <a:gd name="connsiteX15" fmla="*/ 3329536 w 12191999"/>
              <a:gd name="connsiteY15" fmla="*/ 3037875 h 4873137"/>
              <a:gd name="connsiteX16" fmla="*/ 1891439 w 12191999"/>
              <a:gd name="connsiteY16" fmla="*/ 3037875 h 4873137"/>
              <a:gd name="connsiteX17" fmla="*/ 1891439 w 12191999"/>
              <a:gd name="connsiteY17" fmla="*/ 3390905 h 4873137"/>
              <a:gd name="connsiteX18" fmla="*/ 2384653 w 12191999"/>
              <a:gd name="connsiteY18" fmla="*/ 3390905 h 4873137"/>
              <a:gd name="connsiteX19" fmla="*/ 2384653 w 12191999"/>
              <a:gd name="connsiteY19" fmla="*/ 3741992 h 4873137"/>
              <a:gd name="connsiteX20" fmla="*/ 2377861 w 12191999"/>
              <a:gd name="connsiteY20" fmla="*/ 3740891 h 4873137"/>
              <a:gd name="connsiteX21" fmla="*/ 2194560 w 12191999"/>
              <a:gd name="connsiteY21" fmla="*/ 3722914 h 4873137"/>
              <a:gd name="connsiteX22" fmla="*/ 0 w 12191999"/>
              <a:gd name="connsiteY22" fmla="*/ 4323806 h 4873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2191999" h="4873137">
                <a:moveTo>
                  <a:pt x="2384653" y="3741992"/>
                </a:moveTo>
                <a:lnTo>
                  <a:pt x="2572465" y="3772435"/>
                </a:lnTo>
                <a:cubicBezTo>
                  <a:pt x="2639055" y="3785018"/>
                  <a:pt x="2707286" y="3799571"/>
                  <a:pt x="2776916" y="3815805"/>
                </a:cubicBezTo>
                <a:lnTo>
                  <a:pt x="2831138" y="3829422"/>
                </a:lnTo>
                <a:lnTo>
                  <a:pt x="2831138" y="4873137"/>
                </a:lnTo>
                <a:lnTo>
                  <a:pt x="2384653" y="4873137"/>
                </a:lnTo>
                <a:close/>
                <a:moveTo>
                  <a:pt x="0" y="0"/>
                </a:moveTo>
                <a:lnTo>
                  <a:pt x="12191999" y="0"/>
                </a:lnTo>
                <a:lnTo>
                  <a:pt x="12191999" y="4323806"/>
                </a:lnTo>
                <a:cubicBezTo>
                  <a:pt x="11607799" y="4976949"/>
                  <a:pt x="9773920" y="3862250"/>
                  <a:pt x="8686800" y="3918856"/>
                </a:cubicBezTo>
                <a:cubicBezTo>
                  <a:pt x="7599680" y="3975462"/>
                  <a:pt x="6709954" y="4837610"/>
                  <a:pt x="5669280" y="4663439"/>
                </a:cubicBezTo>
                <a:cubicBezTo>
                  <a:pt x="4888775" y="4532811"/>
                  <a:pt x="3855993" y="4100920"/>
                  <a:pt x="2989762" y="3869259"/>
                </a:cubicBezTo>
                <a:lnTo>
                  <a:pt x="2831138" y="3829422"/>
                </a:lnTo>
                <a:lnTo>
                  <a:pt x="2831138" y="3390905"/>
                </a:lnTo>
                <a:lnTo>
                  <a:pt x="3329536" y="3390905"/>
                </a:lnTo>
                <a:lnTo>
                  <a:pt x="3329536" y="3037875"/>
                </a:lnTo>
                <a:lnTo>
                  <a:pt x="1891439" y="3037875"/>
                </a:lnTo>
                <a:lnTo>
                  <a:pt x="1891439" y="3390905"/>
                </a:lnTo>
                <a:lnTo>
                  <a:pt x="2384653" y="3390905"/>
                </a:lnTo>
                <a:lnTo>
                  <a:pt x="2384653" y="3741992"/>
                </a:lnTo>
                <a:lnTo>
                  <a:pt x="2377861" y="3740891"/>
                </a:lnTo>
                <a:cubicBezTo>
                  <a:pt x="2314797" y="3732541"/>
                  <a:pt x="2253615" y="3726452"/>
                  <a:pt x="2194560" y="3722914"/>
                </a:cubicBezTo>
                <a:cubicBezTo>
                  <a:pt x="1249680" y="3666309"/>
                  <a:pt x="731520" y="4123509"/>
                  <a:pt x="0" y="4323806"/>
                </a:cubicBezTo>
                <a:close/>
              </a:path>
            </a:pathLst>
          </a:custGeom>
          <a:pattFill prst="divot">
            <a:fgClr>
              <a:schemeClr val="accent1"/>
            </a:fgClr>
            <a:bgClr>
              <a:schemeClr val="bg1"/>
            </a:bgClr>
          </a:pattFill>
        </p:spPr>
        <p:txBody>
          <a:bodyPr wrap="square">
            <a:noAutofit/>
          </a:bodyPr>
          <a:lstStyle>
            <a:lvl1pPr>
              <a:defRPr sz="2000">
                <a:latin typeface="Arial" panose="020B0604020202020204" pitchFamily="34" charset="0"/>
                <a:cs typeface="Arial" panose="020B0604020202020204" pitchFamily="34" charset="0"/>
              </a:defRPr>
            </a:lvl1pPr>
          </a:lstStyle>
          <a:p>
            <a:endParaRPr lang="en-ID"/>
          </a:p>
        </p:txBody>
      </p:sp>
      <p:grpSp>
        <p:nvGrpSpPr>
          <p:cNvPr id="6" name="Group 5">
            <a:extLst>
              <a:ext uri="{FF2B5EF4-FFF2-40B4-BE49-F238E27FC236}">
                <a16:creationId xmlns:a16="http://schemas.microsoft.com/office/drawing/2014/main" id="{2EC66993-81A0-47C3-A442-E805FAF0C67E}"/>
              </a:ext>
            </a:extLst>
          </p:cNvPr>
          <p:cNvGrpSpPr/>
          <p:nvPr userDrawn="1"/>
        </p:nvGrpSpPr>
        <p:grpSpPr>
          <a:xfrm rot="4681718" flipH="1">
            <a:off x="11049012" y="5321252"/>
            <a:ext cx="716729" cy="982711"/>
            <a:chOff x="2043597" y="4413279"/>
            <a:chExt cx="1588632" cy="1259138"/>
          </a:xfrm>
          <a:effectLst>
            <a:outerShdw blurRad="228600" dist="431800" dir="2700000" algn="tl" rotWithShape="0">
              <a:prstClr val="black">
                <a:alpha val="17000"/>
              </a:prstClr>
            </a:outerShdw>
          </a:effectLst>
        </p:grpSpPr>
        <p:sp>
          <p:nvSpPr>
            <p:cNvPr id="7" name="Freeform 13">
              <a:extLst>
                <a:ext uri="{FF2B5EF4-FFF2-40B4-BE49-F238E27FC236}">
                  <a16:creationId xmlns:a16="http://schemas.microsoft.com/office/drawing/2014/main" id="{5183F6EA-3ED5-47DC-828E-C6E2B41D3453}"/>
                </a:ext>
              </a:extLst>
            </p:cNvPr>
            <p:cNvSpPr>
              <a:spLocks/>
            </p:cNvSpPr>
            <p:nvPr/>
          </p:nvSpPr>
          <p:spPr bwMode="auto">
            <a:xfrm>
              <a:off x="2043597" y="4413279"/>
              <a:ext cx="1588632" cy="571907"/>
            </a:xfrm>
            <a:custGeom>
              <a:avLst/>
              <a:gdLst>
                <a:gd name="T0" fmla="*/ 675 w 1350"/>
                <a:gd name="T1" fmla="*/ 486 h 486"/>
                <a:gd name="T2" fmla="*/ 0 w 1350"/>
                <a:gd name="T3" fmla="*/ 242 h 486"/>
                <a:gd name="T4" fmla="*/ 675 w 1350"/>
                <a:gd name="T5" fmla="*/ 0 h 486"/>
                <a:gd name="T6" fmla="*/ 1350 w 1350"/>
                <a:gd name="T7" fmla="*/ 242 h 486"/>
                <a:gd name="T8" fmla="*/ 675 w 1350"/>
                <a:gd name="T9" fmla="*/ 486 h 486"/>
              </a:gdLst>
              <a:ahLst/>
              <a:cxnLst>
                <a:cxn ang="0">
                  <a:pos x="T0" y="T1"/>
                </a:cxn>
                <a:cxn ang="0">
                  <a:pos x="T2" y="T3"/>
                </a:cxn>
                <a:cxn ang="0">
                  <a:pos x="T4" y="T5"/>
                </a:cxn>
                <a:cxn ang="0">
                  <a:pos x="T6" y="T7"/>
                </a:cxn>
                <a:cxn ang="0">
                  <a:pos x="T8" y="T9"/>
                </a:cxn>
              </a:cxnLst>
              <a:rect l="0" t="0" r="r" b="b"/>
              <a:pathLst>
                <a:path w="1350" h="486">
                  <a:moveTo>
                    <a:pt x="675" y="486"/>
                  </a:moveTo>
                  <a:lnTo>
                    <a:pt x="0" y="242"/>
                  </a:lnTo>
                  <a:lnTo>
                    <a:pt x="675" y="0"/>
                  </a:lnTo>
                  <a:lnTo>
                    <a:pt x="1350" y="242"/>
                  </a:lnTo>
                  <a:lnTo>
                    <a:pt x="675" y="486"/>
                  </a:lnTo>
                  <a:close/>
                </a:path>
              </a:pathLst>
            </a:custGeom>
            <a:solidFill>
              <a:srgbClr val="32329A"/>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sp>
          <p:nvSpPr>
            <p:cNvPr id="8" name="Freeform 15">
              <a:extLst>
                <a:ext uri="{FF2B5EF4-FFF2-40B4-BE49-F238E27FC236}">
                  <a16:creationId xmlns:a16="http://schemas.microsoft.com/office/drawing/2014/main" id="{6373C1EB-EF92-429D-A6A6-D397A0301842}"/>
                </a:ext>
              </a:extLst>
            </p:cNvPr>
            <p:cNvSpPr>
              <a:spLocks/>
            </p:cNvSpPr>
            <p:nvPr/>
          </p:nvSpPr>
          <p:spPr bwMode="auto">
            <a:xfrm>
              <a:off x="2837913" y="4698056"/>
              <a:ext cx="794316" cy="974361"/>
            </a:xfrm>
            <a:custGeom>
              <a:avLst/>
              <a:gdLst>
                <a:gd name="T0" fmla="*/ 0 w 675"/>
                <a:gd name="T1" fmla="*/ 828 h 828"/>
                <a:gd name="T2" fmla="*/ 0 w 675"/>
                <a:gd name="T3" fmla="*/ 244 h 828"/>
                <a:gd name="T4" fmla="*/ 675 w 675"/>
                <a:gd name="T5" fmla="*/ 0 h 828"/>
                <a:gd name="T6" fmla="*/ 0 w 675"/>
                <a:gd name="T7" fmla="*/ 828 h 828"/>
              </a:gdLst>
              <a:ahLst/>
              <a:cxnLst>
                <a:cxn ang="0">
                  <a:pos x="T0" y="T1"/>
                </a:cxn>
                <a:cxn ang="0">
                  <a:pos x="T2" y="T3"/>
                </a:cxn>
                <a:cxn ang="0">
                  <a:pos x="T4" y="T5"/>
                </a:cxn>
                <a:cxn ang="0">
                  <a:pos x="T6" y="T7"/>
                </a:cxn>
              </a:cxnLst>
              <a:rect l="0" t="0" r="r" b="b"/>
              <a:pathLst>
                <a:path w="675" h="828">
                  <a:moveTo>
                    <a:pt x="0" y="828"/>
                  </a:moveTo>
                  <a:lnTo>
                    <a:pt x="0" y="244"/>
                  </a:lnTo>
                  <a:lnTo>
                    <a:pt x="675" y="0"/>
                  </a:lnTo>
                  <a:lnTo>
                    <a:pt x="0" y="828"/>
                  </a:lnTo>
                  <a:close/>
                </a:path>
              </a:pathLst>
            </a:custGeom>
            <a:solidFill>
              <a:srgbClr val="7C7ADF"/>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sp>
          <p:nvSpPr>
            <p:cNvPr id="9" name="Freeform 16">
              <a:extLst>
                <a:ext uri="{FF2B5EF4-FFF2-40B4-BE49-F238E27FC236}">
                  <a16:creationId xmlns:a16="http://schemas.microsoft.com/office/drawing/2014/main" id="{81C15256-0617-42BA-BC5B-C28778D8C8F5}"/>
                </a:ext>
              </a:extLst>
            </p:cNvPr>
            <p:cNvSpPr>
              <a:spLocks/>
            </p:cNvSpPr>
            <p:nvPr/>
          </p:nvSpPr>
          <p:spPr bwMode="auto">
            <a:xfrm>
              <a:off x="2043597" y="4698056"/>
              <a:ext cx="794316" cy="974361"/>
            </a:xfrm>
            <a:custGeom>
              <a:avLst/>
              <a:gdLst>
                <a:gd name="T0" fmla="*/ 675 w 675"/>
                <a:gd name="T1" fmla="*/ 828 h 828"/>
                <a:gd name="T2" fmla="*/ 675 w 675"/>
                <a:gd name="T3" fmla="*/ 244 h 828"/>
                <a:gd name="T4" fmla="*/ 0 w 675"/>
                <a:gd name="T5" fmla="*/ 0 h 828"/>
                <a:gd name="T6" fmla="*/ 675 w 675"/>
                <a:gd name="T7" fmla="*/ 828 h 828"/>
              </a:gdLst>
              <a:ahLst/>
              <a:cxnLst>
                <a:cxn ang="0">
                  <a:pos x="T0" y="T1"/>
                </a:cxn>
                <a:cxn ang="0">
                  <a:pos x="T2" y="T3"/>
                </a:cxn>
                <a:cxn ang="0">
                  <a:pos x="T4" y="T5"/>
                </a:cxn>
                <a:cxn ang="0">
                  <a:pos x="T6" y="T7"/>
                </a:cxn>
              </a:cxnLst>
              <a:rect l="0" t="0" r="r" b="b"/>
              <a:pathLst>
                <a:path w="675" h="828">
                  <a:moveTo>
                    <a:pt x="675" y="828"/>
                  </a:moveTo>
                  <a:lnTo>
                    <a:pt x="675" y="244"/>
                  </a:lnTo>
                  <a:lnTo>
                    <a:pt x="0" y="0"/>
                  </a:lnTo>
                  <a:lnTo>
                    <a:pt x="675" y="828"/>
                  </a:lnTo>
                  <a:close/>
                </a:path>
              </a:pathLst>
            </a:custGeom>
            <a:solidFill>
              <a:srgbClr val="4F4EC6"/>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grpSp>
      <p:grpSp>
        <p:nvGrpSpPr>
          <p:cNvPr id="10" name="Group 9">
            <a:extLst>
              <a:ext uri="{FF2B5EF4-FFF2-40B4-BE49-F238E27FC236}">
                <a16:creationId xmlns:a16="http://schemas.microsoft.com/office/drawing/2014/main" id="{7AA8AB54-D9AE-483B-854E-17843AA2F77E}"/>
              </a:ext>
            </a:extLst>
          </p:cNvPr>
          <p:cNvGrpSpPr/>
          <p:nvPr userDrawn="1"/>
        </p:nvGrpSpPr>
        <p:grpSpPr>
          <a:xfrm rot="14668339">
            <a:off x="1371683" y="3828804"/>
            <a:ext cx="631953" cy="866473"/>
            <a:chOff x="2043597" y="4413279"/>
            <a:chExt cx="1588632" cy="1259138"/>
          </a:xfrm>
          <a:effectLst>
            <a:outerShdw blurRad="228600" dist="431800" dir="2700000" algn="tl" rotWithShape="0">
              <a:prstClr val="black">
                <a:alpha val="17000"/>
              </a:prstClr>
            </a:outerShdw>
          </a:effectLst>
        </p:grpSpPr>
        <p:sp>
          <p:nvSpPr>
            <p:cNvPr id="11" name="Freeform 13">
              <a:extLst>
                <a:ext uri="{FF2B5EF4-FFF2-40B4-BE49-F238E27FC236}">
                  <a16:creationId xmlns:a16="http://schemas.microsoft.com/office/drawing/2014/main" id="{2524B04E-0660-4199-B954-057B055C7D66}"/>
                </a:ext>
              </a:extLst>
            </p:cNvPr>
            <p:cNvSpPr>
              <a:spLocks/>
            </p:cNvSpPr>
            <p:nvPr/>
          </p:nvSpPr>
          <p:spPr bwMode="auto">
            <a:xfrm>
              <a:off x="2043597" y="4413279"/>
              <a:ext cx="1588632" cy="571907"/>
            </a:xfrm>
            <a:custGeom>
              <a:avLst/>
              <a:gdLst>
                <a:gd name="T0" fmla="*/ 675 w 1350"/>
                <a:gd name="T1" fmla="*/ 486 h 486"/>
                <a:gd name="T2" fmla="*/ 0 w 1350"/>
                <a:gd name="T3" fmla="*/ 242 h 486"/>
                <a:gd name="T4" fmla="*/ 675 w 1350"/>
                <a:gd name="T5" fmla="*/ 0 h 486"/>
                <a:gd name="T6" fmla="*/ 1350 w 1350"/>
                <a:gd name="T7" fmla="*/ 242 h 486"/>
                <a:gd name="T8" fmla="*/ 675 w 1350"/>
                <a:gd name="T9" fmla="*/ 486 h 486"/>
              </a:gdLst>
              <a:ahLst/>
              <a:cxnLst>
                <a:cxn ang="0">
                  <a:pos x="T0" y="T1"/>
                </a:cxn>
                <a:cxn ang="0">
                  <a:pos x="T2" y="T3"/>
                </a:cxn>
                <a:cxn ang="0">
                  <a:pos x="T4" y="T5"/>
                </a:cxn>
                <a:cxn ang="0">
                  <a:pos x="T6" y="T7"/>
                </a:cxn>
                <a:cxn ang="0">
                  <a:pos x="T8" y="T9"/>
                </a:cxn>
              </a:cxnLst>
              <a:rect l="0" t="0" r="r" b="b"/>
              <a:pathLst>
                <a:path w="1350" h="486">
                  <a:moveTo>
                    <a:pt x="675" y="486"/>
                  </a:moveTo>
                  <a:lnTo>
                    <a:pt x="0" y="242"/>
                  </a:lnTo>
                  <a:lnTo>
                    <a:pt x="675" y="0"/>
                  </a:lnTo>
                  <a:lnTo>
                    <a:pt x="1350" y="242"/>
                  </a:lnTo>
                  <a:lnTo>
                    <a:pt x="675" y="486"/>
                  </a:lnTo>
                  <a:close/>
                </a:path>
              </a:pathLst>
            </a:custGeom>
            <a:solidFill>
              <a:srgbClr val="7A06AE"/>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sp>
          <p:nvSpPr>
            <p:cNvPr id="12" name="Freeform 15">
              <a:extLst>
                <a:ext uri="{FF2B5EF4-FFF2-40B4-BE49-F238E27FC236}">
                  <a16:creationId xmlns:a16="http://schemas.microsoft.com/office/drawing/2014/main" id="{02DABEAE-5392-4064-B49D-B2A086E17C7B}"/>
                </a:ext>
              </a:extLst>
            </p:cNvPr>
            <p:cNvSpPr>
              <a:spLocks/>
            </p:cNvSpPr>
            <p:nvPr/>
          </p:nvSpPr>
          <p:spPr bwMode="auto">
            <a:xfrm>
              <a:off x="2837913" y="4698056"/>
              <a:ext cx="794316" cy="974361"/>
            </a:xfrm>
            <a:custGeom>
              <a:avLst/>
              <a:gdLst>
                <a:gd name="T0" fmla="*/ 0 w 675"/>
                <a:gd name="T1" fmla="*/ 828 h 828"/>
                <a:gd name="T2" fmla="*/ 0 w 675"/>
                <a:gd name="T3" fmla="*/ 244 h 828"/>
                <a:gd name="T4" fmla="*/ 675 w 675"/>
                <a:gd name="T5" fmla="*/ 0 h 828"/>
                <a:gd name="T6" fmla="*/ 0 w 675"/>
                <a:gd name="T7" fmla="*/ 828 h 828"/>
              </a:gdLst>
              <a:ahLst/>
              <a:cxnLst>
                <a:cxn ang="0">
                  <a:pos x="T0" y="T1"/>
                </a:cxn>
                <a:cxn ang="0">
                  <a:pos x="T2" y="T3"/>
                </a:cxn>
                <a:cxn ang="0">
                  <a:pos x="T4" y="T5"/>
                </a:cxn>
                <a:cxn ang="0">
                  <a:pos x="T6" y="T7"/>
                </a:cxn>
              </a:cxnLst>
              <a:rect l="0" t="0" r="r" b="b"/>
              <a:pathLst>
                <a:path w="675" h="828">
                  <a:moveTo>
                    <a:pt x="0" y="828"/>
                  </a:moveTo>
                  <a:lnTo>
                    <a:pt x="0" y="244"/>
                  </a:lnTo>
                  <a:lnTo>
                    <a:pt x="675" y="0"/>
                  </a:lnTo>
                  <a:lnTo>
                    <a:pt x="0" y="828"/>
                  </a:lnTo>
                  <a:close/>
                </a:path>
              </a:pathLst>
            </a:custGeom>
            <a:solidFill>
              <a:srgbClr val="C144FA"/>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sp>
          <p:nvSpPr>
            <p:cNvPr id="13" name="Freeform 16">
              <a:extLst>
                <a:ext uri="{FF2B5EF4-FFF2-40B4-BE49-F238E27FC236}">
                  <a16:creationId xmlns:a16="http://schemas.microsoft.com/office/drawing/2014/main" id="{3D70F5FE-6389-42B0-9B80-EC737395D981}"/>
                </a:ext>
              </a:extLst>
            </p:cNvPr>
            <p:cNvSpPr>
              <a:spLocks/>
            </p:cNvSpPr>
            <p:nvPr/>
          </p:nvSpPr>
          <p:spPr bwMode="auto">
            <a:xfrm>
              <a:off x="2043597" y="4698056"/>
              <a:ext cx="794316" cy="974361"/>
            </a:xfrm>
            <a:custGeom>
              <a:avLst/>
              <a:gdLst>
                <a:gd name="T0" fmla="*/ 675 w 675"/>
                <a:gd name="T1" fmla="*/ 828 h 828"/>
                <a:gd name="T2" fmla="*/ 675 w 675"/>
                <a:gd name="T3" fmla="*/ 244 h 828"/>
                <a:gd name="T4" fmla="*/ 0 w 675"/>
                <a:gd name="T5" fmla="*/ 0 h 828"/>
                <a:gd name="T6" fmla="*/ 675 w 675"/>
                <a:gd name="T7" fmla="*/ 828 h 828"/>
              </a:gdLst>
              <a:ahLst/>
              <a:cxnLst>
                <a:cxn ang="0">
                  <a:pos x="T0" y="T1"/>
                </a:cxn>
                <a:cxn ang="0">
                  <a:pos x="T2" y="T3"/>
                </a:cxn>
                <a:cxn ang="0">
                  <a:pos x="T4" y="T5"/>
                </a:cxn>
                <a:cxn ang="0">
                  <a:pos x="T6" y="T7"/>
                </a:cxn>
              </a:cxnLst>
              <a:rect l="0" t="0" r="r" b="b"/>
              <a:pathLst>
                <a:path w="675" h="828">
                  <a:moveTo>
                    <a:pt x="675" y="828"/>
                  </a:moveTo>
                  <a:lnTo>
                    <a:pt x="675" y="244"/>
                  </a:lnTo>
                  <a:lnTo>
                    <a:pt x="0" y="0"/>
                  </a:lnTo>
                  <a:lnTo>
                    <a:pt x="675" y="828"/>
                  </a:lnTo>
                  <a:close/>
                </a:path>
              </a:pathLst>
            </a:custGeom>
            <a:solidFill>
              <a:srgbClr val="AF12F7"/>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grpSp>
    </p:spTree>
    <p:extLst>
      <p:ext uri="{BB962C8B-B14F-4D97-AF65-F5344CB8AC3E}">
        <p14:creationId xmlns:p14="http://schemas.microsoft.com/office/powerpoint/2010/main" val="3303539611"/>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34_Title Slide">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05876065-392E-4617-BB94-9CB5548234EE}"/>
              </a:ext>
            </a:extLst>
          </p:cNvPr>
          <p:cNvSpPr/>
          <p:nvPr userDrawn="1"/>
        </p:nvSpPr>
        <p:spPr>
          <a:xfrm>
            <a:off x="0" y="0"/>
            <a:ext cx="12192000" cy="6858000"/>
          </a:xfrm>
          <a:prstGeom prst="rect">
            <a:avLst/>
          </a:prstGeom>
          <a:gradFill flip="none" rotWithShape="1">
            <a:gsLst>
              <a:gs pos="0">
                <a:srgbClr val="AFAEEC"/>
              </a:gs>
              <a:gs pos="100000">
                <a:srgbClr val="7C7ADF"/>
              </a:gs>
            </a:gsLst>
            <a:path path="rect">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2" name="Parallelogram 11">
            <a:extLst>
              <a:ext uri="{FF2B5EF4-FFF2-40B4-BE49-F238E27FC236}">
                <a16:creationId xmlns:a16="http://schemas.microsoft.com/office/drawing/2014/main" id="{1186C3B0-B626-492E-B73C-F2EABBC64634}"/>
              </a:ext>
            </a:extLst>
          </p:cNvPr>
          <p:cNvSpPr/>
          <p:nvPr userDrawn="1"/>
        </p:nvSpPr>
        <p:spPr>
          <a:xfrm>
            <a:off x="5745785" y="-1"/>
            <a:ext cx="6475711" cy="6858000"/>
          </a:xfrm>
          <a:prstGeom prst="parallelogram">
            <a:avLst/>
          </a:prstGeom>
          <a:gradFill>
            <a:gsLst>
              <a:gs pos="0">
                <a:srgbClr val="7C7ADF">
                  <a:alpha val="23000"/>
                </a:srgbClr>
              </a:gs>
              <a:gs pos="100000">
                <a:schemeClr val="bg1">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14" name="Parallelogram 13">
            <a:extLst>
              <a:ext uri="{FF2B5EF4-FFF2-40B4-BE49-F238E27FC236}">
                <a16:creationId xmlns:a16="http://schemas.microsoft.com/office/drawing/2014/main" id="{9167F9AD-13E8-426C-A0E1-498E7E90ED20}"/>
              </a:ext>
            </a:extLst>
          </p:cNvPr>
          <p:cNvSpPr/>
          <p:nvPr userDrawn="1"/>
        </p:nvSpPr>
        <p:spPr>
          <a:xfrm>
            <a:off x="14152" y="0"/>
            <a:ext cx="3875027" cy="3971108"/>
          </a:xfrm>
          <a:prstGeom prst="parallelogram">
            <a:avLst/>
          </a:prstGeom>
          <a:gradFill>
            <a:gsLst>
              <a:gs pos="0">
                <a:srgbClr val="7C7ADF">
                  <a:alpha val="23000"/>
                </a:srgbClr>
              </a:gs>
              <a:gs pos="100000">
                <a:schemeClr val="bg1">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pic>
        <p:nvPicPr>
          <p:cNvPr id="2" name="Picture 1">
            <a:extLst>
              <a:ext uri="{FF2B5EF4-FFF2-40B4-BE49-F238E27FC236}">
                <a16:creationId xmlns:a16="http://schemas.microsoft.com/office/drawing/2014/main" id="{490D63CE-3E98-45B0-8DAB-93A5D0B4D47C}"/>
              </a:ext>
            </a:extLst>
          </p:cNvPr>
          <p:cNvPicPr>
            <a:picLocks noChangeAspect="1"/>
          </p:cNvPicPr>
          <p:nvPr userDrawn="1"/>
        </p:nvPicPr>
        <p:blipFill>
          <a:blip r:embed="rId2">
            <a:extLst>
              <a:ext uri="{BEBA8EAE-BF5A-486C-A8C5-ECC9F3942E4B}">
                <a14:imgProps xmlns:a14="http://schemas.microsoft.com/office/drawing/2010/main">
                  <a14:imgLayer r:embed="rId3">
                    <a14:imgEffect>
                      <a14:sharpenSoften amount="4000"/>
                    </a14:imgEffect>
                    <a14:imgEffect>
                      <a14:brightnessContrast bright="39000" contrast="39000"/>
                    </a14:imgEffect>
                  </a14:imgLayer>
                </a14:imgProps>
              </a:ext>
              <a:ext uri="{28A0092B-C50C-407E-A947-70E740481C1C}">
                <a14:useLocalDpi xmlns:a14="http://schemas.microsoft.com/office/drawing/2010/main" val="0"/>
              </a:ext>
            </a:extLst>
          </a:blip>
          <a:stretch>
            <a:fillRect/>
          </a:stretch>
        </p:blipFill>
        <p:spPr>
          <a:xfrm>
            <a:off x="3897614" y="504370"/>
            <a:ext cx="10289572" cy="6858000"/>
          </a:xfrm>
          <a:prstGeom prst="rect">
            <a:avLst/>
          </a:prstGeom>
          <a:effectLst>
            <a:outerShdw blurRad="165100" dist="88900" dir="2700000" algn="tl" rotWithShape="0">
              <a:prstClr val="black">
                <a:alpha val="40000"/>
              </a:prstClr>
            </a:outerShdw>
          </a:effectLst>
        </p:spPr>
      </p:pic>
      <p:sp>
        <p:nvSpPr>
          <p:cNvPr id="8" name="Picture Placeholder 7">
            <a:extLst>
              <a:ext uri="{FF2B5EF4-FFF2-40B4-BE49-F238E27FC236}">
                <a16:creationId xmlns:a16="http://schemas.microsoft.com/office/drawing/2014/main" id="{772AF5AE-E9BE-4AC3-9197-E127AAC73AA2}"/>
              </a:ext>
            </a:extLst>
          </p:cNvPr>
          <p:cNvSpPr>
            <a:spLocks noGrp="1"/>
          </p:cNvSpPr>
          <p:nvPr>
            <p:ph type="pic" sz="quarter" idx="22"/>
          </p:nvPr>
        </p:nvSpPr>
        <p:spPr>
          <a:xfrm>
            <a:off x="7030358" y="2113642"/>
            <a:ext cx="3988988" cy="2630715"/>
          </a:xfrm>
          <a:custGeom>
            <a:avLst/>
            <a:gdLst>
              <a:gd name="connsiteX0" fmla="*/ 3982357 w 3988988"/>
              <a:gd name="connsiteY0" fmla="*/ 0 h 2630715"/>
              <a:gd name="connsiteX1" fmla="*/ 3988707 w 3988988"/>
              <a:gd name="connsiteY1" fmla="*/ 2579915 h 2630715"/>
              <a:gd name="connsiteX2" fmla="*/ 0 w 3988988"/>
              <a:gd name="connsiteY2" fmla="*/ 2630715 h 2630715"/>
              <a:gd name="connsiteX3" fmla="*/ 0 w 3988988"/>
              <a:gd name="connsiteY3" fmla="*/ 387350 h 2630715"/>
            </a:gdLst>
            <a:ahLst/>
            <a:cxnLst>
              <a:cxn ang="0">
                <a:pos x="connsiteX0" y="connsiteY0"/>
              </a:cxn>
              <a:cxn ang="0">
                <a:pos x="connsiteX1" y="connsiteY1"/>
              </a:cxn>
              <a:cxn ang="0">
                <a:pos x="connsiteX2" y="connsiteY2"/>
              </a:cxn>
              <a:cxn ang="0">
                <a:pos x="connsiteX3" y="connsiteY3"/>
              </a:cxn>
            </a:cxnLst>
            <a:rect l="l" t="t" r="r" b="b"/>
            <a:pathLst>
              <a:path w="3988988" h="2630715">
                <a:moveTo>
                  <a:pt x="3982357" y="0"/>
                </a:moveTo>
                <a:cubicBezTo>
                  <a:pt x="3980240" y="851505"/>
                  <a:pt x="3990824" y="1728410"/>
                  <a:pt x="3988707" y="2579915"/>
                </a:cubicBezTo>
                <a:lnTo>
                  <a:pt x="0" y="2630715"/>
                </a:lnTo>
                <a:lnTo>
                  <a:pt x="0" y="387350"/>
                </a:lnTo>
                <a:close/>
              </a:path>
            </a:pathLst>
          </a:custGeom>
          <a:pattFill prst="divot">
            <a:fgClr>
              <a:schemeClr val="accent1"/>
            </a:fgClr>
            <a:bgClr>
              <a:schemeClr val="bg1"/>
            </a:bgClr>
          </a:pattFill>
          <a:effectLst/>
        </p:spPr>
        <p:txBody>
          <a:bodyPr wrap="square">
            <a:noAutofit/>
          </a:bodyPr>
          <a:lstStyle>
            <a:lvl1pPr>
              <a:defRPr sz="1600">
                <a:latin typeface="Arial" panose="020B0604020202020204" pitchFamily="34" charset="0"/>
                <a:cs typeface="Arial" panose="020B0604020202020204" pitchFamily="34" charset="0"/>
              </a:defRPr>
            </a:lvl1pPr>
          </a:lstStyle>
          <a:p>
            <a:endParaRPr lang="en-ID"/>
          </a:p>
        </p:txBody>
      </p:sp>
    </p:spTree>
    <p:extLst>
      <p:ext uri="{BB962C8B-B14F-4D97-AF65-F5344CB8AC3E}">
        <p14:creationId xmlns:p14="http://schemas.microsoft.com/office/powerpoint/2010/main" val="3020074872"/>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35_Title Slid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B5D6B5D5-BC2E-45DE-BCFD-65F63303AE8F}"/>
              </a:ext>
            </a:extLst>
          </p:cNvPr>
          <p:cNvSpPr/>
          <p:nvPr userDrawn="1"/>
        </p:nvSpPr>
        <p:spPr>
          <a:xfrm>
            <a:off x="4238170" y="0"/>
            <a:ext cx="1959429" cy="6858000"/>
          </a:xfrm>
          <a:prstGeom prst="rect">
            <a:avLst/>
          </a:prstGeom>
          <a:gradFill flip="none" rotWithShape="1">
            <a:gsLst>
              <a:gs pos="0">
                <a:srgbClr val="AFAEEC"/>
              </a:gs>
              <a:gs pos="100000">
                <a:srgbClr val="7C7ADF"/>
              </a:gs>
            </a:gsLst>
            <a:path path="rect">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pic>
        <p:nvPicPr>
          <p:cNvPr id="3" name="Picture 2">
            <a:extLst>
              <a:ext uri="{FF2B5EF4-FFF2-40B4-BE49-F238E27FC236}">
                <a16:creationId xmlns:a16="http://schemas.microsoft.com/office/drawing/2014/main" id="{43DE1DD6-ADC0-40B8-AFA7-ED62B72B8B3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667000" y="0"/>
            <a:ext cx="6858000" cy="6858000"/>
          </a:xfrm>
          <a:prstGeom prst="rect">
            <a:avLst/>
          </a:prstGeom>
          <a:effectLst>
            <a:outerShdw blurRad="101600" dist="88900" dir="2700000" algn="tl" rotWithShape="0">
              <a:prstClr val="black">
                <a:alpha val="36000"/>
              </a:prstClr>
            </a:outerShdw>
          </a:effectLst>
        </p:spPr>
      </p:pic>
      <p:sp>
        <p:nvSpPr>
          <p:cNvPr id="7" name="Picture Placeholder 6">
            <a:extLst>
              <a:ext uri="{FF2B5EF4-FFF2-40B4-BE49-F238E27FC236}">
                <a16:creationId xmlns:a16="http://schemas.microsoft.com/office/drawing/2014/main" id="{0D62857A-54CF-4189-BCA7-E1049AE03CA9}"/>
              </a:ext>
            </a:extLst>
          </p:cNvPr>
          <p:cNvSpPr>
            <a:spLocks noGrp="1"/>
          </p:cNvSpPr>
          <p:nvPr>
            <p:ph type="pic" sz="quarter" idx="22"/>
          </p:nvPr>
        </p:nvSpPr>
        <p:spPr>
          <a:xfrm>
            <a:off x="4745935" y="1497496"/>
            <a:ext cx="2209800" cy="3874604"/>
          </a:xfrm>
          <a:custGeom>
            <a:avLst/>
            <a:gdLst>
              <a:gd name="connsiteX0" fmla="*/ 0 w 2209800"/>
              <a:gd name="connsiteY0" fmla="*/ 0 h 3874604"/>
              <a:gd name="connsiteX1" fmla="*/ 2171700 w 2209800"/>
              <a:gd name="connsiteY1" fmla="*/ 0 h 3874604"/>
              <a:gd name="connsiteX2" fmla="*/ 2209800 w 2209800"/>
              <a:gd name="connsiteY2" fmla="*/ 3874604 h 3874604"/>
              <a:gd name="connsiteX3" fmla="*/ 38100 w 2209800"/>
              <a:gd name="connsiteY3" fmla="*/ 3874604 h 3874604"/>
            </a:gdLst>
            <a:ahLst/>
            <a:cxnLst>
              <a:cxn ang="0">
                <a:pos x="connsiteX0" y="connsiteY0"/>
              </a:cxn>
              <a:cxn ang="0">
                <a:pos x="connsiteX1" y="connsiteY1"/>
              </a:cxn>
              <a:cxn ang="0">
                <a:pos x="connsiteX2" y="connsiteY2"/>
              </a:cxn>
              <a:cxn ang="0">
                <a:pos x="connsiteX3" y="connsiteY3"/>
              </a:cxn>
            </a:cxnLst>
            <a:rect l="l" t="t" r="r" b="b"/>
            <a:pathLst>
              <a:path w="2209800" h="3874604">
                <a:moveTo>
                  <a:pt x="0" y="0"/>
                </a:moveTo>
                <a:lnTo>
                  <a:pt x="2171700" y="0"/>
                </a:lnTo>
                <a:lnTo>
                  <a:pt x="2209800" y="3874604"/>
                </a:lnTo>
                <a:lnTo>
                  <a:pt x="38100" y="3874604"/>
                </a:lnTo>
                <a:close/>
              </a:path>
            </a:pathLst>
          </a:custGeom>
          <a:pattFill prst="divot">
            <a:fgClr>
              <a:schemeClr val="accent1"/>
            </a:fgClr>
            <a:bgClr>
              <a:schemeClr val="bg1"/>
            </a:bgClr>
          </a:pattFill>
          <a:effectLst/>
        </p:spPr>
        <p:txBody>
          <a:bodyPr wrap="square">
            <a:noAutofit/>
          </a:bodyPr>
          <a:lstStyle>
            <a:lvl1pPr>
              <a:defRPr sz="1600">
                <a:latin typeface="Arial" panose="020B0604020202020204" pitchFamily="34" charset="0"/>
                <a:cs typeface="Arial" panose="020B0604020202020204" pitchFamily="34" charset="0"/>
              </a:defRPr>
            </a:lvl1pPr>
          </a:lstStyle>
          <a:p>
            <a:endParaRPr lang="en-ID"/>
          </a:p>
        </p:txBody>
      </p:sp>
    </p:spTree>
    <p:extLst>
      <p:ext uri="{BB962C8B-B14F-4D97-AF65-F5344CB8AC3E}">
        <p14:creationId xmlns:p14="http://schemas.microsoft.com/office/powerpoint/2010/main" val="2773845998"/>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36_Title Slid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5E289023-173F-4FEC-953B-8A79E3F4546D}"/>
              </a:ext>
            </a:extLst>
          </p:cNvPr>
          <p:cNvSpPr/>
          <p:nvPr userDrawn="1"/>
        </p:nvSpPr>
        <p:spPr>
          <a:xfrm>
            <a:off x="0" y="0"/>
            <a:ext cx="4905829" cy="6858000"/>
          </a:xfrm>
          <a:prstGeom prst="rect">
            <a:avLst/>
          </a:prstGeom>
          <a:gradFill flip="none" rotWithShape="1">
            <a:gsLst>
              <a:gs pos="0">
                <a:srgbClr val="AFAEEC"/>
              </a:gs>
              <a:gs pos="100000">
                <a:srgbClr val="7C7ADF"/>
              </a:gs>
            </a:gsLst>
            <a:path path="rect">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8" name="Parallelogram 7">
            <a:extLst>
              <a:ext uri="{FF2B5EF4-FFF2-40B4-BE49-F238E27FC236}">
                <a16:creationId xmlns:a16="http://schemas.microsoft.com/office/drawing/2014/main" id="{585205F0-6AD2-4E0E-A18F-FD1408AC5FCC}"/>
              </a:ext>
            </a:extLst>
          </p:cNvPr>
          <p:cNvSpPr/>
          <p:nvPr userDrawn="1"/>
        </p:nvSpPr>
        <p:spPr>
          <a:xfrm>
            <a:off x="14152" y="0"/>
            <a:ext cx="3875027" cy="3971108"/>
          </a:xfrm>
          <a:prstGeom prst="parallelogram">
            <a:avLst/>
          </a:prstGeom>
          <a:gradFill>
            <a:gsLst>
              <a:gs pos="0">
                <a:srgbClr val="7C7ADF">
                  <a:alpha val="23000"/>
                </a:srgbClr>
              </a:gs>
              <a:gs pos="100000">
                <a:schemeClr val="bg1">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2" name="Picture Placeholder 3">
            <a:extLst>
              <a:ext uri="{FF2B5EF4-FFF2-40B4-BE49-F238E27FC236}">
                <a16:creationId xmlns:a16="http://schemas.microsoft.com/office/drawing/2014/main" id="{8738F1BA-491A-4EC3-A712-6BA46E63D54E}"/>
              </a:ext>
            </a:extLst>
          </p:cNvPr>
          <p:cNvSpPr>
            <a:spLocks noGrp="1"/>
          </p:cNvSpPr>
          <p:nvPr>
            <p:ph type="pic" sz="quarter" idx="22"/>
          </p:nvPr>
        </p:nvSpPr>
        <p:spPr>
          <a:xfrm>
            <a:off x="1246523" y="1295603"/>
            <a:ext cx="2591884" cy="4277492"/>
          </a:xfrm>
          <a:prstGeom prst="rect">
            <a:avLst/>
          </a:prstGeom>
          <a:pattFill prst="divot">
            <a:fgClr>
              <a:schemeClr val="accent1"/>
            </a:fgClr>
            <a:bgClr>
              <a:schemeClr val="bg1"/>
            </a:bgClr>
          </a:pattFill>
          <a:effectLst/>
        </p:spPr>
        <p:txBody>
          <a:bodyPr/>
          <a:lstStyle>
            <a:lvl1pPr>
              <a:defRPr sz="1600">
                <a:latin typeface="Arial" panose="020B0604020202020204" pitchFamily="34" charset="0"/>
                <a:cs typeface="Arial" panose="020B0604020202020204" pitchFamily="34" charset="0"/>
              </a:defRPr>
            </a:lvl1pPr>
          </a:lstStyle>
          <a:p>
            <a:endParaRPr lang="en-ID"/>
          </a:p>
        </p:txBody>
      </p:sp>
    </p:spTree>
    <p:extLst>
      <p:ext uri="{BB962C8B-B14F-4D97-AF65-F5344CB8AC3E}">
        <p14:creationId xmlns:p14="http://schemas.microsoft.com/office/powerpoint/2010/main" val="3240426629"/>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37_Title Slid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A0D2037F-6619-4033-AC90-BCF9A1E85570}"/>
              </a:ext>
            </a:extLst>
          </p:cNvPr>
          <p:cNvPicPr>
            <a:picLocks noChangeAspect="1"/>
          </p:cNvPicPr>
          <p:nvPr userDrawn="1"/>
        </p:nvPicPr>
        <p:blipFill>
          <a:blip r:embed="rId2"/>
          <a:stretch>
            <a:fillRect/>
          </a:stretch>
        </p:blipFill>
        <p:spPr>
          <a:xfrm>
            <a:off x="4616090" y="1889167"/>
            <a:ext cx="1828698" cy="3599362"/>
          </a:xfrm>
          <a:prstGeom prst="rect">
            <a:avLst/>
          </a:prstGeom>
          <a:effectLst>
            <a:outerShdw blurRad="50800" dist="38100" algn="l" rotWithShape="0">
              <a:prstClr val="black">
                <a:alpha val="40000"/>
              </a:prstClr>
            </a:outerShdw>
          </a:effectLst>
        </p:spPr>
      </p:pic>
      <p:sp>
        <p:nvSpPr>
          <p:cNvPr id="2" name="Picture Placeholder 8">
            <a:extLst>
              <a:ext uri="{FF2B5EF4-FFF2-40B4-BE49-F238E27FC236}">
                <a16:creationId xmlns:a16="http://schemas.microsoft.com/office/drawing/2014/main" id="{68BB864E-376D-4A96-A905-BB3BE4F94F61}"/>
              </a:ext>
            </a:extLst>
          </p:cNvPr>
          <p:cNvSpPr>
            <a:spLocks noGrp="1"/>
          </p:cNvSpPr>
          <p:nvPr>
            <p:ph type="pic" sz="quarter" idx="10"/>
          </p:nvPr>
        </p:nvSpPr>
        <p:spPr>
          <a:xfrm>
            <a:off x="4718506" y="1959269"/>
            <a:ext cx="1594288" cy="3448326"/>
          </a:xfrm>
          <a:custGeom>
            <a:avLst/>
            <a:gdLst>
              <a:gd name="connsiteX0" fmla="*/ 0 w 2193925"/>
              <a:gd name="connsiteY0" fmla="*/ 365661 h 4911725"/>
              <a:gd name="connsiteX1" fmla="*/ 365661 w 2193925"/>
              <a:gd name="connsiteY1" fmla="*/ 0 h 4911725"/>
              <a:gd name="connsiteX2" fmla="*/ 1828264 w 2193925"/>
              <a:gd name="connsiteY2" fmla="*/ 0 h 4911725"/>
              <a:gd name="connsiteX3" fmla="*/ 2193925 w 2193925"/>
              <a:gd name="connsiteY3" fmla="*/ 365661 h 4911725"/>
              <a:gd name="connsiteX4" fmla="*/ 2193925 w 2193925"/>
              <a:gd name="connsiteY4" fmla="*/ 4546064 h 4911725"/>
              <a:gd name="connsiteX5" fmla="*/ 1828264 w 2193925"/>
              <a:gd name="connsiteY5" fmla="*/ 4911725 h 4911725"/>
              <a:gd name="connsiteX6" fmla="*/ 365661 w 2193925"/>
              <a:gd name="connsiteY6" fmla="*/ 4911725 h 4911725"/>
              <a:gd name="connsiteX7" fmla="*/ 0 w 2193925"/>
              <a:gd name="connsiteY7" fmla="*/ 4546064 h 4911725"/>
              <a:gd name="connsiteX8" fmla="*/ 0 w 2193925"/>
              <a:gd name="connsiteY8" fmla="*/ 365661 h 4911725"/>
              <a:gd name="connsiteX0" fmla="*/ 0 w 2193925"/>
              <a:gd name="connsiteY0" fmla="*/ 388635 h 4934699"/>
              <a:gd name="connsiteX1" fmla="*/ 305926 w 2193925"/>
              <a:gd name="connsiteY1" fmla="*/ 0 h 4934699"/>
              <a:gd name="connsiteX2" fmla="*/ 1828264 w 2193925"/>
              <a:gd name="connsiteY2" fmla="*/ 22974 h 4934699"/>
              <a:gd name="connsiteX3" fmla="*/ 2193925 w 2193925"/>
              <a:gd name="connsiteY3" fmla="*/ 388635 h 4934699"/>
              <a:gd name="connsiteX4" fmla="*/ 2193925 w 2193925"/>
              <a:gd name="connsiteY4" fmla="*/ 4569038 h 4934699"/>
              <a:gd name="connsiteX5" fmla="*/ 1828264 w 2193925"/>
              <a:gd name="connsiteY5" fmla="*/ 4934699 h 4934699"/>
              <a:gd name="connsiteX6" fmla="*/ 365661 w 2193925"/>
              <a:gd name="connsiteY6" fmla="*/ 4934699 h 4934699"/>
              <a:gd name="connsiteX7" fmla="*/ 0 w 2193925"/>
              <a:gd name="connsiteY7" fmla="*/ 4569038 h 4934699"/>
              <a:gd name="connsiteX8" fmla="*/ 0 w 2193925"/>
              <a:gd name="connsiteY8" fmla="*/ 388635 h 4934699"/>
              <a:gd name="connsiteX0" fmla="*/ 0 w 2235280"/>
              <a:gd name="connsiteY0" fmla="*/ 384040 h 4934699"/>
              <a:gd name="connsiteX1" fmla="*/ 347281 w 2235280"/>
              <a:gd name="connsiteY1" fmla="*/ 0 h 4934699"/>
              <a:gd name="connsiteX2" fmla="*/ 1869619 w 2235280"/>
              <a:gd name="connsiteY2" fmla="*/ 22974 h 4934699"/>
              <a:gd name="connsiteX3" fmla="*/ 2235280 w 2235280"/>
              <a:gd name="connsiteY3" fmla="*/ 388635 h 4934699"/>
              <a:gd name="connsiteX4" fmla="*/ 2235280 w 2235280"/>
              <a:gd name="connsiteY4" fmla="*/ 4569038 h 4934699"/>
              <a:gd name="connsiteX5" fmla="*/ 1869619 w 2235280"/>
              <a:gd name="connsiteY5" fmla="*/ 4934699 h 4934699"/>
              <a:gd name="connsiteX6" fmla="*/ 407016 w 2235280"/>
              <a:gd name="connsiteY6" fmla="*/ 4934699 h 4934699"/>
              <a:gd name="connsiteX7" fmla="*/ 41355 w 2235280"/>
              <a:gd name="connsiteY7" fmla="*/ 4569038 h 4934699"/>
              <a:gd name="connsiteX8" fmla="*/ 0 w 2235280"/>
              <a:gd name="connsiteY8" fmla="*/ 384040 h 4934699"/>
              <a:gd name="connsiteX0" fmla="*/ 0 w 2235280"/>
              <a:gd name="connsiteY0" fmla="*/ 269166 h 4934699"/>
              <a:gd name="connsiteX1" fmla="*/ 347281 w 2235280"/>
              <a:gd name="connsiteY1" fmla="*/ 0 h 4934699"/>
              <a:gd name="connsiteX2" fmla="*/ 1869619 w 2235280"/>
              <a:gd name="connsiteY2" fmla="*/ 22974 h 4934699"/>
              <a:gd name="connsiteX3" fmla="*/ 2235280 w 2235280"/>
              <a:gd name="connsiteY3" fmla="*/ 388635 h 4934699"/>
              <a:gd name="connsiteX4" fmla="*/ 2235280 w 2235280"/>
              <a:gd name="connsiteY4" fmla="*/ 4569038 h 4934699"/>
              <a:gd name="connsiteX5" fmla="*/ 1869619 w 2235280"/>
              <a:gd name="connsiteY5" fmla="*/ 4934699 h 4934699"/>
              <a:gd name="connsiteX6" fmla="*/ 407016 w 2235280"/>
              <a:gd name="connsiteY6" fmla="*/ 4934699 h 4934699"/>
              <a:gd name="connsiteX7" fmla="*/ 41355 w 2235280"/>
              <a:gd name="connsiteY7" fmla="*/ 4569038 h 4934699"/>
              <a:gd name="connsiteX8" fmla="*/ 0 w 2235280"/>
              <a:gd name="connsiteY8" fmla="*/ 269166 h 4934699"/>
              <a:gd name="connsiteX0" fmla="*/ 0 w 2235280"/>
              <a:gd name="connsiteY0" fmla="*/ 273761 h 4939294"/>
              <a:gd name="connsiteX1" fmla="*/ 296736 w 2235280"/>
              <a:gd name="connsiteY1" fmla="*/ 0 h 4939294"/>
              <a:gd name="connsiteX2" fmla="*/ 1869619 w 2235280"/>
              <a:gd name="connsiteY2" fmla="*/ 27569 h 4939294"/>
              <a:gd name="connsiteX3" fmla="*/ 2235280 w 2235280"/>
              <a:gd name="connsiteY3" fmla="*/ 393230 h 4939294"/>
              <a:gd name="connsiteX4" fmla="*/ 2235280 w 2235280"/>
              <a:gd name="connsiteY4" fmla="*/ 4573633 h 4939294"/>
              <a:gd name="connsiteX5" fmla="*/ 1869619 w 2235280"/>
              <a:gd name="connsiteY5" fmla="*/ 4939294 h 4939294"/>
              <a:gd name="connsiteX6" fmla="*/ 407016 w 2235280"/>
              <a:gd name="connsiteY6" fmla="*/ 4939294 h 4939294"/>
              <a:gd name="connsiteX7" fmla="*/ 41355 w 2235280"/>
              <a:gd name="connsiteY7" fmla="*/ 4573633 h 4939294"/>
              <a:gd name="connsiteX8" fmla="*/ 0 w 2235280"/>
              <a:gd name="connsiteY8" fmla="*/ 273761 h 4939294"/>
              <a:gd name="connsiteX0" fmla="*/ 0 w 2235280"/>
              <a:gd name="connsiteY0" fmla="*/ 287546 h 4953079"/>
              <a:gd name="connsiteX1" fmla="*/ 269166 w 2235280"/>
              <a:gd name="connsiteY1" fmla="*/ 0 h 4953079"/>
              <a:gd name="connsiteX2" fmla="*/ 1869619 w 2235280"/>
              <a:gd name="connsiteY2" fmla="*/ 41354 h 4953079"/>
              <a:gd name="connsiteX3" fmla="*/ 2235280 w 2235280"/>
              <a:gd name="connsiteY3" fmla="*/ 407015 h 4953079"/>
              <a:gd name="connsiteX4" fmla="*/ 2235280 w 2235280"/>
              <a:gd name="connsiteY4" fmla="*/ 4587418 h 4953079"/>
              <a:gd name="connsiteX5" fmla="*/ 1869619 w 2235280"/>
              <a:gd name="connsiteY5" fmla="*/ 4953079 h 4953079"/>
              <a:gd name="connsiteX6" fmla="*/ 407016 w 2235280"/>
              <a:gd name="connsiteY6" fmla="*/ 4953079 h 4953079"/>
              <a:gd name="connsiteX7" fmla="*/ 41355 w 2235280"/>
              <a:gd name="connsiteY7" fmla="*/ 4587418 h 4953079"/>
              <a:gd name="connsiteX8" fmla="*/ 0 w 2235280"/>
              <a:gd name="connsiteY8" fmla="*/ 287546 h 4953079"/>
              <a:gd name="connsiteX0" fmla="*/ 0 w 2235280"/>
              <a:gd name="connsiteY0" fmla="*/ 282951 h 4953079"/>
              <a:gd name="connsiteX1" fmla="*/ 269166 w 2235280"/>
              <a:gd name="connsiteY1" fmla="*/ 0 h 4953079"/>
              <a:gd name="connsiteX2" fmla="*/ 1869619 w 2235280"/>
              <a:gd name="connsiteY2" fmla="*/ 41354 h 4953079"/>
              <a:gd name="connsiteX3" fmla="*/ 2235280 w 2235280"/>
              <a:gd name="connsiteY3" fmla="*/ 407015 h 4953079"/>
              <a:gd name="connsiteX4" fmla="*/ 2235280 w 2235280"/>
              <a:gd name="connsiteY4" fmla="*/ 4587418 h 4953079"/>
              <a:gd name="connsiteX5" fmla="*/ 1869619 w 2235280"/>
              <a:gd name="connsiteY5" fmla="*/ 4953079 h 4953079"/>
              <a:gd name="connsiteX6" fmla="*/ 407016 w 2235280"/>
              <a:gd name="connsiteY6" fmla="*/ 4953079 h 4953079"/>
              <a:gd name="connsiteX7" fmla="*/ 41355 w 2235280"/>
              <a:gd name="connsiteY7" fmla="*/ 4587418 h 4953079"/>
              <a:gd name="connsiteX8" fmla="*/ 0 w 2235280"/>
              <a:gd name="connsiteY8" fmla="*/ 282951 h 4953079"/>
              <a:gd name="connsiteX0" fmla="*/ 0 w 2235280"/>
              <a:gd name="connsiteY0" fmla="*/ 282951 h 4953079"/>
              <a:gd name="connsiteX1" fmla="*/ 269166 w 2235280"/>
              <a:gd name="connsiteY1" fmla="*/ 0 h 4953079"/>
              <a:gd name="connsiteX2" fmla="*/ 1874214 w 2235280"/>
              <a:gd name="connsiteY2" fmla="*/ 13785 h 4953079"/>
              <a:gd name="connsiteX3" fmla="*/ 2235280 w 2235280"/>
              <a:gd name="connsiteY3" fmla="*/ 407015 h 4953079"/>
              <a:gd name="connsiteX4" fmla="*/ 2235280 w 2235280"/>
              <a:gd name="connsiteY4" fmla="*/ 4587418 h 4953079"/>
              <a:gd name="connsiteX5" fmla="*/ 1869619 w 2235280"/>
              <a:gd name="connsiteY5" fmla="*/ 4953079 h 4953079"/>
              <a:gd name="connsiteX6" fmla="*/ 407016 w 2235280"/>
              <a:gd name="connsiteY6" fmla="*/ 4953079 h 4953079"/>
              <a:gd name="connsiteX7" fmla="*/ 41355 w 2235280"/>
              <a:gd name="connsiteY7" fmla="*/ 4587418 h 4953079"/>
              <a:gd name="connsiteX8" fmla="*/ 0 w 2235280"/>
              <a:gd name="connsiteY8" fmla="*/ 282951 h 4953079"/>
              <a:gd name="connsiteX0" fmla="*/ 0 w 2308799"/>
              <a:gd name="connsiteY0" fmla="*/ 282951 h 4953079"/>
              <a:gd name="connsiteX1" fmla="*/ 269166 w 2308799"/>
              <a:gd name="connsiteY1" fmla="*/ 0 h 4953079"/>
              <a:gd name="connsiteX2" fmla="*/ 1874214 w 2308799"/>
              <a:gd name="connsiteY2" fmla="*/ 13785 h 4953079"/>
              <a:gd name="connsiteX3" fmla="*/ 2308799 w 2308799"/>
              <a:gd name="connsiteY3" fmla="*/ 407015 h 4953079"/>
              <a:gd name="connsiteX4" fmla="*/ 2235280 w 2308799"/>
              <a:gd name="connsiteY4" fmla="*/ 4587418 h 4953079"/>
              <a:gd name="connsiteX5" fmla="*/ 1869619 w 2308799"/>
              <a:gd name="connsiteY5" fmla="*/ 4953079 h 4953079"/>
              <a:gd name="connsiteX6" fmla="*/ 407016 w 2308799"/>
              <a:gd name="connsiteY6" fmla="*/ 4953079 h 4953079"/>
              <a:gd name="connsiteX7" fmla="*/ 41355 w 2308799"/>
              <a:gd name="connsiteY7" fmla="*/ 4587418 h 4953079"/>
              <a:gd name="connsiteX8" fmla="*/ 0 w 2308799"/>
              <a:gd name="connsiteY8" fmla="*/ 282951 h 4953079"/>
              <a:gd name="connsiteX0" fmla="*/ 0 w 2321127"/>
              <a:gd name="connsiteY0" fmla="*/ 282951 h 4953079"/>
              <a:gd name="connsiteX1" fmla="*/ 269166 w 2321127"/>
              <a:gd name="connsiteY1" fmla="*/ 0 h 4953079"/>
              <a:gd name="connsiteX2" fmla="*/ 1874214 w 2321127"/>
              <a:gd name="connsiteY2" fmla="*/ 13785 h 4953079"/>
              <a:gd name="connsiteX3" fmla="*/ 2308799 w 2321127"/>
              <a:gd name="connsiteY3" fmla="*/ 407015 h 4953079"/>
              <a:gd name="connsiteX4" fmla="*/ 2235280 w 2321127"/>
              <a:gd name="connsiteY4" fmla="*/ 4587418 h 4953079"/>
              <a:gd name="connsiteX5" fmla="*/ 1869619 w 2321127"/>
              <a:gd name="connsiteY5" fmla="*/ 4953079 h 4953079"/>
              <a:gd name="connsiteX6" fmla="*/ 407016 w 2321127"/>
              <a:gd name="connsiteY6" fmla="*/ 4953079 h 4953079"/>
              <a:gd name="connsiteX7" fmla="*/ 41355 w 2321127"/>
              <a:gd name="connsiteY7" fmla="*/ 4587418 h 4953079"/>
              <a:gd name="connsiteX8" fmla="*/ 0 w 2321127"/>
              <a:gd name="connsiteY8" fmla="*/ 282951 h 4953079"/>
              <a:gd name="connsiteX0" fmla="*/ 0 w 2320980"/>
              <a:gd name="connsiteY0" fmla="*/ 282951 h 4953079"/>
              <a:gd name="connsiteX1" fmla="*/ 269166 w 2320980"/>
              <a:gd name="connsiteY1" fmla="*/ 0 h 4953079"/>
              <a:gd name="connsiteX2" fmla="*/ 1869619 w 2320980"/>
              <a:gd name="connsiteY2" fmla="*/ 9190 h 4953079"/>
              <a:gd name="connsiteX3" fmla="*/ 2308799 w 2320980"/>
              <a:gd name="connsiteY3" fmla="*/ 407015 h 4953079"/>
              <a:gd name="connsiteX4" fmla="*/ 2235280 w 2320980"/>
              <a:gd name="connsiteY4" fmla="*/ 4587418 h 4953079"/>
              <a:gd name="connsiteX5" fmla="*/ 1869619 w 2320980"/>
              <a:gd name="connsiteY5" fmla="*/ 4953079 h 4953079"/>
              <a:gd name="connsiteX6" fmla="*/ 407016 w 2320980"/>
              <a:gd name="connsiteY6" fmla="*/ 4953079 h 4953079"/>
              <a:gd name="connsiteX7" fmla="*/ 41355 w 2320980"/>
              <a:gd name="connsiteY7" fmla="*/ 4587418 h 4953079"/>
              <a:gd name="connsiteX8" fmla="*/ 0 w 2320980"/>
              <a:gd name="connsiteY8" fmla="*/ 282951 h 4953079"/>
              <a:gd name="connsiteX0" fmla="*/ 0 w 2320980"/>
              <a:gd name="connsiteY0" fmla="*/ 282951 h 4953079"/>
              <a:gd name="connsiteX1" fmla="*/ 269166 w 2320980"/>
              <a:gd name="connsiteY1" fmla="*/ 0 h 4953079"/>
              <a:gd name="connsiteX2" fmla="*/ 1869619 w 2320980"/>
              <a:gd name="connsiteY2" fmla="*/ 9190 h 4953079"/>
              <a:gd name="connsiteX3" fmla="*/ 2308799 w 2320980"/>
              <a:gd name="connsiteY3" fmla="*/ 407015 h 4953079"/>
              <a:gd name="connsiteX4" fmla="*/ 2235280 w 2320980"/>
              <a:gd name="connsiteY4" fmla="*/ 4587418 h 4953079"/>
              <a:gd name="connsiteX5" fmla="*/ 1869619 w 2320980"/>
              <a:gd name="connsiteY5" fmla="*/ 4953079 h 4953079"/>
              <a:gd name="connsiteX6" fmla="*/ 407016 w 2320980"/>
              <a:gd name="connsiteY6" fmla="*/ 4953079 h 4953079"/>
              <a:gd name="connsiteX7" fmla="*/ 41355 w 2320980"/>
              <a:gd name="connsiteY7" fmla="*/ 4587418 h 4953079"/>
              <a:gd name="connsiteX8" fmla="*/ 0 w 2320980"/>
              <a:gd name="connsiteY8" fmla="*/ 282951 h 4953079"/>
              <a:gd name="connsiteX0" fmla="*/ 0 w 2320980"/>
              <a:gd name="connsiteY0" fmla="*/ 282951 h 4953079"/>
              <a:gd name="connsiteX1" fmla="*/ 269166 w 2320980"/>
              <a:gd name="connsiteY1" fmla="*/ 0 h 4953079"/>
              <a:gd name="connsiteX2" fmla="*/ 1869619 w 2320980"/>
              <a:gd name="connsiteY2" fmla="*/ 9190 h 4953079"/>
              <a:gd name="connsiteX3" fmla="*/ 2308799 w 2320980"/>
              <a:gd name="connsiteY3" fmla="*/ 407015 h 4953079"/>
              <a:gd name="connsiteX4" fmla="*/ 2235280 w 2320980"/>
              <a:gd name="connsiteY4" fmla="*/ 4587418 h 4953079"/>
              <a:gd name="connsiteX5" fmla="*/ 1869619 w 2320980"/>
              <a:gd name="connsiteY5" fmla="*/ 4953079 h 4953079"/>
              <a:gd name="connsiteX6" fmla="*/ 407016 w 2320980"/>
              <a:gd name="connsiteY6" fmla="*/ 4953079 h 4953079"/>
              <a:gd name="connsiteX7" fmla="*/ 41355 w 2320980"/>
              <a:gd name="connsiteY7" fmla="*/ 4587418 h 4953079"/>
              <a:gd name="connsiteX8" fmla="*/ 0 w 2320980"/>
              <a:gd name="connsiteY8" fmla="*/ 282951 h 4953079"/>
              <a:gd name="connsiteX0" fmla="*/ 0 w 2320980"/>
              <a:gd name="connsiteY0" fmla="*/ 284424 h 4954552"/>
              <a:gd name="connsiteX1" fmla="*/ 269166 w 2320980"/>
              <a:gd name="connsiteY1" fmla="*/ 1473 h 4954552"/>
              <a:gd name="connsiteX2" fmla="*/ 492723 w 2320980"/>
              <a:gd name="connsiteY2" fmla="*/ 166565 h 4954552"/>
              <a:gd name="connsiteX3" fmla="*/ 1869619 w 2320980"/>
              <a:gd name="connsiteY3" fmla="*/ 10663 h 4954552"/>
              <a:gd name="connsiteX4" fmla="*/ 2308799 w 2320980"/>
              <a:gd name="connsiteY4" fmla="*/ 408488 h 4954552"/>
              <a:gd name="connsiteX5" fmla="*/ 2235280 w 2320980"/>
              <a:gd name="connsiteY5" fmla="*/ 4588891 h 4954552"/>
              <a:gd name="connsiteX6" fmla="*/ 1869619 w 2320980"/>
              <a:gd name="connsiteY6" fmla="*/ 4954552 h 4954552"/>
              <a:gd name="connsiteX7" fmla="*/ 407016 w 2320980"/>
              <a:gd name="connsiteY7" fmla="*/ 4954552 h 4954552"/>
              <a:gd name="connsiteX8" fmla="*/ 41355 w 2320980"/>
              <a:gd name="connsiteY8" fmla="*/ 4588891 h 4954552"/>
              <a:gd name="connsiteX9" fmla="*/ 0 w 2320980"/>
              <a:gd name="connsiteY9" fmla="*/ 284424 h 4954552"/>
              <a:gd name="connsiteX0" fmla="*/ 0 w 2320980"/>
              <a:gd name="connsiteY0" fmla="*/ 284193 h 4954321"/>
              <a:gd name="connsiteX1" fmla="*/ 269166 w 2320980"/>
              <a:gd name="connsiteY1" fmla="*/ 1242 h 4954321"/>
              <a:gd name="connsiteX2" fmla="*/ 777612 w 2320980"/>
              <a:gd name="connsiteY2" fmla="*/ 203094 h 4954321"/>
              <a:gd name="connsiteX3" fmla="*/ 1869619 w 2320980"/>
              <a:gd name="connsiteY3" fmla="*/ 10432 h 4954321"/>
              <a:gd name="connsiteX4" fmla="*/ 2308799 w 2320980"/>
              <a:gd name="connsiteY4" fmla="*/ 408257 h 4954321"/>
              <a:gd name="connsiteX5" fmla="*/ 2235280 w 2320980"/>
              <a:gd name="connsiteY5" fmla="*/ 4588660 h 4954321"/>
              <a:gd name="connsiteX6" fmla="*/ 1869619 w 2320980"/>
              <a:gd name="connsiteY6" fmla="*/ 4954321 h 4954321"/>
              <a:gd name="connsiteX7" fmla="*/ 407016 w 2320980"/>
              <a:gd name="connsiteY7" fmla="*/ 4954321 h 4954321"/>
              <a:gd name="connsiteX8" fmla="*/ 41355 w 2320980"/>
              <a:gd name="connsiteY8" fmla="*/ 4588660 h 4954321"/>
              <a:gd name="connsiteX9" fmla="*/ 0 w 2320980"/>
              <a:gd name="connsiteY9" fmla="*/ 284193 h 4954321"/>
              <a:gd name="connsiteX0" fmla="*/ 0 w 2320980"/>
              <a:gd name="connsiteY0" fmla="*/ 284193 h 4954321"/>
              <a:gd name="connsiteX1" fmla="*/ 269166 w 2320980"/>
              <a:gd name="connsiteY1" fmla="*/ 1242 h 4954321"/>
              <a:gd name="connsiteX2" fmla="*/ 777612 w 2320980"/>
              <a:gd name="connsiteY2" fmla="*/ 203094 h 4954321"/>
              <a:gd name="connsiteX3" fmla="*/ 1869619 w 2320980"/>
              <a:gd name="connsiteY3" fmla="*/ 10432 h 4954321"/>
              <a:gd name="connsiteX4" fmla="*/ 2308799 w 2320980"/>
              <a:gd name="connsiteY4" fmla="*/ 408257 h 4954321"/>
              <a:gd name="connsiteX5" fmla="*/ 2235280 w 2320980"/>
              <a:gd name="connsiteY5" fmla="*/ 4588660 h 4954321"/>
              <a:gd name="connsiteX6" fmla="*/ 1869619 w 2320980"/>
              <a:gd name="connsiteY6" fmla="*/ 4954321 h 4954321"/>
              <a:gd name="connsiteX7" fmla="*/ 407016 w 2320980"/>
              <a:gd name="connsiteY7" fmla="*/ 4954321 h 4954321"/>
              <a:gd name="connsiteX8" fmla="*/ 41355 w 2320980"/>
              <a:gd name="connsiteY8" fmla="*/ 4588660 h 4954321"/>
              <a:gd name="connsiteX9" fmla="*/ 0 w 2320980"/>
              <a:gd name="connsiteY9" fmla="*/ 284193 h 4954321"/>
              <a:gd name="connsiteX0" fmla="*/ 0 w 2320980"/>
              <a:gd name="connsiteY0" fmla="*/ 282951 h 4953079"/>
              <a:gd name="connsiteX1" fmla="*/ 269166 w 2320980"/>
              <a:gd name="connsiteY1" fmla="*/ 0 h 4953079"/>
              <a:gd name="connsiteX2" fmla="*/ 777612 w 2320980"/>
              <a:gd name="connsiteY2" fmla="*/ 201852 h 4953079"/>
              <a:gd name="connsiteX3" fmla="*/ 1869619 w 2320980"/>
              <a:gd name="connsiteY3" fmla="*/ 9190 h 4953079"/>
              <a:gd name="connsiteX4" fmla="*/ 2308799 w 2320980"/>
              <a:gd name="connsiteY4" fmla="*/ 407015 h 4953079"/>
              <a:gd name="connsiteX5" fmla="*/ 2235280 w 2320980"/>
              <a:gd name="connsiteY5" fmla="*/ 4587418 h 4953079"/>
              <a:gd name="connsiteX6" fmla="*/ 1869619 w 2320980"/>
              <a:gd name="connsiteY6" fmla="*/ 4953079 h 4953079"/>
              <a:gd name="connsiteX7" fmla="*/ 407016 w 2320980"/>
              <a:gd name="connsiteY7" fmla="*/ 4953079 h 4953079"/>
              <a:gd name="connsiteX8" fmla="*/ 41355 w 2320980"/>
              <a:gd name="connsiteY8" fmla="*/ 4587418 h 4953079"/>
              <a:gd name="connsiteX9" fmla="*/ 0 w 2320980"/>
              <a:gd name="connsiteY9" fmla="*/ 282951 h 4953079"/>
              <a:gd name="connsiteX0" fmla="*/ 0 w 2320980"/>
              <a:gd name="connsiteY0" fmla="*/ 282951 h 4953079"/>
              <a:gd name="connsiteX1" fmla="*/ 269166 w 2320980"/>
              <a:gd name="connsiteY1" fmla="*/ 0 h 4953079"/>
              <a:gd name="connsiteX2" fmla="*/ 534079 w 2320980"/>
              <a:gd name="connsiteY2" fmla="*/ 160497 h 4953079"/>
              <a:gd name="connsiteX3" fmla="*/ 1869619 w 2320980"/>
              <a:gd name="connsiteY3" fmla="*/ 9190 h 4953079"/>
              <a:gd name="connsiteX4" fmla="*/ 2308799 w 2320980"/>
              <a:gd name="connsiteY4" fmla="*/ 407015 h 4953079"/>
              <a:gd name="connsiteX5" fmla="*/ 2235280 w 2320980"/>
              <a:gd name="connsiteY5" fmla="*/ 4587418 h 4953079"/>
              <a:gd name="connsiteX6" fmla="*/ 1869619 w 2320980"/>
              <a:gd name="connsiteY6" fmla="*/ 4953079 h 4953079"/>
              <a:gd name="connsiteX7" fmla="*/ 407016 w 2320980"/>
              <a:gd name="connsiteY7" fmla="*/ 4953079 h 4953079"/>
              <a:gd name="connsiteX8" fmla="*/ 41355 w 2320980"/>
              <a:gd name="connsiteY8" fmla="*/ 4587418 h 4953079"/>
              <a:gd name="connsiteX9" fmla="*/ 0 w 2320980"/>
              <a:gd name="connsiteY9" fmla="*/ 282951 h 4953079"/>
              <a:gd name="connsiteX0" fmla="*/ 0 w 2320980"/>
              <a:gd name="connsiteY0" fmla="*/ 282951 h 4953079"/>
              <a:gd name="connsiteX1" fmla="*/ 269166 w 2320980"/>
              <a:gd name="connsiteY1" fmla="*/ 0 h 4953079"/>
              <a:gd name="connsiteX2" fmla="*/ 635168 w 2320980"/>
              <a:gd name="connsiteY2" fmla="*/ 206447 h 4953079"/>
              <a:gd name="connsiteX3" fmla="*/ 1869619 w 2320980"/>
              <a:gd name="connsiteY3" fmla="*/ 9190 h 4953079"/>
              <a:gd name="connsiteX4" fmla="*/ 2308799 w 2320980"/>
              <a:gd name="connsiteY4" fmla="*/ 407015 h 4953079"/>
              <a:gd name="connsiteX5" fmla="*/ 2235280 w 2320980"/>
              <a:gd name="connsiteY5" fmla="*/ 4587418 h 4953079"/>
              <a:gd name="connsiteX6" fmla="*/ 1869619 w 2320980"/>
              <a:gd name="connsiteY6" fmla="*/ 4953079 h 4953079"/>
              <a:gd name="connsiteX7" fmla="*/ 407016 w 2320980"/>
              <a:gd name="connsiteY7" fmla="*/ 4953079 h 4953079"/>
              <a:gd name="connsiteX8" fmla="*/ 41355 w 2320980"/>
              <a:gd name="connsiteY8" fmla="*/ 4587418 h 4953079"/>
              <a:gd name="connsiteX9" fmla="*/ 0 w 2320980"/>
              <a:gd name="connsiteY9" fmla="*/ 282951 h 4953079"/>
              <a:gd name="connsiteX0" fmla="*/ 0 w 2320980"/>
              <a:gd name="connsiteY0" fmla="*/ 284168 h 4954296"/>
              <a:gd name="connsiteX1" fmla="*/ 269166 w 2320980"/>
              <a:gd name="connsiteY1" fmla="*/ 1217 h 4954296"/>
              <a:gd name="connsiteX2" fmla="*/ 635168 w 2320980"/>
              <a:gd name="connsiteY2" fmla="*/ 207664 h 4954296"/>
              <a:gd name="connsiteX3" fmla="*/ 1869619 w 2320980"/>
              <a:gd name="connsiteY3" fmla="*/ 10407 h 4954296"/>
              <a:gd name="connsiteX4" fmla="*/ 2308799 w 2320980"/>
              <a:gd name="connsiteY4" fmla="*/ 408232 h 4954296"/>
              <a:gd name="connsiteX5" fmla="*/ 2235280 w 2320980"/>
              <a:gd name="connsiteY5" fmla="*/ 4588635 h 4954296"/>
              <a:gd name="connsiteX6" fmla="*/ 1869619 w 2320980"/>
              <a:gd name="connsiteY6" fmla="*/ 4954296 h 4954296"/>
              <a:gd name="connsiteX7" fmla="*/ 407016 w 2320980"/>
              <a:gd name="connsiteY7" fmla="*/ 4954296 h 4954296"/>
              <a:gd name="connsiteX8" fmla="*/ 41355 w 2320980"/>
              <a:gd name="connsiteY8" fmla="*/ 4588635 h 4954296"/>
              <a:gd name="connsiteX9" fmla="*/ 0 w 2320980"/>
              <a:gd name="connsiteY9" fmla="*/ 284168 h 4954296"/>
              <a:gd name="connsiteX0" fmla="*/ 0 w 2320980"/>
              <a:gd name="connsiteY0" fmla="*/ 308143 h 4978271"/>
              <a:gd name="connsiteX1" fmla="*/ 269166 w 2320980"/>
              <a:gd name="connsiteY1" fmla="*/ 25192 h 4978271"/>
              <a:gd name="connsiteX2" fmla="*/ 635168 w 2320980"/>
              <a:gd name="connsiteY2" fmla="*/ 231639 h 4978271"/>
              <a:gd name="connsiteX3" fmla="*/ 1714986 w 2320980"/>
              <a:gd name="connsiteY3" fmla="*/ 43245 h 4978271"/>
              <a:gd name="connsiteX4" fmla="*/ 1869619 w 2320980"/>
              <a:gd name="connsiteY4" fmla="*/ 34382 h 4978271"/>
              <a:gd name="connsiteX5" fmla="*/ 2308799 w 2320980"/>
              <a:gd name="connsiteY5" fmla="*/ 432207 h 4978271"/>
              <a:gd name="connsiteX6" fmla="*/ 2235280 w 2320980"/>
              <a:gd name="connsiteY6" fmla="*/ 4612610 h 4978271"/>
              <a:gd name="connsiteX7" fmla="*/ 1869619 w 2320980"/>
              <a:gd name="connsiteY7" fmla="*/ 4978271 h 4978271"/>
              <a:gd name="connsiteX8" fmla="*/ 407016 w 2320980"/>
              <a:gd name="connsiteY8" fmla="*/ 4978271 h 4978271"/>
              <a:gd name="connsiteX9" fmla="*/ 41355 w 2320980"/>
              <a:gd name="connsiteY9" fmla="*/ 4612610 h 4978271"/>
              <a:gd name="connsiteX10" fmla="*/ 0 w 2320980"/>
              <a:gd name="connsiteY10" fmla="*/ 308143 h 4978271"/>
              <a:gd name="connsiteX0" fmla="*/ 0 w 2320980"/>
              <a:gd name="connsiteY0" fmla="*/ 285852 h 4955980"/>
              <a:gd name="connsiteX1" fmla="*/ 269166 w 2320980"/>
              <a:gd name="connsiteY1" fmla="*/ 2901 h 4955980"/>
              <a:gd name="connsiteX2" fmla="*/ 635168 w 2320980"/>
              <a:gd name="connsiteY2" fmla="*/ 209348 h 4955980"/>
              <a:gd name="connsiteX3" fmla="*/ 1682822 w 2320980"/>
              <a:gd name="connsiteY3" fmla="*/ 195563 h 4955980"/>
              <a:gd name="connsiteX4" fmla="*/ 1869619 w 2320980"/>
              <a:gd name="connsiteY4" fmla="*/ 12091 h 4955980"/>
              <a:gd name="connsiteX5" fmla="*/ 2308799 w 2320980"/>
              <a:gd name="connsiteY5" fmla="*/ 409916 h 4955980"/>
              <a:gd name="connsiteX6" fmla="*/ 2235280 w 2320980"/>
              <a:gd name="connsiteY6" fmla="*/ 4590319 h 4955980"/>
              <a:gd name="connsiteX7" fmla="*/ 1869619 w 2320980"/>
              <a:gd name="connsiteY7" fmla="*/ 4955980 h 4955980"/>
              <a:gd name="connsiteX8" fmla="*/ 407016 w 2320980"/>
              <a:gd name="connsiteY8" fmla="*/ 4955980 h 4955980"/>
              <a:gd name="connsiteX9" fmla="*/ 41355 w 2320980"/>
              <a:gd name="connsiteY9" fmla="*/ 4590319 h 4955980"/>
              <a:gd name="connsiteX10" fmla="*/ 0 w 2320980"/>
              <a:gd name="connsiteY10" fmla="*/ 285852 h 4955980"/>
              <a:gd name="connsiteX0" fmla="*/ 0 w 2320980"/>
              <a:gd name="connsiteY0" fmla="*/ 285852 h 4955980"/>
              <a:gd name="connsiteX1" fmla="*/ 269166 w 2320980"/>
              <a:gd name="connsiteY1" fmla="*/ 2901 h 4955980"/>
              <a:gd name="connsiteX2" fmla="*/ 630573 w 2320980"/>
              <a:gd name="connsiteY2" fmla="*/ 190968 h 4955980"/>
              <a:gd name="connsiteX3" fmla="*/ 1682822 w 2320980"/>
              <a:gd name="connsiteY3" fmla="*/ 195563 h 4955980"/>
              <a:gd name="connsiteX4" fmla="*/ 1869619 w 2320980"/>
              <a:gd name="connsiteY4" fmla="*/ 12091 h 4955980"/>
              <a:gd name="connsiteX5" fmla="*/ 2308799 w 2320980"/>
              <a:gd name="connsiteY5" fmla="*/ 409916 h 4955980"/>
              <a:gd name="connsiteX6" fmla="*/ 2235280 w 2320980"/>
              <a:gd name="connsiteY6" fmla="*/ 4590319 h 4955980"/>
              <a:gd name="connsiteX7" fmla="*/ 1869619 w 2320980"/>
              <a:gd name="connsiteY7" fmla="*/ 4955980 h 4955980"/>
              <a:gd name="connsiteX8" fmla="*/ 407016 w 2320980"/>
              <a:gd name="connsiteY8" fmla="*/ 4955980 h 4955980"/>
              <a:gd name="connsiteX9" fmla="*/ 41355 w 2320980"/>
              <a:gd name="connsiteY9" fmla="*/ 4590319 h 4955980"/>
              <a:gd name="connsiteX10" fmla="*/ 0 w 2320980"/>
              <a:gd name="connsiteY10" fmla="*/ 285852 h 4955980"/>
              <a:gd name="connsiteX0" fmla="*/ 0 w 2320980"/>
              <a:gd name="connsiteY0" fmla="*/ 285852 h 4955980"/>
              <a:gd name="connsiteX1" fmla="*/ 269166 w 2320980"/>
              <a:gd name="connsiteY1" fmla="*/ 2901 h 4955980"/>
              <a:gd name="connsiteX2" fmla="*/ 648953 w 2320980"/>
              <a:gd name="connsiteY2" fmla="*/ 195563 h 4955980"/>
              <a:gd name="connsiteX3" fmla="*/ 1682822 w 2320980"/>
              <a:gd name="connsiteY3" fmla="*/ 195563 h 4955980"/>
              <a:gd name="connsiteX4" fmla="*/ 1869619 w 2320980"/>
              <a:gd name="connsiteY4" fmla="*/ 12091 h 4955980"/>
              <a:gd name="connsiteX5" fmla="*/ 2308799 w 2320980"/>
              <a:gd name="connsiteY5" fmla="*/ 409916 h 4955980"/>
              <a:gd name="connsiteX6" fmla="*/ 2235280 w 2320980"/>
              <a:gd name="connsiteY6" fmla="*/ 4590319 h 4955980"/>
              <a:gd name="connsiteX7" fmla="*/ 1869619 w 2320980"/>
              <a:gd name="connsiteY7" fmla="*/ 4955980 h 4955980"/>
              <a:gd name="connsiteX8" fmla="*/ 407016 w 2320980"/>
              <a:gd name="connsiteY8" fmla="*/ 4955980 h 4955980"/>
              <a:gd name="connsiteX9" fmla="*/ 41355 w 2320980"/>
              <a:gd name="connsiteY9" fmla="*/ 4590319 h 4955980"/>
              <a:gd name="connsiteX10" fmla="*/ 0 w 2320980"/>
              <a:gd name="connsiteY10" fmla="*/ 285852 h 4955980"/>
              <a:gd name="connsiteX0" fmla="*/ 0 w 2320980"/>
              <a:gd name="connsiteY0" fmla="*/ 285852 h 4955980"/>
              <a:gd name="connsiteX1" fmla="*/ 269166 w 2320980"/>
              <a:gd name="connsiteY1" fmla="*/ 2901 h 4955980"/>
              <a:gd name="connsiteX2" fmla="*/ 648953 w 2320980"/>
              <a:gd name="connsiteY2" fmla="*/ 195563 h 4955980"/>
              <a:gd name="connsiteX3" fmla="*/ 1682822 w 2320980"/>
              <a:gd name="connsiteY3" fmla="*/ 195563 h 4955980"/>
              <a:gd name="connsiteX4" fmla="*/ 1869619 w 2320980"/>
              <a:gd name="connsiteY4" fmla="*/ 12091 h 4955980"/>
              <a:gd name="connsiteX5" fmla="*/ 2308799 w 2320980"/>
              <a:gd name="connsiteY5" fmla="*/ 409916 h 4955980"/>
              <a:gd name="connsiteX6" fmla="*/ 2235280 w 2320980"/>
              <a:gd name="connsiteY6" fmla="*/ 4590319 h 4955980"/>
              <a:gd name="connsiteX7" fmla="*/ 1869619 w 2320980"/>
              <a:gd name="connsiteY7" fmla="*/ 4955980 h 4955980"/>
              <a:gd name="connsiteX8" fmla="*/ 407016 w 2320980"/>
              <a:gd name="connsiteY8" fmla="*/ 4955980 h 4955980"/>
              <a:gd name="connsiteX9" fmla="*/ 41355 w 2320980"/>
              <a:gd name="connsiteY9" fmla="*/ 4590319 h 4955980"/>
              <a:gd name="connsiteX10" fmla="*/ 0 w 2320980"/>
              <a:gd name="connsiteY10" fmla="*/ 285852 h 4955980"/>
              <a:gd name="connsiteX0" fmla="*/ 0 w 2320980"/>
              <a:gd name="connsiteY0" fmla="*/ 285852 h 4955980"/>
              <a:gd name="connsiteX1" fmla="*/ 269166 w 2320980"/>
              <a:gd name="connsiteY1" fmla="*/ 2901 h 4955980"/>
              <a:gd name="connsiteX2" fmla="*/ 648953 w 2320980"/>
              <a:gd name="connsiteY2" fmla="*/ 195563 h 4955980"/>
              <a:gd name="connsiteX3" fmla="*/ 1682822 w 2320980"/>
              <a:gd name="connsiteY3" fmla="*/ 195563 h 4955980"/>
              <a:gd name="connsiteX4" fmla="*/ 1869619 w 2320980"/>
              <a:gd name="connsiteY4" fmla="*/ 12091 h 4955980"/>
              <a:gd name="connsiteX5" fmla="*/ 2308799 w 2320980"/>
              <a:gd name="connsiteY5" fmla="*/ 409916 h 4955980"/>
              <a:gd name="connsiteX6" fmla="*/ 2235280 w 2320980"/>
              <a:gd name="connsiteY6" fmla="*/ 4590319 h 4955980"/>
              <a:gd name="connsiteX7" fmla="*/ 1869619 w 2320980"/>
              <a:gd name="connsiteY7" fmla="*/ 4955980 h 4955980"/>
              <a:gd name="connsiteX8" fmla="*/ 407016 w 2320980"/>
              <a:gd name="connsiteY8" fmla="*/ 4955980 h 4955980"/>
              <a:gd name="connsiteX9" fmla="*/ 41355 w 2320980"/>
              <a:gd name="connsiteY9" fmla="*/ 4590319 h 4955980"/>
              <a:gd name="connsiteX10" fmla="*/ 0 w 2320980"/>
              <a:gd name="connsiteY10" fmla="*/ 285852 h 4955980"/>
              <a:gd name="connsiteX0" fmla="*/ 0 w 2320980"/>
              <a:gd name="connsiteY0" fmla="*/ 285852 h 4955980"/>
              <a:gd name="connsiteX1" fmla="*/ 259976 w 2320980"/>
              <a:gd name="connsiteY1" fmla="*/ 16686 h 4955980"/>
              <a:gd name="connsiteX2" fmla="*/ 648953 w 2320980"/>
              <a:gd name="connsiteY2" fmla="*/ 195563 h 4955980"/>
              <a:gd name="connsiteX3" fmla="*/ 1682822 w 2320980"/>
              <a:gd name="connsiteY3" fmla="*/ 195563 h 4955980"/>
              <a:gd name="connsiteX4" fmla="*/ 1869619 w 2320980"/>
              <a:gd name="connsiteY4" fmla="*/ 12091 h 4955980"/>
              <a:gd name="connsiteX5" fmla="*/ 2308799 w 2320980"/>
              <a:gd name="connsiteY5" fmla="*/ 409916 h 4955980"/>
              <a:gd name="connsiteX6" fmla="*/ 2235280 w 2320980"/>
              <a:gd name="connsiteY6" fmla="*/ 4590319 h 4955980"/>
              <a:gd name="connsiteX7" fmla="*/ 1869619 w 2320980"/>
              <a:gd name="connsiteY7" fmla="*/ 4955980 h 4955980"/>
              <a:gd name="connsiteX8" fmla="*/ 407016 w 2320980"/>
              <a:gd name="connsiteY8" fmla="*/ 4955980 h 4955980"/>
              <a:gd name="connsiteX9" fmla="*/ 41355 w 2320980"/>
              <a:gd name="connsiteY9" fmla="*/ 4590319 h 4955980"/>
              <a:gd name="connsiteX10" fmla="*/ 0 w 2320980"/>
              <a:gd name="connsiteY10" fmla="*/ 285852 h 4955980"/>
              <a:gd name="connsiteX0" fmla="*/ 0 w 2320980"/>
              <a:gd name="connsiteY0" fmla="*/ 285852 h 4955980"/>
              <a:gd name="connsiteX1" fmla="*/ 259976 w 2320980"/>
              <a:gd name="connsiteY1" fmla="*/ 16686 h 4955980"/>
              <a:gd name="connsiteX2" fmla="*/ 648953 w 2320980"/>
              <a:gd name="connsiteY2" fmla="*/ 195563 h 4955980"/>
              <a:gd name="connsiteX3" fmla="*/ 1682822 w 2320980"/>
              <a:gd name="connsiteY3" fmla="*/ 195563 h 4955980"/>
              <a:gd name="connsiteX4" fmla="*/ 1869619 w 2320980"/>
              <a:gd name="connsiteY4" fmla="*/ 12091 h 4955980"/>
              <a:gd name="connsiteX5" fmla="*/ 2308799 w 2320980"/>
              <a:gd name="connsiteY5" fmla="*/ 409916 h 4955980"/>
              <a:gd name="connsiteX6" fmla="*/ 2235280 w 2320980"/>
              <a:gd name="connsiteY6" fmla="*/ 4590319 h 4955980"/>
              <a:gd name="connsiteX7" fmla="*/ 1869619 w 2320980"/>
              <a:gd name="connsiteY7" fmla="*/ 4955980 h 4955980"/>
              <a:gd name="connsiteX8" fmla="*/ 407016 w 2320980"/>
              <a:gd name="connsiteY8" fmla="*/ 4955980 h 4955980"/>
              <a:gd name="connsiteX9" fmla="*/ 41355 w 2320980"/>
              <a:gd name="connsiteY9" fmla="*/ 4590319 h 4955980"/>
              <a:gd name="connsiteX10" fmla="*/ 0 w 2320980"/>
              <a:gd name="connsiteY10" fmla="*/ 285852 h 4955980"/>
              <a:gd name="connsiteX0" fmla="*/ 0 w 2320980"/>
              <a:gd name="connsiteY0" fmla="*/ 285852 h 4955980"/>
              <a:gd name="connsiteX1" fmla="*/ 259976 w 2320980"/>
              <a:gd name="connsiteY1" fmla="*/ 16686 h 4955980"/>
              <a:gd name="connsiteX2" fmla="*/ 648953 w 2320980"/>
              <a:gd name="connsiteY2" fmla="*/ 195563 h 4955980"/>
              <a:gd name="connsiteX3" fmla="*/ 1682822 w 2320980"/>
              <a:gd name="connsiteY3" fmla="*/ 195563 h 4955980"/>
              <a:gd name="connsiteX4" fmla="*/ 1869619 w 2320980"/>
              <a:gd name="connsiteY4" fmla="*/ 12091 h 4955980"/>
              <a:gd name="connsiteX5" fmla="*/ 2308799 w 2320980"/>
              <a:gd name="connsiteY5" fmla="*/ 409916 h 4955980"/>
              <a:gd name="connsiteX6" fmla="*/ 2235280 w 2320980"/>
              <a:gd name="connsiteY6" fmla="*/ 4590319 h 4955980"/>
              <a:gd name="connsiteX7" fmla="*/ 1869619 w 2320980"/>
              <a:gd name="connsiteY7" fmla="*/ 4955980 h 4955980"/>
              <a:gd name="connsiteX8" fmla="*/ 407016 w 2320980"/>
              <a:gd name="connsiteY8" fmla="*/ 4955980 h 4955980"/>
              <a:gd name="connsiteX9" fmla="*/ 41355 w 2320980"/>
              <a:gd name="connsiteY9" fmla="*/ 4590319 h 4955980"/>
              <a:gd name="connsiteX10" fmla="*/ 0 w 2320980"/>
              <a:gd name="connsiteY10" fmla="*/ 285852 h 4955980"/>
              <a:gd name="connsiteX0" fmla="*/ 0 w 2320980"/>
              <a:gd name="connsiteY0" fmla="*/ 285852 h 4955980"/>
              <a:gd name="connsiteX1" fmla="*/ 259976 w 2320980"/>
              <a:gd name="connsiteY1" fmla="*/ 16686 h 4955980"/>
              <a:gd name="connsiteX2" fmla="*/ 648953 w 2320980"/>
              <a:gd name="connsiteY2" fmla="*/ 195563 h 4955980"/>
              <a:gd name="connsiteX3" fmla="*/ 1682822 w 2320980"/>
              <a:gd name="connsiteY3" fmla="*/ 195563 h 4955980"/>
              <a:gd name="connsiteX4" fmla="*/ 1869619 w 2320980"/>
              <a:gd name="connsiteY4" fmla="*/ 12091 h 4955980"/>
              <a:gd name="connsiteX5" fmla="*/ 2308799 w 2320980"/>
              <a:gd name="connsiteY5" fmla="*/ 409916 h 4955980"/>
              <a:gd name="connsiteX6" fmla="*/ 2313395 w 2320980"/>
              <a:gd name="connsiteY6" fmla="*/ 4590319 h 4955980"/>
              <a:gd name="connsiteX7" fmla="*/ 1869619 w 2320980"/>
              <a:gd name="connsiteY7" fmla="*/ 4955980 h 4955980"/>
              <a:gd name="connsiteX8" fmla="*/ 407016 w 2320980"/>
              <a:gd name="connsiteY8" fmla="*/ 4955980 h 4955980"/>
              <a:gd name="connsiteX9" fmla="*/ 41355 w 2320980"/>
              <a:gd name="connsiteY9" fmla="*/ 4590319 h 4955980"/>
              <a:gd name="connsiteX10" fmla="*/ 0 w 2320980"/>
              <a:gd name="connsiteY10" fmla="*/ 285852 h 4955980"/>
              <a:gd name="connsiteX0" fmla="*/ 0 w 2320980"/>
              <a:gd name="connsiteY0" fmla="*/ 285852 h 4955980"/>
              <a:gd name="connsiteX1" fmla="*/ 259976 w 2320980"/>
              <a:gd name="connsiteY1" fmla="*/ 16686 h 4955980"/>
              <a:gd name="connsiteX2" fmla="*/ 648953 w 2320980"/>
              <a:gd name="connsiteY2" fmla="*/ 195563 h 4955980"/>
              <a:gd name="connsiteX3" fmla="*/ 1682822 w 2320980"/>
              <a:gd name="connsiteY3" fmla="*/ 195563 h 4955980"/>
              <a:gd name="connsiteX4" fmla="*/ 1869619 w 2320980"/>
              <a:gd name="connsiteY4" fmla="*/ 12091 h 4955980"/>
              <a:gd name="connsiteX5" fmla="*/ 2308799 w 2320980"/>
              <a:gd name="connsiteY5" fmla="*/ 409916 h 4955980"/>
              <a:gd name="connsiteX6" fmla="*/ 2313395 w 2320980"/>
              <a:gd name="connsiteY6" fmla="*/ 4590319 h 4955980"/>
              <a:gd name="connsiteX7" fmla="*/ 1869619 w 2320980"/>
              <a:gd name="connsiteY7" fmla="*/ 4955980 h 4955980"/>
              <a:gd name="connsiteX8" fmla="*/ 407016 w 2320980"/>
              <a:gd name="connsiteY8" fmla="*/ 4955980 h 4955980"/>
              <a:gd name="connsiteX9" fmla="*/ 4596 w 2320980"/>
              <a:gd name="connsiteY9" fmla="*/ 4590319 h 4955980"/>
              <a:gd name="connsiteX10" fmla="*/ 0 w 2320980"/>
              <a:gd name="connsiteY10" fmla="*/ 285852 h 4955980"/>
              <a:gd name="connsiteX0" fmla="*/ 0 w 2320980"/>
              <a:gd name="connsiteY0" fmla="*/ 285852 h 4997334"/>
              <a:gd name="connsiteX1" fmla="*/ 259976 w 2320980"/>
              <a:gd name="connsiteY1" fmla="*/ 16686 h 4997334"/>
              <a:gd name="connsiteX2" fmla="*/ 648953 w 2320980"/>
              <a:gd name="connsiteY2" fmla="*/ 195563 h 4997334"/>
              <a:gd name="connsiteX3" fmla="*/ 1682822 w 2320980"/>
              <a:gd name="connsiteY3" fmla="*/ 195563 h 4997334"/>
              <a:gd name="connsiteX4" fmla="*/ 1869619 w 2320980"/>
              <a:gd name="connsiteY4" fmla="*/ 12091 h 4997334"/>
              <a:gd name="connsiteX5" fmla="*/ 2308799 w 2320980"/>
              <a:gd name="connsiteY5" fmla="*/ 409916 h 4997334"/>
              <a:gd name="connsiteX6" fmla="*/ 2313395 w 2320980"/>
              <a:gd name="connsiteY6" fmla="*/ 4590319 h 4997334"/>
              <a:gd name="connsiteX7" fmla="*/ 1869619 w 2320980"/>
              <a:gd name="connsiteY7" fmla="*/ 4955980 h 4997334"/>
              <a:gd name="connsiteX8" fmla="*/ 416206 w 2320980"/>
              <a:gd name="connsiteY8" fmla="*/ 4997334 h 4997334"/>
              <a:gd name="connsiteX9" fmla="*/ 4596 w 2320980"/>
              <a:gd name="connsiteY9" fmla="*/ 4590319 h 4997334"/>
              <a:gd name="connsiteX10" fmla="*/ 0 w 2320980"/>
              <a:gd name="connsiteY10" fmla="*/ 285852 h 4997334"/>
              <a:gd name="connsiteX0" fmla="*/ 0 w 2320980"/>
              <a:gd name="connsiteY0" fmla="*/ 285852 h 5001929"/>
              <a:gd name="connsiteX1" fmla="*/ 259976 w 2320980"/>
              <a:gd name="connsiteY1" fmla="*/ 16686 h 5001929"/>
              <a:gd name="connsiteX2" fmla="*/ 648953 w 2320980"/>
              <a:gd name="connsiteY2" fmla="*/ 195563 h 5001929"/>
              <a:gd name="connsiteX3" fmla="*/ 1682822 w 2320980"/>
              <a:gd name="connsiteY3" fmla="*/ 195563 h 5001929"/>
              <a:gd name="connsiteX4" fmla="*/ 1869619 w 2320980"/>
              <a:gd name="connsiteY4" fmla="*/ 12091 h 5001929"/>
              <a:gd name="connsiteX5" fmla="*/ 2308799 w 2320980"/>
              <a:gd name="connsiteY5" fmla="*/ 409916 h 5001929"/>
              <a:gd name="connsiteX6" fmla="*/ 2313395 w 2320980"/>
              <a:gd name="connsiteY6" fmla="*/ 4590319 h 5001929"/>
              <a:gd name="connsiteX7" fmla="*/ 1869619 w 2320980"/>
              <a:gd name="connsiteY7" fmla="*/ 5001929 h 5001929"/>
              <a:gd name="connsiteX8" fmla="*/ 416206 w 2320980"/>
              <a:gd name="connsiteY8" fmla="*/ 4997334 h 5001929"/>
              <a:gd name="connsiteX9" fmla="*/ 4596 w 2320980"/>
              <a:gd name="connsiteY9" fmla="*/ 4590319 h 5001929"/>
              <a:gd name="connsiteX10" fmla="*/ 0 w 2320980"/>
              <a:gd name="connsiteY10" fmla="*/ 285852 h 5001929"/>
              <a:gd name="connsiteX0" fmla="*/ 0 w 2320980"/>
              <a:gd name="connsiteY0" fmla="*/ 285852 h 5006645"/>
              <a:gd name="connsiteX1" fmla="*/ 259976 w 2320980"/>
              <a:gd name="connsiteY1" fmla="*/ 16686 h 5006645"/>
              <a:gd name="connsiteX2" fmla="*/ 648953 w 2320980"/>
              <a:gd name="connsiteY2" fmla="*/ 195563 h 5006645"/>
              <a:gd name="connsiteX3" fmla="*/ 1682822 w 2320980"/>
              <a:gd name="connsiteY3" fmla="*/ 195563 h 5006645"/>
              <a:gd name="connsiteX4" fmla="*/ 1869619 w 2320980"/>
              <a:gd name="connsiteY4" fmla="*/ 12091 h 5006645"/>
              <a:gd name="connsiteX5" fmla="*/ 2308799 w 2320980"/>
              <a:gd name="connsiteY5" fmla="*/ 409916 h 5006645"/>
              <a:gd name="connsiteX6" fmla="*/ 2313395 w 2320980"/>
              <a:gd name="connsiteY6" fmla="*/ 4590319 h 5006645"/>
              <a:gd name="connsiteX7" fmla="*/ 1869619 w 2320980"/>
              <a:gd name="connsiteY7" fmla="*/ 5001929 h 5006645"/>
              <a:gd name="connsiteX8" fmla="*/ 416206 w 2320980"/>
              <a:gd name="connsiteY8" fmla="*/ 4997334 h 5006645"/>
              <a:gd name="connsiteX9" fmla="*/ 4596 w 2320980"/>
              <a:gd name="connsiteY9" fmla="*/ 4590319 h 5006645"/>
              <a:gd name="connsiteX10" fmla="*/ 0 w 2320980"/>
              <a:gd name="connsiteY10" fmla="*/ 285852 h 5006645"/>
              <a:gd name="connsiteX0" fmla="*/ 0 w 2320980"/>
              <a:gd name="connsiteY0" fmla="*/ 285852 h 5017595"/>
              <a:gd name="connsiteX1" fmla="*/ 259976 w 2320980"/>
              <a:gd name="connsiteY1" fmla="*/ 16686 h 5017595"/>
              <a:gd name="connsiteX2" fmla="*/ 648953 w 2320980"/>
              <a:gd name="connsiteY2" fmla="*/ 195563 h 5017595"/>
              <a:gd name="connsiteX3" fmla="*/ 1682822 w 2320980"/>
              <a:gd name="connsiteY3" fmla="*/ 195563 h 5017595"/>
              <a:gd name="connsiteX4" fmla="*/ 1869619 w 2320980"/>
              <a:gd name="connsiteY4" fmla="*/ 12091 h 5017595"/>
              <a:gd name="connsiteX5" fmla="*/ 2308799 w 2320980"/>
              <a:gd name="connsiteY5" fmla="*/ 409916 h 5017595"/>
              <a:gd name="connsiteX6" fmla="*/ 2313395 w 2320980"/>
              <a:gd name="connsiteY6" fmla="*/ 4590319 h 5017595"/>
              <a:gd name="connsiteX7" fmla="*/ 1869619 w 2320980"/>
              <a:gd name="connsiteY7" fmla="*/ 5001929 h 5017595"/>
              <a:gd name="connsiteX8" fmla="*/ 416206 w 2320980"/>
              <a:gd name="connsiteY8" fmla="*/ 4997334 h 5017595"/>
              <a:gd name="connsiteX9" fmla="*/ 4596 w 2320980"/>
              <a:gd name="connsiteY9" fmla="*/ 4590319 h 5017595"/>
              <a:gd name="connsiteX10" fmla="*/ 0 w 2320980"/>
              <a:gd name="connsiteY10" fmla="*/ 285852 h 5017595"/>
              <a:gd name="connsiteX0" fmla="*/ 0 w 2320980"/>
              <a:gd name="connsiteY0" fmla="*/ 285852 h 5020109"/>
              <a:gd name="connsiteX1" fmla="*/ 259976 w 2320980"/>
              <a:gd name="connsiteY1" fmla="*/ 16686 h 5020109"/>
              <a:gd name="connsiteX2" fmla="*/ 648953 w 2320980"/>
              <a:gd name="connsiteY2" fmla="*/ 195563 h 5020109"/>
              <a:gd name="connsiteX3" fmla="*/ 1682822 w 2320980"/>
              <a:gd name="connsiteY3" fmla="*/ 195563 h 5020109"/>
              <a:gd name="connsiteX4" fmla="*/ 1869619 w 2320980"/>
              <a:gd name="connsiteY4" fmla="*/ 12091 h 5020109"/>
              <a:gd name="connsiteX5" fmla="*/ 2308799 w 2320980"/>
              <a:gd name="connsiteY5" fmla="*/ 409916 h 5020109"/>
              <a:gd name="connsiteX6" fmla="*/ 2313395 w 2320980"/>
              <a:gd name="connsiteY6" fmla="*/ 4590319 h 5020109"/>
              <a:gd name="connsiteX7" fmla="*/ 1869619 w 2320980"/>
              <a:gd name="connsiteY7" fmla="*/ 5001929 h 5020109"/>
              <a:gd name="connsiteX8" fmla="*/ 416206 w 2320980"/>
              <a:gd name="connsiteY8" fmla="*/ 4997334 h 5020109"/>
              <a:gd name="connsiteX9" fmla="*/ 4596 w 2320980"/>
              <a:gd name="connsiteY9" fmla="*/ 4590319 h 5020109"/>
              <a:gd name="connsiteX10" fmla="*/ 0 w 2320980"/>
              <a:gd name="connsiteY10" fmla="*/ 285852 h 50201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320980" h="5020109">
                <a:moveTo>
                  <a:pt x="0" y="285852"/>
                </a:moveTo>
                <a:cubicBezTo>
                  <a:pt x="0" y="83903"/>
                  <a:pt x="58027" y="16686"/>
                  <a:pt x="259976" y="16686"/>
                </a:cubicBezTo>
                <a:cubicBezTo>
                  <a:pt x="700505" y="-35122"/>
                  <a:pt x="368426" y="115916"/>
                  <a:pt x="648953" y="195563"/>
                </a:cubicBezTo>
                <a:lnTo>
                  <a:pt x="1682822" y="195563"/>
                </a:lnTo>
                <a:cubicBezTo>
                  <a:pt x="1888564" y="162687"/>
                  <a:pt x="1770650" y="-52736"/>
                  <a:pt x="1869619" y="12091"/>
                </a:cubicBezTo>
                <a:cubicBezTo>
                  <a:pt x="2071568" y="12091"/>
                  <a:pt x="2386914" y="-72327"/>
                  <a:pt x="2308799" y="409916"/>
                </a:cubicBezTo>
                <a:lnTo>
                  <a:pt x="2313395" y="4590319"/>
                </a:lnTo>
                <a:cubicBezTo>
                  <a:pt x="2313395" y="4792268"/>
                  <a:pt x="2397812" y="5089234"/>
                  <a:pt x="1869619" y="5001929"/>
                </a:cubicBezTo>
                <a:cubicBezTo>
                  <a:pt x="1389743" y="5014182"/>
                  <a:pt x="900677" y="4998866"/>
                  <a:pt x="416206" y="4997334"/>
                </a:cubicBezTo>
                <a:cubicBezTo>
                  <a:pt x="-66037" y="5107614"/>
                  <a:pt x="4596" y="4792268"/>
                  <a:pt x="4596" y="4590319"/>
                </a:cubicBezTo>
                <a:lnTo>
                  <a:pt x="0" y="285852"/>
                </a:lnTo>
                <a:close/>
              </a:path>
            </a:pathLst>
          </a:custGeom>
          <a:pattFill prst="divot">
            <a:fgClr>
              <a:srgbClr val="0070C0"/>
            </a:fgClr>
            <a:bgClr>
              <a:schemeClr val="bg1"/>
            </a:bgClr>
          </a:pattFill>
        </p:spPr>
        <p:txBody>
          <a:bodyPr/>
          <a:lstStyle>
            <a:lvl1pPr>
              <a:defRPr sz="2000">
                <a:latin typeface="Arial" panose="020B0604020202020204" pitchFamily="34" charset="0"/>
                <a:cs typeface="Arial" panose="020B0604020202020204" pitchFamily="34" charset="0"/>
              </a:defRPr>
            </a:lvl1pPr>
          </a:lstStyle>
          <a:p>
            <a:endParaRPr lang="id-ID"/>
          </a:p>
        </p:txBody>
      </p:sp>
      <p:sp>
        <p:nvSpPr>
          <p:cNvPr id="5" name="Arc 4">
            <a:extLst>
              <a:ext uri="{FF2B5EF4-FFF2-40B4-BE49-F238E27FC236}">
                <a16:creationId xmlns:a16="http://schemas.microsoft.com/office/drawing/2014/main" id="{5283560E-97D9-4AE6-8E74-ACE23468A47B}"/>
              </a:ext>
            </a:extLst>
          </p:cNvPr>
          <p:cNvSpPr/>
          <p:nvPr userDrawn="1"/>
        </p:nvSpPr>
        <p:spPr>
          <a:xfrm rot="18000000">
            <a:off x="2892164" y="1023369"/>
            <a:ext cx="5320118" cy="5320128"/>
          </a:xfrm>
          <a:prstGeom prst="arc">
            <a:avLst>
              <a:gd name="adj1" fmla="val 17364183"/>
              <a:gd name="adj2" fmla="val 11284983"/>
            </a:avLst>
          </a:prstGeom>
          <a:noFill/>
          <a:ln w="38100">
            <a:solidFill>
              <a:srgbClr val="7C7ADF">
                <a:alpha val="7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dirty="0">
              <a:ln>
                <a:noFill/>
              </a:ln>
              <a:solidFill>
                <a:srgbClr val="FFFFFF"/>
              </a:solidFill>
              <a:effectLst/>
              <a:uLnTx/>
              <a:uFillTx/>
              <a:latin typeface="Raleway" panose="020B0503030101060003" pitchFamily="34" charset="0"/>
              <a:ea typeface="Lato" panose="020F0502020204030203" pitchFamily="34" charset="0"/>
              <a:cs typeface="Lato" panose="020F0502020204030203" pitchFamily="34" charset="0"/>
            </a:endParaRPr>
          </a:p>
        </p:txBody>
      </p:sp>
    </p:spTree>
    <p:extLst>
      <p:ext uri="{BB962C8B-B14F-4D97-AF65-F5344CB8AC3E}">
        <p14:creationId xmlns:p14="http://schemas.microsoft.com/office/powerpoint/2010/main" val="3288282080"/>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38_Title Slide">
    <p:spTree>
      <p:nvGrpSpPr>
        <p:cNvPr id="1" name=""/>
        <p:cNvGrpSpPr/>
        <p:nvPr/>
      </p:nvGrpSpPr>
      <p:grpSpPr>
        <a:xfrm>
          <a:off x="0" y="0"/>
          <a:ext cx="0" cy="0"/>
          <a:chOff x="0" y="0"/>
          <a:chExt cx="0" cy="0"/>
        </a:xfrm>
      </p:grpSpPr>
      <p:sp>
        <p:nvSpPr>
          <p:cNvPr id="6" name="Parallelogram 5">
            <a:extLst>
              <a:ext uri="{FF2B5EF4-FFF2-40B4-BE49-F238E27FC236}">
                <a16:creationId xmlns:a16="http://schemas.microsoft.com/office/drawing/2014/main" id="{50866DFD-9BD1-4EB1-808E-1D95EF488A0A}"/>
              </a:ext>
            </a:extLst>
          </p:cNvPr>
          <p:cNvSpPr/>
          <p:nvPr userDrawn="1"/>
        </p:nvSpPr>
        <p:spPr>
          <a:xfrm>
            <a:off x="4746535" y="1"/>
            <a:ext cx="7455944" cy="6959600"/>
          </a:xfrm>
          <a:custGeom>
            <a:avLst/>
            <a:gdLst>
              <a:gd name="connsiteX0" fmla="*/ 0 w 4905829"/>
              <a:gd name="connsiteY0" fmla="*/ 6858000 h 6858000"/>
              <a:gd name="connsiteX1" fmla="*/ 1226457 w 4905829"/>
              <a:gd name="connsiteY1" fmla="*/ 0 h 6858000"/>
              <a:gd name="connsiteX2" fmla="*/ 4905829 w 4905829"/>
              <a:gd name="connsiteY2" fmla="*/ 0 h 6858000"/>
              <a:gd name="connsiteX3" fmla="*/ 3679372 w 4905829"/>
              <a:gd name="connsiteY3" fmla="*/ 6858000 h 6858000"/>
              <a:gd name="connsiteX4" fmla="*/ 0 w 4905829"/>
              <a:gd name="connsiteY4" fmla="*/ 6858000 h 6858000"/>
              <a:gd name="connsiteX0" fmla="*/ 0 w 4905829"/>
              <a:gd name="connsiteY0" fmla="*/ 6858000 h 6916057"/>
              <a:gd name="connsiteX1" fmla="*/ 1226457 w 4905829"/>
              <a:gd name="connsiteY1" fmla="*/ 0 h 6916057"/>
              <a:gd name="connsiteX2" fmla="*/ 4905829 w 4905829"/>
              <a:gd name="connsiteY2" fmla="*/ 0 h 6916057"/>
              <a:gd name="connsiteX3" fmla="*/ 4796972 w 4905829"/>
              <a:gd name="connsiteY3" fmla="*/ 6916057 h 6916057"/>
              <a:gd name="connsiteX4" fmla="*/ 0 w 4905829"/>
              <a:gd name="connsiteY4" fmla="*/ 6858000 h 6916057"/>
              <a:gd name="connsiteX0" fmla="*/ 0 w 4916626"/>
              <a:gd name="connsiteY0" fmla="*/ 6858000 h 6959600"/>
              <a:gd name="connsiteX1" fmla="*/ 1226457 w 4916626"/>
              <a:gd name="connsiteY1" fmla="*/ 0 h 6959600"/>
              <a:gd name="connsiteX2" fmla="*/ 4905829 w 4916626"/>
              <a:gd name="connsiteY2" fmla="*/ 0 h 6959600"/>
              <a:gd name="connsiteX3" fmla="*/ 4916626 w 4916626"/>
              <a:gd name="connsiteY3" fmla="*/ 6959600 h 6959600"/>
              <a:gd name="connsiteX4" fmla="*/ 0 w 4916626"/>
              <a:gd name="connsiteY4" fmla="*/ 6858000 h 6959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16626" h="6959600">
                <a:moveTo>
                  <a:pt x="0" y="6858000"/>
                </a:moveTo>
                <a:lnTo>
                  <a:pt x="1226457" y="0"/>
                </a:lnTo>
                <a:lnTo>
                  <a:pt x="4905829" y="0"/>
                </a:lnTo>
                <a:lnTo>
                  <a:pt x="4916626" y="6959600"/>
                </a:lnTo>
                <a:lnTo>
                  <a:pt x="0" y="6858000"/>
                </a:lnTo>
                <a:close/>
              </a:path>
            </a:pathLst>
          </a:custGeom>
          <a:gradFill flip="none" rotWithShape="1">
            <a:gsLst>
              <a:gs pos="0">
                <a:srgbClr val="AFAEEC"/>
              </a:gs>
              <a:gs pos="100000">
                <a:srgbClr val="7C7ADF"/>
              </a:gs>
            </a:gsLst>
            <a:path path="rect">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8" name="Parallelogram 7">
            <a:extLst>
              <a:ext uri="{FF2B5EF4-FFF2-40B4-BE49-F238E27FC236}">
                <a16:creationId xmlns:a16="http://schemas.microsoft.com/office/drawing/2014/main" id="{86CCCB77-63FD-4D46-AB70-2E6B53CBE666}"/>
              </a:ext>
            </a:extLst>
          </p:cNvPr>
          <p:cNvSpPr/>
          <p:nvPr userDrawn="1"/>
        </p:nvSpPr>
        <p:spPr>
          <a:xfrm>
            <a:off x="7445467" y="0"/>
            <a:ext cx="3875027" cy="3971108"/>
          </a:xfrm>
          <a:prstGeom prst="parallelogram">
            <a:avLst/>
          </a:prstGeom>
          <a:gradFill>
            <a:gsLst>
              <a:gs pos="0">
                <a:srgbClr val="7C7ADF">
                  <a:alpha val="23000"/>
                </a:srgbClr>
              </a:gs>
              <a:gs pos="100000">
                <a:schemeClr val="bg1">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pic>
        <p:nvPicPr>
          <p:cNvPr id="3" name="Picture 2">
            <a:extLst>
              <a:ext uri="{FF2B5EF4-FFF2-40B4-BE49-F238E27FC236}">
                <a16:creationId xmlns:a16="http://schemas.microsoft.com/office/drawing/2014/main" id="{07FE828B-0A76-4CEF-A559-17BDF6E6BD2B}"/>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flipH="1">
            <a:off x="117490" y="1334775"/>
            <a:ext cx="7164226" cy="5373170"/>
          </a:xfrm>
          <a:prstGeom prst="rect">
            <a:avLst/>
          </a:prstGeom>
          <a:effectLst>
            <a:outerShdw blurRad="76200" dist="241300" dir="5400000" sx="97000" sy="97000" algn="t" rotWithShape="0">
              <a:prstClr val="black">
                <a:alpha val="16000"/>
              </a:prstClr>
            </a:outerShdw>
          </a:effectLst>
        </p:spPr>
      </p:pic>
      <p:sp>
        <p:nvSpPr>
          <p:cNvPr id="4" name="Picture Placeholder 12">
            <a:extLst>
              <a:ext uri="{FF2B5EF4-FFF2-40B4-BE49-F238E27FC236}">
                <a16:creationId xmlns:a16="http://schemas.microsoft.com/office/drawing/2014/main" id="{625B5A69-D0BD-4B3A-8FD5-621A327C3B5F}"/>
              </a:ext>
            </a:extLst>
          </p:cNvPr>
          <p:cNvSpPr>
            <a:spLocks noGrp="1"/>
          </p:cNvSpPr>
          <p:nvPr>
            <p:ph type="pic" sz="quarter" idx="11"/>
          </p:nvPr>
        </p:nvSpPr>
        <p:spPr>
          <a:xfrm flipH="1">
            <a:off x="1050412" y="1913301"/>
            <a:ext cx="4441432" cy="3432858"/>
          </a:xfrm>
          <a:custGeom>
            <a:avLst/>
            <a:gdLst>
              <a:gd name="connsiteX0" fmla="*/ 5514975 w 5643564"/>
              <a:gd name="connsiteY0" fmla="*/ 0 h 4381499"/>
              <a:gd name="connsiteX1" fmla="*/ 5633109 w 5643564"/>
              <a:gd name="connsiteY1" fmla="*/ 112450 h 4381499"/>
              <a:gd name="connsiteX2" fmla="*/ 5633584 w 5643564"/>
              <a:gd name="connsiteY2" fmla="*/ 114481 h 4381499"/>
              <a:gd name="connsiteX3" fmla="*/ 5638800 w 5643564"/>
              <a:gd name="connsiteY3" fmla="*/ 114299 h 4381499"/>
              <a:gd name="connsiteX4" fmla="*/ 5637033 w 5643564"/>
              <a:gd name="connsiteY4" fmla="*/ 129233 h 4381499"/>
              <a:gd name="connsiteX5" fmla="*/ 5643564 w 5643564"/>
              <a:gd name="connsiteY5" fmla="*/ 157163 h 4381499"/>
              <a:gd name="connsiteX6" fmla="*/ 5626895 w 5643564"/>
              <a:gd name="connsiteY6" fmla="*/ 230981 h 4381499"/>
              <a:gd name="connsiteX7" fmla="*/ 5623383 w 5643564"/>
              <a:gd name="connsiteY7" fmla="*/ 244616 h 4381499"/>
              <a:gd name="connsiteX8" fmla="*/ 5610536 w 5643564"/>
              <a:gd name="connsiteY8" fmla="*/ 353206 h 4381499"/>
              <a:gd name="connsiteX9" fmla="*/ 5611330 w 5643564"/>
              <a:gd name="connsiteY9" fmla="*/ 367348 h 4381499"/>
              <a:gd name="connsiteX10" fmla="*/ 5605463 w 5643564"/>
              <a:gd name="connsiteY10" fmla="*/ 438150 h 4381499"/>
              <a:gd name="connsiteX11" fmla="*/ 5600484 w 5643564"/>
              <a:gd name="connsiteY11" fmla="*/ 438176 h 4381499"/>
              <a:gd name="connsiteX12" fmla="*/ 5133975 w 5643564"/>
              <a:gd name="connsiteY12" fmla="*/ 4381499 h 4381499"/>
              <a:gd name="connsiteX13" fmla="*/ 0 w 5643564"/>
              <a:gd name="connsiteY13" fmla="*/ 3381374 h 4381499"/>
              <a:gd name="connsiteX14" fmla="*/ 352425 w 5643564"/>
              <a:gd name="connsiteY14" fmla="*/ 298449 h 4381499"/>
              <a:gd name="connsiteX15" fmla="*/ 352514 w 5643564"/>
              <a:gd name="connsiteY15" fmla="*/ 298446 h 4381499"/>
              <a:gd name="connsiteX16" fmla="*/ 352426 w 5643564"/>
              <a:gd name="connsiteY16" fmla="*/ 295275 h 4381499"/>
              <a:gd name="connsiteX17" fmla="*/ 366714 w 5643564"/>
              <a:gd name="connsiteY17" fmla="*/ 223837 h 4381499"/>
              <a:gd name="connsiteX0" fmla="*/ 5534025 w 5662614"/>
              <a:gd name="connsiteY0" fmla="*/ 0 h 4381499"/>
              <a:gd name="connsiteX1" fmla="*/ 5652159 w 5662614"/>
              <a:gd name="connsiteY1" fmla="*/ 112450 h 4381499"/>
              <a:gd name="connsiteX2" fmla="*/ 5652634 w 5662614"/>
              <a:gd name="connsiteY2" fmla="*/ 114481 h 4381499"/>
              <a:gd name="connsiteX3" fmla="*/ 5657850 w 5662614"/>
              <a:gd name="connsiteY3" fmla="*/ 114299 h 4381499"/>
              <a:gd name="connsiteX4" fmla="*/ 5656083 w 5662614"/>
              <a:gd name="connsiteY4" fmla="*/ 129233 h 4381499"/>
              <a:gd name="connsiteX5" fmla="*/ 5662614 w 5662614"/>
              <a:gd name="connsiteY5" fmla="*/ 157163 h 4381499"/>
              <a:gd name="connsiteX6" fmla="*/ 5645945 w 5662614"/>
              <a:gd name="connsiteY6" fmla="*/ 230981 h 4381499"/>
              <a:gd name="connsiteX7" fmla="*/ 5642433 w 5662614"/>
              <a:gd name="connsiteY7" fmla="*/ 244616 h 4381499"/>
              <a:gd name="connsiteX8" fmla="*/ 5629586 w 5662614"/>
              <a:gd name="connsiteY8" fmla="*/ 353206 h 4381499"/>
              <a:gd name="connsiteX9" fmla="*/ 5630380 w 5662614"/>
              <a:gd name="connsiteY9" fmla="*/ 367348 h 4381499"/>
              <a:gd name="connsiteX10" fmla="*/ 5624513 w 5662614"/>
              <a:gd name="connsiteY10" fmla="*/ 438150 h 4381499"/>
              <a:gd name="connsiteX11" fmla="*/ 5619534 w 5662614"/>
              <a:gd name="connsiteY11" fmla="*/ 438176 h 4381499"/>
              <a:gd name="connsiteX12" fmla="*/ 5153025 w 5662614"/>
              <a:gd name="connsiteY12" fmla="*/ 4381499 h 4381499"/>
              <a:gd name="connsiteX13" fmla="*/ 0 w 5662614"/>
              <a:gd name="connsiteY13" fmla="*/ 3381374 h 4381499"/>
              <a:gd name="connsiteX14" fmla="*/ 371475 w 5662614"/>
              <a:gd name="connsiteY14" fmla="*/ 298449 h 4381499"/>
              <a:gd name="connsiteX15" fmla="*/ 371564 w 5662614"/>
              <a:gd name="connsiteY15" fmla="*/ 298446 h 4381499"/>
              <a:gd name="connsiteX16" fmla="*/ 371476 w 5662614"/>
              <a:gd name="connsiteY16" fmla="*/ 295275 h 4381499"/>
              <a:gd name="connsiteX17" fmla="*/ 385764 w 5662614"/>
              <a:gd name="connsiteY17" fmla="*/ 223837 h 4381499"/>
              <a:gd name="connsiteX18" fmla="*/ 5534025 w 5662614"/>
              <a:gd name="connsiteY18" fmla="*/ 0 h 4381499"/>
              <a:gd name="connsiteX0" fmla="*/ 5534025 w 5662614"/>
              <a:gd name="connsiteY0" fmla="*/ 0 h 4381499"/>
              <a:gd name="connsiteX1" fmla="*/ 5652159 w 5662614"/>
              <a:gd name="connsiteY1" fmla="*/ 112450 h 4381499"/>
              <a:gd name="connsiteX2" fmla="*/ 5652634 w 5662614"/>
              <a:gd name="connsiteY2" fmla="*/ 114481 h 4381499"/>
              <a:gd name="connsiteX3" fmla="*/ 5657850 w 5662614"/>
              <a:gd name="connsiteY3" fmla="*/ 114299 h 4381499"/>
              <a:gd name="connsiteX4" fmla="*/ 5656083 w 5662614"/>
              <a:gd name="connsiteY4" fmla="*/ 129233 h 4381499"/>
              <a:gd name="connsiteX5" fmla="*/ 5662614 w 5662614"/>
              <a:gd name="connsiteY5" fmla="*/ 157163 h 4381499"/>
              <a:gd name="connsiteX6" fmla="*/ 5645945 w 5662614"/>
              <a:gd name="connsiteY6" fmla="*/ 230981 h 4381499"/>
              <a:gd name="connsiteX7" fmla="*/ 5642433 w 5662614"/>
              <a:gd name="connsiteY7" fmla="*/ 244616 h 4381499"/>
              <a:gd name="connsiteX8" fmla="*/ 5629586 w 5662614"/>
              <a:gd name="connsiteY8" fmla="*/ 353206 h 4381499"/>
              <a:gd name="connsiteX9" fmla="*/ 5630380 w 5662614"/>
              <a:gd name="connsiteY9" fmla="*/ 367348 h 4381499"/>
              <a:gd name="connsiteX10" fmla="*/ 5624513 w 5662614"/>
              <a:gd name="connsiteY10" fmla="*/ 438150 h 4381499"/>
              <a:gd name="connsiteX11" fmla="*/ 5632234 w 5662614"/>
              <a:gd name="connsiteY11" fmla="*/ 438176 h 4381499"/>
              <a:gd name="connsiteX12" fmla="*/ 5153025 w 5662614"/>
              <a:gd name="connsiteY12" fmla="*/ 4381499 h 4381499"/>
              <a:gd name="connsiteX13" fmla="*/ 0 w 5662614"/>
              <a:gd name="connsiteY13" fmla="*/ 3381374 h 4381499"/>
              <a:gd name="connsiteX14" fmla="*/ 371475 w 5662614"/>
              <a:gd name="connsiteY14" fmla="*/ 298449 h 4381499"/>
              <a:gd name="connsiteX15" fmla="*/ 371564 w 5662614"/>
              <a:gd name="connsiteY15" fmla="*/ 298446 h 4381499"/>
              <a:gd name="connsiteX16" fmla="*/ 371476 w 5662614"/>
              <a:gd name="connsiteY16" fmla="*/ 295275 h 4381499"/>
              <a:gd name="connsiteX17" fmla="*/ 385764 w 5662614"/>
              <a:gd name="connsiteY17" fmla="*/ 223837 h 4381499"/>
              <a:gd name="connsiteX18" fmla="*/ 5534025 w 5662614"/>
              <a:gd name="connsiteY18" fmla="*/ 0 h 4381499"/>
              <a:gd name="connsiteX0" fmla="*/ 5534025 w 5662614"/>
              <a:gd name="connsiteY0" fmla="*/ 0 h 4381499"/>
              <a:gd name="connsiteX1" fmla="*/ 5652159 w 5662614"/>
              <a:gd name="connsiteY1" fmla="*/ 112450 h 4381499"/>
              <a:gd name="connsiteX2" fmla="*/ 5652634 w 5662614"/>
              <a:gd name="connsiteY2" fmla="*/ 114481 h 4381499"/>
              <a:gd name="connsiteX3" fmla="*/ 5657850 w 5662614"/>
              <a:gd name="connsiteY3" fmla="*/ 114299 h 4381499"/>
              <a:gd name="connsiteX4" fmla="*/ 5656083 w 5662614"/>
              <a:gd name="connsiteY4" fmla="*/ 129233 h 4381499"/>
              <a:gd name="connsiteX5" fmla="*/ 5662614 w 5662614"/>
              <a:gd name="connsiteY5" fmla="*/ 157163 h 4381499"/>
              <a:gd name="connsiteX6" fmla="*/ 5645945 w 5662614"/>
              <a:gd name="connsiteY6" fmla="*/ 230981 h 4381499"/>
              <a:gd name="connsiteX7" fmla="*/ 5642433 w 5662614"/>
              <a:gd name="connsiteY7" fmla="*/ 244616 h 4381499"/>
              <a:gd name="connsiteX8" fmla="*/ 5629586 w 5662614"/>
              <a:gd name="connsiteY8" fmla="*/ 353206 h 4381499"/>
              <a:gd name="connsiteX9" fmla="*/ 5624513 w 5662614"/>
              <a:gd name="connsiteY9" fmla="*/ 438150 h 4381499"/>
              <a:gd name="connsiteX10" fmla="*/ 5632234 w 5662614"/>
              <a:gd name="connsiteY10" fmla="*/ 438176 h 4381499"/>
              <a:gd name="connsiteX11" fmla="*/ 5153025 w 5662614"/>
              <a:gd name="connsiteY11" fmla="*/ 4381499 h 4381499"/>
              <a:gd name="connsiteX12" fmla="*/ 0 w 5662614"/>
              <a:gd name="connsiteY12" fmla="*/ 3381374 h 4381499"/>
              <a:gd name="connsiteX13" fmla="*/ 371475 w 5662614"/>
              <a:gd name="connsiteY13" fmla="*/ 298449 h 4381499"/>
              <a:gd name="connsiteX14" fmla="*/ 371564 w 5662614"/>
              <a:gd name="connsiteY14" fmla="*/ 298446 h 4381499"/>
              <a:gd name="connsiteX15" fmla="*/ 371476 w 5662614"/>
              <a:gd name="connsiteY15" fmla="*/ 295275 h 4381499"/>
              <a:gd name="connsiteX16" fmla="*/ 385764 w 5662614"/>
              <a:gd name="connsiteY16" fmla="*/ 223837 h 4381499"/>
              <a:gd name="connsiteX17" fmla="*/ 5534025 w 5662614"/>
              <a:gd name="connsiteY17" fmla="*/ 0 h 4381499"/>
              <a:gd name="connsiteX0" fmla="*/ 5534025 w 5662614"/>
              <a:gd name="connsiteY0" fmla="*/ 0 h 4381499"/>
              <a:gd name="connsiteX1" fmla="*/ 5652159 w 5662614"/>
              <a:gd name="connsiteY1" fmla="*/ 112450 h 4381499"/>
              <a:gd name="connsiteX2" fmla="*/ 5652634 w 5662614"/>
              <a:gd name="connsiteY2" fmla="*/ 114481 h 4381499"/>
              <a:gd name="connsiteX3" fmla="*/ 5657850 w 5662614"/>
              <a:gd name="connsiteY3" fmla="*/ 114299 h 4381499"/>
              <a:gd name="connsiteX4" fmla="*/ 5656083 w 5662614"/>
              <a:gd name="connsiteY4" fmla="*/ 129233 h 4381499"/>
              <a:gd name="connsiteX5" fmla="*/ 5662614 w 5662614"/>
              <a:gd name="connsiteY5" fmla="*/ 157163 h 4381499"/>
              <a:gd name="connsiteX6" fmla="*/ 5645945 w 5662614"/>
              <a:gd name="connsiteY6" fmla="*/ 230981 h 4381499"/>
              <a:gd name="connsiteX7" fmla="*/ 5642433 w 5662614"/>
              <a:gd name="connsiteY7" fmla="*/ 244616 h 4381499"/>
              <a:gd name="connsiteX8" fmla="*/ 5624513 w 5662614"/>
              <a:gd name="connsiteY8" fmla="*/ 438150 h 4381499"/>
              <a:gd name="connsiteX9" fmla="*/ 5632234 w 5662614"/>
              <a:gd name="connsiteY9" fmla="*/ 438176 h 4381499"/>
              <a:gd name="connsiteX10" fmla="*/ 5153025 w 5662614"/>
              <a:gd name="connsiteY10" fmla="*/ 4381499 h 4381499"/>
              <a:gd name="connsiteX11" fmla="*/ 0 w 5662614"/>
              <a:gd name="connsiteY11" fmla="*/ 3381374 h 4381499"/>
              <a:gd name="connsiteX12" fmla="*/ 371475 w 5662614"/>
              <a:gd name="connsiteY12" fmla="*/ 298449 h 4381499"/>
              <a:gd name="connsiteX13" fmla="*/ 371564 w 5662614"/>
              <a:gd name="connsiteY13" fmla="*/ 298446 h 4381499"/>
              <a:gd name="connsiteX14" fmla="*/ 371476 w 5662614"/>
              <a:gd name="connsiteY14" fmla="*/ 295275 h 4381499"/>
              <a:gd name="connsiteX15" fmla="*/ 385764 w 5662614"/>
              <a:gd name="connsiteY15" fmla="*/ 223837 h 4381499"/>
              <a:gd name="connsiteX16" fmla="*/ 5534025 w 5662614"/>
              <a:gd name="connsiteY16" fmla="*/ 0 h 4381499"/>
              <a:gd name="connsiteX0" fmla="*/ 5534025 w 5662614"/>
              <a:gd name="connsiteY0" fmla="*/ 0 h 4381499"/>
              <a:gd name="connsiteX1" fmla="*/ 5652159 w 5662614"/>
              <a:gd name="connsiteY1" fmla="*/ 112450 h 4381499"/>
              <a:gd name="connsiteX2" fmla="*/ 5652634 w 5662614"/>
              <a:gd name="connsiteY2" fmla="*/ 114481 h 4381499"/>
              <a:gd name="connsiteX3" fmla="*/ 5657850 w 5662614"/>
              <a:gd name="connsiteY3" fmla="*/ 114299 h 4381499"/>
              <a:gd name="connsiteX4" fmla="*/ 5656083 w 5662614"/>
              <a:gd name="connsiteY4" fmla="*/ 129233 h 4381499"/>
              <a:gd name="connsiteX5" fmla="*/ 5662614 w 5662614"/>
              <a:gd name="connsiteY5" fmla="*/ 157163 h 4381499"/>
              <a:gd name="connsiteX6" fmla="*/ 5645945 w 5662614"/>
              <a:gd name="connsiteY6" fmla="*/ 230981 h 4381499"/>
              <a:gd name="connsiteX7" fmla="*/ 5624513 w 5662614"/>
              <a:gd name="connsiteY7" fmla="*/ 438150 h 4381499"/>
              <a:gd name="connsiteX8" fmla="*/ 5632234 w 5662614"/>
              <a:gd name="connsiteY8" fmla="*/ 438176 h 4381499"/>
              <a:gd name="connsiteX9" fmla="*/ 5153025 w 5662614"/>
              <a:gd name="connsiteY9" fmla="*/ 4381499 h 4381499"/>
              <a:gd name="connsiteX10" fmla="*/ 0 w 5662614"/>
              <a:gd name="connsiteY10" fmla="*/ 3381374 h 4381499"/>
              <a:gd name="connsiteX11" fmla="*/ 371475 w 5662614"/>
              <a:gd name="connsiteY11" fmla="*/ 298449 h 4381499"/>
              <a:gd name="connsiteX12" fmla="*/ 371564 w 5662614"/>
              <a:gd name="connsiteY12" fmla="*/ 298446 h 4381499"/>
              <a:gd name="connsiteX13" fmla="*/ 371476 w 5662614"/>
              <a:gd name="connsiteY13" fmla="*/ 295275 h 4381499"/>
              <a:gd name="connsiteX14" fmla="*/ 385764 w 5662614"/>
              <a:gd name="connsiteY14" fmla="*/ 223837 h 4381499"/>
              <a:gd name="connsiteX15" fmla="*/ 5534025 w 5662614"/>
              <a:gd name="connsiteY15" fmla="*/ 0 h 4381499"/>
              <a:gd name="connsiteX0" fmla="*/ 5534025 w 5662614"/>
              <a:gd name="connsiteY0" fmla="*/ 0 h 4381499"/>
              <a:gd name="connsiteX1" fmla="*/ 5652159 w 5662614"/>
              <a:gd name="connsiteY1" fmla="*/ 112450 h 4381499"/>
              <a:gd name="connsiteX2" fmla="*/ 5652634 w 5662614"/>
              <a:gd name="connsiteY2" fmla="*/ 114481 h 4381499"/>
              <a:gd name="connsiteX3" fmla="*/ 5657850 w 5662614"/>
              <a:gd name="connsiteY3" fmla="*/ 114299 h 4381499"/>
              <a:gd name="connsiteX4" fmla="*/ 5656083 w 5662614"/>
              <a:gd name="connsiteY4" fmla="*/ 129233 h 4381499"/>
              <a:gd name="connsiteX5" fmla="*/ 5662614 w 5662614"/>
              <a:gd name="connsiteY5" fmla="*/ 157163 h 4381499"/>
              <a:gd name="connsiteX6" fmla="*/ 5624513 w 5662614"/>
              <a:gd name="connsiteY6" fmla="*/ 438150 h 4381499"/>
              <a:gd name="connsiteX7" fmla="*/ 5632234 w 5662614"/>
              <a:gd name="connsiteY7" fmla="*/ 438176 h 4381499"/>
              <a:gd name="connsiteX8" fmla="*/ 5153025 w 5662614"/>
              <a:gd name="connsiteY8" fmla="*/ 4381499 h 4381499"/>
              <a:gd name="connsiteX9" fmla="*/ 0 w 5662614"/>
              <a:gd name="connsiteY9" fmla="*/ 3381374 h 4381499"/>
              <a:gd name="connsiteX10" fmla="*/ 371475 w 5662614"/>
              <a:gd name="connsiteY10" fmla="*/ 298449 h 4381499"/>
              <a:gd name="connsiteX11" fmla="*/ 371564 w 5662614"/>
              <a:gd name="connsiteY11" fmla="*/ 298446 h 4381499"/>
              <a:gd name="connsiteX12" fmla="*/ 371476 w 5662614"/>
              <a:gd name="connsiteY12" fmla="*/ 295275 h 4381499"/>
              <a:gd name="connsiteX13" fmla="*/ 385764 w 5662614"/>
              <a:gd name="connsiteY13" fmla="*/ 223837 h 4381499"/>
              <a:gd name="connsiteX14" fmla="*/ 5534025 w 5662614"/>
              <a:gd name="connsiteY14" fmla="*/ 0 h 4381499"/>
              <a:gd name="connsiteX0" fmla="*/ 5534025 w 5657850"/>
              <a:gd name="connsiteY0" fmla="*/ 0 h 4381499"/>
              <a:gd name="connsiteX1" fmla="*/ 5652159 w 5657850"/>
              <a:gd name="connsiteY1" fmla="*/ 112450 h 4381499"/>
              <a:gd name="connsiteX2" fmla="*/ 5652634 w 5657850"/>
              <a:gd name="connsiteY2" fmla="*/ 114481 h 4381499"/>
              <a:gd name="connsiteX3" fmla="*/ 5657850 w 5657850"/>
              <a:gd name="connsiteY3" fmla="*/ 114299 h 4381499"/>
              <a:gd name="connsiteX4" fmla="*/ 5656083 w 5657850"/>
              <a:gd name="connsiteY4" fmla="*/ 129233 h 4381499"/>
              <a:gd name="connsiteX5" fmla="*/ 5624513 w 5657850"/>
              <a:gd name="connsiteY5" fmla="*/ 438150 h 4381499"/>
              <a:gd name="connsiteX6" fmla="*/ 5632234 w 5657850"/>
              <a:gd name="connsiteY6" fmla="*/ 438176 h 4381499"/>
              <a:gd name="connsiteX7" fmla="*/ 5153025 w 5657850"/>
              <a:gd name="connsiteY7" fmla="*/ 4381499 h 4381499"/>
              <a:gd name="connsiteX8" fmla="*/ 0 w 5657850"/>
              <a:gd name="connsiteY8" fmla="*/ 3381374 h 4381499"/>
              <a:gd name="connsiteX9" fmla="*/ 371475 w 5657850"/>
              <a:gd name="connsiteY9" fmla="*/ 298449 h 4381499"/>
              <a:gd name="connsiteX10" fmla="*/ 371564 w 5657850"/>
              <a:gd name="connsiteY10" fmla="*/ 298446 h 4381499"/>
              <a:gd name="connsiteX11" fmla="*/ 371476 w 5657850"/>
              <a:gd name="connsiteY11" fmla="*/ 295275 h 4381499"/>
              <a:gd name="connsiteX12" fmla="*/ 385764 w 5657850"/>
              <a:gd name="connsiteY12" fmla="*/ 223837 h 4381499"/>
              <a:gd name="connsiteX13" fmla="*/ 5534025 w 5657850"/>
              <a:gd name="connsiteY13" fmla="*/ 0 h 4381499"/>
              <a:gd name="connsiteX0" fmla="*/ 5534025 w 5657850"/>
              <a:gd name="connsiteY0" fmla="*/ 0 h 4381499"/>
              <a:gd name="connsiteX1" fmla="*/ 5652159 w 5657850"/>
              <a:gd name="connsiteY1" fmla="*/ 112450 h 4381499"/>
              <a:gd name="connsiteX2" fmla="*/ 5652634 w 5657850"/>
              <a:gd name="connsiteY2" fmla="*/ 114481 h 4381499"/>
              <a:gd name="connsiteX3" fmla="*/ 5657850 w 5657850"/>
              <a:gd name="connsiteY3" fmla="*/ 114299 h 4381499"/>
              <a:gd name="connsiteX4" fmla="*/ 5656083 w 5657850"/>
              <a:gd name="connsiteY4" fmla="*/ 129233 h 4381499"/>
              <a:gd name="connsiteX5" fmla="*/ 5624513 w 5657850"/>
              <a:gd name="connsiteY5" fmla="*/ 438150 h 4381499"/>
              <a:gd name="connsiteX6" fmla="*/ 5153025 w 5657850"/>
              <a:gd name="connsiteY6" fmla="*/ 4381499 h 4381499"/>
              <a:gd name="connsiteX7" fmla="*/ 0 w 5657850"/>
              <a:gd name="connsiteY7" fmla="*/ 3381374 h 4381499"/>
              <a:gd name="connsiteX8" fmla="*/ 371475 w 5657850"/>
              <a:gd name="connsiteY8" fmla="*/ 298449 h 4381499"/>
              <a:gd name="connsiteX9" fmla="*/ 371564 w 5657850"/>
              <a:gd name="connsiteY9" fmla="*/ 298446 h 4381499"/>
              <a:gd name="connsiteX10" fmla="*/ 371476 w 5657850"/>
              <a:gd name="connsiteY10" fmla="*/ 295275 h 4381499"/>
              <a:gd name="connsiteX11" fmla="*/ 385764 w 5657850"/>
              <a:gd name="connsiteY11" fmla="*/ 223837 h 4381499"/>
              <a:gd name="connsiteX12" fmla="*/ 5534025 w 5657850"/>
              <a:gd name="connsiteY12" fmla="*/ 0 h 4381499"/>
              <a:gd name="connsiteX0" fmla="*/ 5534025 w 5657850"/>
              <a:gd name="connsiteY0" fmla="*/ 0 h 4381499"/>
              <a:gd name="connsiteX1" fmla="*/ 5652159 w 5657850"/>
              <a:gd name="connsiteY1" fmla="*/ 112450 h 4381499"/>
              <a:gd name="connsiteX2" fmla="*/ 5652634 w 5657850"/>
              <a:gd name="connsiteY2" fmla="*/ 114481 h 4381499"/>
              <a:gd name="connsiteX3" fmla="*/ 5657850 w 5657850"/>
              <a:gd name="connsiteY3" fmla="*/ 114299 h 4381499"/>
              <a:gd name="connsiteX4" fmla="*/ 5656083 w 5657850"/>
              <a:gd name="connsiteY4" fmla="*/ 129233 h 4381499"/>
              <a:gd name="connsiteX5" fmla="*/ 5153025 w 5657850"/>
              <a:gd name="connsiteY5" fmla="*/ 4381499 h 4381499"/>
              <a:gd name="connsiteX6" fmla="*/ 0 w 5657850"/>
              <a:gd name="connsiteY6" fmla="*/ 3381374 h 4381499"/>
              <a:gd name="connsiteX7" fmla="*/ 371475 w 5657850"/>
              <a:gd name="connsiteY7" fmla="*/ 298449 h 4381499"/>
              <a:gd name="connsiteX8" fmla="*/ 371564 w 5657850"/>
              <a:gd name="connsiteY8" fmla="*/ 298446 h 4381499"/>
              <a:gd name="connsiteX9" fmla="*/ 371476 w 5657850"/>
              <a:gd name="connsiteY9" fmla="*/ 295275 h 4381499"/>
              <a:gd name="connsiteX10" fmla="*/ 385764 w 5657850"/>
              <a:gd name="connsiteY10" fmla="*/ 223837 h 4381499"/>
              <a:gd name="connsiteX11" fmla="*/ 5534025 w 5657850"/>
              <a:gd name="connsiteY11" fmla="*/ 0 h 4381499"/>
              <a:gd name="connsiteX0" fmla="*/ 5534025 w 5668783"/>
              <a:gd name="connsiteY0" fmla="*/ 0 h 4381499"/>
              <a:gd name="connsiteX1" fmla="*/ 5652159 w 5668783"/>
              <a:gd name="connsiteY1" fmla="*/ 112450 h 4381499"/>
              <a:gd name="connsiteX2" fmla="*/ 5652634 w 5668783"/>
              <a:gd name="connsiteY2" fmla="*/ 114481 h 4381499"/>
              <a:gd name="connsiteX3" fmla="*/ 5657850 w 5668783"/>
              <a:gd name="connsiteY3" fmla="*/ 114299 h 4381499"/>
              <a:gd name="connsiteX4" fmla="*/ 5668783 w 5668783"/>
              <a:gd name="connsiteY4" fmla="*/ 160983 h 4381499"/>
              <a:gd name="connsiteX5" fmla="*/ 5153025 w 5668783"/>
              <a:gd name="connsiteY5" fmla="*/ 4381499 h 4381499"/>
              <a:gd name="connsiteX6" fmla="*/ 0 w 5668783"/>
              <a:gd name="connsiteY6" fmla="*/ 3381374 h 4381499"/>
              <a:gd name="connsiteX7" fmla="*/ 371475 w 5668783"/>
              <a:gd name="connsiteY7" fmla="*/ 298449 h 4381499"/>
              <a:gd name="connsiteX8" fmla="*/ 371564 w 5668783"/>
              <a:gd name="connsiteY8" fmla="*/ 298446 h 4381499"/>
              <a:gd name="connsiteX9" fmla="*/ 371476 w 5668783"/>
              <a:gd name="connsiteY9" fmla="*/ 295275 h 4381499"/>
              <a:gd name="connsiteX10" fmla="*/ 385764 w 5668783"/>
              <a:gd name="connsiteY10" fmla="*/ 223837 h 4381499"/>
              <a:gd name="connsiteX11" fmla="*/ 5534025 w 5668783"/>
              <a:gd name="connsiteY11" fmla="*/ 0 h 4381499"/>
              <a:gd name="connsiteX0" fmla="*/ 5534025 w 5668783"/>
              <a:gd name="connsiteY0" fmla="*/ 0 h 4381499"/>
              <a:gd name="connsiteX1" fmla="*/ 5652159 w 5668783"/>
              <a:gd name="connsiteY1" fmla="*/ 112450 h 4381499"/>
              <a:gd name="connsiteX2" fmla="*/ 5652634 w 5668783"/>
              <a:gd name="connsiteY2" fmla="*/ 114481 h 4381499"/>
              <a:gd name="connsiteX3" fmla="*/ 5657850 w 5668783"/>
              <a:gd name="connsiteY3" fmla="*/ 88106 h 4381499"/>
              <a:gd name="connsiteX4" fmla="*/ 5668783 w 5668783"/>
              <a:gd name="connsiteY4" fmla="*/ 160983 h 4381499"/>
              <a:gd name="connsiteX5" fmla="*/ 5153025 w 5668783"/>
              <a:gd name="connsiteY5" fmla="*/ 4381499 h 4381499"/>
              <a:gd name="connsiteX6" fmla="*/ 0 w 5668783"/>
              <a:gd name="connsiteY6" fmla="*/ 3381374 h 4381499"/>
              <a:gd name="connsiteX7" fmla="*/ 371475 w 5668783"/>
              <a:gd name="connsiteY7" fmla="*/ 298449 h 4381499"/>
              <a:gd name="connsiteX8" fmla="*/ 371564 w 5668783"/>
              <a:gd name="connsiteY8" fmla="*/ 298446 h 4381499"/>
              <a:gd name="connsiteX9" fmla="*/ 371476 w 5668783"/>
              <a:gd name="connsiteY9" fmla="*/ 295275 h 4381499"/>
              <a:gd name="connsiteX10" fmla="*/ 385764 w 5668783"/>
              <a:gd name="connsiteY10" fmla="*/ 223837 h 4381499"/>
              <a:gd name="connsiteX11" fmla="*/ 5534025 w 5668783"/>
              <a:gd name="connsiteY11" fmla="*/ 0 h 4381499"/>
              <a:gd name="connsiteX0" fmla="*/ 5534025 w 5668783"/>
              <a:gd name="connsiteY0" fmla="*/ 0 h 4381499"/>
              <a:gd name="connsiteX1" fmla="*/ 5652159 w 5668783"/>
              <a:gd name="connsiteY1" fmla="*/ 112450 h 4381499"/>
              <a:gd name="connsiteX2" fmla="*/ 5652634 w 5668783"/>
              <a:gd name="connsiteY2" fmla="*/ 114481 h 4381499"/>
              <a:gd name="connsiteX3" fmla="*/ 5668783 w 5668783"/>
              <a:gd name="connsiteY3" fmla="*/ 160983 h 4381499"/>
              <a:gd name="connsiteX4" fmla="*/ 5153025 w 5668783"/>
              <a:gd name="connsiteY4" fmla="*/ 4381499 h 4381499"/>
              <a:gd name="connsiteX5" fmla="*/ 0 w 5668783"/>
              <a:gd name="connsiteY5" fmla="*/ 3381374 h 4381499"/>
              <a:gd name="connsiteX6" fmla="*/ 371475 w 5668783"/>
              <a:gd name="connsiteY6" fmla="*/ 298449 h 4381499"/>
              <a:gd name="connsiteX7" fmla="*/ 371564 w 5668783"/>
              <a:gd name="connsiteY7" fmla="*/ 298446 h 4381499"/>
              <a:gd name="connsiteX8" fmla="*/ 371476 w 5668783"/>
              <a:gd name="connsiteY8" fmla="*/ 295275 h 4381499"/>
              <a:gd name="connsiteX9" fmla="*/ 385764 w 5668783"/>
              <a:gd name="connsiteY9" fmla="*/ 223837 h 4381499"/>
              <a:gd name="connsiteX10" fmla="*/ 5534025 w 5668783"/>
              <a:gd name="connsiteY10" fmla="*/ 0 h 4381499"/>
              <a:gd name="connsiteX0" fmla="*/ 5534025 w 5668783"/>
              <a:gd name="connsiteY0" fmla="*/ 0 h 4381499"/>
              <a:gd name="connsiteX1" fmla="*/ 5652159 w 5668783"/>
              <a:gd name="connsiteY1" fmla="*/ 112450 h 4381499"/>
              <a:gd name="connsiteX2" fmla="*/ 5662159 w 5668783"/>
              <a:gd name="connsiteY2" fmla="*/ 109719 h 4381499"/>
              <a:gd name="connsiteX3" fmla="*/ 5668783 w 5668783"/>
              <a:gd name="connsiteY3" fmla="*/ 160983 h 4381499"/>
              <a:gd name="connsiteX4" fmla="*/ 5153025 w 5668783"/>
              <a:gd name="connsiteY4" fmla="*/ 4381499 h 4381499"/>
              <a:gd name="connsiteX5" fmla="*/ 0 w 5668783"/>
              <a:gd name="connsiteY5" fmla="*/ 3381374 h 4381499"/>
              <a:gd name="connsiteX6" fmla="*/ 371475 w 5668783"/>
              <a:gd name="connsiteY6" fmla="*/ 298449 h 4381499"/>
              <a:gd name="connsiteX7" fmla="*/ 371564 w 5668783"/>
              <a:gd name="connsiteY7" fmla="*/ 298446 h 4381499"/>
              <a:gd name="connsiteX8" fmla="*/ 371476 w 5668783"/>
              <a:gd name="connsiteY8" fmla="*/ 295275 h 4381499"/>
              <a:gd name="connsiteX9" fmla="*/ 385764 w 5668783"/>
              <a:gd name="connsiteY9" fmla="*/ 223837 h 4381499"/>
              <a:gd name="connsiteX10" fmla="*/ 5534025 w 5668783"/>
              <a:gd name="connsiteY10" fmla="*/ 0 h 4381499"/>
              <a:gd name="connsiteX0" fmla="*/ 5534025 w 5778840"/>
              <a:gd name="connsiteY0" fmla="*/ 0 h 4381499"/>
              <a:gd name="connsiteX1" fmla="*/ 5652159 w 5778840"/>
              <a:gd name="connsiteY1" fmla="*/ 112450 h 4381499"/>
              <a:gd name="connsiteX2" fmla="*/ 5778840 w 5778840"/>
              <a:gd name="connsiteY2" fmla="*/ 74001 h 4381499"/>
              <a:gd name="connsiteX3" fmla="*/ 5668783 w 5778840"/>
              <a:gd name="connsiteY3" fmla="*/ 160983 h 4381499"/>
              <a:gd name="connsiteX4" fmla="*/ 5153025 w 5778840"/>
              <a:gd name="connsiteY4" fmla="*/ 4381499 h 4381499"/>
              <a:gd name="connsiteX5" fmla="*/ 0 w 5778840"/>
              <a:gd name="connsiteY5" fmla="*/ 3381374 h 4381499"/>
              <a:gd name="connsiteX6" fmla="*/ 371475 w 5778840"/>
              <a:gd name="connsiteY6" fmla="*/ 298449 h 4381499"/>
              <a:gd name="connsiteX7" fmla="*/ 371564 w 5778840"/>
              <a:gd name="connsiteY7" fmla="*/ 298446 h 4381499"/>
              <a:gd name="connsiteX8" fmla="*/ 371476 w 5778840"/>
              <a:gd name="connsiteY8" fmla="*/ 295275 h 4381499"/>
              <a:gd name="connsiteX9" fmla="*/ 385764 w 5778840"/>
              <a:gd name="connsiteY9" fmla="*/ 223837 h 4381499"/>
              <a:gd name="connsiteX10" fmla="*/ 5534025 w 5778840"/>
              <a:gd name="connsiteY10" fmla="*/ 0 h 4381499"/>
              <a:gd name="connsiteX0" fmla="*/ 5534025 w 5668783"/>
              <a:gd name="connsiteY0" fmla="*/ 0 h 4381499"/>
              <a:gd name="connsiteX1" fmla="*/ 5652159 w 5668783"/>
              <a:gd name="connsiteY1" fmla="*/ 112450 h 4381499"/>
              <a:gd name="connsiteX2" fmla="*/ 5668783 w 5668783"/>
              <a:gd name="connsiteY2" fmla="*/ 160983 h 4381499"/>
              <a:gd name="connsiteX3" fmla="*/ 5153025 w 5668783"/>
              <a:gd name="connsiteY3" fmla="*/ 4381499 h 4381499"/>
              <a:gd name="connsiteX4" fmla="*/ 0 w 5668783"/>
              <a:gd name="connsiteY4" fmla="*/ 3381374 h 4381499"/>
              <a:gd name="connsiteX5" fmla="*/ 371475 w 5668783"/>
              <a:gd name="connsiteY5" fmla="*/ 298449 h 4381499"/>
              <a:gd name="connsiteX6" fmla="*/ 371564 w 5668783"/>
              <a:gd name="connsiteY6" fmla="*/ 298446 h 4381499"/>
              <a:gd name="connsiteX7" fmla="*/ 371476 w 5668783"/>
              <a:gd name="connsiteY7" fmla="*/ 295275 h 4381499"/>
              <a:gd name="connsiteX8" fmla="*/ 385764 w 5668783"/>
              <a:gd name="connsiteY8" fmla="*/ 223837 h 4381499"/>
              <a:gd name="connsiteX9" fmla="*/ 5534025 w 5668783"/>
              <a:gd name="connsiteY9" fmla="*/ 0 h 4381499"/>
              <a:gd name="connsiteX0" fmla="*/ 5534025 w 5668783"/>
              <a:gd name="connsiteY0" fmla="*/ 0 h 4381499"/>
              <a:gd name="connsiteX1" fmla="*/ 5652159 w 5668783"/>
              <a:gd name="connsiteY1" fmla="*/ 112450 h 4381499"/>
              <a:gd name="connsiteX2" fmla="*/ 5668783 w 5668783"/>
              <a:gd name="connsiteY2" fmla="*/ 160983 h 4381499"/>
              <a:gd name="connsiteX3" fmla="*/ 5153025 w 5668783"/>
              <a:gd name="connsiteY3" fmla="*/ 4381499 h 4381499"/>
              <a:gd name="connsiteX4" fmla="*/ 0 w 5668783"/>
              <a:gd name="connsiteY4" fmla="*/ 3381374 h 4381499"/>
              <a:gd name="connsiteX5" fmla="*/ 371475 w 5668783"/>
              <a:gd name="connsiteY5" fmla="*/ 298449 h 4381499"/>
              <a:gd name="connsiteX6" fmla="*/ 371564 w 5668783"/>
              <a:gd name="connsiteY6" fmla="*/ 298446 h 4381499"/>
              <a:gd name="connsiteX7" fmla="*/ 371476 w 5668783"/>
              <a:gd name="connsiteY7" fmla="*/ 295275 h 4381499"/>
              <a:gd name="connsiteX8" fmla="*/ 385764 w 5668783"/>
              <a:gd name="connsiteY8" fmla="*/ 223837 h 4381499"/>
              <a:gd name="connsiteX9" fmla="*/ 5534025 w 5668783"/>
              <a:gd name="connsiteY9" fmla="*/ 0 h 43814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668783" h="4381499">
                <a:moveTo>
                  <a:pt x="5534025" y="0"/>
                </a:moveTo>
                <a:cubicBezTo>
                  <a:pt x="5545533" y="0"/>
                  <a:pt x="5663630" y="42913"/>
                  <a:pt x="5652159" y="112450"/>
                </a:cubicBezTo>
                <a:lnTo>
                  <a:pt x="5668783" y="160983"/>
                </a:lnTo>
                <a:lnTo>
                  <a:pt x="5153025" y="4381499"/>
                </a:lnTo>
                <a:lnTo>
                  <a:pt x="0" y="3381374"/>
                </a:lnTo>
                <a:lnTo>
                  <a:pt x="371475" y="298449"/>
                </a:lnTo>
                <a:lnTo>
                  <a:pt x="371564" y="298446"/>
                </a:lnTo>
                <a:cubicBezTo>
                  <a:pt x="371535" y="297389"/>
                  <a:pt x="371505" y="296332"/>
                  <a:pt x="371476" y="295275"/>
                </a:cubicBezTo>
                <a:cubicBezTo>
                  <a:pt x="371476" y="282123"/>
                  <a:pt x="372612" y="223837"/>
                  <a:pt x="385764" y="223837"/>
                </a:cubicBezTo>
                <a:lnTo>
                  <a:pt x="5534025" y="0"/>
                </a:lnTo>
                <a:close/>
              </a:path>
            </a:pathLst>
          </a:custGeom>
          <a:pattFill prst="divot">
            <a:fgClr>
              <a:schemeClr val="accent1"/>
            </a:fgClr>
            <a:bgClr>
              <a:schemeClr val="bg1"/>
            </a:bgClr>
          </a:pattFill>
        </p:spPr>
        <p:txBody>
          <a:bodyPr wrap="square">
            <a:noAutofit/>
          </a:bodyPr>
          <a:lstStyle/>
          <a:p>
            <a:endParaRPr lang="en-ID"/>
          </a:p>
        </p:txBody>
      </p:sp>
    </p:spTree>
    <p:extLst>
      <p:ext uri="{BB962C8B-B14F-4D97-AF65-F5344CB8AC3E}">
        <p14:creationId xmlns:p14="http://schemas.microsoft.com/office/powerpoint/2010/main" val="136919431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Title Slide">
    <p:spTree>
      <p:nvGrpSpPr>
        <p:cNvPr id="1" name=""/>
        <p:cNvGrpSpPr/>
        <p:nvPr/>
      </p:nvGrpSpPr>
      <p:grpSpPr>
        <a:xfrm>
          <a:off x="0" y="0"/>
          <a:ext cx="0" cy="0"/>
          <a:chOff x="0" y="0"/>
          <a:chExt cx="0" cy="0"/>
        </a:xfrm>
      </p:grpSpPr>
      <p:sp>
        <p:nvSpPr>
          <p:cNvPr id="5" name="Freeform: Shape 4">
            <a:extLst>
              <a:ext uri="{FF2B5EF4-FFF2-40B4-BE49-F238E27FC236}">
                <a16:creationId xmlns:a16="http://schemas.microsoft.com/office/drawing/2014/main" id="{259F66C0-B2BE-4080-92C2-F0A32418B1AF}"/>
              </a:ext>
            </a:extLst>
          </p:cNvPr>
          <p:cNvSpPr/>
          <p:nvPr userDrawn="1"/>
        </p:nvSpPr>
        <p:spPr>
          <a:xfrm>
            <a:off x="1009443" y="0"/>
            <a:ext cx="3694224" cy="6858000"/>
          </a:xfrm>
          <a:custGeom>
            <a:avLst/>
            <a:gdLst>
              <a:gd name="connsiteX0" fmla="*/ 1097663 w 3694224"/>
              <a:gd name="connsiteY0" fmla="*/ 0 h 6858000"/>
              <a:gd name="connsiteX1" fmla="*/ 3642652 w 3694224"/>
              <a:gd name="connsiteY1" fmla="*/ 0 h 6858000"/>
              <a:gd name="connsiteX2" fmla="*/ 2941733 w 3694224"/>
              <a:gd name="connsiteY2" fmla="*/ 1562100 h 6858000"/>
              <a:gd name="connsiteX3" fmla="*/ 3449732 w 3694224"/>
              <a:gd name="connsiteY3" fmla="*/ 3594100 h 6858000"/>
              <a:gd name="connsiteX4" fmla="*/ 2471831 w 3694224"/>
              <a:gd name="connsiteY4" fmla="*/ 5219700 h 6858000"/>
              <a:gd name="connsiteX5" fmla="*/ 2794322 w 3694224"/>
              <a:gd name="connsiteY5" fmla="*/ 6858000 h 6858000"/>
              <a:gd name="connsiteX6" fmla="*/ 249333 w 3694224"/>
              <a:gd name="connsiteY6" fmla="*/ 6858000 h 6858000"/>
              <a:gd name="connsiteX7" fmla="*/ 566833 w 3694224"/>
              <a:gd name="connsiteY7" fmla="*/ 4521200 h 6858000"/>
              <a:gd name="connsiteX8" fmla="*/ 84233 w 3694224"/>
              <a:gd name="connsiteY8" fmla="*/ 1498600 h 6858000"/>
              <a:gd name="connsiteX9" fmla="*/ 1097663 w 3694224"/>
              <a:gd name="connsiteY9"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694224" h="6858000">
                <a:moveTo>
                  <a:pt x="1097663" y="0"/>
                </a:moveTo>
                <a:lnTo>
                  <a:pt x="3642652" y="0"/>
                </a:lnTo>
                <a:cubicBezTo>
                  <a:pt x="3922480" y="192617"/>
                  <a:pt x="2973886" y="963083"/>
                  <a:pt x="2941733" y="1562100"/>
                </a:cubicBezTo>
                <a:cubicBezTo>
                  <a:pt x="2909580" y="2161117"/>
                  <a:pt x="3388349" y="2692400"/>
                  <a:pt x="3449732" y="3594100"/>
                </a:cubicBezTo>
                <a:cubicBezTo>
                  <a:pt x="3511115" y="4495800"/>
                  <a:pt x="2581066" y="4675717"/>
                  <a:pt x="2471831" y="5219700"/>
                </a:cubicBezTo>
                <a:cubicBezTo>
                  <a:pt x="2362596" y="5763683"/>
                  <a:pt x="3228238" y="6551083"/>
                  <a:pt x="2794322" y="6858000"/>
                </a:cubicBezTo>
                <a:lnTo>
                  <a:pt x="249333" y="6858000"/>
                </a:lnTo>
                <a:cubicBezTo>
                  <a:pt x="-64765" y="6438900"/>
                  <a:pt x="-199400" y="5465233"/>
                  <a:pt x="566833" y="4521200"/>
                </a:cubicBezTo>
                <a:cubicBezTo>
                  <a:pt x="1333066" y="3577167"/>
                  <a:pt x="-4239" y="2252133"/>
                  <a:pt x="84233" y="1498600"/>
                </a:cubicBezTo>
                <a:cubicBezTo>
                  <a:pt x="172705" y="745067"/>
                  <a:pt x="899553" y="524933"/>
                  <a:pt x="1097663" y="0"/>
                </a:cubicBezTo>
                <a:close/>
              </a:path>
            </a:pathLst>
          </a:custGeom>
          <a:gradFill>
            <a:gsLst>
              <a:gs pos="23000">
                <a:srgbClr val="7C7ADF"/>
              </a:gs>
              <a:gs pos="100000">
                <a:srgbClr val="AFAEEC"/>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2" name="Picture Placeholder 3">
            <a:extLst>
              <a:ext uri="{FF2B5EF4-FFF2-40B4-BE49-F238E27FC236}">
                <a16:creationId xmlns:a16="http://schemas.microsoft.com/office/drawing/2014/main" id="{51BAF3E4-51FF-4A2D-90DD-ED376B3972E6}"/>
              </a:ext>
            </a:extLst>
          </p:cNvPr>
          <p:cNvSpPr>
            <a:spLocks noGrp="1"/>
          </p:cNvSpPr>
          <p:nvPr>
            <p:ph type="pic" sz="quarter" idx="11"/>
          </p:nvPr>
        </p:nvSpPr>
        <p:spPr>
          <a:xfrm>
            <a:off x="88900" y="0"/>
            <a:ext cx="4371991" cy="6858000"/>
          </a:xfrm>
          <a:custGeom>
            <a:avLst/>
            <a:gdLst>
              <a:gd name="connsiteX0" fmla="*/ 0 w 3393319"/>
              <a:gd name="connsiteY0" fmla="*/ 6858000 h 6858000"/>
              <a:gd name="connsiteX1" fmla="*/ 848330 w 3393319"/>
              <a:gd name="connsiteY1" fmla="*/ 0 h 6858000"/>
              <a:gd name="connsiteX2" fmla="*/ 3393319 w 3393319"/>
              <a:gd name="connsiteY2" fmla="*/ 0 h 6858000"/>
              <a:gd name="connsiteX3" fmla="*/ 2544989 w 3393319"/>
              <a:gd name="connsiteY3" fmla="*/ 6858000 h 6858000"/>
              <a:gd name="connsiteX4" fmla="*/ 0 w 3393319"/>
              <a:gd name="connsiteY4" fmla="*/ 6858000 h 6858000"/>
              <a:gd name="connsiteX0" fmla="*/ 0 w 3393319"/>
              <a:gd name="connsiteY0" fmla="*/ 6858000 h 6858000"/>
              <a:gd name="connsiteX1" fmla="*/ 254000 w 3393319"/>
              <a:gd name="connsiteY1" fmla="*/ 1574800 h 6858000"/>
              <a:gd name="connsiteX2" fmla="*/ 848330 w 3393319"/>
              <a:gd name="connsiteY2" fmla="*/ 0 h 6858000"/>
              <a:gd name="connsiteX3" fmla="*/ 3393319 w 3393319"/>
              <a:gd name="connsiteY3" fmla="*/ 0 h 6858000"/>
              <a:gd name="connsiteX4" fmla="*/ 2544989 w 3393319"/>
              <a:gd name="connsiteY4" fmla="*/ 6858000 h 6858000"/>
              <a:gd name="connsiteX5" fmla="*/ 0 w 3393319"/>
              <a:gd name="connsiteY5" fmla="*/ 6858000 h 6858000"/>
              <a:gd name="connsiteX0" fmla="*/ 151280 w 3544599"/>
              <a:gd name="connsiteY0" fmla="*/ 6858000 h 6858000"/>
              <a:gd name="connsiteX1" fmla="*/ 405280 w 3544599"/>
              <a:gd name="connsiteY1" fmla="*/ 1574800 h 6858000"/>
              <a:gd name="connsiteX2" fmla="*/ 999610 w 3544599"/>
              <a:gd name="connsiteY2" fmla="*/ 0 h 6858000"/>
              <a:gd name="connsiteX3" fmla="*/ 3544599 w 3544599"/>
              <a:gd name="connsiteY3" fmla="*/ 0 h 6858000"/>
              <a:gd name="connsiteX4" fmla="*/ 2696269 w 3544599"/>
              <a:gd name="connsiteY4" fmla="*/ 6858000 h 6858000"/>
              <a:gd name="connsiteX5" fmla="*/ 151280 w 3544599"/>
              <a:gd name="connsiteY5" fmla="*/ 6858000 h 6858000"/>
              <a:gd name="connsiteX0" fmla="*/ 193736 w 3587055"/>
              <a:gd name="connsiteY0" fmla="*/ 6858000 h 6858000"/>
              <a:gd name="connsiteX1" fmla="*/ 447736 w 3587055"/>
              <a:gd name="connsiteY1" fmla="*/ 1574800 h 6858000"/>
              <a:gd name="connsiteX2" fmla="*/ 1042066 w 3587055"/>
              <a:gd name="connsiteY2" fmla="*/ 0 h 6858000"/>
              <a:gd name="connsiteX3" fmla="*/ 3587055 w 3587055"/>
              <a:gd name="connsiteY3" fmla="*/ 0 h 6858000"/>
              <a:gd name="connsiteX4" fmla="*/ 2738725 w 3587055"/>
              <a:gd name="connsiteY4" fmla="*/ 6858000 h 6858000"/>
              <a:gd name="connsiteX5" fmla="*/ 193736 w 3587055"/>
              <a:gd name="connsiteY5" fmla="*/ 6858000 h 6858000"/>
              <a:gd name="connsiteX0" fmla="*/ 133112 w 3526431"/>
              <a:gd name="connsiteY0" fmla="*/ 6858000 h 6858000"/>
              <a:gd name="connsiteX1" fmla="*/ 577612 w 3526431"/>
              <a:gd name="connsiteY1" fmla="*/ 4330700 h 6858000"/>
              <a:gd name="connsiteX2" fmla="*/ 387112 w 3526431"/>
              <a:gd name="connsiteY2" fmla="*/ 1574800 h 6858000"/>
              <a:gd name="connsiteX3" fmla="*/ 981442 w 3526431"/>
              <a:gd name="connsiteY3" fmla="*/ 0 h 6858000"/>
              <a:gd name="connsiteX4" fmla="*/ 3526431 w 3526431"/>
              <a:gd name="connsiteY4" fmla="*/ 0 h 6858000"/>
              <a:gd name="connsiteX5" fmla="*/ 2678101 w 3526431"/>
              <a:gd name="connsiteY5" fmla="*/ 6858000 h 6858000"/>
              <a:gd name="connsiteX6" fmla="*/ 133112 w 3526431"/>
              <a:gd name="connsiteY6" fmla="*/ 6858000 h 6858000"/>
              <a:gd name="connsiteX0" fmla="*/ 169549 w 3562868"/>
              <a:gd name="connsiteY0" fmla="*/ 6858000 h 6858000"/>
              <a:gd name="connsiteX1" fmla="*/ 614049 w 3562868"/>
              <a:gd name="connsiteY1" fmla="*/ 4330700 h 6858000"/>
              <a:gd name="connsiteX2" fmla="*/ 4449 w 3562868"/>
              <a:gd name="connsiteY2" fmla="*/ 1498600 h 6858000"/>
              <a:gd name="connsiteX3" fmla="*/ 1017879 w 3562868"/>
              <a:gd name="connsiteY3" fmla="*/ 0 h 6858000"/>
              <a:gd name="connsiteX4" fmla="*/ 3562868 w 3562868"/>
              <a:gd name="connsiteY4" fmla="*/ 0 h 6858000"/>
              <a:gd name="connsiteX5" fmla="*/ 2714538 w 3562868"/>
              <a:gd name="connsiteY5" fmla="*/ 6858000 h 6858000"/>
              <a:gd name="connsiteX6" fmla="*/ 169549 w 3562868"/>
              <a:gd name="connsiteY6" fmla="*/ 6858000 h 6858000"/>
              <a:gd name="connsiteX0" fmla="*/ 165900 w 3559219"/>
              <a:gd name="connsiteY0" fmla="*/ 6858000 h 6858000"/>
              <a:gd name="connsiteX1" fmla="*/ 826300 w 3559219"/>
              <a:gd name="connsiteY1" fmla="*/ 4343400 h 6858000"/>
              <a:gd name="connsiteX2" fmla="*/ 800 w 3559219"/>
              <a:gd name="connsiteY2" fmla="*/ 1498600 h 6858000"/>
              <a:gd name="connsiteX3" fmla="*/ 1014230 w 3559219"/>
              <a:gd name="connsiteY3" fmla="*/ 0 h 6858000"/>
              <a:gd name="connsiteX4" fmla="*/ 3559219 w 3559219"/>
              <a:gd name="connsiteY4" fmla="*/ 0 h 6858000"/>
              <a:gd name="connsiteX5" fmla="*/ 2710889 w 3559219"/>
              <a:gd name="connsiteY5" fmla="*/ 6858000 h 6858000"/>
              <a:gd name="connsiteX6" fmla="*/ 165900 w 3559219"/>
              <a:gd name="connsiteY6" fmla="*/ 6858000 h 6858000"/>
              <a:gd name="connsiteX0" fmla="*/ 205777 w 3599096"/>
              <a:gd name="connsiteY0" fmla="*/ 6858000 h 6858000"/>
              <a:gd name="connsiteX1" fmla="*/ 866177 w 3599096"/>
              <a:gd name="connsiteY1" fmla="*/ 4343400 h 6858000"/>
              <a:gd name="connsiteX2" fmla="*/ 40677 w 3599096"/>
              <a:gd name="connsiteY2" fmla="*/ 1498600 h 6858000"/>
              <a:gd name="connsiteX3" fmla="*/ 1054107 w 3599096"/>
              <a:gd name="connsiteY3" fmla="*/ 0 h 6858000"/>
              <a:gd name="connsiteX4" fmla="*/ 3599096 w 3599096"/>
              <a:gd name="connsiteY4" fmla="*/ 0 h 6858000"/>
              <a:gd name="connsiteX5" fmla="*/ 2750766 w 3599096"/>
              <a:gd name="connsiteY5" fmla="*/ 6858000 h 6858000"/>
              <a:gd name="connsiteX6" fmla="*/ 205777 w 3599096"/>
              <a:gd name="connsiteY6" fmla="*/ 6858000 h 6858000"/>
              <a:gd name="connsiteX0" fmla="*/ 165900 w 3559219"/>
              <a:gd name="connsiteY0" fmla="*/ 6858000 h 6858000"/>
              <a:gd name="connsiteX1" fmla="*/ 826300 w 3559219"/>
              <a:gd name="connsiteY1" fmla="*/ 4343400 h 6858000"/>
              <a:gd name="connsiteX2" fmla="*/ 800 w 3559219"/>
              <a:gd name="connsiteY2" fmla="*/ 1498600 h 6858000"/>
              <a:gd name="connsiteX3" fmla="*/ 1014230 w 3559219"/>
              <a:gd name="connsiteY3" fmla="*/ 0 h 6858000"/>
              <a:gd name="connsiteX4" fmla="*/ 3559219 w 3559219"/>
              <a:gd name="connsiteY4" fmla="*/ 0 h 6858000"/>
              <a:gd name="connsiteX5" fmla="*/ 2710889 w 3559219"/>
              <a:gd name="connsiteY5" fmla="*/ 6858000 h 6858000"/>
              <a:gd name="connsiteX6" fmla="*/ 165900 w 3559219"/>
              <a:gd name="connsiteY6" fmla="*/ 6858000 h 6858000"/>
              <a:gd name="connsiteX0" fmla="*/ 165549 w 3558868"/>
              <a:gd name="connsiteY0" fmla="*/ 6858000 h 6858000"/>
              <a:gd name="connsiteX1" fmla="*/ 825949 w 3558868"/>
              <a:gd name="connsiteY1" fmla="*/ 4343400 h 6858000"/>
              <a:gd name="connsiteX2" fmla="*/ 449 w 3558868"/>
              <a:gd name="connsiteY2" fmla="*/ 1498600 h 6858000"/>
              <a:gd name="connsiteX3" fmla="*/ 1013879 w 3558868"/>
              <a:gd name="connsiteY3" fmla="*/ 0 h 6858000"/>
              <a:gd name="connsiteX4" fmla="*/ 3558868 w 3558868"/>
              <a:gd name="connsiteY4" fmla="*/ 0 h 6858000"/>
              <a:gd name="connsiteX5" fmla="*/ 2710538 w 3558868"/>
              <a:gd name="connsiteY5" fmla="*/ 6858000 h 6858000"/>
              <a:gd name="connsiteX6" fmla="*/ 165549 w 3558868"/>
              <a:gd name="connsiteY6" fmla="*/ 6858000 h 6858000"/>
              <a:gd name="connsiteX0" fmla="*/ 249333 w 3642652"/>
              <a:gd name="connsiteY0" fmla="*/ 6858000 h 6858000"/>
              <a:gd name="connsiteX1" fmla="*/ 566833 w 3642652"/>
              <a:gd name="connsiteY1" fmla="*/ 4521200 h 6858000"/>
              <a:gd name="connsiteX2" fmla="*/ 84233 w 3642652"/>
              <a:gd name="connsiteY2" fmla="*/ 1498600 h 6858000"/>
              <a:gd name="connsiteX3" fmla="*/ 1097663 w 3642652"/>
              <a:gd name="connsiteY3" fmla="*/ 0 h 6858000"/>
              <a:gd name="connsiteX4" fmla="*/ 3642652 w 3642652"/>
              <a:gd name="connsiteY4" fmla="*/ 0 h 6858000"/>
              <a:gd name="connsiteX5" fmla="*/ 2794322 w 3642652"/>
              <a:gd name="connsiteY5" fmla="*/ 6858000 h 6858000"/>
              <a:gd name="connsiteX6" fmla="*/ 249333 w 3642652"/>
              <a:gd name="connsiteY6" fmla="*/ 6858000 h 6858000"/>
              <a:gd name="connsiteX0" fmla="*/ 249333 w 3752357"/>
              <a:gd name="connsiteY0" fmla="*/ 6858000 h 6858000"/>
              <a:gd name="connsiteX1" fmla="*/ 566833 w 3752357"/>
              <a:gd name="connsiteY1" fmla="*/ 4521200 h 6858000"/>
              <a:gd name="connsiteX2" fmla="*/ 84233 w 3752357"/>
              <a:gd name="connsiteY2" fmla="*/ 1498600 h 6858000"/>
              <a:gd name="connsiteX3" fmla="*/ 1097663 w 3752357"/>
              <a:gd name="connsiteY3" fmla="*/ 0 h 6858000"/>
              <a:gd name="connsiteX4" fmla="*/ 3642652 w 3752357"/>
              <a:gd name="connsiteY4" fmla="*/ 0 h 6858000"/>
              <a:gd name="connsiteX5" fmla="*/ 3741832 w 3752357"/>
              <a:gd name="connsiteY5" fmla="*/ 1270000 h 6858000"/>
              <a:gd name="connsiteX6" fmla="*/ 2794322 w 3752357"/>
              <a:gd name="connsiteY6" fmla="*/ 6858000 h 6858000"/>
              <a:gd name="connsiteX7" fmla="*/ 249333 w 3752357"/>
              <a:gd name="connsiteY7" fmla="*/ 6858000 h 6858000"/>
              <a:gd name="connsiteX0" fmla="*/ 249333 w 3976613"/>
              <a:gd name="connsiteY0" fmla="*/ 6858000 h 6858000"/>
              <a:gd name="connsiteX1" fmla="*/ 566833 w 3976613"/>
              <a:gd name="connsiteY1" fmla="*/ 4521200 h 6858000"/>
              <a:gd name="connsiteX2" fmla="*/ 84233 w 3976613"/>
              <a:gd name="connsiteY2" fmla="*/ 1498600 h 6858000"/>
              <a:gd name="connsiteX3" fmla="*/ 1097663 w 3976613"/>
              <a:gd name="connsiteY3" fmla="*/ 0 h 6858000"/>
              <a:gd name="connsiteX4" fmla="*/ 3642652 w 3976613"/>
              <a:gd name="connsiteY4" fmla="*/ 0 h 6858000"/>
              <a:gd name="connsiteX5" fmla="*/ 3741832 w 3976613"/>
              <a:gd name="connsiteY5" fmla="*/ 1270000 h 6858000"/>
              <a:gd name="connsiteX6" fmla="*/ 2794322 w 3976613"/>
              <a:gd name="connsiteY6" fmla="*/ 6858000 h 6858000"/>
              <a:gd name="connsiteX7" fmla="*/ 249333 w 3976613"/>
              <a:gd name="connsiteY7" fmla="*/ 6858000 h 6858000"/>
              <a:gd name="connsiteX0" fmla="*/ 249333 w 3812311"/>
              <a:gd name="connsiteY0" fmla="*/ 6858000 h 6858000"/>
              <a:gd name="connsiteX1" fmla="*/ 566833 w 3812311"/>
              <a:gd name="connsiteY1" fmla="*/ 4521200 h 6858000"/>
              <a:gd name="connsiteX2" fmla="*/ 84233 w 3812311"/>
              <a:gd name="connsiteY2" fmla="*/ 1498600 h 6858000"/>
              <a:gd name="connsiteX3" fmla="*/ 1097663 w 3812311"/>
              <a:gd name="connsiteY3" fmla="*/ 0 h 6858000"/>
              <a:gd name="connsiteX4" fmla="*/ 3642652 w 3812311"/>
              <a:gd name="connsiteY4" fmla="*/ 0 h 6858000"/>
              <a:gd name="connsiteX5" fmla="*/ 3246532 w 3812311"/>
              <a:gd name="connsiteY5" fmla="*/ 2032000 h 6858000"/>
              <a:gd name="connsiteX6" fmla="*/ 2794322 w 3812311"/>
              <a:gd name="connsiteY6" fmla="*/ 6858000 h 6858000"/>
              <a:gd name="connsiteX7" fmla="*/ 249333 w 3812311"/>
              <a:gd name="connsiteY7" fmla="*/ 6858000 h 6858000"/>
              <a:gd name="connsiteX0" fmla="*/ 249333 w 3853984"/>
              <a:gd name="connsiteY0" fmla="*/ 6858000 h 6858000"/>
              <a:gd name="connsiteX1" fmla="*/ 566833 w 3853984"/>
              <a:gd name="connsiteY1" fmla="*/ 4521200 h 6858000"/>
              <a:gd name="connsiteX2" fmla="*/ 84233 w 3853984"/>
              <a:gd name="connsiteY2" fmla="*/ 1498600 h 6858000"/>
              <a:gd name="connsiteX3" fmla="*/ 1097663 w 3853984"/>
              <a:gd name="connsiteY3" fmla="*/ 0 h 6858000"/>
              <a:gd name="connsiteX4" fmla="*/ 3642652 w 3853984"/>
              <a:gd name="connsiteY4" fmla="*/ 0 h 6858000"/>
              <a:gd name="connsiteX5" fmla="*/ 3246532 w 3853984"/>
              <a:gd name="connsiteY5" fmla="*/ 2032000 h 6858000"/>
              <a:gd name="connsiteX6" fmla="*/ 2794322 w 3853984"/>
              <a:gd name="connsiteY6" fmla="*/ 6858000 h 6858000"/>
              <a:gd name="connsiteX7" fmla="*/ 249333 w 3853984"/>
              <a:gd name="connsiteY7" fmla="*/ 6858000 h 6858000"/>
              <a:gd name="connsiteX0" fmla="*/ 249333 w 3800767"/>
              <a:gd name="connsiteY0" fmla="*/ 6858000 h 6858000"/>
              <a:gd name="connsiteX1" fmla="*/ 566833 w 3800767"/>
              <a:gd name="connsiteY1" fmla="*/ 4521200 h 6858000"/>
              <a:gd name="connsiteX2" fmla="*/ 84233 w 3800767"/>
              <a:gd name="connsiteY2" fmla="*/ 1498600 h 6858000"/>
              <a:gd name="connsiteX3" fmla="*/ 1097663 w 3800767"/>
              <a:gd name="connsiteY3" fmla="*/ 0 h 6858000"/>
              <a:gd name="connsiteX4" fmla="*/ 3642652 w 3800767"/>
              <a:gd name="connsiteY4" fmla="*/ 0 h 6858000"/>
              <a:gd name="connsiteX5" fmla="*/ 3246532 w 3800767"/>
              <a:gd name="connsiteY5" fmla="*/ 2032000 h 6858000"/>
              <a:gd name="connsiteX6" fmla="*/ 2192431 w 3800767"/>
              <a:gd name="connsiteY6" fmla="*/ 5029200 h 6858000"/>
              <a:gd name="connsiteX7" fmla="*/ 2794322 w 3800767"/>
              <a:gd name="connsiteY7" fmla="*/ 6858000 h 6858000"/>
              <a:gd name="connsiteX8" fmla="*/ 249333 w 3800767"/>
              <a:gd name="connsiteY8" fmla="*/ 6858000 h 6858000"/>
              <a:gd name="connsiteX0" fmla="*/ 249333 w 3800767"/>
              <a:gd name="connsiteY0" fmla="*/ 6858000 h 6858000"/>
              <a:gd name="connsiteX1" fmla="*/ 566833 w 3800767"/>
              <a:gd name="connsiteY1" fmla="*/ 4521200 h 6858000"/>
              <a:gd name="connsiteX2" fmla="*/ 84233 w 3800767"/>
              <a:gd name="connsiteY2" fmla="*/ 1498600 h 6858000"/>
              <a:gd name="connsiteX3" fmla="*/ 1097663 w 3800767"/>
              <a:gd name="connsiteY3" fmla="*/ 0 h 6858000"/>
              <a:gd name="connsiteX4" fmla="*/ 3642652 w 3800767"/>
              <a:gd name="connsiteY4" fmla="*/ 0 h 6858000"/>
              <a:gd name="connsiteX5" fmla="*/ 3246532 w 3800767"/>
              <a:gd name="connsiteY5" fmla="*/ 2032000 h 6858000"/>
              <a:gd name="connsiteX6" fmla="*/ 2192431 w 3800767"/>
              <a:gd name="connsiteY6" fmla="*/ 5029200 h 6858000"/>
              <a:gd name="connsiteX7" fmla="*/ 2794322 w 3800767"/>
              <a:gd name="connsiteY7" fmla="*/ 6858000 h 6858000"/>
              <a:gd name="connsiteX8" fmla="*/ 249333 w 3800767"/>
              <a:gd name="connsiteY8" fmla="*/ 6858000 h 6858000"/>
              <a:gd name="connsiteX0" fmla="*/ 249333 w 3800767"/>
              <a:gd name="connsiteY0" fmla="*/ 6858000 h 6858000"/>
              <a:gd name="connsiteX1" fmla="*/ 566833 w 3800767"/>
              <a:gd name="connsiteY1" fmla="*/ 4521200 h 6858000"/>
              <a:gd name="connsiteX2" fmla="*/ 84233 w 3800767"/>
              <a:gd name="connsiteY2" fmla="*/ 1498600 h 6858000"/>
              <a:gd name="connsiteX3" fmla="*/ 1097663 w 3800767"/>
              <a:gd name="connsiteY3" fmla="*/ 0 h 6858000"/>
              <a:gd name="connsiteX4" fmla="*/ 3642652 w 3800767"/>
              <a:gd name="connsiteY4" fmla="*/ 0 h 6858000"/>
              <a:gd name="connsiteX5" fmla="*/ 3246532 w 3800767"/>
              <a:gd name="connsiteY5" fmla="*/ 2032000 h 6858000"/>
              <a:gd name="connsiteX6" fmla="*/ 2192431 w 3800767"/>
              <a:gd name="connsiteY6" fmla="*/ 5029200 h 6858000"/>
              <a:gd name="connsiteX7" fmla="*/ 2794322 w 3800767"/>
              <a:gd name="connsiteY7" fmla="*/ 6858000 h 6858000"/>
              <a:gd name="connsiteX8" fmla="*/ 249333 w 3800767"/>
              <a:gd name="connsiteY8" fmla="*/ 6858000 h 6858000"/>
              <a:gd name="connsiteX0" fmla="*/ 249333 w 3800767"/>
              <a:gd name="connsiteY0" fmla="*/ 6858000 h 6858000"/>
              <a:gd name="connsiteX1" fmla="*/ 566833 w 3800767"/>
              <a:gd name="connsiteY1" fmla="*/ 4521200 h 6858000"/>
              <a:gd name="connsiteX2" fmla="*/ 84233 w 3800767"/>
              <a:gd name="connsiteY2" fmla="*/ 1498600 h 6858000"/>
              <a:gd name="connsiteX3" fmla="*/ 1097663 w 3800767"/>
              <a:gd name="connsiteY3" fmla="*/ 0 h 6858000"/>
              <a:gd name="connsiteX4" fmla="*/ 3642652 w 3800767"/>
              <a:gd name="connsiteY4" fmla="*/ 0 h 6858000"/>
              <a:gd name="connsiteX5" fmla="*/ 3246532 w 3800767"/>
              <a:gd name="connsiteY5" fmla="*/ 2032000 h 6858000"/>
              <a:gd name="connsiteX6" fmla="*/ 2192431 w 3800767"/>
              <a:gd name="connsiteY6" fmla="*/ 5029200 h 6858000"/>
              <a:gd name="connsiteX7" fmla="*/ 2794322 w 3800767"/>
              <a:gd name="connsiteY7" fmla="*/ 6858000 h 6858000"/>
              <a:gd name="connsiteX8" fmla="*/ 249333 w 3800767"/>
              <a:gd name="connsiteY8" fmla="*/ 6858000 h 6858000"/>
              <a:gd name="connsiteX0" fmla="*/ 249333 w 3792130"/>
              <a:gd name="connsiteY0" fmla="*/ 6858000 h 6858000"/>
              <a:gd name="connsiteX1" fmla="*/ 566833 w 3792130"/>
              <a:gd name="connsiteY1" fmla="*/ 4521200 h 6858000"/>
              <a:gd name="connsiteX2" fmla="*/ 84233 w 3792130"/>
              <a:gd name="connsiteY2" fmla="*/ 1498600 h 6858000"/>
              <a:gd name="connsiteX3" fmla="*/ 1097663 w 3792130"/>
              <a:gd name="connsiteY3" fmla="*/ 0 h 6858000"/>
              <a:gd name="connsiteX4" fmla="*/ 3642652 w 3792130"/>
              <a:gd name="connsiteY4" fmla="*/ 0 h 6858000"/>
              <a:gd name="connsiteX5" fmla="*/ 3246532 w 3792130"/>
              <a:gd name="connsiteY5" fmla="*/ 2032000 h 6858000"/>
              <a:gd name="connsiteX6" fmla="*/ 2560731 w 3792130"/>
              <a:gd name="connsiteY6" fmla="*/ 5219700 h 6858000"/>
              <a:gd name="connsiteX7" fmla="*/ 2794322 w 3792130"/>
              <a:gd name="connsiteY7" fmla="*/ 6858000 h 6858000"/>
              <a:gd name="connsiteX8" fmla="*/ 249333 w 3792130"/>
              <a:gd name="connsiteY8" fmla="*/ 6858000 h 6858000"/>
              <a:gd name="connsiteX0" fmla="*/ 249333 w 3848433"/>
              <a:gd name="connsiteY0" fmla="*/ 6858000 h 6858000"/>
              <a:gd name="connsiteX1" fmla="*/ 566833 w 3848433"/>
              <a:gd name="connsiteY1" fmla="*/ 4521200 h 6858000"/>
              <a:gd name="connsiteX2" fmla="*/ 84233 w 3848433"/>
              <a:gd name="connsiteY2" fmla="*/ 1498600 h 6858000"/>
              <a:gd name="connsiteX3" fmla="*/ 1097663 w 3848433"/>
              <a:gd name="connsiteY3" fmla="*/ 0 h 6858000"/>
              <a:gd name="connsiteX4" fmla="*/ 3642652 w 3848433"/>
              <a:gd name="connsiteY4" fmla="*/ 0 h 6858000"/>
              <a:gd name="connsiteX5" fmla="*/ 3525932 w 3848433"/>
              <a:gd name="connsiteY5" fmla="*/ 2527300 h 6858000"/>
              <a:gd name="connsiteX6" fmla="*/ 2560731 w 3848433"/>
              <a:gd name="connsiteY6" fmla="*/ 5219700 h 6858000"/>
              <a:gd name="connsiteX7" fmla="*/ 2794322 w 3848433"/>
              <a:gd name="connsiteY7" fmla="*/ 6858000 h 6858000"/>
              <a:gd name="connsiteX8" fmla="*/ 249333 w 3848433"/>
              <a:gd name="connsiteY8" fmla="*/ 6858000 h 6858000"/>
              <a:gd name="connsiteX0" fmla="*/ 249333 w 4239673"/>
              <a:gd name="connsiteY0" fmla="*/ 6858000 h 6858000"/>
              <a:gd name="connsiteX1" fmla="*/ 566833 w 4239673"/>
              <a:gd name="connsiteY1" fmla="*/ 4521200 h 6858000"/>
              <a:gd name="connsiteX2" fmla="*/ 84233 w 4239673"/>
              <a:gd name="connsiteY2" fmla="*/ 1498600 h 6858000"/>
              <a:gd name="connsiteX3" fmla="*/ 1097663 w 4239673"/>
              <a:gd name="connsiteY3" fmla="*/ 0 h 6858000"/>
              <a:gd name="connsiteX4" fmla="*/ 3642652 w 4239673"/>
              <a:gd name="connsiteY4" fmla="*/ 0 h 6858000"/>
              <a:gd name="connsiteX5" fmla="*/ 3525932 w 4239673"/>
              <a:gd name="connsiteY5" fmla="*/ 2527300 h 6858000"/>
              <a:gd name="connsiteX6" fmla="*/ 2560731 w 4239673"/>
              <a:gd name="connsiteY6" fmla="*/ 5219700 h 6858000"/>
              <a:gd name="connsiteX7" fmla="*/ 2794322 w 4239673"/>
              <a:gd name="connsiteY7" fmla="*/ 6858000 h 6858000"/>
              <a:gd name="connsiteX8" fmla="*/ 249333 w 4239673"/>
              <a:gd name="connsiteY8" fmla="*/ 6858000 h 6858000"/>
              <a:gd name="connsiteX0" fmla="*/ 249333 w 3862210"/>
              <a:gd name="connsiteY0" fmla="*/ 6858000 h 6858000"/>
              <a:gd name="connsiteX1" fmla="*/ 566833 w 3862210"/>
              <a:gd name="connsiteY1" fmla="*/ 4521200 h 6858000"/>
              <a:gd name="connsiteX2" fmla="*/ 84233 w 3862210"/>
              <a:gd name="connsiteY2" fmla="*/ 1498600 h 6858000"/>
              <a:gd name="connsiteX3" fmla="*/ 1097663 w 3862210"/>
              <a:gd name="connsiteY3" fmla="*/ 0 h 6858000"/>
              <a:gd name="connsiteX4" fmla="*/ 3642652 w 3862210"/>
              <a:gd name="connsiteY4" fmla="*/ 0 h 6858000"/>
              <a:gd name="connsiteX5" fmla="*/ 3525932 w 3862210"/>
              <a:gd name="connsiteY5" fmla="*/ 2527300 h 6858000"/>
              <a:gd name="connsiteX6" fmla="*/ 2217831 w 3862210"/>
              <a:gd name="connsiteY6" fmla="*/ 4762500 h 6858000"/>
              <a:gd name="connsiteX7" fmla="*/ 2794322 w 3862210"/>
              <a:gd name="connsiteY7" fmla="*/ 6858000 h 6858000"/>
              <a:gd name="connsiteX8" fmla="*/ 249333 w 3862210"/>
              <a:gd name="connsiteY8" fmla="*/ 6858000 h 6858000"/>
              <a:gd name="connsiteX0" fmla="*/ 249333 w 3862210"/>
              <a:gd name="connsiteY0" fmla="*/ 6858000 h 6858000"/>
              <a:gd name="connsiteX1" fmla="*/ 566833 w 3862210"/>
              <a:gd name="connsiteY1" fmla="*/ 4521200 h 6858000"/>
              <a:gd name="connsiteX2" fmla="*/ 84233 w 3862210"/>
              <a:gd name="connsiteY2" fmla="*/ 1498600 h 6858000"/>
              <a:gd name="connsiteX3" fmla="*/ 1097663 w 3862210"/>
              <a:gd name="connsiteY3" fmla="*/ 0 h 6858000"/>
              <a:gd name="connsiteX4" fmla="*/ 3642652 w 3862210"/>
              <a:gd name="connsiteY4" fmla="*/ 0 h 6858000"/>
              <a:gd name="connsiteX5" fmla="*/ 3525932 w 3862210"/>
              <a:gd name="connsiteY5" fmla="*/ 2527300 h 6858000"/>
              <a:gd name="connsiteX6" fmla="*/ 2217831 w 3862210"/>
              <a:gd name="connsiteY6" fmla="*/ 4762500 h 6858000"/>
              <a:gd name="connsiteX7" fmla="*/ 2794322 w 3862210"/>
              <a:gd name="connsiteY7" fmla="*/ 6858000 h 6858000"/>
              <a:gd name="connsiteX8" fmla="*/ 249333 w 3862210"/>
              <a:gd name="connsiteY8" fmla="*/ 6858000 h 6858000"/>
              <a:gd name="connsiteX0" fmla="*/ 249333 w 3750951"/>
              <a:gd name="connsiteY0" fmla="*/ 6858000 h 6858000"/>
              <a:gd name="connsiteX1" fmla="*/ 566833 w 3750951"/>
              <a:gd name="connsiteY1" fmla="*/ 4521200 h 6858000"/>
              <a:gd name="connsiteX2" fmla="*/ 84233 w 3750951"/>
              <a:gd name="connsiteY2" fmla="*/ 1498600 h 6858000"/>
              <a:gd name="connsiteX3" fmla="*/ 1097663 w 3750951"/>
              <a:gd name="connsiteY3" fmla="*/ 0 h 6858000"/>
              <a:gd name="connsiteX4" fmla="*/ 3642652 w 3750951"/>
              <a:gd name="connsiteY4" fmla="*/ 0 h 6858000"/>
              <a:gd name="connsiteX5" fmla="*/ 2814732 w 3750951"/>
              <a:gd name="connsiteY5" fmla="*/ 3327400 h 6858000"/>
              <a:gd name="connsiteX6" fmla="*/ 2217831 w 3750951"/>
              <a:gd name="connsiteY6" fmla="*/ 4762500 h 6858000"/>
              <a:gd name="connsiteX7" fmla="*/ 2794322 w 3750951"/>
              <a:gd name="connsiteY7" fmla="*/ 6858000 h 6858000"/>
              <a:gd name="connsiteX8" fmla="*/ 249333 w 3750951"/>
              <a:gd name="connsiteY8" fmla="*/ 6858000 h 6858000"/>
              <a:gd name="connsiteX0" fmla="*/ 249333 w 3785082"/>
              <a:gd name="connsiteY0" fmla="*/ 6858000 h 6858000"/>
              <a:gd name="connsiteX1" fmla="*/ 566833 w 3785082"/>
              <a:gd name="connsiteY1" fmla="*/ 4521200 h 6858000"/>
              <a:gd name="connsiteX2" fmla="*/ 84233 w 3785082"/>
              <a:gd name="connsiteY2" fmla="*/ 1498600 h 6858000"/>
              <a:gd name="connsiteX3" fmla="*/ 1097663 w 3785082"/>
              <a:gd name="connsiteY3" fmla="*/ 0 h 6858000"/>
              <a:gd name="connsiteX4" fmla="*/ 3642652 w 3785082"/>
              <a:gd name="connsiteY4" fmla="*/ 0 h 6858000"/>
              <a:gd name="connsiteX5" fmla="*/ 3144932 w 3785082"/>
              <a:gd name="connsiteY5" fmla="*/ 3352800 h 6858000"/>
              <a:gd name="connsiteX6" fmla="*/ 2217831 w 3785082"/>
              <a:gd name="connsiteY6" fmla="*/ 4762500 h 6858000"/>
              <a:gd name="connsiteX7" fmla="*/ 2794322 w 3785082"/>
              <a:gd name="connsiteY7" fmla="*/ 6858000 h 6858000"/>
              <a:gd name="connsiteX8" fmla="*/ 249333 w 3785082"/>
              <a:gd name="connsiteY8" fmla="*/ 6858000 h 6858000"/>
              <a:gd name="connsiteX0" fmla="*/ 249333 w 3780053"/>
              <a:gd name="connsiteY0" fmla="*/ 6858000 h 6858000"/>
              <a:gd name="connsiteX1" fmla="*/ 566833 w 3780053"/>
              <a:gd name="connsiteY1" fmla="*/ 4521200 h 6858000"/>
              <a:gd name="connsiteX2" fmla="*/ 84233 w 3780053"/>
              <a:gd name="connsiteY2" fmla="*/ 1498600 h 6858000"/>
              <a:gd name="connsiteX3" fmla="*/ 1097663 w 3780053"/>
              <a:gd name="connsiteY3" fmla="*/ 0 h 6858000"/>
              <a:gd name="connsiteX4" fmla="*/ 3642652 w 3780053"/>
              <a:gd name="connsiteY4" fmla="*/ 0 h 6858000"/>
              <a:gd name="connsiteX5" fmla="*/ 3144932 w 3780053"/>
              <a:gd name="connsiteY5" fmla="*/ 3352800 h 6858000"/>
              <a:gd name="connsiteX6" fmla="*/ 2471831 w 3780053"/>
              <a:gd name="connsiteY6" fmla="*/ 5219700 h 6858000"/>
              <a:gd name="connsiteX7" fmla="*/ 2794322 w 3780053"/>
              <a:gd name="connsiteY7" fmla="*/ 6858000 h 6858000"/>
              <a:gd name="connsiteX8" fmla="*/ 249333 w 3780053"/>
              <a:gd name="connsiteY8" fmla="*/ 6858000 h 6858000"/>
              <a:gd name="connsiteX0" fmla="*/ 249333 w 3729179"/>
              <a:gd name="connsiteY0" fmla="*/ 6858000 h 6858000"/>
              <a:gd name="connsiteX1" fmla="*/ 566833 w 3729179"/>
              <a:gd name="connsiteY1" fmla="*/ 4521200 h 6858000"/>
              <a:gd name="connsiteX2" fmla="*/ 84233 w 3729179"/>
              <a:gd name="connsiteY2" fmla="*/ 1498600 h 6858000"/>
              <a:gd name="connsiteX3" fmla="*/ 1097663 w 3729179"/>
              <a:gd name="connsiteY3" fmla="*/ 0 h 6858000"/>
              <a:gd name="connsiteX4" fmla="*/ 3642652 w 3729179"/>
              <a:gd name="connsiteY4" fmla="*/ 0 h 6858000"/>
              <a:gd name="connsiteX5" fmla="*/ 2776633 w 3729179"/>
              <a:gd name="connsiteY5" fmla="*/ 1155700 h 6858000"/>
              <a:gd name="connsiteX6" fmla="*/ 3144932 w 3729179"/>
              <a:gd name="connsiteY6" fmla="*/ 3352800 h 6858000"/>
              <a:gd name="connsiteX7" fmla="*/ 2471831 w 3729179"/>
              <a:gd name="connsiteY7" fmla="*/ 5219700 h 6858000"/>
              <a:gd name="connsiteX8" fmla="*/ 2794322 w 3729179"/>
              <a:gd name="connsiteY8" fmla="*/ 6858000 h 6858000"/>
              <a:gd name="connsiteX9" fmla="*/ 249333 w 3729179"/>
              <a:gd name="connsiteY9" fmla="*/ 6858000 h 6858000"/>
              <a:gd name="connsiteX0" fmla="*/ 249333 w 3689454"/>
              <a:gd name="connsiteY0" fmla="*/ 6858000 h 6858000"/>
              <a:gd name="connsiteX1" fmla="*/ 566833 w 3689454"/>
              <a:gd name="connsiteY1" fmla="*/ 4521200 h 6858000"/>
              <a:gd name="connsiteX2" fmla="*/ 84233 w 3689454"/>
              <a:gd name="connsiteY2" fmla="*/ 1498600 h 6858000"/>
              <a:gd name="connsiteX3" fmla="*/ 1097663 w 3689454"/>
              <a:gd name="connsiteY3" fmla="*/ 0 h 6858000"/>
              <a:gd name="connsiteX4" fmla="*/ 3642652 w 3689454"/>
              <a:gd name="connsiteY4" fmla="*/ 0 h 6858000"/>
              <a:gd name="connsiteX5" fmla="*/ 2776633 w 3689454"/>
              <a:gd name="connsiteY5" fmla="*/ 1155700 h 6858000"/>
              <a:gd name="connsiteX6" fmla="*/ 3144932 w 3689454"/>
              <a:gd name="connsiteY6" fmla="*/ 3352800 h 6858000"/>
              <a:gd name="connsiteX7" fmla="*/ 2471831 w 3689454"/>
              <a:gd name="connsiteY7" fmla="*/ 5219700 h 6858000"/>
              <a:gd name="connsiteX8" fmla="*/ 2794322 w 3689454"/>
              <a:gd name="connsiteY8" fmla="*/ 6858000 h 6858000"/>
              <a:gd name="connsiteX9" fmla="*/ 249333 w 3689454"/>
              <a:gd name="connsiteY9" fmla="*/ 6858000 h 6858000"/>
              <a:gd name="connsiteX0" fmla="*/ 249333 w 3675349"/>
              <a:gd name="connsiteY0" fmla="*/ 6858000 h 6858000"/>
              <a:gd name="connsiteX1" fmla="*/ 566833 w 3675349"/>
              <a:gd name="connsiteY1" fmla="*/ 4521200 h 6858000"/>
              <a:gd name="connsiteX2" fmla="*/ 84233 w 3675349"/>
              <a:gd name="connsiteY2" fmla="*/ 1498600 h 6858000"/>
              <a:gd name="connsiteX3" fmla="*/ 1097663 w 3675349"/>
              <a:gd name="connsiteY3" fmla="*/ 0 h 6858000"/>
              <a:gd name="connsiteX4" fmla="*/ 3642652 w 3675349"/>
              <a:gd name="connsiteY4" fmla="*/ 0 h 6858000"/>
              <a:gd name="connsiteX5" fmla="*/ 2776633 w 3675349"/>
              <a:gd name="connsiteY5" fmla="*/ 1155700 h 6858000"/>
              <a:gd name="connsiteX6" fmla="*/ 3144932 w 3675349"/>
              <a:gd name="connsiteY6" fmla="*/ 3352800 h 6858000"/>
              <a:gd name="connsiteX7" fmla="*/ 2471831 w 3675349"/>
              <a:gd name="connsiteY7" fmla="*/ 5219700 h 6858000"/>
              <a:gd name="connsiteX8" fmla="*/ 2794322 w 3675349"/>
              <a:gd name="connsiteY8" fmla="*/ 6858000 h 6858000"/>
              <a:gd name="connsiteX9" fmla="*/ 249333 w 3675349"/>
              <a:gd name="connsiteY9" fmla="*/ 6858000 h 6858000"/>
              <a:gd name="connsiteX0" fmla="*/ 249333 w 3678689"/>
              <a:gd name="connsiteY0" fmla="*/ 6858000 h 6858000"/>
              <a:gd name="connsiteX1" fmla="*/ 566833 w 3678689"/>
              <a:gd name="connsiteY1" fmla="*/ 4521200 h 6858000"/>
              <a:gd name="connsiteX2" fmla="*/ 84233 w 3678689"/>
              <a:gd name="connsiteY2" fmla="*/ 1498600 h 6858000"/>
              <a:gd name="connsiteX3" fmla="*/ 1097663 w 3678689"/>
              <a:gd name="connsiteY3" fmla="*/ 0 h 6858000"/>
              <a:gd name="connsiteX4" fmla="*/ 3642652 w 3678689"/>
              <a:gd name="connsiteY4" fmla="*/ 0 h 6858000"/>
              <a:gd name="connsiteX5" fmla="*/ 2941733 w 3678689"/>
              <a:gd name="connsiteY5" fmla="*/ 1562100 h 6858000"/>
              <a:gd name="connsiteX6" fmla="*/ 3144932 w 3678689"/>
              <a:gd name="connsiteY6" fmla="*/ 3352800 h 6858000"/>
              <a:gd name="connsiteX7" fmla="*/ 2471831 w 3678689"/>
              <a:gd name="connsiteY7" fmla="*/ 5219700 h 6858000"/>
              <a:gd name="connsiteX8" fmla="*/ 2794322 w 3678689"/>
              <a:gd name="connsiteY8" fmla="*/ 6858000 h 6858000"/>
              <a:gd name="connsiteX9" fmla="*/ 249333 w 3678689"/>
              <a:gd name="connsiteY9" fmla="*/ 6858000 h 6858000"/>
              <a:gd name="connsiteX0" fmla="*/ 249333 w 3694224"/>
              <a:gd name="connsiteY0" fmla="*/ 6858000 h 6858000"/>
              <a:gd name="connsiteX1" fmla="*/ 566833 w 3694224"/>
              <a:gd name="connsiteY1" fmla="*/ 4521200 h 6858000"/>
              <a:gd name="connsiteX2" fmla="*/ 84233 w 3694224"/>
              <a:gd name="connsiteY2" fmla="*/ 1498600 h 6858000"/>
              <a:gd name="connsiteX3" fmla="*/ 1097663 w 3694224"/>
              <a:gd name="connsiteY3" fmla="*/ 0 h 6858000"/>
              <a:gd name="connsiteX4" fmla="*/ 3642652 w 3694224"/>
              <a:gd name="connsiteY4" fmla="*/ 0 h 6858000"/>
              <a:gd name="connsiteX5" fmla="*/ 2941733 w 3694224"/>
              <a:gd name="connsiteY5" fmla="*/ 1562100 h 6858000"/>
              <a:gd name="connsiteX6" fmla="*/ 3449732 w 3694224"/>
              <a:gd name="connsiteY6" fmla="*/ 3594100 h 6858000"/>
              <a:gd name="connsiteX7" fmla="*/ 2471831 w 3694224"/>
              <a:gd name="connsiteY7" fmla="*/ 5219700 h 6858000"/>
              <a:gd name="connsiteX8" fmla="*/ 2794322 w 3694224"/>
              <a:gd name="connsiteY8" fmla="*/ 6858000 h 6858000"/>
              <a:gd name="connsiteX9" fmla="*/ 249333 w 3694224"/>
              <a:gd name="connsiteY9" fmla="*/ 6858000 h 6858000"/>
              <a:gd name="connsiteX0" fmla="*/ 249333 w 3694224"/>
              <a:gd name="connsiteY0" fmla="*/ 6858000 h 6858000"/>
              <a:gd name="connsiteX1" fmla="*/ 566833 w 3694224"/>
              <a:gd name="connsiteY1" fmla="*/ 4521200 h 6858000"/>
              <a:gd name="connsiteX2" fmla="*/ 84233 w 3694224"/>
              <a:gd name="connsiteY2" fmla="*/ 1498600 h 6858000"/>
              <a:gd name="connsiteX3" fmla="*/ 1097663 w 3694224"/>
              <a:gd name="connsiteY3" fmla="*/ 0 h 6858000"/>
              <a:gd name="connsiteX4" fmla="*/ 3642652 w 3694224"/>
              <a:gd name="connsiteY4" fmla="*/ 0 h 6858000"/>
              <a:gd name="connsiteX5" fmla="*/ 2941733 w 3694224"/>
              <a:gd name="connsiteY5" fmla="*/ 1562100 h 6858000"/>
              <a:gd name="connsiteX6" fmla="*/ 3449732 w 3694224"/>
              <a:gd name="connsiteY6" fmla="*/ 3594100 h 6858000"/>
              <a:gd name="connsiteX7" fmla="*/ 2471831 w 3694224"/>
              <a:gd name="connsiteY7" fmla="*/ 5219700 h 6858000"/>
              <a:gd name="connsiteX8" fmla="*/ 2794322 w 3694224"/>
              <a:gd name="connsiteY8" fmla="*/ 6858000 h 6858000"/>
              <a:gd name="connsiteX9" fmla="*/ 249333 w 3694224"/>
              <a:gd name="connsiteY9"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694224" h="6858000">
                <a:moveTo>
                  <a:pt x="249333" y="6858000"/>
                </a:moveTo>
                <a:cubicBezTo>
                  <a:pt x="-64765" y="6438900"/>
                  <a:pt x="-199400" y="5465233"/>
                  <a:pt x="566833" y="4521200"/>
                </a:cubicBezTo>
                <a:cubicBezTo>
                  <a:pt x="1333066" y="3577167"/>
                  <a:pt x="-4239" y="2252133"/>
                  <a:pt x="84233" y="1498600"/>
                </a:cubicBezTo>
                <a:cubicBezTo>
                  <a:pt x="172705" y="745067"/>
                  <a:pt x="899553" y="524933"/>
                  <a:pt x="1097663" y="0"/>
                </a:cubicBezTo>
                <a:lnTo>
                  <a:pt x="3642652" y="0"/>
                </a:lnTo>
                <a:cubicBezTo>
                  <a:pt x="3922480" y="192617"/>
                  <a:pt x="2973886" y="963083"/>
                  <a:pt x="2941733" y="1562100"/>
                </a:cubicBezTo>
                <a:cubicBezTo>
                  <a:pt x="2909580" y="2161117"/>
                  <a:pt x="3388349" y="2692400"/>
                  <a:pt x="3449732" y="3594100"/>
                </a:cubicBezTo>
                <a:cubicBezTo>
                  <a:pt x="3511115" y="4495800"/>
                  <a:pt x="2581066" y="4675717"/>
                  <a:pt x="2471831" y="5219700"/>
                </a:cubicBezTo>
                <a:cubicBezTo>
                  <a:pt x="2362596" y="5763683"/>
                  <a:pt x="3228238" y="6551083"/>
                  <a:pt x="2794322" y="6858000"/>
                </a:cubicBezTo>
                <a:lnTo>
                  <a:pt x="249333" y="6858000"/>
                </a:lnTo>
                <a:close/>
              </a:path>
            </a:pathLst>
          </a:custGeom>
          <a:pattFill prst="divot">
            <a:fgClr>
              <a:schemeClr val="accent1"/>
            </a:fgClr>
            <a:bgClr>
              <a:schemeClr val="bg1"/>
            </a:bgClr>
          </a:pattFill>
        </p:spPr>
        <p:txBody>
          <a:bodyPr wrap="square">
            <a:noAutofit/>
          </a:bodyPr>
          <a:lstStyle>
            <a:lvl1pPr>
              <a:defRPr sz="2000">
                <a:latin typeface="Arial" panose="020B0604020202020204" pitchFamily="34" charset="0"/>
                <a:cs typeface="Arial" panose="020B0604020202020204" pitchFamily="34" charset="0"/>
              </a:defRPr>
            </a:lvl1pPr>
          </a:lstStyle>
          <a:p>
            <a:endParaRPr lang="en-ID"/>
          </a:p>
        </p:txBody>
      </p:sp>
    </p:spTree>
    <p:extLst>
      <p:ext uri="{BB962C8B-B14F-4D97-AF65-F5344CB8AC3E}">
        <p14:creationId xmlns:p14="http://schemas.microsoft.com/office/powerpoint/2010/main" val="263867123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39_Title Slide">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C300013A-0F8D-4D85-8AC9-9A30902F382C}"/>
              </a:ext>
            </a:extLst>
          </p:cNvPr>
          <p:cNvSpPr/>
          <p:nvPr userDrawn="1"/>
        </p:nvSpPr>
        <p:spPr>
          <a:xfrm>
            <a:off x="0" y="0"/>
            <a:ext cx="6071265" cy="6858000"/>
          </a:xfrm>
          <a:prstGeom prst="rect">
            <a:avLst/>
          </a:prstGeom>
          <a:gradFill flip="none" rotWithShape="1">
            <a:gsLst>
              <a:gs pos="0">
                <a:srgbClr val="AFAEEC"/>
              </a:gs>
              <a:gs pos="100000">
                <a:srgbClr val="7C7ADF"/>
              </a:gs>
            </a:gsLst>
            <a:path path="rect">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0" name="Parallelogram 9">
            <a:extLst>
              <a:ext uri="{FF2B5EF4-FFF2-40B4-BE49-F238E27FC236}">
                <a16:creationId xmlns:a16="http://schemas.microsoft.com/office/drawing/2014/main" id="{634E66C3-A5C0-4689-B425-0216C3BA4489}"/>
              </a:ext>
            </a:extLst>
          </p:cNvPr>
          <p:cNvSpPr/>
          <p:nvPr userDrawn="1"/>
        </p:nvSpPr>
        <p:spPr>
          <a:xfrm>
            <a:off x="14152" y="0"/>
            <a:ext cx="4795584" cy="3971108"/>
          </a:xfrm>
          <a:prstGeom prst="parallelogram">
            <a:avLst/>
          </a:prstGeom>
          <a:gradFill>
            <a:gsLst>
              <a:gs pos="0">
                <a:srgbClr val="7C7ADF">
                  <a:alpha val="23000"/>
                </a:srgbClr>
              </a:gs>
              <a:gs pos="100000">
                <a:schemeClr val="bg1">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pic>
        <p:nvPicPr>
          <p:cNvPr id="2" name="Picture 1" descr="Macbook.png">
            <a:extLst>
              <a:ext uri="{FF2B5EF4-FFF2-40B4-BE49-F238E27FC236}">
                <a16:creationId xmlns:a16="http://schemas.microsoft.com/office/drawing/2014/main" id="{F8B20506-77FD-48A7-B8F0-647E2E0A3BF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57948" y="1901371"/>
            <a:ext cx="5543436" cy="3643572"/>
          </a:xfrm>
          <a:prstGeom prst="rect">
            <a:avLst/>
          </a:prstGeom>
        </p:spPr>
      </p:pic>
      <p:sp>
        <p:nvSpPr>
          <p:cNvPr id="4" name="Picture Placeholder 8">
            <a:extLst>
              <a:ext uri="{FF2B5EF4-FFF2-40B4-BE49-F238E27FC236}">
                <a16:creationId xmlns:a16="http://schemas.microsoft.com/office/drawing/2014/main" id="{99E6BA15-006C-4FF5-B771-4FDB90851398}"/>
              </a:ext>
            </a:extLst>
          </p:cNvPr>
          <p:cNvSpPr>
            <a:spLocks noGrp="1"/>
          </p:cNvSpPr>
          <p:nvPr>
            <p:ph type="pic" sz="quarter" idx="10"/>
          </p:nvPr>
        </p:nvSpPr>
        <p:spPr>
          <a:xfrm flipH="1">
            <a:off x="1146497" y="2359813"/>
            <a:ext cx="3754404" cy="2347866"/>
          </a:xfrm>
          <a:custGeom>
            <a:avLst/>
            <a:gdLst>
              <a:gd name="connsiteX0" fmla="*/ 0 w 1706880"/>
              <a:gd name="connsiteY0" fmla="*/ 0 h 3032760"/>
              <a:gd name="connsiteX1" fmla="*/ 1706880 w 1706880"/>
              <a:gd name="connsiteY1" fmla="*/ 0 h 3032760"/>
              <a:gd name="connsiteX2" fmla="*/ 1706880 w 1706880"/>
              <a:gd name="connsiteY2" fmla="*/ 3032760 h 3032760"/>
              <a:gd name="connsiteX3" fmla="*/ 0 w 1706880"/>
              <a:gd name="connsiteY3" fmla="*/ 3032760 h 3032760"/>
            </a:gdLst>
            <a:ahLst/>
            <a:cxnLst>
              <a:cxn ang="0">
                <a:pos x="connsiteX0" y="connsiteY0"/>
              </a:cxn>
              <a:cxn ang="0">
                <a:pos x="connsiteX1" y="connsiteY1"/>
              </a:cxn>
              <a:cxn ang="0">
                <a:pos x="connsiteX2" y="connsiteY2"/>
              </a:cxn>
              <a:cxn ang="0">
                <a:pos x="connsiteX3" y="connsiteY3"/>
              </a:cxn>
            </a:cxnLst>
            <a:rect l="l" t="t" r="r" b="b"/>
            <a:pathLst>
              <a:path w="1706880" h="3032760">
                <a:moveTo>
                  <a:pt x="0" y="0"/>
                </a:moveTo>
                <a:lnTo>
                  <a:pt x="1706880" y="0"/>
                </a:lnTo>
                <a:lnTo>
                  <a:pt x="1706880" y="3032760"/>
                </a:lnTo>
                <a:lnTo>
                  <a:pt x="0" y="3032760"/>
                </a:lnTo>
                <a:close/>
              </a:path>
            </a:pathLst>
          </a:custGeom>
          <a:pattFill prst="divot">
            <a:fgClr>
              <a:schemeClr val="accent1"/>
            </a:fgClr>
            <a:bgClr>
              <a:schemeClr val="bg1"/>
            </a:bgClr>
          </a:pattFill>
        </p:spPr>
        <p:txBody>
          <a:bodyPr wrap="square">
            <a:noAutofit/>
          </a:bodyPr>
          <a:lstStyle>
            <a:lvl1pPr>
              <a:defRPr sz="2000">
                <a:latin typeface="Arial" panose="020B0604020202020204" pitchFamily="34" charset="0"/>
                <a:cs typeface="Arial" panose="020B0604020202020204" pitchFamily="34" charset="0"/>
              </a:defRPr>
            </a:lvl1pPr>
          </a:lstStyle>
          <a:p>
            <a:endParaRPr lang="en-US"/>
          </a:p>
        </p:txBody>
      </p:sp>
      <p:pic>
        <p:nvPicPr>
          <p:cNvPr id="5" name="Picture 4" descr="Macbook.png">
            <a:extLst>
              <a:ext uri="{FF2B5EF4-FFF2-40B4-BE49-F238E27FC236}">
                <a16:creationId xmlns:a16="http://schemas.microsoft.com/office/drawing/2014/main" id="{BC0397EC-B99C-4ECF-97FA-DED80C6B1B3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329213" y="1901371"/>
            <a:ext cx="5543436" cy="3643572"/>
          </a:xfrm>
          <a:prstGeom prst="rect">
            <a:avLst/>
          </a:prstGeom>
        </p:spPr>
      </p:pic>
      <p:sp>
        <p:nvSpPr>
          <p:cNvPr id="6" name="Picture Placeholder 8">
            <a:extLst>
              <a:ext uri="{FF2B5EF4-FFF2-40B4-BE49-F238E27FC236}">
                <a16:creationId xmlns:a16="http://schemas.microsoft.com/office/drawing/2014/main" id="{3D7D6124-8C12-40C7-B8B6-C66456E0A056}"/>
              </a:ext>
            </a:extLst>
          </p:cNvPr>
          <p:cNvSpPr>
            <a:spLocks noGrp="1"/>
          </p:cNvSpPr>
          <p:nvPr>
            <p:ph type="pic" sz="quarter" idx="11"/>
          </p:nvPr>
        </p:nvSpPr>
        <p:spPr>
          <a:xfrm flipH="1">
            <a:off x="7217762" y="2359813"/>
            <a:ext cx="3754404" cy="2347866"/>
          </a:xfrm>
          <a:custGeom>
            <a:avLst/>
            <a:gdLst>
              <a:gd name="connsiteX0" fmla="*/ 0 w 1706880"/>
              <a:gd name="connsiteY0" fmla="*/ 0 h 3032760"/>
              <a:gd name="connsiteX1" fmla="*/ 1706880 w 1706880"/>
              <a:gd name="connsiteY1" fmla="*/ 0 h 3032760"/>
              <a:gd name="connsiteX2" fmla="*/ 1706880 w 1706880"/>
              <a:gd name="connsiteY2" fmla="*/ 3032760 h 3032760"/>
              <a:gd name="connsiteX3" fmla="*/ 0 w 1706880"/>
              <a:gd name="connsiteY3" fmla="*/ 3032760 h 3032760"/>
            </a:gdLst>
            <a:ahLst/>
            <a:cxnLst>
              <a:cxn ang="0">
                <a:pos x="connsiteX0" y="connsiteY0"/>
              </a:cxn>
              <a:cxn ang="0">
                <a:pos x="connsiteX1" y="connsiteY1"/>
              </a:cxn>
              <a:cxn ang="0">
                <a:pos x="connsiteX2" y="connsiteY2"/>
              </a:cxn>
              <a:cxn ang="0">
                <a:pos x="connsiteX3" y="connsiteY3"/>
              </a:cxn>
            </a:cxnLst>
            <a:rect l="l" t="t" r="r" b="b"/>
            <a:pathLst>
              <a:path w="1706880" h="3032760">
                <a:moveTo>
                  <a:pt x="0" y="0"/>
                </a:moveTo>
                <a:lnTo>
                  <a:pt x="1706880" y="0"/>
                </a:lnTo>
                <a:lnTo>
                  <a:pt x="1706880" y="3032760"/>
                </a:lnTo>
                <a:lnTo>
                  <a:pt x="0" y="3032760"/>
                </a:lnTo>
                <a:close/>
              </a:path>
            </a:pathLst>
          </a:custGeom>
          <a:pattFill prst="divot">
            <a:fgClr>
              <a:schemeClr val="accent1"/>
            </a:fgClr>
            <a:bgClr>
              <a:schemeClr val="bg1"/>
            </a:bgClr>
          </a:pattFill>
        </p:spPr>
        <p:txBody>
          <a:bodyPr wrap="square">
            <a:noAutofit/>
          </a:bodyPr>
          <a:lstStyle>
            <a:lvl1pPr>
              <a:defRPr sz="2000">
                <a:latin typeface="Arial" panose="020B0604020202020204" pitchFamily="34" charset="0"/>
                <a:cs typeface="Arial" panose="020B0604020202020204" pitchFamily="34" charset="0"/>
              </a:defRPr>
            </a:lvl1pPr>
          </a:lstStyle>
          <a:p>
            <a:endParaRPr lang="en-US"/>
          </a:p>
        </p:txBody>
      </p:sp>
    </p:spTree>
    <p:extLst>
      <p:ext uri="{BB962C8B-B14F-4D97-AF65-F5344CB8AC3E}">
        <p14:creationId xmlns:p14="http://schemas.microsoft.com/office/powerpoint/2010/main" val="404163597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40_Title Slide">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B8E96842-8846-4867-BA6C-3B520902A1CE}"/>
              </a:ext>
            </a:extLst>
          </p:cNvPr>
          <p:cNvGrpSpPr/>
          <p:nvPr userDrawn="1"/>
        </p:nvGrpSpPr>
        <p:grpSpPr>
          <a:xfrm rot="3007310">
            <a:off x="5140600" y="437448"/>
            <a:ext cx="1007676" cy="1381628"/>
            <a:chOff x="2043597" y="4413279"/>
            <a:chExt cx="1588632" cy="1259138"/>
          </a:xfrm>
          <a:effectLst>
            <a:outerShdw blurRad="228600" dist="431800" dir="2700000" algn="tl" rotWithShape="0">
              <a:prstClr val="black">
                <a:alpha val="17000"/>
              </a:prstClr>
            </a:outerShdw>
          </a:effectLst>
        </p:grpSpPr>
        <p:sp>
          <p:nvSpPr>
            <p:cNvPr id="3" name="Freeform 13">
              <a:extLst>
                <a:ext uri="{FF2B5EF4-FFF2-40B4-BE49-F238E27FC236}">
                  <a16:creationId xmlns:a16="http://schemas.microsoft.com/office/drawing/2014/main" id="{A90CC272-C7C6-4D0E-AFEC-DBA6F5640DAC}"/>
                </a:ext>
              </a:extLst>
            </p:cNvPr>
            <p:cNvSpPr>
              <a:spLocks/>
            </p:cNvSpPr>
            <p:nvPr/>
          </p:nvSpPr>
          <p:spPr bwMode="auto">
            <a:xfrm>
              <a:off x="2043597" y="4413279"/>
              <a:ext cx="1588632" cy="571907"/>
            </a:xfrm>
            <a:custGeom>
              <a:avLst/>
              <a:gdLst>
                <a:gd name="T0" fmla="*/ 675 w 1350"/>
                <a:gd name="T1" fmla="*/ 486 h 486"/>
                <a:gd name="T2" fmla="*/ 0 w 1350"/>
                <a:gd name="T3" fmla="*/ 242 h 486"/>
                <a:gd name="T4" fmla="*/ 675 w 1350"/>
                <a:gd name="T5" fmla="*/ 0 h 486"/>
                <a:gd name="T6" fmla="*/ 1350 w 1350"/>
                <a:gd name="T7" fmla="*/ 242 h 486"/>
                <a:gd name="T8" fmla="*/ 675 w 1350"/>
                <a:gd name="T9" fmla="*/ 486 h 486"/>
              </a:gdLst>
              <a:ahLst/>
              <a:cxnLst>
                <a:cxn ang="0">
                  <a:pos x="T0" y="T1"/>
                </a:cxn>
                <a:cxn ang="0">
                  <a:pos x="T2" y="T3"/>
                </a:cxn>
                <a:cxn ang="0">
                  <a:pos x="T4" y="T5"/>
                </a:cxn>
                <a:cxn ang="0">
                  <a:pos x="T6" y="T7"/>
                </a:cxn>
                <a:cxn ang="0">
                  <a:pos x="T8" y="T9"/>
                </a:cxn>
              </a:cxnLst>
              <a:rect l="0" t="0" r="r" b="b"/>
              <a:pathLst>
                <a:path w="1350" h="486">
                  <a:moveTo>
                    <a:pt x="675" y="486"/>
                  </a:moveTo>
                  <a:lnTo>
                    <a:pt x="0" y="242"/>
                  </a:lnTo>
                  <a:lnTo>
                    <a:pt x="675" y="0"/>
                  </a:lnTo>
                  <a:lnTo>
                    <a:pt x="1350" y="242"/>
                  </a:lnTo>
                  <a:lnTo>
                    <a:pt x="675" y="486"/>
                  </a:lnTo>
                  <a:close/>
                </a:path>
              </a:pathLst>
            </a:custGeom>
            <a:solidFill>
              <a:srgbClr val="7A06AE"/>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sp>
          <p:nvSpPr>
            <p:cNvPr id="4" name="Freeform 15">
              <a:extLst>
                <a:ext uri="{FF2B5EF4-FFF2-40B4-BE49-F238E27FC236}">
                  <a16:creationId xmlns:a16="http://schemas.microsoft.com/office/drawing/2014/main" id="{28E50978-9256-47E7-8E08-DBDE55D4C44B}"/>
                </a:ext>
              </a:extLst>
            </p:cNvPr>
            <p:cNvSpPr>
              <a:spLocks/>
            </p:cNvSpPr>
            <p:nvPr/>
          </p:nvSpPr>
          <p:spPr bwMode="auto">
            <a:xfrm>
              <a:off x="2837913" y="4698056"/>
              <a:ext cx="794316" cy="974361"/>
            </a:xfrm>
            <a:custGeom>
              <a:avLst/>
              <a:gdLst>
                <a:gd name="T0" fmla="*/ 0 w 675"/>
                <a:gd name="T1" fmla="*/ 828 h 828"/>
                <a:gd name="T2" fmla="*/ 0 w 675"/>
                <a:gd name="T3" fmla="*/ 244 h 828"/>
                <a:gd name="T4" fmla="*/ 675 w 675"/>
                <a:gd name="T5" fmla="*/ 0 h 828"/>
                <a:gd name="T6" fmla="*/ 0 w 675"/>
                <a:gd name="T7" fmla="*/ 828 h 828"/>
              </a:gdLst>
              <a:ahLst/>
              <a:cxnLst>
                <a:cxn ang="0">
                  <a:pos x="T0" y="T1"/>
                </a:cxn>
                <a:cxn ang="0">
                  <a:pos x="T2" y="T3"/>
                </a:cxn>
                <a:cxn ang="0">
                  <a:pos x="T4" y="T5"/>
                </a:cxn>
                <a:cxn ang="0">
                  <a:pos x="T6" y="T7"/>
                </a:cxn>
              </a:cxnLst>
              <a:rect l="0" t="0" r="r" b="b"/>
              <a:pathLst>
                <a:path w="675" h="828">
                  <a:moveTo>
                    <a:pt x="0" y="828"/>
                  </a:moveTo>
                  <a:lnTo>
                    <a:pt x="0" y="244"/>
                  </a:lnTo>
                  <a:lnTo>
                    <a:pt x="675" y="0"/>
                  </a:lnTo>
                  <a:lnTo>
                    <a:pt x="0" y="828"/>
                  </a:lnTo>
                  <a:close/>
                </a:path>
              </a:pathLst>
            </a:custGeom>
            <a:solidFill>
              <a:srgbClr val="C144FA"/>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sp>
          <p:nvSpPr>
            <p:cNvPr id="5" name="Freeform 16">
              <a:extLst>
                <a:ext uri="{FF2B5EF4-FFF2-40B4-BE49-F238E27FC236}">
                  <a16:creationId xmlns:a16="http://schemas.microsoft.com/office/drawing/2014/main" id="{3BE0C85C-F4CB-4EE4-B4FB-DB3CEA0A2E62}"/>
                </a:ext>
              </a:extLst>
            </p:cNvPr>
            <p:cNvSpPr>
              <a:spLocks/>
            </p:cNvSpPr>
            <p:nvPr/>
          </p:nvSpPr>
          <p:spPr bwMode="auto">
            <a:xfrm>
              <a:off x="2043597" y="4698056"/>
              <a:ext cx="794316" cy="974361"/>
            </a:xfrm>
            <a:custGeom>
              <a:avLst/>
              <a:gdLst>
                <a:gd name="T0" fmla="*/ 675 w 675"/>
                <a:gd name="T1" fmla="*/ 828 h 828"/>
                <a:gd name="T2" fmla="*/ 675 w 675"/>
                <a:gd name="T3" fmla="*/ 244 h 828"/>
                <a:gd name="T4" fmla="*/ 0 w 675"/>
                <a:gd name="T5" fmla="*/ 0 h 828"/>
                <a:gd name="T6" fmla="*/ 675 w 675"/>
                <a:gd name="T7" fmla="*/ 828 h 828"/>
              </a:gdLst>
              <a:ahLst/>
              <a:cxnLst>
                <a:cxn ang="0">
                  <a:pos x="T0" y="T1"/>
                </a:cxn>
                <a:cxn ang="0">
                  <a:pos x="T2" y="T3"/>
                </a:cxn>
                <a:cxn ang="0">
                  <a:pos x="T4" y="T5"/>
                </a:cxn>
                <a:cxn ang="0">
                  <a:pos x="T6" y="T7"/>
                </a:cxn>
              </a:cxnLst>
              <a:rect l="0" t="0" r="r" b="b"/>
              <a:pathLst>
                <a:path w="675" h="828">
                  <a:moveTo>
                    <a:pt x="675" y="828"/>
                  </a:moveTo>
                  <a:lnTo>
                    <a:pt x="675" y="244"/>
                  </a:lnTo>
                  <a:lnTo>
                    <a:pt x="0" y="0"/>
                  </a:lnTo>
                  <a:lnTo>
                    <a:pt x="675" y="828"/>
                  </a:lnTo>
                  <a:close/>
                </a:path>
              </a:pathLst>
            </a:custGeom>
            <a:solidFill>
              <a:srgbClr val="AF12F7"/>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grpSp>
      <p:grpSp>
        <p:nvGrpSpPr>
          <p:cNvPr id="6" name="Group 5">
            <a:extLst>
              <a:ext uri="{FF2B5EF4-FFF2-40B4-BE49-F238E27FC236}">
                <a16:creationId xmlns:a16="http://schemas.microsoft.com/office/drawing/2014/main" id="{8D28AB79-1BB8-4B24-A913-1F5C21CA0698}"/>
              </a:ext>
            </a:extLst>
          </p:cNvPr>
          <p:cNvGrpSpPr/>
          <p:nvPr userDrawn="1"/>
        </p:nvGrpSpPr>
        <p:grpSpPr>
          <a:xfrm rot="17522594" flipH="1">
            <a:off x="670580" y="5684193"/>
            <a:ext cx="886167" cy="1215029"/>
            <a:chOff x="2043597" y="4413279"/>
            <a:chExt cx="1588632" cy="1259138"/>
          </a:xfrm>
          <a:effectLst>
            <a:outerShdw blurRad="228600" dist="431800" dir="2700000" algn="tl" rotWithShape="0">
              <a:prstClr val="black">
                <a:alpha val="17000"/>
              </a:prstClr>
            </a:outerShdw>
          </a:effectLst>
        </p:grpSpPr>
        <p:sp>
          <p:nvSpPr>
            <p:cNvPr id="7" name="Freeform 13">
              <a:extLst>
                <a:ext uri="{FF2B5EF4-FFF2-40B4-BE49-F238E27FC236}">
                  <a16:creationId xmlns:a16="http://schemas.microsoft.com/office/drawing/2014/main" id="{0876F270-AC4C-4349-8F69-D0F4BF99E5D4}"/>
                </a:ext>
              </a:extLst>
            </p:cNvPr>
            <p:cNvSpPr>
              <a:spLocks/>
            </p:cNvSpPr>
            <p:nvPr/>
          </p:nvSpPr>
          <p:spPr bwMode="auto">
            <a:xfrm>
              <a:off x="2043597" y="4413279"/>
              <a:ext cx="1588632" cy="571907"/>
            </a:xfrm>
            <a:custGeom>
              <a:avLst/>
              <a:gdLst>
                <a:gd name="T0" fmla="*/ 675 w 1350"/>
                <a:gd name="T1" fmla="*/ 486 h 486"/>
                <a:gd name="T2" fmla="*/ 0 w 1350"/>
                <a:gd name="T3" fmla="*/ 242 h 486"/>
                <a:gd name="T4" fmla="*/ 675 w 1350"/>
                <a:gd name="T5" fmla="*/ 0 h 486"/>
                <a:gd name="T6" fmla="*/ 1350 w 1350"/>
                <a:gd name="T7" fmla="*/ 242 h 486"/>
                <a:gd name="T8" fmla="*/ 675 w 1350"/>
                <a:gd name="T9" fmla="*/ 486 h 486"/>
              </a:gdLst>
              <a:ahLst/>
              <a:cxnLst>
                <a:cxn ang="0">
                  <a:pos x="T0" y="T1"/>
                </a:cxn>
                <a:cxn ang="0">
                  <a:pos x="T2" y="T3"/>
                </a:cxn>
                <a:cxn ang="0">
                  <a:pos x="T4" y="T5"/>
                </a:cxn>
                <a:cxn ang="0">
                  <a:pos x="T6" y="T7"/>
                </a:cxn>
                <a:cxn ang="0">
                  <a:pos x="T8" y="T9"/>
                </a:cxn>
              </a:cxnLst>
              <a:rect l="0" t="0" r="r" b="b"/>
              <a:pathLst>
                <a:path w="1350" h="486">
                  <a:moveTo>
                    <a:pt x="675" y="486"/>
                  </a:moveTo>
                  <a:lnTo>
                    <a:pt x="0" y="242"/>
                  </a:lnTo>
                  <a:lnTo>
                    <a:pt x="675" y="0"/>
                  </a:lnTo>
                  <a:lnTo>
                    <a:pt x="1350" y="242"/>
                  </a:lnTo>
                  <a:lnTo>
                    <a:pt x="675" y="486"/>
                  </a:lnTo>
                  <a:close/>
                </a:path>
              </a:pathLst>
            </a:custGeom>
            <a:solidFill>
              <a:srgbClr val="32329A"/>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sp>
          <p:nvSpPr>
            <p:cNvPr id="8" name="Freeform 15">
              <a:extLst>
                <a:ext uri="{FF2B5EF4-FFF2-40B4-BE49-F238E27FC236}">
                  <a16:creationId xmlns:a16="http://schemas.microsoft.com/office/drawing/2014/main" id="{EA10BBA5-23B0-4AAD-A110-A9B466E4DFD8}"/>
                </a:ext>
              </a:extLst>
            </p:cNvPr>
            <p:cNvSpPr>
              <a:spLocks/>
            </p:cNvSpPr>
            <p:nvPr/>
          </p:nvSpPr>
          <p:spPr bwMode="auto">
            <a:xfrm>
              <a:off x="2837913" y="4698056"/>
              <a:ext cx="794316" cy="974361"/>
            </a:xfrm>
            <a:custGeom>
              <a:avLst/>
              <a:gdLst>
                <a:gd name="T0" fmla="*/ 0 w 675"/>
                <a:gd name="T1" fmla="*/ 828 h 828"/>
                <a:gd name="T2" fmla="*/ 0 w 675"/>
                <a:gd name="T3" fmla="*/ 244 h 828"/>
                <a:gd name="T4" fmla="*/ 675 w 675"/>
                <a:gd name="T5" fmla="*/ 0 h 828"/>
                <a:gd name="T6" fmla="*/ 0 w 675"/>
                <a:gd name="T7" fmla="*/ 828 h 828"/>
              </a:gdLst>
              <a:ahLst/>
              <a:cxnLst>
                <a:cxn ang="0">
                  <a:pos x="T0" y="T1"/>
                </a:cxn>
                <a:cxn ang="0">
                  <a:pos x="T2" y="T3"/>
                </a:cxn>
                <a:cxn ang="0">
                  <a:pos x="T4" y="T5"/>
                </a:cxn>
                <a:cxn ang="0">
                  <a:pos x="T6" y="T7"/>
                </a:cxn>
              </a:cxnLst>
              <a:rect l="0" t="0" r="r" b="b"/>
              <a:pathLst>
                <a:path w="675" h="828">
                  <a:moveTo>
                    <a:pt x="0" y="828"/>
                  </a:moveTo>
                  <a:lnTo>
                    <a:pt x="0" y="244"/>
                  </a:lnTo>
                  <a:lnTo>
                    <a:pt x="675" y="0"/>
                  </a:lnTo>
                  <a:lnTo>
                    <a:pt x="0" y="828"/>
                  </a:lnTo>
                  <a:close/>
                </a:path>
              </a:pathLst>
            </a:custGeom>
            <a:solidFill>
              <a:srgbClr val="7C7ADF"/>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sp>
          <p:nvSpPr>
            <p:cNvPr id="9" name="Freeform 16">
              <a:extLst>
                <a:ext uri="{FF2B5EF4-FFF2-40B4-BE49-F238E27FC236}">
                  <a16:creationId xmlns:a16="http://schemas.microsoft.com/office/drawing/2014/main" id="{65D5839B-9AF6-4CAE-B94D-C3013DC754AA}"/>
                </a:ext>
              </a:extLst>
            </p:cNvPr>
            <p:cNvSpPr>
              <a:spLocks/>
            </p:cNvSpPr>
            <p:nvPr/>
          </p:nvSpPr>
          <p:spPr bwMode="auto">
            <a:xfrm>
              <a:off x="2043597" y="4698056"/>
              <a:ext cx="794316" cy="974361"/>
            </a:xfrm>
            <a:custGeom>
              <a:avLst/>
              <a:gdLst>
                <a:gd name="T0" fmla="*/ 675 w 675"/>
                <a:gd name="T1" fmla="*/ 828 h 828"/>
                <a:gd name="T2" fmla="*/ 675 w 675"/>
                <a:gd name="T3" fmla="*/ 244 h 828"/>
                <a:gd name="T4" fmla="*/ 0 w 675"/>
                <a:gd name="T5" fmla="*/ 0 h 828"/>
                <a:gd name="T6" fmla="*/ 675 w 675"/>
                <a:gd name="T7" fmla="*/ 828 h 828"/>
              </a:gdLst>
              <a:ahLst/>
              <a:cxnLst>
                <a:cxn ang="0">
                  <a:pos x="T0" y="T1"/>
                </a:cxn>
                <a:cxn ang="0">
                  <a:pos x="T2" y="T3"/>
                </a:cxn>
                <a:cxn ang="0">
                  <a:pos x="T4" y="T5"/>
                </a:cxn>
                <a:cxn ang="0">
                  <a:pos x="T6" y="T7"/>
                </a:cxn>
              </a:cxnLst>
              <a:rect l="0" t="0" r="r" b="b"/>
              <a:pathLst>
                <a:path w="675" h="828">
                  <a:moveTo>
                    <a:pt x="675" y="828"/>
                  </a:moveTo>
                  <a:lnTo>
                    <a:pt x="675" y="244"/>
                  </a:lnTo>
                  <a:lnTo>
                    <a:pt x="0" y="0"/>
                  </a:lnTo>
                  <a:lnTo>
                    <a:pt x="675" y="828"/>
                  </a:lnTo>
                  <a:close/>
                </a:path>
              </a:pathLst>
            </a:custGeom>
            <a:solidFill>
              <a:srgbClr val="4F4EC6"/>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grpSp>
    </p:spTree>
    <p:extLst>
      <p:ext uri="{BB962C8B-B14F-4D97-AF65-F5344CB8AC3E}">
        <p14:creationId xmlns:p14="http://schemas.microsoft.com/office/powerpoint/2010/main" val="4153074779"/>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41_Title Slide">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A7407707-FAB2-4DB5-A830-6397E4F75E65}"/>
              </a:ext>
            </a:extLst>
          </p:cNvPr>
          <p:cNvGrpSpPr/>
          <p:nvPr userDrawn="1"/>
        </p:nvGrpSpPr>
        <p:grpSpPr>
          <a:xfrm rot="3007310">
            <a:off x="10191571" y="263276"/>
            <a:ext cx="1007676" cy="1381628"/>
            <a:chOff x="2043597" y="4413279"/>
            <a:chExt cx="1588632" cy="1259138"/>
          </a:xfrm>
          <a:effectLst>
            <a:outerShdw blurRad="228600" dist="431800" dir="2700000" algn="tl" rotWithShape="0">
              <a:prstClr val="black">
                <a:alpha val="17000"/>
              </a:prstClr>
            </a:outerShdw>
          </a:effectLst>
        </p:grpSpPr>
        <p:sp>
          <p:nvSpPr>
            <p:cNvPr id="3" name="Freeform 13">
              <a:extLst>
                <a:ext uri="{FF2B5EF4-FFF2-40B4-BE49-F238E27FC236}">
                  <a16:creationId xmlns:a16="http://schemas.microsoft.com/office/drawing/2014/main" id="{944C9E3C-8659-4F79-95A7-88DA318D51A2}"/>
                </a:ext>
              </a:extLst>
            </p:cNvPr>
            <p:cNvSpPr>
              <a:spLocks/>
            </p:cNvSpPr>
            <p:nvPr/>
          </p:nvSpPr>
          <p:spPr bwMode="auto">
            <a:xfrm>
              <a:off x="2043597" y="4413279"/>
              <a:ext cx="1588632" cy="571907"/>
            </a:xfrm>
            <a:custGeom>
              <a:avLst/>
              <a:gdLst>
                <a:gd name="T0" fmla="*/ 675 w 1350"/>
                <a:gd name="T1" fmla="*/ 486 h 486"/>
                <a:gd name="T2" fmla="*/ 0 w 1350"/>
                <a:gd name="T3" fmla="*/ 242 h 486"/>
                <a:gd name="T4" fmla="*/ 675 w 1350"/>
                <a:gd name="T5" fmla="*/ 0 h 486"/>
                <a:gd name="T6" fmla="*/ 1350 w 1350"/>
                <a:gd name="T7" fmla="*/ 242 h 486"/>
                <a:gd name="T8" fmla="*/ 675 w 1350"/>
                <a:gd name="T9" fmla="*/ 486 h 486"/>
              </a:gdLst>
              <a:ahLst/>
              <a:cxnLst>
                <a:cxn ang="0">
                  <a:pos x="T0" y="T1"/>
                </a:cxn>
                <a:cxn ang="0">
                  <a:pos x="T2" y="T3"/>
                </a:cxn>
                <a:cxn ang="0">
                  <a:pos x="T4" y="T5"/>
                </a:cxn>
                <a:cxn ang="0">
                  <a:pos x="T6" y="T7"/>
                </a:cxn>
                <a:cxn ang="0">
                  <a:pos x="T8" y="T9"/>
                </a:cxn>
              </a:cxnLst>
              <a:rect l="0" t="0" r="r" b="b"/>
              <a:pathLst>
                <a:path w="1350" h="486">
                  <a:moveTo>
                    <a:pt x="675" y="486"/>
                  </a:moveTo>
                  <a:lnTo>
                    <a:pt x="0" y="242"/>
                  </a:lnTo>
                  <a:lnTo>
                    <a:pt x="675" y="0"/>
                  </a:lnTo>
                  <a:lnTo>
                    <a:pt x="1350" y="242"/>
                  </a:lnTo>
                  <a:lnTo>
                    <a:pt x="675" y="486"/>
                  </a:lnTo>
                  <a:close/>
                </a:path>
              </a:pathLst>
            </a:custGeom>
            <a:solidFill>
              <a:srgbClr val="7A06AE"/>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sp>
          <p:nvSpPr>
            <p:cNvPr id="4" name="Freeform 15">
              <a:extLst>
                <a:ext uri="{FF2B5EF4-FFF2-40B4-BE49-F238E27FC236}">
                  <a16:creationId xmlns:a16="http://schemas.microsoft.com/office/drawing/2014/main" id="{F5D08D1F-3203-49C1-898C-A818B21610BF}"/>
                </a:ext>
              </a:extLst>
            </p:cNvPr>
            <p:cNvSpPr>
              <a:spLocks/>
            </p:cNvSpPr>
            <p:nvPr/>
          </p:nvSpPr>
          <p:spPr bwMode="auto">
            <a:xfrm>
              <a:off x="2837913" y="4698056"/>
              <a:ext cx="794316" cy="974361"/>
            </a:xfrm>
            <a:custGeom>
              <a:avLst/>
              <a:gdLst>
                <a:gd name="T0" fmla="*/ 0 w 675"/>
                <a:gd name="T1" fmla="*/ 828 h 828"/>
                <a:gd name="T2" fmla="*/ 0 w 675"/>
                <a:gd name="T3" fmla="*/ 244 h 828"/>
                <a:gd name="T4" fmla="*/ 675 w 675"/>
                <a:gd name="T5" fmla="*/ 0 h 828"/>
                <a:gd name="T6" fmla="*/ 0 w 675"/>
                <a:gd name="T7" fmla="*/ 828 h 828"/>
              </a:gdLst>
              <a:ahLst/>
              <a:cxnLst>
                <a:cxn ang="0">
                  <a:pos x="T0" y="T1"/>
                </a:cxn>
                <a:cxn ang="0">
                  <a:pos x="T2" y="T3"/>
                </a:cxn>
                <a:cxn ang="0">
                  <a:pos x="T4" y="T5"/>
                </a:cxn>
                <a:cxn ang="0">
                  <a:pos x="T6" y="T7"/>
                </a:cxn>
              </a:cxnLst>
              <a:rect l="0" t="0" r="r" b="b"/>
              <a:pathLst>
                <a:path w="675" h="828">
                  <a:moveTo>
                    <a:pt x="0" y="828"/>
                  </a:moveTo>
                  <a:lnTo>
                    <a:pt x="0" y="244"/>
                  </a:lnTo>
                  <a:lnTo>
                    <a:pt x="675" y="0"/>
                  </a:lnTo>
                  <a:lnTo>
                    <a:pt x="0" y="828"/>
                  </a:lnTo>
                  <a:close/>
                </a:path>
              </a:pathLst>
            </a:custGeom>
            <a:solidFill>
              <a:srgbClr val="C144FA"/>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sp>
          <p:nvSpPr>
            <p:cNvPr id="5" name="Freeform 16">
              <a:extLst>
                <a:ext uri="{FF2B5EF4-FFF2-40B4-BE49-F238E27FC236}">
                  <a16:creationId xmlns:a16="http://schemas.microsoft.com/office/drawing/2014/main" id="{EF00C452-D420-4A1C-B209-F1665458DBC6}"/>
                </a:ext>
              </a:extLst>
            </p:cNvPr>
            <p:cNvSpPr>
              <a:spLocks/>
            </p:cNvSpPr>
            <p:nvPr/>
          </p:nvSpPr>
          <p:spPr bwMode="auto">
            <a:xfrm>
              <a:off x="2043597" y="4698056"/>
              <a:ext cx="794316" cy="974361"/>
            </a:xfrm>
            <a:custGeom>
              <a:avLst/>
              <a:gdLst>
                <a:gd name="T0" fmla="*/ 675 w 675"/>
                <a:gd name="T1" fmla="*/ 828 h 828"/>
                <a:gd name="T2" fmla="*/ 675 w 675"/>
                <a:gd name="T3" fmla="*/ 244 h 828"/>
                <a:gd name="T4" fmla="*/ 0 w 675"/>
                <a:gd name="T5" fmla="*/ 0 h 828"/>
                <a:gd name="T6" fmla="*/ 675 w 675"/>
                <a:gd name="T7" fmla="*/ 828 h 828"/>
              </a:gdLst>
              <a:ahLst/>
              <a:cxnLst>
                <a:cxn ang="0">
                  <a:pos x="T0" y="T1"/>
                </a:cxn>
                <a:cxn ang="0">
                  <a:pos x="T2" y="T3"/>
                </a:cxn>
                <a:cxn ang="0">
                  <a:pos x="T4" y="T5"/>
                </a:cxn>
                <a:cxn ang="0">
                  <a:pos x="T6" y="T7"/>
                </a:cxn>
              </a:cxnLst>
              <a:rect l="0" t="0" r="r" b="b"/>
              <a:pathLst>
                <a:path w="675" h="828">
                  <a:moveTo>
                    <a:pt x="675" y="828"/>
                  </a:moveTo>
                  <a:lnTo>
                    <a:pt x="675" y="244"/>
                  </a:lnTo>
                  <a:lnTo>
                    <a:pt x="0" y="0"/>
                  </a:lnTo>
                  <a:lnTo>
                    <a:pt x="675" y="828"/>
                  </a:lnTo>
                  <a:close/>
                </a:path>
              </a:pathLst>
            </a:custGeom>
            <a:solidFill>
              <a:srgbClr val="AF12F7"/>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grpSp>
      <p:grpSp>
        <p:nvGrpSpPr>
          <p:cNvPr id="6" name="Group 5">
            <a:extLst>
              <a:ext uri="{FF2B5EF4-FFF2-40B4-BE49-F238E27FC236}">
                <a16:creationId xmlns:a16="http://schemas.microsoft.com/office/drawing/2014/main" id="{3E021E5B-A038-457C-8142-8398F8645503}"/>
              </a:ext>
            </a:extLst>
          </p:cNvPr>
          <p:cNvGrpSpPr/>
          <p:nvPr userDrawn="1"/>
        </p:nvGrpSpPr>
        <p:grpSpPr>
          <a:xfrm rot="17522594" flipH="1">
            <a:off x="6101376" y="5799186"/>
            <a:ext cx="653507" cy="896027"/>
            <a:chOff x="2043597" y="4413279"/>
            <a:chExt cx="1588632" cy="1259138"/>
          </a:xfrm>
          <a:effectLst>
            <a:outerShdw blurRad="228600" dist="431800" dir="2700000" algn="tl" rotWithShape="0">
              <a:prstClr val="black">
                <a:alpha val="17000"/>
              </a:prstClr>
            </a:outerShdw>
          </a:effectLst>
        </p:grpSpPr>
        <p:sp>
          <p:nvSpPr>
            <p:cNvPr id="7" name="Freeform 13">
              <a:extLst>
                <a:ext uri="{FF2B5EF4-FFF2-40B4-BE49-F238E27FC236}">
                  <a16:creationId xmlns:a16="http://schemas.microsoft.com/office/drawing/2014/main" id="{A20D97CD-FBEA-450D-9670-6AFFC187DA8C}"/>
                </a:ext>
              </a:extLst>
            </p:cNvPr>
            <p:cNvSpPr>
              <a:spLocks/>
            </p:cNvSpPr>
            <p:nvPr/>
          </p:nvSpPr>
          <p:spPr bwMode="auto">
            <a:xfrm>
              <a:off x="2043597" y="4413279"/>
              <a:ext cx="1588632" cy="571907"/>
            </a:xfrm>
            <a:custGeom>
              <a:avLst/>
              <a:gdLst>
                <a:gd name="T0" fmla="*/ 675 w 1350"/>
                <a:gd name="T1" fmla="*/ 486 h 486"/>
                <a:gd name="T2" fmla="*/ 0 w 1350"/>
                <a:gd name="T3" fmla="*/ 242 h 486"/>
                <a:gd name="T4" fmla="*/ 675 w 1350"/>
                <a:gd name="T5" fmla="*/ 0 h 486"/>
                <a:gd name="T6" fmla="*/ 1350 w 1350"/>
                <a:gd name="T7" fmla="*/ 242 h 486"/>
                <a:gd name="T8" fmla="*/ 675 w 1350"/>
                <a:gd name="T9" fmla="*/ 486 h 486"/>
              </a:gdLst>
              <a:ahLst/>
              <a:cxnLst>
                <a:cxn ang="0">
                  <a:pos x="T0" y="T1"/>
                </a:cxn>
                <a:cxn ang="0">
                  <a:pos x="T2" y="T3"/>
                </a:cxn>
                <a:cxn ang="0">
                  <a:pos x="T4" y="T5"/>
                </a:cxn>
                <a:cxn ang="0">
                  <a:pos x="T6" y="T7"/>
                </a:cxn>
                <a:cxn ang="0">
                  <a:pos x="T8" y="T9"/>
                </a:cxn>
              </a:cxnLst>
              <a:rect l="0" t="0" r="r" b="b"/>
              <a:pathLst>
                <a:path w="1350" h="486">
                  <a:moveTo>
                    <a:pt x="675" y="486"/>
                  </a:moveTo>
                  <a:lnTo>
                    <a:pt x="0" y="242"/>
                  </a:lnTo>
                  <a:lnTo>
                    <a:pt x="675" y="0"/>
                  </a:lnTo>
                  <a:lnTo>
                    <a:pt x="1350" y="242"/>
                  </a:lnTo>
                  <a:lnTo>
                    <a:pt x="675" y="486"/>
                  </a:lnTo>
                  <a:close/>
                </a:path>
              </a:pathLst>
            </a:custGeom>
            <a:solidFill>
              <a:srgbClr val="32329A"/>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sp>
          <p:nvSpPr>
            <p:cNvPr id="8" name="Freeform 15">
              <a:extLst>
                <a:ext uri="{FF2B5EF4-FFF2-40B4-BE49-F238E27FC236}">
                  <a16:creationId xmlns:a16="http://schemas.microsoft.com/office/drawing/2014/main" id="{C5B4967C-CBED-4E7D-840D-C84EE5EB7FEA}"/>
                </a:ext>
              </a:extLst>
            </p:cNvPr>
            <p:cNvSpPr>
              <a:spLocks/>
            </p:cNvSpPr>
            <p:nvPr/>
          </p:nvSpPr>
          <p:spPr bwMode="auto">
            <a:xfrm>
              <a:off x="2837913" y="4698056"/>
              <a:ext cx="794316" cy="974361"/>
            </a:xfrm>
            <a:custGeom>
              <a:avLst/>
              <a:gdLst>
                <a:gd name="T0" fmla="*/ 0 w 675"/>
                <a:gd name="T1" fmla="*/ 828 h 828"/>
                <a:gd name="T2" fmla="*/ 0 w 675"/>
                <a:gd name="T3" fmla="*/ 244 h 828"/>
                <a:gd name="T4" fmla="*/ 675 w 675"/>
                <a:gd name="T5" fmla="*/ 0 h 828"/>
                <a:gd name="T6" fmla="*/ 0 w 675"/>
                <a:gd name="T7" fmla="*/ 828 h 828"/>
              </a:gdLst>
              <a:ahLst/>
              <a:cxnLst>
                <a:cxn ang="0">
                  <a:pos x="T0" y="T1"/>
                </a:cxn>
                <a:cxn ang="0">
                  <a:pos x="T2" y="T3"/>
                </a:cxn>
                <a:cxn ang="0">
                  <a:pos x="T4" y="T5"/>
                </a:cxn>
                <a:cxn ang="0">
                  <a:pos x="T6" y="T7"/>
                </a:cxn>
              </a:cxnLst>
              <a:rect l="0" t="0" r="r" b="b"/>
              <a:pathLst>
                <a:path w="675" h="828">
                  <a:moveTo>
                    <a:pt x="0" y="828"/>
                  </a:moveTo>
                  <a:lnTo>
                    <a:pt x="0" y="244"/>
                  </a:lnTo>
                  <a:lnTo>
                    <a:pt x="675" y="0"/>
                  </a:lnTo>
                  <a:lnTo>
                    <a:pt x="0" y="828"/>
                  </a:lnTo>
                  <a:close/>
                </a:path>
              </a:pathLst>
            </a:custGeom>
            <a:solidFill>
              <a:srgbClr val="7C7ADF"/>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sp>
          <p:nvSpPr>
            <p:cNvPr id="9" name="Freeform 16">
              <a:extLst>
                <a:ext uri="{FF2B5EF4-FFF2-40B4-BE49-F238E27FC236}">
                  <a16:creationId xmlns:a16="http://schemas.microsoft.com/office/drawing/2014/main" id="{9AF44BF8-28CF-4869-BFD9-07AEA8620F8F}"/>
                </a:ext>
              </a:extLst>
            </p:cNvPr>
            <p:cNvSpPr>
              <a:spLocks/>
            </p:cNvSpPr>
            <p:nvPr/>
          </p:nvSpPr>
          <p:spPr bwMode="auto">
            <a:xfrm>
              <a:off x="2043597" y="4698056"/>
              <a:ext cx="794316" cy="974361"/>
            </a:xfrm>
            <a:custGeom>
              <a:avLst/>
              <a:gdLst>
                <a:gd name="T0" fmla="*/ 675 w 675"/>
                <a:gd name="T1" fmla="*/ 828 h 828"/>
                <a:gd name="T2" fmla="*/ 675 w 675"/>
                <a:gd name="T3" fmla="*/ 244 h 828"/>
                <a:gd name="T4" fmla="*/ 0 w 675"/>
                <a:gd name="T5" fmla="*/ 0 h 828"/>
                <a:gd name="T6" fmla="*/ 675 w 675"/>
                <a:gd name="T7" fmla="*/ 828 h 828"/>
              </a:gdLst>
              <a:ahLst/>
              <a:cxnLst>
                <a:cxn ang="0">
                  <a:pos x="T0" y="T1"/>
                </a:cxn>
                <a:cxn ang="0">
                  <a:pos x="T2" y="T3"/>
                </a:cxn>
                <a:cxn ang="0">
                  <a:pos x="T4" y="T5"/>
                </a:cxn>
                <a:cxn ang="0">
                  <a:pos x="T6" y="T7"/>
                </a:cxn>
              </a:cxnLst>
              <a:rect l="0" t="0" r="r" b="b"/>
              <a:pathLst>
                <a:path w="675" h="828">
                  <a:moveTo>
                    <a:pt x="675" y="828"/>
                  </a:moveTo>
                  <a:lnTo>
                    <a:pt x="675" y="244"/>
                  </a:lnTo>
                  <a:lnTo>
                    <a:pt x="0" y="0"/>
                  </a:lnTo>
                  <a:lnTo>
                    <a:pt x="675" y="828"/>
                  </a:lnTo>
                  <a:close/>
                </a:path>
              </a:pathLst>
            </a:custGeom>
            <a:solidFill>
              <a:srgbClr val="4F4EC6"/>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grpSp>
    </p:spTree>
    <p:extLst>
      <p:ext uri="{BB962C8B-B14F-4D97-AF65-F5344CB8AC3E}">
        <p14:creationId xmlns:p14="http://schemas.microsoft.com/office/powerpoint/2010/main" val="4119263122"/>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42_Title Slide">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8C49AD7D-47F7-434F-B143-DDF245BA5AAE}"/>
              </a:ext>
            </a:extLst>
          </p:cNvPr>
          <p:cNvGrpSpPr/>
          <p:nvPr userDrawn="1"/>
        </p:nvGrpSpPr>
        <p:grpSpPr>
          <a:xfrm rot="16682406">
            <a:off x="1686960" y="794110"/>
            <a:ext cx="1007676" cy="1381628"/>
            <a:chOff x="2043597" y="4413279"/>
            <a:chExt cx="1588632" cy="1259138"/>
          </a:xfrm>
          <a:effectLst>
            <a:outerShdw blurRad="228600" dist="431800" dir="2700000" algn="tl" rotWithShape="0">
              <a:prstClr val="black">
                <a:alpha val="17000"/>
              </a:prstClr>
            </a:outerShdw>
          </a:effectLst>
        </p:grpSpPr>
        <p:sp>
          <p:nvSpPr>
            <p:cNvPr id="3" name="Freeform 13">
              <a:extLst>
                <a:ext uri="{FF2B5EF4-FFF2-40B4-BE49-F238E27FC236}">
                  <a16:creationId xmlns:a16="http://schemas.microsoft.com/office/drawing/2014/main" id="{5B9BE9FB-9D5C-44B2-8E80-49F6AEFD8C8B}"/>
                </a:ext>
              </a:extLst>
            </p:cNvPr>
            <p:cNvSpPr>
              <a:spLocks/>
            </p:cNvSpPr>
            <p:nvPr/>
          </p:nvSpPr>
          <p:spPr bwMode="auto">
            <a:xfrm>
              <a:off x="2043597" y="4413279"/>
              <a:ext cx="1588632" cy="571907"/>
            </a:xfrm>
            <a:custGeom>
              <a:avLst/>
              <a:gdLst>
                <a:gd name="T0" fmla="*/ 675 w 1350"/>
                <a:gd name="T1" fmla="*/ 486 h 486"/>
                <a:gd name="T2" fmla="*/ 0 w 1350"/>
                <a:gd name="T3" fmla="*/ 242 h 486"/>
                <a:gd name="T4" fmla="*/ 675 w 1350"/>
                <a:gd name="T5" fmla="*/ 0 h 486"/>
                <a:gd name="T6" fmla="*/ 1350 w 1350"/>
                <a:gd name="T7" fmla="*/ 242 h 486"/>
                <a:gd name="T8" fmla="*/ 675 w 1350"/>
                <a:gd name="T9" fmla="*/ 486 h 486"/>
              </a:gdLst>
              <a:ahLst/>
              <a:cxnLst>
                <a:cxn ang="0">
                  <a:pos x="T0" y="T1"/>
                </a:cxn>
                <a:cxn ang="0">
                  <a:pos x="T2" y="T3"/>
                </a:cxn>
                <a:cxn ang="0">
                  <a:pos x="T4" y="T5"/>
                </a:cxn>
                <a:cxn ang="0">
                  <a:pos x="T6" y="T7"/>
                </a:cxn>
                <a:cxn ang="0">
                  <a:pos x="T8" y="T9"/>
                </a:cxn>
              </a:cxnLst>
              <a:rect l="0" t="0" r="r" b="b"/>
              <a:pathLst>
                <a:path w="1350" h="486">
                  <a:moveTo>
                    <a:pt x="675" y="486"/>
                  </a:moveTo>
                  <a:lnTo>
                    <a:pt x="0" y="242"/>
                  </a:lnTo>
                  <a:lnTo>
                    <a:pt x="675" y="0"/>
                  </a:lnTo>
                  <a:lnTo>
                    <a:pt x="1350" y="242"/>
                  </a:lnTo>
                  <a:lnTo>
                    <a:pt x="675" y="486"/>
                  </a:lnTo>
                  <a:close/>
                </a:path>
              </a:pathLst>
            </a:custGeom>
            <a:solidFill>
              <a:srgbClr val="7A06AE"/>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sp>
          <p:nvSpPr>
            <p:cNvPr id="4" name="Freeform 15">
              <a:extLst>
                <a:ext uri="{FF2B5EF4-FFF2-40B4-BE49-F238E27FC236}">
                  <a16:creationId xmlns:a16="http://schemas.microsoft.com/office/drawing/2014/main" id="{224A2C5D-8147-4C80-83C3-D389EAE5D1B0}"/>
                </a:ext>
              </a:extLst>
            </p:cNvPr>
            <p:cNvSpPr>
              <a:spLocks/>
            </p:cNvSpPr>
            <p:nvPr/>
          </p:nvSpPr>
          <p:spPr bwMode="auto">
            <a:xfrm>
              <a:off x="2837913" y="4698056"/>
              <a:ext cx="794316" cy="974361"/>
            </a:xfrm>
            <a:custGeom>
              <a:avLst/>
              <a:gdLst>
                <a:gd name="T0" fmla="*/ 0 w 675"/>
                <a:gd name="T1" fmla="*/ 828 h 828"/>
                <a:gd name="T2" fmla="*/ 0 w 675"/>
                <a:gd name="T3" fmla="*/ 244 h 828"/>
                <a:gd name="T4" fmla="*/ 675 w 675"/>
                <a:gd name="T5" fmla="*/ 0 h 828"/>
                <a:gd name="T6" fmla="*/ 0 w 675"/>
                <a:gd name="T7" fmla="*/ 828 h 828"/>
              </a:gdLst>
              <a:ahLst/>
              <a:cxnLst>
                <a:cxn ang="0">
                  <a:pos x="T0" y="T1"/>
                </a:cxn>
                <a:cxn ang="0">
                  <a:pos x="T2" y="T3"/>
                </a:cxn>
                <a:cxn ang="0">
                  <a:pos x="T4" y="T5"/>
                </a:cxn>
                <a:cxn ang="0">
                  <a:pos x="T6" y="T7"/>
                </a:cxn>
              </a:cxnLst>
              <a:rect l="0" t="0" r="r" b="b"/>
              <a:pathLst>
                <a:path w="675" h="828">
                  <a:moveTo>
                    <a:pt x="0" y="828"/>
                  </a:moveTo>
                  <a:lnTo>
                    <a:pt x="0" y="244"/>
                  </a:lnTo>
                  <a:lnTo>
                    <a:pt x="675" y="0"/>
                  </a:lnTo>
                  <a:lnTo>
                    <a:pt x="0" y="828"/>
                  </a:lnTo>
                  <a:close/>
                </a:path>
              </a:pathLst>
            </a:custGeom>
            <a:solidFill>
              <a:srgbClr val="C144FA"/>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sp>
          <p:nvSpPr>
            <p:cNvPr id="5" name="Freeform 16">
              <a:extLst>
                <a:ext uri="{FF2B5EF4-FFF2-40B4-BE49-F238E27FC236}">
                  <a16:creationId xmlns:a16="http://schemas.microsoft.com/office/drawing/2014/main" id="{10CFA7F3-2285-4326-AF30-6393BA04CB5E}"/>
                </a:ext>
              </a:extLst>
            </p:cNvPr>
            <p:cNvSpPr>
              <a:spLocks/>
            </p:cNvSpPr>
            <p:nvPr/>
          </p:nvSpPr>
          <p:spPr bwMode="auto">
            <a:xfrm>
              <a:off x="2043597" y="4698056"/>
              <a:ext cx="794316" cy="974361"/>
            </a:xfrm>
            <a:custGeom>
              <a:avLst/>
              <a:gdLst>
                <a:gd name="T0" fmla="*/ 675 w 675"/>
                <a:gd name="T1" fmla="*/ 828 h 828"/>
                <a:gd name="T2" fmla="*/ 675 w 675"/>
                <a:gd name="T3" fmla="*/ 244 h 828"/>
                <a:gd name="T4" fmla="*/ 0 w 675"/>
                <a:gd name="T5" fmla="*/ 0 h 828"/>
                <a:gd name="T6" fmla="*/ 675 w 675"/>
                <a:gd name="T7" fmla="*/ 828 h 828"/>
              </a:gdLst>
              <a:ahLst/>
              <a:cxnLst>
                <a:cxn ang="0">
                  <a:pos x="T0" y="T1"/>
                </a:cxn>
                <a:cxn ang="0">
                  <a:pos x="T2" y="T3"/>
                </a:cxn>
                <a:cxn ang="0">
                  <a:pos x="T4" y="T5"/>
                </a:cxn>
                <a:cxn ang="0">
                  <a:pos x="T6" y="T7"/>
                </a:cxn>
              </a:cxnLst>
              <a:rect l="0" t="0" r="r" b="b"/>
              <a:pathLst>
                <a:path w="675" h="828">
                  <a:moveTo>
                    <a:pt x="675" y="828"/>
                  </a:moveTo>
                  <a:lnTo>
                    <a:pt x="675" y="244"/>
                  </a:lnTo>
                  <a:lnTo>
                    <a:pt x="0" y="0"/>
                  </a:lnTo>
                  <a:lnTo>
                    <a:pt x="675" y="828"/>
                  </a:lnTo>
                  <a:close/>
                </a:path>
              </a:pathLst>
            </a:custGeom>
            <a:solidFill>
              <a:srgbClr val="AF12F7"/>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grpSp>
      <p:grpSp>
        <p:nvGrpSpPr>
          <p:cNvPr id="6" name="Group 5">
            <a:extLst>
              <a:ext uri="{FF2B5EF4-FFF2-40B4-BE49-F238E27FC236}">
                <a16:creationId xmlns:a16="http://schemas.microsoft.com/office/drawing/2014/main" id="{6F40DC18-B8DE-4418-A6CA-4273C38B939F}"/>
              </a:ext>
            </a:extLst>
          </p:cNvPr>
          <p:cNvGrpSpPr/>
          <p:nvPr userDrawn="1"/>
        </p:nvGrpSpPr>
        <p:grpSpPr>
          <a:xfrm rot="17522594" flipH="1">
            <a:off x="10815567" y="1272571"/>
            <a:ext cx="653507" cy="896027"/>
            <a:chOff x="2043597" y="4413279"/>
            <a:chExt cx="1588632" cy="1259138"/>
          </a:xfrm>
          <a:effectLst>
            <a:outerShdw blurRad="228600" dist="431800" dir="2700000" algn="tl" rotWithShape="0">
              <a:prstClr val="black">
                <a:alpha val="17000"/>
              </a:prstClr>
            </a:outerShdw>
          </a:effectLst>
        </p:grpSpPr>
        <p:sp>
          <p:nvSpPr>
            <p:cNvPr id="7" name="Freeform 13">
              <a:extLst>
                <a:ext uri="{FF2B5EF4-FFF2-40B4-BE49-F238E27FC236}">
                  <a16:creationId xmlns:a16="http://schemas.microsoft.com/office/drawing/2014/main" id="{D7CC4E87-09F7-48DB-A7F9-E58EC993DD0B}"/>
                </a:ext>
              </a:extLst>
            </p:cNvPr>
            <p:cNvSpPr>
              <a:spLocks/>
            </p:cNvSpPr>
            <p:nvPr/>
          </p:nvSpPr>
          <p:spPr bwMode="auto">
            <a:xfrm>
              <a:off x="2043597" y="4413279"/>
              <a:ext cx="1588632" cy="571907"/>
            </a:xfrm>
            <a:custGeom>
              <a:avLst/>
              <a:gdLst>
                <a:gd name="T0" fmla="*/ 675 w 1350"/>
                <a:gd name="T1" fmla="*/ 486 h 486"/>
                <a:gd name="T2" fmla="*/ 0 w 1350"/>
                <a:gd name="T3" fmla="*/ 242 h 486"/>
                <a:gd name="T4" fmla="*/ 675 w 1350"/>
                <a:gd name="T5" fmla="*/ 0 h 486"/>
                <a:gd name="T6" fmla="*/ 1350 w 1350"/>
                <a:gd name="T7" fmla="*/ 242 h 486"/>
                <a:gd name="T8" fmla="*/ 675 w 1350"/>
                <a:gd name="T9" fmla="*/ 486 h 486"/>
              </a:gdLst>
              <a:ahLst/>
              <a:cxnLst>
                <a:cxn ang="0">
                  <a:pos x="T0" y="T1"/>
                </a:cxn>
                <a:cxn ang="0">
                  <a:pos x="T2" y="T3"/>
                </a:cxn>
                <a:cxn ang="0">
                  <a:pos x="T4" y="T5"/>
                </a:cxn>
                <a:cxn ang="0">
                  <a:pos x="T6" y="T7"/>
                </a:cxn>
                <a:cxn ang="0">
                  <a:pos x="T8" y="T9"/>
                </a:cxn>
              </a:cxnLst>
              <a:rect l="0" t="0" r="r" b="b"/>
              <a:pathLst>
                <a:path w="1350" h="486">
                  <a:moveTo>
                    <a:pt x="675" y="486"/>
                  </a:moveTo>
                  <a:lnTo>
                    <a:pt x="0" y="242"/>
                  </a:lnTo>
                  <a:lnTo>
                    <a:pt x="675" y="0"/>
                  </a:lnTo>
                  <a:lnTo>
                    <a:pt x="1350" y="242"/>
                  </a:lnTo>
                  <a:lnTo>
                    <a:pt x="675" y="486"/>
                  </a:lnTo>
                  <a:close/>
                </a:path>
              </a:pathLst>
            </a:custGeom>
            <a:solidFill>
              <a:srgbClr val="32329A"/>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sp>
          <p:nvSpPr>
            <p:cNvPr id="8" name="Freeform 15">
              <a:extLst>
                <a:ext uri="{FF2B5EF4-FFF2-40B4-BE49-F238E27FC236}">
                  <a16:creationId xmlns:a16="http://schemas.microsoft.com/office/drawing/2014/main" id="{C668C02E-5057-4DF6-B155-7E7D351D1516}"/>
                </a:ext>
              </a:extLst>
            </p:cNvPr>
            <p:cNvSpPr>
              <a:spLocks/>
            </p:cNvSpPr>
            <p:nvPr/>
          </p:nvSpPr>
          <p:spPr bwMode="auto">
            <a:xfrm>
              <a:off x="2837913" y="4698056"/>
              <a:ext cx="794316" cy="974361"/>
            </a:xfrm>
            <a:custGeom>
              <a:avLst/>
              <a:gdLst>
                <a:gd name="T0" fmla="*/ 0 w 675"/>
                <a:gd name="T1" fmla="*/ 828 h 828"/>
                <a:gd name="T2" fmla="*/ 0 w 675"/>
                <a:gd name="T3" fmla="*/ 244 h 828"/>
                <a:gd name="T4" fmla="*/ 675 w 675"/>
                <a:gd name="T5" fmla="*/ 0 h 828"/>
                <a:gd name="T6" fmla="*/ 0 w 675"/>
                <a:gd name="T7" fmla="*/ 828 h 828"/>
              </a:gdLst>
              <a:ahLst/>
              <a:cxnLst>
                <a:cxn ang="0">
                  <a:pos x="T0" y="T1"/>
                </a:cxn>
                <a:cxn ang="0">
                  <a:pos x="T2" y="T3"/>
                </a:cxn>
                <a:cxn ang="0">
                  <a:pos x="T4" y="T5"/>
                </a:cxn>
                <a:cxn ang="0">
                  <a:pos x="T6" y="T7"/>
                </a:cxn>
              </a:cxnLst>
              <a:rect l="0" t="0" r="r" b="b"/>
              <a:pathLst>
                <a:path w="675" h="828">
                  <a:moveTo>
                    <a:pt x="0" y="828"/>
                  </a:moveTo>
                  <a:lnTo>
                    <a:pt x="0" y="244"/>
                  </a:lnTo>
                  <a:lnTo>
                    <a:pt x="675" y="0"/>
                  </a:lnTo>
                  <a:lnTo>
                    <a:pt x="0" y="828"/>
                  </a:lnTo>
                  <a:close/>
                </a:path>
              </a:pathLst>
            </a:custGeom>
            <a:solidFill>
              <a:srgbClr val="7C7ADF"/>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sp>
          <p:nvSpPr>
            <p:cNvPr id="9" name="Freeform 16">
              <a:extLst>
                <a:ext uri="{FF2B5EF4-FFF2-40B4-BE49-F238E27FC236}">
                  <a16:creationId xmlns:a16="http://schemas.microsoft.com/office/drawing/2014/main" id="{099479CB-0141-4679-85C5-ED901F41EF84}"/>
                </a:ext>
              </a:extLst>
            </p:cNvPr>
            <p:cNvSpPr>
              <a:spLocks/>
            </p:cNvSpPr>
            <p:nvPr/>
          </p:nvSpPr>
          <p:spPr bwMode="auto">
            <a:xfrm>
              <a:off x="2043597" y="4698056"/>
              <a:ext cx="794316" cy="974361"/>
            </a:xfrm>
            <a:custGeom>
              <a:avLst/>
              <a:gdLst>
                <a:gd name="T0" fmla="*/ 675 w 675"/>
                <a:gd name="T1" fmla="*/ 828 h 828"/>
                <a:gd name="T2" fmla="*/ 675 w 675"/>
                <a:gd name="T3" fmla="*/ 244 h 828"/>
                <a:gd name="T4" fmla="*/ 0 w 675"/>
                <a:gd name="T5" fmla="*/ 0 h 828"/>
                <a:gd name="T6" fmla="*/ 675 w 675"/>
                <a:gd name="T7" fmla="*/ 828 h 828"/>
              </a:gdLst>
              <a:ahLst/>
              <a:cxnLst>
                <a:cxn ang="0">
                  <a:pos x="T0" y="T1"/>
                </a:cxn>
                <a:cxn ang="0">
                  <a:pos x="T2" y="T3"/>
                </a:cxn>
                <a:cxn ang="0">
                  <a:pos x="T4" y="T5"/>
                </a:cxn>
                <a:cxn ang="0">
                  <a:pos x="T6" y="T7"/>
                </a:cxn>
              </a:cxnLst>
              <a:rect l="0" t="0" r="r" b="b"/>
              <a:pathLst>
                <a:path w="675" h="828">
                  <a:moveTo>
                    <a:pt x="675" y="828"/>
                  </a:moveTo>
                  <a:lnTo>
                    <a:pt x="675" y="244"/>
                  </a:lnTo>
                  <a:lnTo>
                    <a:pt x="0" y="0"/>
                  </a:lnTo>
                  <a:lnTo>
                    <a:pt x="675" y="828"/>
                  </a:lnTo>
                  <a:close/>
                </a:path>
              </a:pathLst>
            </a:custGeom>
            <a:solidFill>
              <a:srgbClr val="4F4EC6"/>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grpSp>
    </p:spTree>
    <p:extLst>
      <p:ext uri="{BB962C8B-B14F-4D97-AF65-F5344CB8AC3E}">
        <p14:creationId xmlns:p14="http://schemas.microsoft.com/office/powerpoint/2010/main" val="2721168687"/>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43_Title Slide">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E1AF9A87-A47C-4EFB-BABF-B9427CCC7901}"/>
              </a:ext>
            </a:extLst>
          </p:cNvPr>
          <p:cNvGrpSpPr/>
          <p:nvPr userDrawn="1"/>
        </p:nvGrpSpPr>
        <p:grpSpPr>
          <a:xfrm rot="16682406">
            <a:off x="1686960" y="794110"/>
            <a:ext cx="1007676" cy="1381628"/>
            <a:chOff x="2043597" y="4413279"/>
            <a:chExt cx="1588632" cy="1259138"/>
          </a:xfrm>
          <a:effectLst>
            <a:outerShdw blurRad="228600" dist="431800" dir="2700000" algn="tl" rotWithShape="0">
              <a:prstClr val="black">
                <a:alpha val="17000"/>
              </a:prstClr>
            </a:outerShdw>
          </a:effectLst>
        </p:grpSpPr>
        <p:sp>
          <p:nvSpPr>
            <p:cNvPr id="3" name="Freeform 13">
              <a:extLst>
                <a:ext uri="{FF2B5EF4-FFF2-40B4-BE49-F238E27FC236}">
                  <a16:creationId xmlns:a16="http://schemas.microsoft.com/office/drawing/2014/main" id="{D6F6A862-695F-4756-8675-757E50A8B770}"/>
                </a:ext>
              </a:extLst>
            </p:cNvPr>
            <p:cNvSpPr>
              <a:spLocks/>
            </p:cNvSpPr>
            <p:nvPr/>
          </p:nvSpPr>
          <p:spPr bwMode="auto">
            <a:xfrm>
              <a:off x="2043597" y="4413279"/>
              <a:ext cx="1588632" cy="571907"/>
            </a:xfrm>
            <a:custGeom>
              <a:avLst/>
              <a:gdLst>
                <a:gd name="T0" fmla="*/ 675 w 1350"/>
                <a:gd name="T1" fmla="*/ 486 h 486"/>
                <a:gd name="T2" fmla="*/ 0 w 1350"/>
                <a:gd name="T3" fmla="*/ 242 h 486"/>
                <a:gd name="T4" fmla="*/ 675 w 1350"/>
                <a:gd name="T5" fmla="*/ 0 h 486"/>
                <a:gd name="T6" fmla="*/ 1350 w 1350"/>
                <a:gd name="T7" fmla="*/ 242 h 486"/>
                <a:gd name="T8" fmla="*/ 675 w 1350"/>
                <a:gd name="T9" fmla="*/ 486 h 486"/>
              </a:gdLst>
              <a:ahLst/>
              <a:cxnLst>
                <a:cxn ang="0">
                  <a:pos x="T0" y="T1"/>
                </a:cxn>
                <a:cxn ang="0">
                  <a:pos x="T2" y="T3"/>
                </a:cxn>
                <a:cxn ang="0">
                  <a:pos x="T4" y="T5"/>
                </a:cxn>
                <a:cxn ang="0">
                  <a:pos x="T6" y="T7"/>
                </a:cxn>
                <a:cxn ang="0">
                  <a:pos x="T8" y="T9"/>
                </a:cxn>
              </a:cxnLst>
              <a:rect l="0" t="0" r="r" b="b"/>
              <a:pathLst>
                <a:path w="1350" h="486">
                  <a:moveTo>
                    <a:pt x="675" y="486"/>
                  </a:moveTo>
                  <a:lnTo>
                    <a:pt x="0" y="242"/>
                  </a:lnTo>
                  <a:lnTo>
                    <a:pt x="675" y="0"/>
                  </a:lnTo>
                  <a:lnTo>
                    <a:pt x="1350" y="242"/>
                  </a:lnTo>
                  <a:lnTo>
                    <a:pt x="675" y="486"/>
                  </a:lnTo>
                  <a:close/>
                </a:path>
              </a:pathLst>
            </a:custGeom>
            <a:solidFill>
              <a:srgbClr val="7A06AE"/>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sp>
          <p:nvSpPr>
            <p:cNvPr id="4" name="Freeform 15">
              <a:extLst>
                <a:ext uri="{FF2B5EF4-FFF2-40B4-BE49-F238E27FC236}">
                  <a16:creationId xmlns:a16="http://schemas.microsoft.com/office/drawing/2014/main" id="{544CC485-0210-4FE1-923B-0324B23C49BD}"/>
                </a:ext>
              </a:extLst>
            </p:cNvPr>
            <p:cNvSpPr>
              <a:spLocks/>
            </p:cNvSpPr>
            <p:nvPr/>
          </p:nvSpPr>
          <p:spPr bwMode="auto">
            <a:xfrm>
              <a:off x="2837913" y="4698056"/>
              <a:ext cx="794316" cy="974361"/>
            </a:xfrm>
            <a:custGeom>
              <a:avLst/>
              <a:gdLst>
                <a:gd name="T0" fmla="*/ 0 w 675"/>
                <a:gd name="T1" fmla="*/ 828 h 828"/>
                <a:gd name="T2" fmla="*/ 0 w 675"/>
                <a:gd name="T3" fmla="*/ 244 h 828"/>
                <a:gd name="T4" fmla="*/ 675 w 675"/>
                <a:gd name="T5" fmla="*/ 0 h 828"/>
                <a:gd name="T6" fmla="*/ 0 w 675"/>
                <a:gd name="T7" fmla="*/ 828 h 828"/>
              </a:gdLst>
              <a:ahLst/>
              <a:cxnLst>
                <a:cxn ang="0">
                  <a:pos x="T0" y="T1"/>
                </a:cxn>
                <a:cxn ang="0">
                  <a:pos x="T2" y="T3"/>
                </a:cxn>
                <a:cxn ang="0">
                  <a:pos x="T4" y="T5"/>
                </a:cxn>
                <a:cxn ang="0">
                  <a:pos x="T6" y="T7"/>
                </a:cxn>
              </a:cxnLst>
              <a:rect l="0" t="0" r="r" b="b"/>
              <a:pathLst>
                <a:path w="675" h="828">
                  <a:moveTo>
                    <a:pt x="0" y="828"/>
                  </a:moveTo>
                  <a:lnTo>
                    <a:pt x="0" y="244"/>
                  </a:lnTo>
                  <a:lnTo>
                    <a:pt x="675" y="0"/>
                  </a:lnTo>
                  <a:lnTo>
                    <a:pt x="0" y="828"/>
                  </a:lnTo>
                  <a:close/>
                </a:path>
              </a:pathLst>
            </a:custGeom>
            <a:solidFill>
              <a:srgbClr val="C144FA"/>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sp>
          <p:nvSpPr>
            <p:cNvPr id="5" name="Freeform 16">
              <a:extLst>
                <a:ext uri="{FF2B5EF4-FFF2-40B4-BE49-F238E27FC236}">
                  <a16:creationId xmlns:a16="http://schemas.microsoft.com/office/drawing/2014/main" id="{C7E35DFC-0C75-4064-88E6-BD06376BE912}"/>
                </a:ext>
              </a:extLst>
            </p:cNvPr>
            <p:cNvSpPr>
              <a:spLocks/>
            </p:cNvSpPr>
            <p:nvPr/>
          </p:nvSpPr>
          <p:spPr bwMode="auto">
            <a:xfrm>
              <a:off x="2043597" y="4698056"/>
              <a:ext cx="794316" cy="974361"/>
            </a:xfrm>
            <a:custGeom>
              <a:avLst/>
              <a:gdLst>
                <a:gd name="T0" fmla="*/ 675 w 675"/>
                <a:gd name="T1" fmla="*/ 828 h 828"/>
                <a:gd name="T2" fmla="*/ 675 w 675"/>
                <a:gd name="T3" fmla="*/ 244 h 828"/>
                <a:gd name="T4" fmla="*/ 0 w 675"/>
                <a:gd name="T5" fmla="*/ 0 h 828"/>
                <a:gd name="T6" fmla="*/ 675 w 675"/>
                <a:gd name="T7" fmla="*/ 828 h 828"/>
              </a:gdLst>
              <a:ahLst/>
              <a:cxnLst>
                <a:cxn ang="0">
                  <a:pos x="T0" y="T1"/>
                </a:cxn>
                <a:cxn ang="0">
                  <a:pos x="T2" y="T3"/>
                </a:cxn>
                <a:cxn ang="0">
                  <a:pos x="T4" y="T5"/>
                </a:cxn>
                <a:cxn ang="0">
                  <a:pos x="T6" y="T7"/>
                </a:cxn>
              </a:cxnLst>
              <a:rect l="0" t="0" r="r" b="b"/>
              <a:pathLst>
                <a:path w="675" h="828">
                  <a:moveTo>
                    <a:pt x="675" y="828"/>
                  </a:moveTo>
                  <a:lnTo>
                    <a:pt x="675" y="244"/>
                  </a:lnTo>
                  <a:lnTo>
                    <a:pt x="0" y="0"/>
                  </a:lnTo>
                  <a:lnTo>
                    <a:pt x="675" y="828"/>
                  </a:lnTo>
                  <a:close/>
                </a:path>
              </a:pathLst>
            </a:custGeom>
            <a:solidFill>
              <a:srgbClr val="AF12F7"/>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grpSp>
      <p:grpSp>
        <p:nvGrpSpPr>
          <p:cNvPr id="6" name="Group 5">
            <a:extLst>
              <a:ext uri="{FF2B5EF4-FFF2-40B4-BE49-F238E27FC236}">
                <a16:creationId xmlns:a16="http://schemas.microsoft.com/office/drawing/2014/main" id="{70265CFA-95F4-4D43-AA04-8F0F7AD5366B}"/>
              </a:ext>
            </a:extLst>
          </p:cNvPr>
          <p:cNvGrpSpPr/>
          <p:nvPr userDrawn="1"/>
        </p:nvGrpSpPr>
        <p:grpSpPr>
          <a:xfrm rot="7392008" flipH="1">
            <a:off x="10815567" y="1272571"/>
            <a:ext cx="653507" cy="896027"/>
            <a:chOff x="2043597" y="4413279"/>
            <a:chExt cx="1588632" cy="1259138"/>
          </a:xfrm>
          <a:effectLst>
            <a:outerShdw blurRad="228600" dist="431800" dir="2700000" algn="tl" rotWithShape="0">
              <a:prstClr val="black">
                <a:alpha val="17000"/>
              </a:prstClr>
            </a:outerShdw>
          </a:effectLst>
        </p:grpSpPr>
        <p:sp>
          <p:nvSpPr>
            <p:cNvPr id="7" name="Freeform 13">
              <a:extLst>
                <a:ext uri="{FF2B5EF4-FFF2-40B4-BE49-F238E27FC236}">
                  <a16:creationId xmlns:a16="http://schemas.microsoft.com/office/drawing/2014/main" id="{6013A8B8-6CD5-42BA-9E35-9EA4873EA420}"/>
                </a:ext>
              </a:extLst>
            </p:cNvPr>
            <p:cNvSpPr>
              <a:spLocks/>
            </p:cNvSpPr>
            <p:nvPr/>
          </p:nvSpPr>
          <p:spPr bwMode="auto">
            <a:xfrm>
              <a:off x="2043597" y="4413279"/>
              <a:ext cx="1588632" cy="571907"/>
            </a:xfrm>
            <a:custGeom>
              <a:avLst/>
              <a:gdLst>
                <a:gd name="T0" fmla="*/ 675 w 1350"/>
                <a:gd name="T1" fmla="*/ 486 h 486"/>
                <a:gd name="T2" fmla="*/ 0 w 1350"/>
                <a:gd name="T3" fmla="*/ 242 h 486"/>
                <a:gd name="T4" fmla="*/ 675 w 1350"/>
                <a:gd name="T5" fmla="*/ 0 h 486"/>
                <a:gd name="T6" fmla="*/ 1350 w 1350"/>
                <a:gd name="T7" fmla="*/ 242 h 486"/>
                <a:gd name="T8" fmla="*/ 675 w 1350"/>
                <a:gd name="T9" fmla="*/ 486 h 486"/>
              </a:gdLst>
              <a:ahLst/>
              <a:cxnLst>
                <a:cxn ang="0">
                  <a:pos x="T0" y="T1"/>
                </a:cxn>
                <a:cxn ang="0">
                  <a:pos x="T2" y="T3"/>
                </a:cxn>
                <a:cxn ang="0">
                  <a:pos x="T4" y="T5"/>
                </a:cxn>
                <a:cxn ang="0">
                  <a:pos x="T6" y="T7"/>
                </a:cxn>
                <a:cxn ang="0">
                  <a:pos x="T8" y="T9"/>
                </a:cxn>
              </a:cxnLst>
              <a:rect l="0" t="0" r="r" b="b"/>
              <a:pathLst>
                <a:path w="1350" h="486">
                  <a:moveTo>
                    <a:pt x="675" y="486"/>
                  </a:moveTo>
                  <a:lnTo>
                    <a:pt x="0" y="242"/>
                  </a:lnTo>
                  <a:lnTo>
                    <a:pt x="675" y="0"/>
                  </a:lnTo>
                  <a:lnTo>
                    <a:pt x="1350" y="242"/>
                  </a:lnTo>
                  <a:lnTo>
                    <a:pt x="675" y="486"/>
                  </a:lnTo>
                  <a:close/>
                </a:path>
              </a:pathLst>
            </a:custGeom>
            <a:solidFill>
              <a:srgbClr val="32329A"/>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sp>
          <p:nvSpPr>
            <p:cNvPr id="8" name="Freeform 15">
              <a:extLst>
                <a:ext uri="{FF2B5EF4-FFF2-40B4-BE49-F238E27FC236}">
                  <a16:creationId xmlns:a16="http://schemas.microsoft.com/office/drawing/2014/main" id="{C6CB9D82-0ADC-4210-BBEC-CCEEC2020B9B}"/>
                </a:ext>
              </a:extLst>
            </p:cNvPr>
            <p:cNvSpPr>
              <a:spLocks/>
            </p:cNvSpPr>
            <p:nvPr/>
          </p:nvSpPr>
          <p:spPr bwMode="auto">
            <a:xfrm>
              <a:off x="2837913" y="4698056"/>
              <a:ext cx="794316" cy="974361"/>
            </a:xfrm>
            <a:custGeom>
              <a:avLst/>
              <a:gdLst>
                <a:gd name="T0" fmla="*/ 0 w 675"/>
                <a:gd name="T1" fmla="*/ 828 h 828"/>
                <a:gd name="T2" fmla="*/ 0 w 675"/>
                <a:gd name="T3" fmla="*/ 244 h 828"/>
                <a:gd name="T4" fmla="*/ 675 w 675"/>
                <a:gd name="T5" fmla="*/ 0 h 828"/>
                <a:gd name="T6" fmla="*/ 0 w 675"/>
                <a:gd name="T7" fmla="*/ 828 h 828"/>
              </a:gdLst>
              <a:ahLst/>
              <a:cxnLst>
                <a:cxn ang="0">
                  <a:pos x="T0" y="T1"/>
                </a:cxn>
                <a:cxn ang="0">
                  <a:pos x="T2" y="T3"/>
                </a:cxn>
                <a:cxn ang="0">
                  <a:pos x="T4" y="T5"/>
                </a:cxn>
                <a:cxn ang="0">
                  <a:pos x="T6" y="T7"/>
                </a:cxn>
              </a:cxnLst>
              <a:rect l="0" t="0" r="r" b="b"/>
              <a:pathLst>
                <a:path w="675" h="828">
                  <a:moveTo>
                    <a:pt x="0" y="828"/>
                  </a:moveTo>
                  <a:lnTo>
                    <a:pt x="0" y="244"/>
                  </a:lnTo>
                  <a:lnTo>
                    <a:pt x="675" y="0"/>
                  </a:lnTo>
                  <a:lnTo>
                    <a:pt x="0" y="828"/>
                  </a:lnTo>
                  <a:close/>
                </a:path>
              </a:pathLst>
            </a:custGeom>
            <a:solidFill>
              <a:srgbClr val="7C7ADF"/>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sp>
          <p:nvSpPr>
            <p:cNvPr id="9" name="Freeform 16">
              <a:extLst>
                <a:ext uri="{FF2B5EF4-FFF2-40B4-BE49-F238E27FC236}">
                  <a16:creationId xmlns:a16="http://schemas.microsoft.com/office/drawing/2014/main" id="{FDFA2717-4761-4C7E-B70A-498D09A6B911}"/>
                </a:ext>
              </a:extLst>
            </p:cNvPr>
            <p:cNvSpPr>
              <a:spLocks/>
            </p:cNvSpPr>
            <p:nvPr/>
          </p:nvSpPr>
          <p:spPr bwMode="auto">
            <a:xfrm>
              <a:off x="2043597" y="4698056"/>
              <a:ext cx="794316" cy="974361"/>
            </a:xfrm>
            <a:custGeom>
              <a:avLst/>
              <a:gdLst>
                <a:gd name="T0" fmla="*/ 675 w 675"/>
                <a:gd name="T1" fmla="*/ 828 h 828"/>
                <a:gd name="T2" fmla="*/ 675 w 675"/>
                <a:gd name="T3" fmla="*/ 244 h 828"/>
                <a:gd name="T4" fmla="*/ 0 w 675"/>
                <a:gd name="T5" fmla="*/ 0 h 828"/>
                <a:gd name="T6" fmla="*/ 675 w 675"/>
                <a:gd name="T7" fmla="*/ 828 h 828"/>
              </a:gdLst>
              <a:ahLst/>
              <a:cxnLst>
                <a:cxn ang="0">
                  <a:pos x="T0" y="T1"/>
                </a:cxn>
                <a:cxn ang="0">
                  <a:pos x="T2" y="T3"/>
                </a:cxn>
                <a:cxn ang="0">
                  <a:pos x="T4" y="T5"/>
                </a:cxn>
                <a:cxn ang="0">
                  <a:pos x="T6" y="T7"/>
                </a:cxn>
              </a:cxnLst>
              <a:rect l="0" t="0" r="r" b="b"/>
              <a:pathLst>
                <a:path w="675" h="828">
                  <a:moveTo>
                    <a:pt x="675" y="828"/>
                  </a:moveTo>
                  <a:lnTo>
                    <a:pt x="675" y="244"/>
                  </a:lnTo>
                  <a:lnTo>
                    <a:pt x="0" y="0"/>
                  </a:lnTo>
                  <a:lnTo>
                    <a:pt x="675" y="828"/>
                  </a:lnTo>
                  <a:close/>
                </a:path>
              </a:pathLst>
            </a:custGeom>
            <a:solidFill>
              <a:srgbClr val="4F4EC6"/>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grpSp>
      <p:grpSp>
        <p:nvGrpSpPr>
          <p:cNvPr id="10" name="Group 9">
            <a:extLst>
              <a:ext uri="{FF2B5EF4-FFF2-40B4-BE49-F238E27FC236}">
                <a16:creationId xmlns:a16="http://schemas.microsoft.com/office/drawing/2014/main" id="{6EF04ED0-5083-4F34-920A-781E70D319A7}"/>
              </a:ext>
            </a:extLst>
          </p:cNvPr>
          <p:cNvGrpSpPr/>
          <p:nvPr userDrawn="1"/>
        </p:nvGrpSpPr>
        <p:grpSpPr>
          <a:xfrm rot="12871964" flipH="1">
            <a:off x="3603136" y="5502383"/>
            <a:ext cx="653507" cy="896027"/>
            <a:chOff x="2043597" y="4413279"/>
            <a:chExt cx="1588632" cy="1259138"/>
          </a:xfrm>
          <a:effectLst>
            <a:outerShdw blurRad="228600" dist="431800" dir="2700000" algn="tl" rotWithShape="0">
              <a:prstClr val="black">
                <a:alpha val="17000"/>
              </a:prstClr>
            </a:outerShdw>
          </a:effectLst>
        </p:grpSpPr>
        <p:sp>
          <p:nvSpPr>
            <p:cNvPr id="11" name="Freeform 13">
              <a:extLst>
                <a:ext uri="{FF2B5EF4-FFF2-40B4-BE49-F238E27FC236}">
                  <a16:creationId xmlns:a16="http://schemas.microsoft.com/office/drawing/2014/main" id="{B0E2359C-DFBF-4A16-84BC-E836E0B6CB33}"/>
                </a:ext>
              </a:extLst>
            </p:cNvPr>
            <p:cNvSpPr>
              <a:spLocks/>
            </p:cNvSpPr>
            <p:nvPr/>
          </p:nvSpPr>
          <p:spPr bwMode="auto">
            <a:xfrm>
              <a:off x="2043597" y="4413279"/>
              <a:ext cx="1588632" cy="571907"/>
            </a:xfrm>
            <a:custGeom>
              <a:avLst/>
              <a:gdLst>
                <a:gd name="T0" fmla="*/ 675 w 1350"/>
                <a:gd name="T1" fmla="*/ 486 h 486"/>
                <a:gd name="T2" fmla="*/ 0 w 1350"/>
                <a:gd name="T3" fmla="*/ 242 h 486"/>
                <a:gd name="T4" fmla="*/ 675 w 1350"/>
                <a:gd name="T5" fmla="*/ 0 h 486"/>
                <a:gd name="T6" fmla="*/ 1350 w 1350"/>
                <a:gd name="T7" fmla="*/ 242 h 486"/>
                <a:gd name="T8" fmla="*/ 675 w 1350"/>
                <a:gd name="T9" fmla="*/ 486 h 486"/>
              </a:gdLst>
              <a:ahLst/>
              <a:cxnLst>
                <a:cxn ang="0">
                  <a:pos x="T0" y="T1"/>
                </a:cxn>
                <a:cxn ang="0">
                  <a:pos x="T2" y="T3"/>
                </a:cxn>
                <a:cxn ang="0">
                  <a:pos x="T4" y="T5"/>
                </a:cxn>
                <a:cxn ang="0">
                  <a:pos x="T6" y="T7"/>
                </a:cxn>
                <a:cxn ang="0">
                  <a:pos x="T8" y="T9"/>
                </a:cxn>
              </a:cxnLst>
              <a:rect l="0" t="0" r="r" b="b"/>
              <a:pathLst>
                <a:path w="1350" h="486">
                  <a:moveTo>
                    <a:pt x="675" y="486"/>
                  </a:moveTo>
                  <a:lnTo>
                    <a:pt x="0" y="242"/>
                  </a:lnTo>
                  <a:lnTo>
                    <a:pt x="675" y="0"/>
                  </a:lnTo>
                  <a:lnTo>
                    <a:pt x="1350" y="242"/>
                  </a:lnTo>
                  <a:lnTo>
                    <a:pt x="675" y="486"/>
                  </a:lnTo>
                  <a:close/>
                </a:path>
              </a:pathLst>
            </a:custGeom>
            <a:solidFill>
              <a:srgbClr val="32329A"/>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sp>
          <p:nvSpPr>
            <p:cNvPr id="12" name="Freeform 15">
              <a:extLst>
                <a:ext uri="{FF2B5EF4-FFF2-40B4-BE49-F238E27FC236}">
                  <a16:creationId xmlns:a16="http://schemas.microsoft.com/office/drawing/2014/main" id="{B24B6034-8386-4458-B21A-46087FECFD03}"/>
                </a:ext>
              </a:extLst>
            </p:cNvPr>
            <p:cNvSpPr>
              <a:spLocks/>
            </p:cNvSpPr>
            <p:nvPr/>
          </p:nvSpPr>
          <p:spPr bwMode="auto">
            <a:xfrm>
              <a:off x="2837913" y="4698056"/>
              <a:ext cx="794316" cy="974361"/>
            </a:xfrm>
            <a:custGeom>
              <a:avLst/>
              <a:gdLst>
                <a:gd name="T0" fmla="*/ 0 w 675"/>
                <a:gd name="T1" fmla="*/ 828 h 828"/>
                <a:gd name="T2" fmla="*/ 0 w 675"/>
                <a:gd name="T3" fmla="*/ 244 h 828"/>
                <a:gd name="T4" fmla="*/ 675 w 675"/>
                <a:gd name="T5" fmla="*/ 0 h 828"/>
                <a:gd name="T6" fmla="*/ 0 w 675"/>
                <a:gd name="T7" fmla="*/ 828 h 828"/>
              </a:gdLst>
              <a:ahLst/>
              <a:cxnLst>
                <a:cxn ang="0">
                  <a:pos x="T0" y="T1"/>
                </a:cxn>
                <a:cxn ang="0">
                  <a:pos x="T2" y="T3"/>
                </a:cxn>
                <a:cxn ang="0">
                  <a:pos x="T4" y="T5"/>
                </a:cxn>
                <a:cxn ang="0">
                  <a:pos x="T6" y="T7"/>
                </a:cxn>
              </a:cxnLst>
              <a:rect l="0" t="0" r="r" b="b"/>
              <a:pathLst>
                <a:path w="675" h="828">
                  <a:moveTo>
                    <a:pt x="0" y="828"/>
                  </a:moveTo>
                  <a:lnTo>
                    <a:pt x="0" y="244"/>
                  </a:lnTo>
                  <a:lnTo>
                    <a:pt x="675" y="0"/>
                  </a:lnTo>
                  <a:lnTo>
                    <a:pt x="0" y="828"/>
                  </a:lnTo>
                  <a:close/>
                </a:path>
              </a:pathLst>
            </a:custGeom>
            <a:solidFill>
              <a:srgbClr val="7C7ADF"/>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sp>
          <p:nvSpPr>
            <p:cNvPr id="13" name="Freeform 16">
              <a:extLst>
                <a:ext uri="{FF2B5EF4-FFF2-40B4-BE49-F238E27FC236}">
                  <a16:creationId xmlns:a16="http://schemas.microsoft.com/office/drawing/2014/main" id="{594ED9B8-87F0-46D9-8691-DF9C93BB6CCA}"/>
                </a:ext>
              </a:extLst>
            </p:cNvPr>
            <p:cNvSpPr>
              <a:spLocks/>
            </p:cNvSpPr>
            <p:nvPr/>
          </p:nvSpPr>
          <p:spPr bwMode="auto">
            <a:xfrm>
              <a:off x="2043597" y="4698056"/>
              <a:ext cx="794316" cy="974361"/>
            </a:xfrm>
            <a:custGeom>
              <a:avLst/>
              <a:gdLst>
                <a:gd name="T0" fmla="*/ 675 w 675"/>
                <a:gd name="T1" fmla="*/ 828 h 828"/>
                <a:gd name="T2" fmla="*/ 675 w 675"/>
                <a:gd name="T3" fmla="*/ 244 h 828"/>
                <a:gd name="T4" fmla="*/ 0 w 675"/>
                <a:gd name="T5" fmla="*/ 0 h 828"/>
                <a:gd name="T6" fmla="*/ 675 w 675"/>
                <a:gd name="T7" fmla="*/ 828 h 828"/>
              </a:gdLst>
              <a:ahLst/>
              <a:cxnLst>
                <a:cxn ang="0">
                  <a:pos x="T0" y="T1"/>
                </a:cxn>
                <a:cxn ang="0">
                  <a:pos x="T2" y="T3"/>
                </a:cxn>
                <a:cxn ang="0">
                  <a:pos x="T4" y="T5"/>
                </a:cxn>
                <a:cxn ang="0">
                  <a:pos x="T6" y="T7"/>
                </a:cxn>
              </a:cxnLst>
              <a:rect l="0" t="0" r="r" b="b"/>
              <a:pathLst>
                <a:path w="675" h="828">
                  <a:moveTo>
                    <a:pt x="675" y="828"/>
                  </a:moveTo>
                  <a:lnTo>
                    <a:pt x="675" y="244"/>
                  </a:lnTo>
                  <a:lnTo>
                    <a:pt x="0" y="0"/>
                  </a:lnTo>
                  <a:lnTo>
                    <a:pt x="675" y="828"/>
                  </a:lnTo>
                  <a:close/>
                </a:path>
              </a:pathLst>
            </a:custGeom>
            <a:solidFill>
              <a:srgbClr val="4F4EC6"/>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grpSp>
    </p:spTree>
    <p:extLst>
      <p:ext uri="{BB962C8B-B14F-4D97-AF65-F5344CB8AC3E}">
        <p14:creationId xmlns:p14="http://schemas.microsoft.com/office/powerpoint/2010/main" val="1120306185"/>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44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521343787"/>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45_Title Slide">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23F304A6-0330-4E60-82B5-7CC3634F0CF3}"/>
              </a:ext>
            </a:extLst>
          </p:cNvPr>
          <p:cNvGrpSpPr/>
          <p:nvPr userDrawn="1"/>
        </p:nvGrpSpPr>
        <p:grpSpPr>
          <a:xfrm rot="14162011">
            <a:off x="1686960" y="794110"/>
            <a:ext cx="1007676" cy="1381628"/>
            <a:chOff x="2043597" y="4413279"/>
            <a:chExt cx="1588632" cy="1259138"/>
          </a:xfrm>
          <a:effectLst>
            <a:outerShdw blurRad="228600" dist="431800" dir="2700000" algn="tl" rotWithShape="0">
              <a:prstClr val="black">
                <a:alpha val="17000"/>
              </a:prstClr>
            </a:outerShdw>
          </a:effectLst>
        </p:grpSpPr>
        <p:sp>
          <p:nvSpPr>
            <p:cNvPr id="3" name="Freeform 13">
              <a:extLst>
                <a:ext uri="{FF2B5EF4-FFF2-40B4-BE49-F238E27FC236}">
                  <a16:creationId xmlns:a16="http://schemas.microsoft.com/office/drawing/2014/main" id="{0313E92C-A19C-47BD-90CF-ED0B50D965C0}"/>
                </a:ext>
              </a:extLst>
            </p:cNvPr>
            <p:cNvSpPr>
              <a:spLocks/>
            </p:cNvSpPr>
            <p:nvPr/>
          </p:nvSpPr>
          <p:spPr bwMode="auto">
            <a:xfrm>
              <a:off x="2043597" y="4413279"/>
              <a:ext cx="1588632" cy="571907"/>
            </a:xfrm>
            <a:custGeom>
              <a:avLst/>
              <a:gdLst>
                <a:gd name="T0" fmla="*/ 675 w 1350"/>
                <a:gd name="T1" fmla="*/ 486 h 486"/>
                <a:gd name="T2" fmla="*/ 0 w 1350"/>
                <a:gd name="T3" fmla="*/ 242 h 486"/>
                <a:gd name="T4" fmla="*/ 675 w 1350"/>
                <a:gd name="T5" fmla="*/ 0 h 486"/>
                <a:gd name="T6" fmla="*/ 1350 w 1350"/>
                <a:gd name="T7" fmla="*/ 242 h 486"/>
                <a:gd name="T8" fmla="*/ 675 w 1350"/>
                <a:gd name="T9" fmla="*/ 486 h 486"/>
              </a:gdLst>
              <a:ahLst/>
              <a:cxnLst>
                <a:cxn ang="0">
                  <a:pos x="T0" y="T1"/>
                </a:cxn>
                <a:cxn ang="0">
                  <a:pos x="T2" y="T3"/>
                </a:cxn>
                <a:cxn ang="0">
                  <a:pos x="T4" y="T5"/>
                </a:cxn>
                <a:cxn ang="0">
                  <a:pos x="T6" y="T7"/>
                </a:cxn>
                <a:cxn ang="0">
                  <a:pos x="T8" y="T9"/>
                </a:cxn>
              </a:cxnLst>
              <a:rect l="0" t="0" r="r" b="b"/>
              <a:pathLst>
                <a:path w="1350" h="486">
                  <a:moveTo>
                    <a:pt x="675" y="486"/>
                  </a:moveTo>
                  <a:lnTo>
                    <a:pt x="0" y="242"/>
                  </a:lnTo>
                  <a:lnTo>
                    <a:pt x="675" y="0"/>
                  </a:lnTo>
                  <a:lnTo>
                    <a:pt x="1350" y="242"/>
                  </a:lnTo>
                  <a:lnTo>
                    <a:pt x="675" y="486"/>
                  </a:lnTo>
                  <a:close/>
                </a:path>
              </a:pathLst>
            </a:custGeom>
            <a:solidFill>
              <a:srgbClr val="7A06AE"/>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sp>
          <p:nvSpPr>
            <p:cNvPr id="4" name="Freeform 15">
              <a:extLst>
                <a:ext uri="{FF2B5EF4-FFF2-40B4-BE49-F238E27FC236}">
                  <a16:creationId xmlns:a16="http://schemas.microsoft.com/office/drawing/2014/main" id="{8536DF60-69BD-4200-8058-A1003A235BD2}"/>
                </a:ext>
              </a:extLst>
            </p:cNvPr>
            <p:cNvSpPr>
              <a:spLocks/>
            </p:cNvSpPr>
            <p:nvPr/>
          </p:nvSpPr>
          <p:spPr bwMode="auto">
            <a:xfrm>
              <a:off x="2837913" y="4698056"/>
              <a:ext cx="794316" cy="974361"/>
            </a:xfrm>
            <a:custGeom>
              <a:avLst/>
              <a:gdLst>
                <a:gd name="T0" fmla="*/ 0 w 675"/>
                <a:gd name="T1" fmla="*/ 828 h 828"/>
                <a:gd name="T2" fmla="*/ 0 w 675"/>
                <a:gd name="T3" fmla="*/ 244 h 828"/>
                <a:gd name="T4" fmla="*/ 675 w 675"/>
                <a:gd name="T5" fmla="*/ 0 h 828"/>
                <a:gd name="T6" fmla="*/ 0 w 675"/>
                <a:gd name="T7" fmla="*/ 828 h 828"/>
              </a:gdLst>
              <a:ahLst/>
              <a:cxnLst>
                <a:cxn ang="0">
                  <a:pos x="T0" y="T1"/>
                </a:cxn>
                <a:cxn ang="0">
                  <a:pos x="T2" y="T3"/>
                </a:cxn>
                <a:cxn ang="0">
                  <a:pos x="T4" y="T5"/>
                </a:cxn>
                <a:cxn ang="0">
                  <a:pos x="T6" y="T7"/>
                </a:cxn>
              </a:cxnLst>
              <a:rect l="0" t="0" r="r" b="b"/>
              <a:pathLst>
                <a:path w="675" h="828">
                  <a:moveTo>
                    <a:pt x="0" y="828"/>
                  </a:moveTo>
                  <a:lnTo>
                    <a:pt x="0" y="244"/>
                  </a:lnTo>
                  <a:lnTo>
                    <a:pt x="675" y="0"/>
                  </a:lnTo>
                  <a:lnTo>
                    <a:pt x="0" y="828"/>
                  </a:lnTo>
                  <a:close/>
                </a:path>
              </a:pathLst>
            </a:custGeom>
            <a:solidFill>
              <a:srgbClr val="C144FA"/>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sp>
          <p:nvSpPr>
            <p:cNvPr id="5" name="Freeform 16">
              <a:extLst>
                <a:ext uri="{FF2B5EF4-FFF2-40B4-BE49-F238E27FC236}">
                  <a16:creationId xmlns:a16="http://schemas.microsoft.com/office/drawing/2014/main" id="{E94BE1D7-E324-49FC-9235-30375BE835D3}"/>
                </a:ext>
              </a:extLst>
            </p:cNvPr>
            <p:cNvSpPr>
              <a:spLocks/>
            </p:cNvSpPr>
            <p:nvPr/>
          </p:nvSpPr>
          <p:spPr bwMode="auto">
            <a:xfrm>
              <a:off x="2043597" y="4698056"/>
              <a:ext cx="794316" cy="974361"/>
            </a:xfrm>
            <a:custGeom>
              <a:avLst/>
              <a:gdLst>
                <a:gd name="T0" fmla="*/ 675 w 675"/>
                <a:gd name="T1" fmla="*/ 828 h 828"/>
                <a:gd name="T2" fmla="*/ 675 w 675"/>
                <a:gd name="T3" fmla="*/ 244 h 828"/>
                <a:gd name="T4" fmla="*/ 0 w 675"/>
                <a:gd name="T5" fmla="*/ 0 h 828"/>
                <a:gd name="T6" fmla="*/ 675 w 675"/>
                <a:gd name="T7" fmla="*/ 828 h 828"/>
              </a:gdLst>
              <a:ahLst/>
              <a:cxnLst>
                <a:cxn ang="0">
                  <a:pos x="T0" y="T1"/>
                </a:cxn>
                <a:cxn ang="0">
                  <a:pos x="T2" y="T3"/>
                </a:cxn>
                <a:cxn ang="0">
                  <a:pos x="T4" y="T5"/>
                </a:cxn>
                <a:cxn ang="0">
                  <a:pos x="T6" y="T7"/>
                </a:cxn>
              </a:cxnLst>
              <a:rect l="0" t="0" r="r" b="b"/>
              <a:pathLst>
                <a:path w="675" h="828">
                  <a:moveTo>
                    <a:pt x="675" y="828"/>
                  </a:moveTo>
                  <a:lnTo>
                    <a:pt x="675" y="244"/>
                  </a:lnTo>
                  <a:lnTo>
                    <a:pt x="0" y="0"/>
                  </a:lnTo>
                  <a:lnTo>
                    <a:pt x="675" y="828"/>
                  </a:lnTo>
                  <a:close/>
                </a:path>
              </a:pathLst>
            </a:custGeom>
            <a:solidFill>
              <a:srgbClr val="AF12F7"/>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grpSp>
      <p:grpSp>
        <p:nvGrpSpPr>
          <p:cNvPr id="6" name="Group 5">
            <a:extLst>
              <a:ext uri="{FF2B5EF4-FFF2-40B4-BE49-F238E27FC236}">
                <a16:creationId xmlns:a16="http://schemas.microsoft.com/office/drawing/2014/main" id="{D894F5A1-237C-44B3-9C6C-9B366F61DD82}"/>
              </a:ext>
            </a:extLst>
          </p:cNvPr>
          <p:cNvGrpSpPr/>
          <p:nvPr userDrawn="1"/>
        </p:nvGrpSpPr>
        <p:grpSpPr>
          <a:xfrm rot="7392008" flipH="1">
            <a:off x="10815567" y="1272571"/>
            <a:ext cx="653507" cy="896027"/>
            <a:chOff x="2043597" y="4413279"/>
            <a:chExt cx="1588632" cy="1259138"/>
          </a:xfrm>
          <a:effectLst>
            <a:outerShdw blurRad="228600" dist="431800" dir="2700000" algn="tl" rotWithShape="0">
              <a:prstClr val="black">
                <a:alpha val="17000"/>
              </a:prstClr>
            </a:outerShdw>
          </a:effectLst>
        </p:grpSpPr>
        <p:sp>
          <p:nvSpPr>
            <p:cNvPr id="7" name="Freeform 13">
              <a:extLst>
                <a:ext uri="{FF2B5EF4-FFF2-40B4-BE49-F238E27FC236}">
                  <a16:creationId xmlns:a16="http://schemas.microsoft.com/office/drawing/2014/main" id="{C5D81BEE-FA42-4E24-BF0E-1361265D7398}"/>
                </a:ext>
              </a:extLst>
            </p:cNvPr>
            <p:cNvSpPr>
              <a:spLocks/>
            </p:cNvSpPr>
            <p:nvPr/>
          </p:nvSpPr>
          <p:spPr bwMode="auto">
            <a:xfrm>
              <a:off x="2043597" y="4413279"/>
              <a:ext cx="1588632" cy="571907"/>
            </a:xfrm>
            <a:custGeom>
              <a:avLst/>
              <a:gdLst>
                <a:gd name="T0" fmla="*/ 675 w 1350"/>
                <a:gd name="T1" fmla="*/ 486 h 486"/>
                <a:gd name="T2" fmla="*/ 0 w 1350"/>
                <a:gd name="T3" fmla="*/ 242 h 486"/>
                <a:gd name="T4" fmla="*/ 675 w 1350"/>
                <a:gd name="T5" fmla="*/ 0 h 486"/>
                <a:gd name="T6" fmla="*/ 1350 w 1350"/>
                <a:gd name="T7" fmla="*/ 242 h 486"/>
                <a:gd name="T8" fmla="*/ 675 w 1350"/>
                <a:gd name="T9" fmla="*/ 486 h 486"/>
              </a:gdLst>
              <a:ahLst/>
              <a:cxnLst>
                <a:cxn ang="0">
                  <a:pos x="T0" y="T1"/>
                </a:cxn>
                <a:cxn ang="0">
                  <a:pos x="T2" y="T3"/>
                </a:cxn>
                <a:cxn ang="0">
                  <a:pos x="T4" y="T5"/>
                </a:cxn>
                <a:cxn ang="0">
                  <a:pos x="T6" y="T7"/>
                </a:cxn>
                <a:cxn ang="0">
                  <a:pos x="T8" y="T9"/>
                </a:cxn>
              </a:cxnLst>
              <a:rect l="0" t="0" r="r" b="b"/>
              <a:pathLst>
                <a:path w="1350" h="486">
                  <a:moveTo>
                    <a:pt x="675" y="486"/>
                  </a:moveTo>
                  <a:lnTo>
                    <a:pt x="0" y="242"/>
                  </a:lnTo>
                  <a:lnTo>
                    <a:pt x="675" y="0"/>
                  </a:lnTo>
                  <a:lnTo>
                    <a:pt x="1350" y="242"/>
                  </a:lnTo>
                  <a:lnTo>
                    <a:pt x="675" y="486"/>
                  </a:lnTo>
                  <a:close/>
                </a:path>
              </a:pathLst>
            </a:custGeom>
            <a:solidFill>
              <a:srgbClr val="32329A"/>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sp>
          <p:nvSpPr>
            <p:cNvPr id="8" name="Freeform 15">
              <a:extLst>
                <a:ext uri="{FF2B5EF4-FFF2-40B4-BE49-F238E27FC236}">
                  <a16:creationId xmlns:a16="http://schemas.microsoft.com/office/drawing/2014/main" id="{8DE1180A-60AF-4630-8882-DCD6E3B09A23}"/>
                </a:ext>
              </a:extLst>
            </p:cNvPr>
            <p:cNvSpPr>
              <a:spLocks/>
            </p:cNvSpPr>
            <p:nvPr/>
          </p:nvSpPr>
          <p:spPr bwMode="auto">
            <a:xfrm>
              <a:off x="2837913" y="4698056"/>
              <a:ext cx="794316" cy="974361"/>
            </a:xfrm>
            <a:custGeom>
              <a:avLst/>
              <a:gdLst>
                <a:gd name="T0" fmla="*/ 0 w 675"/>
                <a:gd name="T1" fmla="*/ 828 h 828"/>
                <a:gd name="T2" fmla="*/ 0 w 675"/>
                <a:gd name="T3" fmla="*/ 244 h 828"/>
                <a:gd name="T4" fmla="*/ 675 w 675"/>
                <a:gd name="T5" fmla="*/ 0 h 828"/>
                <a:gd name="T6" fmla="*/ 0 w 675"/>
                <a:gd name="T7" fmla="*/ 828 h 828"/>
              </a:gdLst>
              <a:ahLst/>
              <a:cxnLst>
                <a:cxn ang="0">
                  <a:pos x="T0" y="T1"/>
                </a:cxn>
                <a:cxn ang="0">
                  <a:pos x="T2" y="T3"/>
                </a:cxn>
                <a:cxn ang="0">
                  <a:pos x="T4" y="T5"/>
                </a:cxn>
                <a:cxn ang="0">
                  <a:pos x="T6" y="T7"/>
                </a:cxn>
              </a:cxnLst>
              <a:rect l="0" t="0" r="r" b="b"/>
              <a:pathLst>
                <a:path w="675" h="828">
                  <a:moveTo>
                    <a:pt x="0" y="828"/>
                  </a:moveTo>
                  <a:lnTo>
                    <a:pt x="0" y="244"/>
                  </a:lnTo>
                  <a:lnTo>
                    <a:pt x="675" y="0"/>
                  </a:lnTo>
                  <a:lnTo>
                    <a:pt x="0" y="828"/>
                  </a:lnTo>
                  <a:close/>
                </a:path>
              </a:pathLst>
            </a:custGeom>
            <a:solidFill>
              <a:srgbClr val="7C7ADF"/>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sp>
          <p:nvSpPr>
            <p:cNvPr id="9" name="Freeform 16">
              <a:extLst>
                <a:ext uri="{FF2B5EF4-FFF2-40B4-BE49-F238E27FC236}">
                  <a16:creationId xmlns:a16="http://schemas.microsoft.com/office/drawing/2014/main" id="{B8354C0D-D0BA-4323-9855-BE50D850A6A6}"/>
                </a:ext>
              </a:extLst>
            </p:cNvPr>
            <p:cNvSpPr>
              <a:spLocks/>
            </p:cNvSpPr>
            <p:nvPr/>
          </p:nvSpPr>
          <p:spPr bwMode="auto">
            <a:xfrm>
              <a:off x="2043597" y="4698056"/>
              <a:ext cx="794316" cy="974361"/>
            </a:xfrm>
            <a:custGeom>
              <a:avLst/>
              <a:gdLst>
                <a:gd name="T0" fmla="*/ 675 w 675"/>
                <a:gd name="T1" fmla="*/ 828 h 828"/>
                <a:gd name="T2" fmla="*/ 675 w 675"/>
                <a:gd name="T3" fmla="*/ 244 h 828"/>
                <a:gd name="T4" fmla="*/ 0 w 675"/>
                <a:gd name="T5" fmla="*/ 0 h 828"/>
                <a:gd name="T6" fmla="*/ 675 w 675"/>
                <a:gd name="T7" fmla="*/ 828 h 828"/>
              </a:gdLst>
              <a:ahLst/>
              <a:cxnLst>
                <a:cxn ang="0">
                  <a:pos x="T0" y="T1"/>
                </a:cxn>
                <a:cxn ang="0">
                  <a:pos x="T2" y="T3"/>
                </a:cxn>
                <a:cxn ang="0">
                  <a:pos x="T4" y="T5"/>
                </a:cxn>
                <a:cxn ang="0">
                  <a:pos x="T6" y="T7"/>
                </a:cxn>
              </a:cxnLst>
              <a:rect l="0" t="0" r="r" b="b"/>
              <a:pathLst>
                <a:path w="675" h="828">
                  <a:moveTo>
                    <a:pt x="675" y="828"/>
                  </a:moveTo>
                  <a:lnTo>
                    <a:pt x="675" y="244"/>
                  </a:lnTo>
                  <a:lnTo>
                    <a:pt x="0" y="0"/>
                  </a:lnTo>
                  <a:lnTo>
                    <a:pt x="675" y="828"/>
                  </a:lnTo>
                  <a:close/>
                </a:path>
              </a:pathLst>
            </a:custGeom>
            <a:solidFill>
              <a:srgbClr val="4F4EC6"/>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grpSp>
      <p:grpSp>
        <p:nvGrpSpPr>
          <p:cNvPr id="10" name="Group 9">
            <a:extLst>
              <a:ext uri="{FF2B5EF4-FFF2-40B4-BE49-F238E27FC236}">
                <a16:creationId xmlns:a16="http://schemas.microsoft.com/office/drawing/2014/main" id="{77C0BFA6-4E4D-456E-91E0-6F15951AD092}"/>
              </a:ext>
            </a:extLst>
          </p:cNvPr>
          <p:cNvGrpSpPr/>
          <p:nvPr userDrawn="1"/>
        </p:nvGrpSpPr>
        <p:grpSpPr>
          <a:xfrm rot="19823149" flipH="1">
            <a:off x="815444" y="3798949"/>
            <a:ext cx="653507" cy="896027"/>
            <a:chOff x="2043597" y="4413279"/>
            <a:chExt cx="1588632" cy="1259138"/>
          </a:xfrm>
          <a:effectLst>
            <a:outerShdw blurRad="228600" dist="431800" dir="2700000" algn="tl" rotWithShape="0">
              <a:prstClr val="black">
                <a:alpha val="17000"/>
              </a:prstClr>
            </a:outerShdw>
          </a:effectLst>
        </p:grpSpPr>
        <p:sp>
          <p:nvSpPr>
            <p:cNvPr id="11" name="Freeform 13">
              <a:extLst>
                <a:ext uri="{FF2B5EF4-FFF2-40B4-BE49-F238E27FC236}">
                  <a16:creationId xmlns:a16="http://schemas.microsoft.com/office/drawing/2014/main" id="{E76A18F1-777C-4C93-A074-6A1DAB869D50}"/>
                </a:ext>
              </a:extLst>
            </p:cNvPr>
            <p:cNvSpPr>
              <a:spLocks/>
            </p:cNvSpPr>
            <p:nvPr/>
          </p:nvSpPr>
          <p:spPr bwMode="auto">
            <a:xfrm>
              <a:off x="2043597" y="4413279"/>
              <a:ext cx="1588632" cy="571907"/>
            </a:xfrm>
            <a:custGeom>
              <a:avLst/>
              <a:gdLst>
                <a:gd name="T0" fmla="*/ 675 w 1350"/>
                <a:gd name="T1" fmla="*/ 486 h 486"/>
                <a:gd name="T2" fmla="*/ 0 w 1350"/>
                <a:gd name="T3" fmla="*/ 242 h 486"/>
                <a:gd name="T4" fmla="*/ 675 w 1350"/>
                <a:gd name="T5" fmla="*/ 0 h 486"/>
                <a:gd name="T6" fmla="*/ 1350 w 1350"/>
                <a:gd name="T7" fmla="*/ 242 h 486"/>
                <a:gd name="T8" fmla="*/ 675 w 1350"/>
                <a:gd name="T9" fmla="*/ 486 h 486"/>
              </a:gdLst>
              <a:ahLst/>
              <a:cxnLst>
                <a:cxn ang="0">
                  <a:pos x="T0" y="T1"/>
                </a:cxn>
                <a:cxn ang="0">
                  <a:pos x="T2" y="T3"/>
                </a:cxn>
                <a:cxn ang="0">
                  <a:pos x="T4" y="T5"/>
                </a:cxn>
                <a:cxn ang="0">
                  <a:pos x="T6" y="T7"/>
                </a:cxn>
                <a:cxn ang="0">
                  <a:pos x="T8" y="T9"/>
                </a:cxn>
              </a:cxnLst>
              <a:rect l="0" t="0" r="r" b="b"/>
              <a:pathLst>
                <a:path w="1350" h="486">
                  <a:moveTo>
                    <a:pt x="675" y="486"/>
                  </a:moveTo>
                  <a:lnTo>
                    <a:pt x="0" y="242"/>
                  </a:lnTo>
                  <a:lnTo>
                    <a:pt x="675" y="0"/>
                  </a:lnTo>
                  <a:lnTo>
                    <a:pt x="1350" y="242"/>
                  </a:lnTo>
                  <a:lnTo>
                    <a:pt x="675" y="486"/>
                  </a:lnTo>
                  <a:close/>
                </a:path>
              </a:pathLst>
            </a:custGeom>
            <a:solidFill>
              <a:srgbClr val="32329A"/>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sp>
          <p:nvSpPr>
            <p:cNvPr id="12" name="Freeform 15">
              <a:extLst>
                <a:ext uri="{FF2B5EF4-FFF2-40B4-BE49-F238E27FC236}">
                  <a16:creationId xmlns:a16="http://schemas.microsoft.com/office/drawing/2014/main" id="{197295AE-CC22-480F-A042-E8ABC4F8068C}"/>
                </a:ext>
              </a:extLst>
            </p:cNvPr>
            <p:cNvSpPr>
              <a:spLocks/>
            </p:cNvSpPr>
            <p:nvPr/>
          </p:nvSpPr>
          <p:spPr bwMode="auto">
            <a:xfrm>
              <a:off x="2837913" y="4698056"/>
              <a:ext cx="794316" cy="974361"/>
            </a:xfrm>
            <a:custGeom>
              <a:avLst/>
              <a:gdLst>
                <a:gd name="T0" fmla="*/ 0 w 675"/>
                <a:gd name="T1" fmla="*/ 828 h 828"/>
                <a:gd name="T2" fmla="*/ 0 w 675"/>
                <a:gd name="T3" fmla="*/ 244 h 828"/>
                <a:gd name="T4" fmla="*/ 675 w 675"/>
                <a:gd name="T5" fmla="*/ 0 h 828"/>
                <a:gd name="T6" fmla="*/ 0 w 675"/>
                <a:gd name="T7" fmla="*/ 828 h 828"/>
              </a:gdLst>
              <a:ahLst/>
              <a:cxnLst>
                <a:cxn ang="0">
                  <a:pos x="T0" y="T1"/>
                </a:cxn>
                <a:cxn ang="0">
                  <a:pos x="T2" y="T3"/>
                </a:cxn>
                <a:cxn ang="0">
                  <a:pos x="T4" y="T5"/>
                </a:cxn>
                <a:cxn ang="0">
                  <a:pos x="T6" y="T7"/>
                </a:cxn>
              </a:cxnLst>
              <a:rect l="0" t="0" r="r" b="b"/>
              <a:pathLst>
                <a:path w="675" h="828">
                  <a:moveTo>
                    <a:pt x="0" y="828"/>
                  </a:moveTo>
                  <a:lnTo>
                    <a:pt x="0" y="244"/>
                  </a:lnTo>
                  <a:lnTo>
                    <a:pt x="675" y="0"/>
                  </a:lnTo>
                  <a:lnTo>
                    <a:pt x="0" y="828"/>
                  </a:lnTo>
                  <a:close/>
                </a:path>
              </a:pathLst>
            </a:custGeom>
            <a:solidFill>
              <a:srgbClr val="7C7ADF"/>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sp>
          <p:nvSpPr>
            <p:cNvPr id="13" name="Freeform 16">
              <a:extLst>
                <a:ext uri="{FF2B5EF4-FFF2-40B4-BE49-F238E27FC236}">
                  <a16:creationId xmlns:a16="http://schemas.microsoft.com/office/drawing/2014/main" id="{4C0B5A83-901B-4424-A9DC-90EFC0F634BE}"/>
                </a:ext>
              </a:extLst>
            </p:cNvPr>
            <p:cNvSpPr>
              <a:spLocks/>
            </p:cNvSpPr>
            <p:nvPr/>
          </p:nvSpPr>
          <p:spPr bwMode="auto">
            <a:xfrm>
              <a:off x="2043597" y="4698056"/>
              <a:ext cx="794316" cy="974361"/>
            </a:xfrm>
            <a:custGeom>
              <a:avLst/>
              <a:gdLst>
                <a:gd name="T0" fmla="*/ 675 w 675"/>
                <a:gd name="T1" fmla="*/ 828 h 828"/>
                <a:gd name="T2" fmla="*/ 675 w 675"/>
                <a:gd name="T3" fmla="*/ 244 h 828"/>
                <a:gd name="T4" fmla="*/ 0 w 675"/>
                <a:gd name="T5" fmla="*/ 0 h 828"/>
                <a:gd name="T6" fmla="*/ 675 w 675"/>
                <a:gd name="T7" fmla="*/ 828 h 828"/>
              </a:gdLst>
              <a:ahLst/>
              <a:cxnLst>
                <a:cxn ang="0">
                  <a:pos x="T0" y="T1"/>
                </a:cxn>
                <a:cxn ang="0">
                  <a:pos x="T2" y="T3"/>
                </a:cxn>
                <a:cxn ang="0">
                  <a:pos x="T4" y="T5"/>
                </a:cxn>
                <a:cxn ang="0">
                  <a:pos x="T6" y="T7"/>
                </a:cxn>
              </a:cxnLst>
              <a:rect l="0" t="0" r="r" b="b"/>
              <a:pathLst>
                <a:path w="675" h="828">
                  <a:moveTo>
                    <a:pt x="675" y="828"/>
                  </a:moveTo>
                  <a:lnTo>
                    <a:pt x="675" y="244"/>
                  </a:lnTo>
                  <a:lnTo>
                    <a:pt x="0" y="0"/>
                  </a:lnTo>
                  <a:lnTo>
                    <a:pt x="675" y="828"/>
                  </a:lnTo>
                  <a:close/>
                </a:path>
              </a:pathLst>
            </a:custGeom>
            <a:solidFill>
              <a:srgbClr val="4F4EC6"/>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grpSp>
      <p:grpSp>
        <p:nvGrpSpPr>
          <p:cNvPr id="14" name="Group 13">
            <a:extLst>
              <a:ext uri="{FF2B5EF4-FFF2-40B4-BE49-F238E27FC236}">
                <a16:creationId xmlns:a16="http://schemas.microsoft.com/office/drawing/2014/main" id="{7F3BACEF-5271-4C27-B00E-5AAC190DF850}"/>
              </a:ext>
            </a:extLst>
          </p:cNvPr>
          <p:cNvGrpSpPr/>
          <p:nvPr userDrawn="1"/>
        </p:nvGrpSpPr>
        <p:grpSpPr>
          <a:xfrm rot="4847033">
            <a:off x="10879126" y="4385768"/>
            <a:ext cx="501613" cy="687763"/>
            <a:chOff x="2043597" y="4413279"/>
            <a:chExt cx="1588632" cy="1259138"/>
          </a:xfrm>
          <a:effectLst>
            <a:outerShdw blurRad="228600" dist="431800" dir="2700000" algn="tl" rotWithShape="0">
              <a:prstClr val="black">
                <a:alpha val="17000"/>
              </a:prstClr>
            </a:outerShdw>
          </a:effectLst>
        </p:grpSpPr>
        <p:sp>
          <p:nvSpPr>
            <p:cNvPr id="15" name="Freeform 13">
              <a:extLst>
                <a:ext uri="{FF2B5EF4-FFF2-40B4-BE49-F238E27FC236}">
                  <a16:creationId xmlns:a16="http://schemas.microsoft.com/office/drawing/2014/main" id="{9A76C55C-DC06-4FF8-A85A-F9C7F53767E8}"/>
                </a:ext>
              </a:extLst>
            </p:cNvPr>
            <p:cNvSpPr>
              <a:spLocks/>
            </p:cNvSpPr>
            <p:nvPr/>
          </p:nvSpPr>
          <p:spPr bwMode="auto">
            <a:xfrm>
              <a:off x="2043597" y="4413279"/>
              <a:ext cx="1588632" cy="571907"/>
            </a:xfrm>
            <a:custGeom>
              <a:avLst/>
              <a:gdLst>
                <a:gd name="T0" fmla="*/ 675 w 1350"/>
                <a:gd name="T1" fmla="*/ 486 h 486"/>
                <a:gd name="T2" fmla="*/ 0 w 1350"/>
                <a:gd name="T3" fmla="*/ 242 h 486"/>
                <a:gd name="T4" fmla="*/ 675 w 1350"/>
                <a:gd name="T5" fmla="*/ 0 h 486"/>
                <a:gd name="T6" fmla="*/ 1350 w 1350"/>
                <a:gd name="T7" fmla="*/ 242 h 486"/>
                <a:gd name="T8" fmla="*/ 675 w 1350"/>
                <a:gd name="T9" fmla="*/ 486 h 486"/>
              </a:gdLst>
              <a:ahLst/>
              <a:cxnLst>
                <a:cxn ang="0">
                  <a:pos x="T0" y="T1"/>
                </a:cxn>
                <a:cxn ang="0">
                  <a:pos x="T2" y="T3"/>
                </a:cxn>
                <a:cxn ang="0">
                  <a:pos x="T4" y="T5"/>
                </a:cxn>
                <a:cxn ang="0">
                  <a:pos x="T6" y="T7"/>
                </a:cxn>
                <a:cxn ang="0">
                  <a:pos x="T8" y="T9"/>
                </a:cxn>
              </a:cxnLst>
              <a:rect l="0" t="0" r="r" b="b"/>
              <a:pathLst>
                <a:path w="1350" h="486">
                  <a:moveTo>
                    <a:pt x="675" y="486"/>
                  </a:moveTo>
                  <a:lnTo>
                    <a:pt x="0" y="242"/>
                  </a:lnTo>
                  <a:lnTo>
                    <a:pt x="675" y="0"/>
                  </a:lnTo>
                  <a:lnTo>
                    <a:pt x="1350" y="242"/>
                  </a:lnTo>
                  <a:lnTo>
                    <a:pt x="675" y="486"/>
                  </a:lnTo>
                  <a:close/>
                </a:path>
              </a:pathLst>
            </a:custGeom>
            <a:solidFill>
              <a:srgbClr val="7A06AE"/>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sp>
          <p:nvSpPr>
            <p:cNvPr id="16" name="Freeform 15">
              <a:extLst>
                <a:ext uri="{FF2B5EF4-FFF2-40B4-BE49-F238E27FC236}">
                  <a16:creationId xmlns:a16="http://schemas.microsoft.com/office/drawing/2014/main" id="{F5BBB29E-3747-480D-B193-03BEAE3D0955}"/>
                </a:ext>
              </a:extLst>
            </p:cNvPr>
            <p:cNvSpPr>
              <a:spLocks/>
            </p:cNvSpPr>
            <p:nvPr/>
          </p:nvSpPr>
          <p:spPr bwMode="auto">
            <a:xfrm>
              <a:off x="2837913" y="4698056"/>
              <a:ext cx="794316" cy="974361"/>
            </a:xfrm>
            <a:custGeom>
              <a:avLst/>
              <a:gdLst>
                <a:gd name="T0" fmla="*/ 0 w 675"/>
                <a:gd name="T1" fmla="*/ 828 h 828"/>
                <a:gd name="T2" fmla="*/ 0 w 675"/>
                <a:gd name="T3" fmla="*/ 244 h 828"/>
                <a:gd name="T4" fmla="*/ 675 w 675"/>
                <a:gd name="T5" fmla="*/ 0 h 828"/>
                <a:gd name="T6" fmla="*/ 0 w 675"/>
                <a:gd name="T7" fmla="*/ 828 h 828"/>
              </a:gdLst>
              <a:ahLst/>
              <a:cxnLst>
                <a:cxn ang="0">
                  <a:pos x="T0" y="T1"/>
                </a:cxn>
                <a:cxn ang="0">
                  <a:pos x="T2" y="T3"/>
                </a:cxn>
                <a:cxn ang="0">
                  <a:pos x="T4" y="T5"/>
                </a:cxn>
                <a:cxn ang="0">
                  <a:pos x="T6" y="T7"/>
                </a:cxn>
              </a:cxnLst>
              <a:rect l="0" t="0" r="r" b="b"/>
              <a:pathLst>
                <a:path w="675" h="828">
                  <a:moveTo>
                    <a:pt x="0" y="828"/>
                  </a:moveTo>
                  <a:lnTo>
                    <a:pt x="0" y="244"/>
                  </a:lnTo>
                  <a:lnTo>
                    <a:pt x="675" y="0"/>
                  </a:lnTo>
                  <a:lnTo>
                    <a:pt x="0" y="828"/>
                  </a:lnTo>
                  <a:close/>
                </a:path>
              </a:pathLst>
            </a:custGeom>
            <a:solidFill>
              <a:srgbClr val="C144FA"/>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sp>
          <p:nvSpPr>
            <p:cNvPr id="17" name="Freeform 16">
              <a:extLst>
                <a:ext uri="{FF2B5EF4-FFF2-40B4-BE49-F238E27FC236}">
                  <a16:creationId xmlns:a16="http://schemas.microsoft.com/office/drawing/2014/main" id="{390F29DE-C421-4792-AFBA-3331DBB716BE}"/>
                </a:ext>
              </a:extLst>
            </p:cNvPr>
            <p:cNvSpPr>
              <a:spLocks/>
            </p:cNvSpPr>
            <p:nvPr/>
          </p:nvSpPr>
          <p:spPr bwMode="auto">
            <a:xfrm>
              <a:off x="2043597" y="4698056"/>
              <a:ext cx="794316" cy="974361"/>
            </a:xfrm>
            <a:custGeom>
              <a:avLst/>
              <a:gdLst>
                <a:gd name="T0" fmla="*/ 675 w 675"/>
                <a:gd name="T1" fmla="*/ 828 h 828"/>
                <a:gd name="T2" fmla="*/ 675 w 675"/>
                <a:gd name="T3" fmla="*/ 244 h 828"/>
                <a:gd name="T4" fmla="*/ 0 w 675"/>
                <a:gd name="T5" fmla="*/ 0 h 828"/>
                <a:gd name="T6" fmla="*/ 675 w 675"/>
                <a:gd name="T7" fmla="*/ 828 h 828"/>
              </a:gdLst>
              <a:ahLst/>
              <a:cxnLst>
                <a:cxn ang="0">
                  <a:pos x="T0" y="T1"/>
                </a:cxn>
                <a:cxn ang="0">
                  <a:pos x="T2" y="T3"/>
                </a:cxn>
                <a:cxn ang="0">
                  <a:pos x="T4" y="T5"/>
                </a:cxn>
                <a:cxn ang="0">
                  <a:pos x="T6" y="T7"/>
                </a:cxn>
              </a:cxnLst>
              <a:rect l="0" t="0" r="r" b="b"/>
              <a:pathLst>
                <a:path w="675" h="828">
                  <a:moveTo>
                    <a:pt x="675" y="828"/>
                  </a:moveTo>
                  <a:lnTo>
                    <a:pt x="675" y="244"/>
                  </a:lnTo>
                  <a:lnTo>
                    <a:pt x="0" y="0"/>
                  </a:lnTo>
                  <a:lnTo>
                    <a:pt x="675" y="828"/>
                  </a:lnTo>
                  <a:close/>
                </a:path>
              </a:pathLst>
            </a:custGeom>
            <a:solidFill>
              <a:srgbClr val="AF12F7"/>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grpSp>
    </p:spTree>
    <p:extLst>
      <p:ext uri="{BB962C8B-B14F-4D97-AF65-F5344CB8AC3E}">
        <p14:creationId xmlns:p14="http://schemas.microsoft.com/office/powerpoint/2010/main" val="1340612931"/>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46_Title Slide">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4F5E5CFC-9D37-4675-9F66-018ABDF69541}"/>
              </a:ext>
            </a:extLst>
          </p:cNvPr>
          <p:cNvGrpSpPr/>
          <p:nvPr userDrawn="1"/>
        </p:nvGrpSpPr>
        <p:grpSpPr>
          <a:xfrm rot="14162011">
            <a:off x="1053220" y="389339"/>
            <a:ext cx="1007676" cy="1381628"/>
            <a:chOff x="2043597" y="4413279"/>
            <a:chExt cx="1588632" cy="1259138"/>
          </a:xfrm>
          <a:effectLst>
            <a:outerShdw blurRad="228600" dist="431800" dir="2700000" algn="tl" rotWithShape="0">
              <a:prstClr val="black">
                <a:alpha val="17000"/>
              </a:prstClr>
            </a:outerShdw>
          </a:effectLst>
        </p:grpSpPr>
        <p:sp>
          <p:nvSpPr>
            <p:cNvPr id="3" name="Freeform 13">
              <a:extLst>
                <a:ext uri="{FF2B5EF4-FFF2-40B4-BE49-F238E27FC236}">
                  <a16:creationId xmlns:a16="http://schemas.microsoft.com/office/drawing/2014/main" id="{8594312F-B78A-4EEB-876D-C4AFC8CDC728}"/>
                </a:ext>
              </a:extLst>
            </p:cNvPr>
            <p:cNvSpPr>
              <a:spLocks/>
            </p:cNvSpPr>
            <p:nvPr/>
          </p:nvSpPr>
          <p:spPr bwMode="auto">
            <a:xfrm>
              <a:off x="2043597" y="4413279"/>
              <a:ext cx="1588632" cy="571907"/>
            </a:xfrm>
            <a:custGeom>
              <a:avLst/>
              <a:gdLst>
                <a:gd name="T0" fmla="*/ 675 w 1350"/>
                <a:gd name="T1" fmla="*/ 486 h 486"/>
                <a:gd name="T2" fmla="*/ 0 w 1350"/>
                <a:gd name="T3" fmla="*/ 242 h 486"/>
                <a:gd name="T4" fmla="*/ 675 w 1350"/>
                <a:gd name="T5" fmla="*/ 0 h 486"/>
                <a:gd name="T6" fmla="*/ 1350 w 1350"/>
                <a:gd name="T7" fmla="*/ 242 h 486"/>
                <a:gd name="T8" fmla="*/ 675 w 1350"/>
                <a:gd name="T9" fmla="*/ 486 h 486"/>
              </a:gdLst>
              <a:ahLst/>
              <a:cxnLst>
                <a:cxn ang="0">
                  <a:pos x="T0" y="T1"/>
                </a:cxn>
                <a:cxn ang="0">
                  <a:pos x="T2" y="T3"/>
                </a:cxn>
                <a:cxn ang="0">
                  <a:pos x="T4" y="T5"/>
                </a:cxn>
                <a:cxn ang="0">
                  <a:pos x="T6" y="T7"/>
                </a:cxn>
                <a:cxn ang="0">
                  <a:pos x="T8" y="T9"/>
                </a:cxn>
              </a:cxnLst>
              <a:rect l="0" t="0" r="r" b="b"/>
              <a:pathLst>
                <a:path w="1350" h="486">
                  <a:moveTo>
                    <a:pt x="675" y="486"/>
                  </a:moveTo>
                  <a:lnTo>
                    <a:pt x="0" y="242"/>
                  </a:lnTo>
                  <a:lnTo>
                    <a:pt x="675" y="0"/>
                  </a:lnTo>
                  <a:lnTo>
                    <a:pt x="1350" y="242"/>
                  </a:lnTo>
                  <a:lnTo>
                    <a:pt x="675" y="486"/>
                  </a:lnTo>
                  <a:close/>
                </a:path>
              </a:pathLst>
            </a:custGeom>
            <a:solidFill>
              <a:srgbClr val="7A06AE"/>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sp>
          <p:nvSpPr>
            <p:cNvPr id="4" name="Freeform 15">
              <a:extLst>
                <a:ext uri="{FF2B5EF4-FFF2-40B4-BE49-F238E27FC236}">
                  <a16:creationId xmlns:a16="http://schemas.microsoft.com/office/drawing/2014/main" id="{F0715726-1475-447A-B445-5AF19A95BA37}"/>
                </a:ext>
              </a:extLst>
            </p:cNvPr>
            <p:cNvSpPr>
              <a:spLocks/>
            </p:cNvSpPr>
            <p:nvPr/>
          </p:nvSpPr>
          <p:spPr bwMode="auto">
            <a:xfrm>
              <a:off x="2837913" y="4698056"/>
              <a:ext cx="794316" cy="974361"/>
            </a:xfrm>
            <a:custGeom>
              <a:avLst/>
              <a:gdLst>
                <a:gd name="T0" fmla="*/ 0 w 675"/>
                <a:gd name="T1" fmla="*/ 828 h 828"/>
                <a:gd name="T2" fmla="*/ 0 w 675"/>
                <a:gd name="T3" fmla="*/ 244 h 828"/>
                <a:gd name="T4" fmla="*/ 675 w 675"/>
                <a:gd name="T5" fmla="*/ 0 h 828"/>
                <a:gd name="T6" fmla="*/ 0 w 675"/>
                <a:gd name="T7" fmla="*/ 828 h 828"/>
              </a:gdLst>
              <a:ahLst/>
              <a:cxnLst>
                <a:cxn ang="0">
                  <a:pos x="T0" y="T1"/>
                </a:cxn>
                <a:cxn ang="0">
                  <a:pos x="T2" y="T3"/>
                </a:cxn>
                <a:cxn ang="0">
                  <a:pos x="T4" y="T5"/>
                </a:cxn>
                <a:cxn ang="0">
                  <a:pos x="T6" y="T7"/>
                </a:cxn>
              </a:cxnLst>
              <a:rect l="0" t="0" r="r" b="b"/>
              <a:pathLst>
                <a:path w="675" h="828">
                  <a:moveTo>
                    <a:pt x="0" y="828"/>
                  </a:moveTo>
                  <a:lnTo>
                    <a:pt x="0" y="244"/>
                  </a:lnTo>
                  <a:lnTo>
                    <a:pt x="675" y="0"/>
                  </a:lnTo>
                  <a:lnTo>
                    <a:pt x="0" y="828"/>
                  </a:lnTo>
                  <a:close/>
                </a:path>
              </a:pathLst>
            </a:custGeom>
            <a:solidFill>
              <a:srgbClr val="C144FA"/>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sp>
          <p:nvSpPr>
            <p:cNvPr id="5" name="Freeform 16">
              <a:extLst>
                <a:ext uri="{FF2B5EF4-FFF2-40B4-BE49-F238E27FC236}">
                  <a16:creationId xmlns:a16="http://schemas.microsoft.com/office/drawing/2014/main" id="{B518A6B0-7305-45FE-9D67-66913C922FFB}"/>
                </a:ext>
              </a:extLst>
            </p:cNvPr>
            <p:cNvSpPr>
              <a:spLocks/>
            </p:cNvSpPr>
            <p:nvPr/>
          </p:nvSpPr>
          <p:spPr bwMode="auto">
            <a:xfrm>
              <a:off x="2043597" y="4698056"/>
              <a:ext cx="794316" cy="974361"/>
            </a:xfrm>
            <a:custGeom>
              <a:avLst/>
              <a:gdLst>
                <a:gd name="T0" fmla="*/ 675 w 675"/>
                <a:gd name="T1" fmla="*/ 828 h 828"/>
                <a:gd name="T2" fmla="*/ 675 w 675"/>
                <a:gd name="T3" fmla="*/ 244 h 828"/>
                <a:gd name="T4" fmla="*/ 0 w 675"/>
                <a:gd name="T5" fmla="*/ 0 h 828"/>
                <a:gd name="T6" fmla="*/ 675 w 675"/>
                <a:gd name="T7" fmla="*/ 828 h 828"/>
              </a:gdLst>
              <a:ahLst/>
              <a:cxnLst>
                <a:cxn ang="0">
                  <a:pos x="T0" y="T1"/>
                </a:cxn>
                <a:cxn ang="0">
                  <a:pos x="T2" y="T3"/>
                </a:cxn>
                <a:cxn ang="0">
                  <a:pos x="T4" y="T5"/>
                </a:cxn>
                <a:cxn ang="0">
                  <a:pos x="T6" y="T7"/>
                </a:cxn>
              </a:cxnLst>
              <a:rect l="0" t="0" r="r" b="b"/>
              <a:pathLst>
                <a:path w="675" h="828">
                  <a:moveTo>
                    <a:pt x="675" y="828"/>
                  </a:moveTo>
                  <a:lnTo>
                    <a:pt x="675" y="244"/>
                  </a:lnTo>
                  <a:lnTo>
                    <a:pt x="0" y="0"/>
                  </a:lnTo>
                  <a:lnTo>
                    <a:pt x="675" y="828"/>
                  </a:lnTo>
                  <a:close/>
                </a:path>
              </a:pathLst>
            </a:custGeom>
            <a:solidFill>
              <a:srgbClr val="AF12F7"/>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grpSp>
      <p:grpSp>
        <p:nvGrpSpPr>
          <p:cNvPr id="6" name="Group 5">
            <a:extLst>
              <a:ext uri="{FF2B5EF4-FFF2-40B4-BE49-F238E27FC236}">
                <a16:creationId xmlns:a16="http://schemas.microsoft.com/office/drawing/2014/main" id="{7AD6C4D9-3839-4170-ADD0-C368AEDA33FE}"/>
              </a:ext>
            </a:extLst>
          </p:cNvPr>
          <p:cNvGrpSpPr/>
          <p:nvPr userDrawn="1"/>
        </p:nvGrpSpPr>
        <p:grpSpPr>
          <a:xfrm rot="19823149" flipH="1">
            <a:off x="11284674" y="1082011"/>
            <a:ext cx="653507" cy="896027"/>
            <a:chOff x="2043597" y="4413279"/>
            <a:chExt cx="1588632" cy="1259138"/>
          </a:xfrm>
          <a:effectLst>
            <a:outerShdw blurRad="228600" dist="431800" dir="2700000" algn="tl" rotWithShape="0">
              <a:prstClr val="black">
                <a:alpha val="17000"/>
              </a:prstClr>
            </a:outerShdw>
          </a:effectLst>
        </p:grpSpPr>
        <p:sp>
          <p:nvSpPr>
            <p:cNvPr id="7" name="Freeform 13">
              <a:extLst>
                <a:ext uri="{FF2B5EF4-FFF2-40B4-BE49-F238E27FC236}">
                  <a16:creationId xmlns:a16="http://schemas.microsoft.com/office/drawing/2014/main" id="{1A2FEFEF-AB98-4EE1-B7A3-06D6648C5FB2}"/>
                </a:ext>
              </a:extLst>
            </p:cNvPr>
            <p:cNvSpPr>
              <a:spLocks/>
            </p:cNvSpPr>
            <p:nvPr/>
          </p:nvSpPr>
          <p:spPr bwMode="auto">
            <a:xfrm>
              <a:off x="2043597" y="4413279"/>
              <a:ext cx="1588632" cy="571907"/>
            </a:xfrm>
            <a:custGeom>
              <a:avLst/>
              <a:gdLst>
                <a:gd name="T0" fmla="*/ 675 w 1350"/>
                <a:gd name="T1" fmla="*/ 486 h 486"/>
                <a:gd name="T2" fmla="*/ 0 w 1350"/>
                <a:gd name="T3" fmla="*/ 242 h 486"/>
                <a:gd name="T4" fmla="*/ 675 w 1350"/>
                <a:gd name="T5" fmla="*/ 0 h 486"/>
                <a:gd name="T6" fmla="*/ 1350 w 1350"/>
                <a:gd name="T7" fmla="*/ 242 h 486"/>
                <a:gd name="T8" fmla="*/ 675 w 1350"/>
                <a:gd name="T9" fmla="*/ 486 h 486"/>
              </a:gdLst>
              <a:ahLst/>
              <a:cxnLst>
                <a:cxn ang="0">
                  <a:pos x="T0" y="T1"/>
                </a:cxn>
                <a:cxn ang="0">
                  <a:pos x="T2" y="T3"/>
                </a:cxn>
                <a:cxn ang="0">
                  <a:pos x="T4" y="T5"/>
                </a:cxn>
                <a:cxn ang="0">
                  <a:pos x="T6" y="T7"/>
                </a:cxn>
                <a:cxn ang="0">
                  <a:pos x="T8" y="T9"/>
                </a:cxn>
              </a:cxnLst>
              <a:rect l="0" t="0" r="r" b="b"/>
              <a:pathLst>
                <a:path w="1350" h="486">
                  <a:moveTo>
                    <a:pt x="675" y="486"/>
                  </a:moveTo>
                  <a:lnTo>
                    <a:pt x="0" y="242"/>
                  </a:lnTo>
                  <a:lnTo>
                    <a:pt x="675" y="0"/>
                  </a:lnTo>
                  <a:lnTo>
                    <a:pt x="1350" y="242"/>
                  </a:lnTo>
                  <a:lnTo>
                    <a:pt x="675" y="486"/>
                  </a:lnTo>
                  <a:close/>
                </a:path>
              </a:pathLst>
            </a:custGeom>
            <a:solidFill>
              <a:srgbClr val="32329A"/>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sp>
          <p:nvSpPr>
            <p:cNvPr id="8" name="Freeform 15">
              <a:extLst>
                <a:ext uri="{FF2B5EF4-FFF2-40B4-BE49-F238E27FC236}">
                  <a16:creationId xmlns:a16="http://schemas.microsoft.com/office/drawing/2014/main" id="{77368C96-62FF-42AE-BCFF-D7DDA8A3F927}"/>
                </a:ext>
              </a:extLst>
            </p:cNvPr>
            <p:cNvSpPr>
              <a:spLocks/>
            </p:cNvSpPr>
            <p:nvPr/>
          </p:nvSpPr>
          <p:spPr bwMode="auto">
            <a:xfrm>
              <a:off x="2837913" y="4698056"/>
              <a:ext cx="794316" cy="974361"/>
            </a:xfrm>
            <a:custGeom>
              <a:avLst/>
              <a:gdLst>
                <a:gd name="T0" fmla="*/ 0 w 675"/>
                <a:gd name="T1" fmla="*/ 828 h 828"/>
                <a:gd name="T2" fmla="*/ 0 w 675"/>
                <a:gd name="T3" fmla="*/ 244 h 828"/>
                <a:gd name="T4" fmla="*/ 675 w 675"/>
                <a:gd name="T5" fmla="*/ 0 h 828"/>
                <a:gd name="T6" fmla="*/ 0 w 675"/>
                <a:gd name="T7" fmla="*/ 828 h 828"/>
              </a:gdLst>
              <a:ahLst/>
              <a:cxnLst>
                <a:cxn ang="0">
                  <a:pos x="T0" y="T1"/>
                </a:cxn>
                <a:cxn ang="0">
                  <a:pos x="T2" y="T3"/>
                </a:cxn>
                <a:cxn ang="0">
                  <a:pos x="T4" y="T5"/>
                </a:cxn>
                <a:cxn ang="0">
                  <a:pos x="T6" y="T7"/>
                </a:cxn>
              </a:cxnLst>
              <a:rect l="0" t="0" r="r" b="b"/>
              <a:pathLst>
                <a:path w="675" h="828">
                  <a:moveTo>
                    <a:pt x="0" y="828"/>
                  </a:moveTo>
                  <a:lnTo>
                    <a:pt x="0" y="244"/>
                  </a:lnTo>
                  <a:lnTo>
                    <a:pt x="675" y="0"/>
                  </a:lnTo>
                  <a:lnTo>
                    <a:pt x="0" y="828"/>
                  </a:lnTo>
                  <a:close/>
                </a:path>
              </a:pathLst>
            </a:custGeom>
            <a:solidFill>
              <a:srgbClr val="7C7ADF"/>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sp>
          <p:nvSpPr>
            <p:cNvPr id="9" name="Freeform 16">
              <a:extLst>
                <a:ext uri="{FF2B5EF4-FFF2-40B4-BE49-F238E27FC236}">
                  <a16:creationId xmlns:a16="http://schemas.microsoft.com/office/drawing/2014/main" id="{C38EAB3C-3468-4522-B996-51E15F56F8D3}"/>
                </a:ext>
              </a:extLst>
            </p:cNvPr>
            <p:cNvSpPr>
              <a:spLocks/>
            </p:cNvSpPr>
            <p:nvPr/>
          </p:nvSpPr>
          <p:spPr bwMode="auto">
            <a:xfrm>
              <a:off x="2043597" y="4698056"/>
              <a:ext cx="794316" cy="974361"/>
            </a:xfrm>
            <a:custGeom>
              <a:avLst/>
              <a:gdLst>
                <a:gd name="T0" fmla="*/ 675 w 675"/>
                <a:gd name="T1" fmla="*/ 828 h 828"/>
                <a:gd name="T2" fmla="*/ 675 w 675"/>
                <a:gd name="T3" fmla="*/ 244 h 828"/>
                <a:gd name="T4" fmla="*/ 0 w 675"/>
                <a:gd name="T5" fmla="*/ 0 h 828"/>
                <a:gd name="T6" fmla="*/ 675 w 675"/>
                <a:gd name="T7" fmla="*/ 828 h 828"/>
              </a:gdLst>
              <a:ahLst/>
              <a:cxnLst>
                <a:cxn ang="0">
                  <a:pos x="T0" y="T1"/>
                </a:cxn>
                <a:cxn ang="0">
                  <a:pos x="T2" y="T3"/>
                </a:cxn>
                <a:cxn ang="0">
                  <a:pos x="T4" y="T5"/>
                </a:cxn>
                <a:cxn ang="0">
                  <a:pos x="T6" y="T7"/>
                </a:cxn>
              </a:cxnLst>
              <a:rect l="0" t="0" r="r" b="b"/>
              <a:pathLst>
                <a:path w="675" h="828">
                  <a:moveTo>
                    <a:pt x="675" y="828"/>
                  </a:moveTo>
                  <a:lnTo>
                    <a:pt x="675" y="244"/>
                  </a:lnTo>
                  <a:lnTo>
                    <a:pt x="0" y="0"/>
                  </a:lnTo>
                  <a:lnTo>
                    <a:pt x="675" y="828"/>
                  </a:lnTo>
                  <a:close/>
                </a:path>
              </a:pathLst>
            </a:custGeom>
            <a:solidFill>
              <a:srgbClr val="4F4EC6"/>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grpSp>
    </p:spTree>
    <p:extLst>
      <p:ext uri="{BB962C8B-B14F-4D97-AF65-F5344CB8AC3E}">
        <p14:creationId xmlns:p14="http://schemas.microsoft.com/office/powerpoint/2010/main" val="1604525143"/>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47_Title Slide">
    <p:spTree>
      <p:nvGrpSpPr>
        <p:cNvPr id="1" name=""/>
        <p:cNvGrpSpPr/>
        <p:nvPr/>
      </p:nvGrpSpPr>
      <p:grpSpPr>
        <a:xfrm>
          <a:off x="0" y="0"/>
          <a:ext cx="0" cy="0"/>
          <a:chOff x="0" y="0"/>
          <a:chExt cx="0" cy="0"/>
        </a:xfrm>
      </p:grpSpPr>
      <p:sp>
        <p:nvSpPr>
          <p:cNvPr id="7" name="Freeform: Shape 6">
            <a:extLst>
              <a:ext uri="{FF2B5EF4-FFF2-40B4-BE49-F238E27FC236}">
                <a16:creationId xmlns:a16="http://schemas.microsoft.com/office/drawing/2014/main" id="{B0382E62-4286-4F6E-976F-EB15F3F70D2E}"/>
              </a:ext>
            </a:extLst>
          </p:cNvPr>
          <p:cNvSpPr/>
          <p:nvPr userDrawn="1"/>
        </p:nvSpPr>
        <p:spPr>
          <a:xfrm>
            <a:off x="4556708" y="-24731"/>
            <a:ext cx="7635292" cy="6514022"/>
          </a:xfrm>
          <a:custGeom>
            <a:avLst/>
            <a:gdLst>
              <a:gd name="connsiteX0" fmla="*/ 308085 w 4994789"/>
              <a:gd name="connsiteY0" fmla="*/ 0 h 4468718"/>
              <a:gd name="connsiteX1" fmla="*/ 4994789 w 4994789"/>
              <a:gd name="connsiteY1" fmla="*/ 0 h 4468718"/>
              <a:gd name="connsiteX2" fmla="*/ 4994789 w 4994789"/>
              <a:gd name="connsiteY2" fmla="*/ 3838517 h 4468718"/>
              <a:gd name="connsiteX3" fmla="*/ 4980629 w 4994789"/>
              <a:gd name="connsiteY3" fmla="*/ 3849645 h 4468718"/>
              <a:gd name="connsiteX4" fmla="*/ 3116173 w 4994789"/>
              <a:gd name="connsiteY4" fmla="*/ 4468718 h 4468718"/>
              <a:gd name="connsiteX5" fmla="*/ 0 w 4994789"/>
              <a:gd name="connsiteY5" fmla="*/ 1352545 h 4468718"/>
              <a:gd name="connsiteX6" fmla="*/ 307289 w 4994789"/>
              <a:gd name="connsiteY6" fmla="*/ 1556 h 44687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994789" h="4468718">
                <a:moveTo>
                  <a:pt x="308085" y="0"/>
                </a:moveTo>
                <a:lnTo>
                  <a:pt x="4994789" y="0"/>
                </a:lnTo>
                <a:lnTo>
                  <a:pt x="4994789" y="3838517"/>
                </a:lnTo>
                <a:lnTo>
                  <a:pt x="4980629" y="3849645"/>
                </a:lnTo>
                <a:cubicBezTo>
                  <a:pt x="4460718" y="4238463"/>
                  <a:pt x="3815335" y="4468718"/>
                  <a:pt x="3116173" y="4468718"/>
                </a:cubicBezTo>
                <a:cubicBezTo>
                  <a:pt x="1395158" y="4468718"/>
                  <a:pt x="0" y="3073560"/>
                  <a:pt x="0" y="1352545"/>
                </a:cubicBezTo>
                <a:cubicBezTo>
                  <a:pt x="0" y="868510"/>
                  <a:pt x="110359" y="410250"/>
                  <a:pt x="307289" y="1556"/>
                </a:cubicBezTo>
                <a:close/>
              </a:path>
            </a:pathLst>
          </a:custGeom>
          <a:gradFill>
            <a:gsLst>
              <a:gs pos="23000">
                <a:srgbClr val="7C7ADF"/>
              </a:gs>
              <a:gs pos="100000">
                <a:srgbClr val="AFAEEC"/>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4" name="Picture Placeholder 3">
            <a:extLst>
              <a:ext uri="{FF2B5EF4-FFF2-40B4-BE49-F238E27FC236}">
                <a16:creationId xmlns:a16="http://schemas.microsoft.com/office/drawing/2014/main" id="{AA40EECF-E37D-4EB6-A0F5-63BF86032200}"/>
              </a:ext>
            </a:extLst>
          </p:cNvPr>
          <p:cNvSpPr>
            <a:spLocks noGrp="1"/>
          </p:cNvSpPr>
          <p:nvPr>
            <p:ph type="pic" sz="quarter" idx="25"/>
          </p:nvPr>
        </p:nvSpPr>
        <p:spPr>
          <a:xfrm>
            <a:off x="5180512" y="1"/>
            <a:ext cx="7011489" cy="6273011"/>
          </a:xfrm>
          <a:custGeom>
            <a:avLst/>
            <a:gdLst>
              <a:gd name="connsiteX0" fmla="*/ 432478 w 7011489"/>
              <a:gd name="connsiteY0" fmla="*/ 0 h 6273011"/>
              <a:gd name="connsiteX1" fmla="*/ 7011489 w 7011489"/>
              <a:gd name="connsiteY1" fmla="*/ 0 h 6273011"/>
              <a:gd name="connsiteX2" fmla="*/ 7011489 w 7011489"/>
              <a:gd name="connsiteY2" fmla="*/ 5388360 h 6273011"/>
              <a:gd name="connsiteX3" fmla="*/ 6991611 w 7011489"/>
              <a:gd name="connsiteY3" fmla="*/ 5403981 h 6273011"/>
              <a:gd name="connsiteX4" fmla="*/ 4374361 w 7011489"/>
              <a:gd name="connsiteY4" fmla="*/ 6273011 h 6273011"/>
              <a:gd name="connsiteX5" fmla="*/ 0 w 7011489"/>
              <a:gd name="connsiteY5" fmla="*/ 1898650 h 6273011"/>
              <a:gd name="connsiteX6" fmla="*/ 431360 w 7011489"/>
              <a:gd name="connsiteY6" fmla="*/ 2184 h 6273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011489" h="6273011">
                <a:moveTo>
                  <a:pt x="432478" y="0"/>
                </a:moveTo>
                <a:lnTo>
                  <a:pt x="7011489" y="0"/>
                </a:lnTo>
                <a:lnTo>
                  <a:pt x="7011489" y="5388360"/>
                </a:lnTo>
                <a:lnTo>
                  <a:pt x="6991611" y="5403981"/>
                </a:lnTo>
                <a:cubicBezTo>
                  <a:pt x="6261781" y="5949788"/>
                  <a:pt x="5355818" y="6273011"/>
                  <a:pt x="4374361" y="6273011"/>
                </a:cubicBezTo>
                <a:cubicBezTo>
                  <a:pt x="1958468" y="6273011"/>
                  <a:pt x="0" y="4314543"/>
                  <a:pt x="0" y="1898650"/>
                </a:cubicBezTo>
                <a:cubicBezTo>
                  <a:pt x="0" y="1219180"/>
                  <a:pt x="154918" y="575893"/>
                  <a:pt x="431360" y="2184"/>
                </a:cubicBezTo>
                <a:close/>
              </a:path>
            </a:pathLst>
          </a:custGeom>
          <a:pattFill prst="divot">
            <a:fgClr>
              <a:schemeClr val="accent1"/>
            </a:fgClr>
            <a:bgClr>
              <a:schemeClr val="bg1"/>
            </a:bgClr>
          </a:pattFill>
          <a:ln w="76200">
            <a:noFill/>
          </a:ln>
        </p:spPr>
        <p:txBody>
          <a:bodyPr wrap="square">
            <a:noAutofit/>
          </a:bodyPr>
          <a:lstStyle>
            <a:lvl1pPr>
              <a:defRPr sz="2000">
                <a:latin typeface="Arial" panose="020B0604020202020204" pitchFamily="34" charset="0"/>
                <a:cs typeface="Arial" panose="020B0604020202020204" pitchFamily="34" charset="0"/>
              </a:defRPr>
            </a:lvl1pPr>
          </a:lstStyle>
          <a:p>
            <a:endParaRPr lang="en-ID"/>
          </a:p>
        </p:txBody>
      </p:sp>
    </p:spTree>
    <p:extLst>
      <p:ext uri="{BB962C8B-B14F-4D97-AF65-F5344CB8AC3E}">
        <p14:creationId xmlns:p14="http://schemas.microsoft.com/office/powerpoint/2010/main" val="265023417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Title Slide">
    <p:spTree>
      <p:nvGrpSpPr>
        <p:cNvPr id="1" name=""/>
        <p:cNvGrpSpPr/>
        <p:nvPr/>
      </p:nvGrpSpPr>
      <p:grpSpPr>
        <a:xfrm>
          <a:off x="0" y="0"/>
          <a:ext cx="0" cy="0"/>
          <a:chOff x="0" y="0"/>
          <a:chExt cx="0" cy="0"/>
        </a:xfrm>
      </p:grpSpPr>
      <p:sp>
        <p:nvSpPr>
          <p:cNvPr id="5" name="Freeform: Shape 4">
            <a:extLst>
              <a:ext uri="{FF2B5EF4-FFF2-40B4-BE49-F238E27FC236}">
                <a16:creationId xmlns:a16="http://schemas.microsoft.com/office/drawing/2014/main" id="{FF166B1B-98DC-4015-BA7A-3569B73407E6}"/>
              </a:ext>
            </a:extLst>
          </p:cNvPr>
          <p:cNvSpPr/>
          <p:nvPr userDrawn="1"/>
        </p:nvSpPr>
        <p:spPr>
          <a:xfrm>
            <a:off x="4564819" y="433595"/>
            <a:ext cx="4195080" cy="5990810"/>
          </a:xfrm>
          <a:custGeom>
            <a:avLst/>
            <a:gdLst>
              <a:gd name="connsiteX0" fmla="*/ 1785524 w 4195080"/>
              <a:gd name="connsiteY0" fmla="*/ 409 h 5990810"/>
              <a:gd name="connsiteX1" fmla="*/ 1870656 w 4195080"/>
              <a:gd name="connsiteY1" fmla="*/ 11143 h 5990810"/>
              <a:gd name="connsiteX2" fmla="*/ 4165059 w 4195080"/>
              <a:gd name="connsiteY2" fmla="*/ 2519486 h 5990810"/>
              <a:gd name="connsiteX3" fmla="*/ 2841986 w 4195080"/>
              <a:gd name="connsiteY3" fmla="*/ 4080729 h 5990810"/>
              <a:gd name="connsiteX4" fmla="*/ 1870656 w 4195080"/>
              <a:gd name="connsiteY4" fmla="*/ 5975727 h 5990810"/>
              <a:gd name="connsiteX5" fmla="*/ 8383 w 4195080"/>
              <a:gd name="connsiteY5" fmla="*/ 2993435 h 5990810"/>
              <a:gd name="connsiteX6" fmla="*/ 1211045 w 4195080"/>
              <a:gd name="connsiteY6" fmla="*/ 1655227 h 5990810"/>
              <a:gd name="connsiteX7" fmla="*/ 1785524 w 4195080"/>
              <a:gd name="connsiteY7" fmla="*/ 409 h 59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95080" h="5990810">
                <a:moveTo>
                  <a:pt x="1785524" y="409"/>
                </a:moveTo>
                <a:cubicBezTo>
                  <a:pt x="1811596" y="-1256"/>
                  <a:pt x="1839885" y="2140"/>
                  <a:pt x="1870656" y="11143"/>
                </a:cubicBezTo>
                <a:cubicBezTo>
                  <a:pt x="2362992" y="155186"/>
                  <a:pt x="3933473" y="1715765"/>
                  <a:pt x="4165059" y="2519486"/>
                </a:cubicBezTo>
                <a:cubicBezTo>
                  <a:pt x="4396646" y="3323208"/>
                  <a:pt x="3224387" y="3504689"/>
                  <a:pt x="2841986" y="4080729"/>
                </a:cubicBezTo>
                <a:cubicBezTo>
                  <a:pt x="2459586" y="4656769"/>
                  <a:pt x="2342923" y="6156943"/>
                  <a:pt x="1870656" y="5975727"/>
                </a:cubicBezTo>
                <a:cubicBezTo>
                  <a:pt x="1398389" y="5794511"/>
                  <a:pt x="118317" y="3713519"/>
                  <a:pt x="8383" y="2993435"/>
                </a:cubicBezTo>
                <a:cubicBezTo>
                  <a:pt x="-101552" y="2273351"/>
                  <a:pt x="900666" y="2152276"/>
                  <a:pt x="1211045" y="1655227"/>
                </a:cubicBezTo>
                <a:cubicBezTo>
                  <a:pt x="1502026" y="1189243"/>
                  <a:pt x="1394437" y="25383"/>
                  <a:pt x="1785524" y="409"/>
                </a:cubicBezTo>
                <a:close/>
              </a:path>
            </a:pathLst>
          </a:custGeom>
          <a:gradFill>
            <a:gsLst>
              <a:gs pos="23000">
                <a:srgbClr val="7C7ADF"/>
              </a:gs>
              <a:gs pos="100000">
                <a:srgbClr val="AFAEEC"/>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2" name="Picture Placeholder 3">
            <a:extLst>
              <a:ext uri="{FF2B5EF4-FFF2-40B4-BE49-F238E27FC236}">
                <a16:creationId xmlns:a16="http://schemas.microsoft.com/office/drawing/2014/main" id="{69699F35-08CC-40B6-81AF-5318FFADF00B}"/>
              </a:ext>
            </a:extLst>
          </p:cNvPr>
          <p:cNvSpPr>
            <a:spLocks noGrp="1"/>
          </p:cNvSpPr>
          <p:nvPr>
            <p:ph type="pic" sz="quarter" idx="11"/>
          </p:nvPr>
        </p:nvSpPr>
        <p:spPr>
          <a:xfrm>
            <a:off x="4755319" y="433595"/>
            <a:ext cx="4195080" cy="5990810"/>
          </a:xfrm>
          <a:custGeom>
            <a:avLst/>
            <a:gdLst>
              <a:gd name="connsiteX0" fmla="*/ 0 w 3393319"/>
              <a:gd name="connsiteY0" fmla="*/ 2717074 h 5434148"/>
              <a:gd name="connsiteX1" fmla="*/ 1696660 w 3393319"/>
              <a:gd name="connsiteY1" fmla="*/ 0 h 5434148"/>
              <a:gd name="connsiteX2" fmla="*/ 3393320 w 3393319"/>
              <a:gd name="connsiteY2" fmla="*/ 2717074 h 5434148"/>
              <a:gd name="connsiteX3" fmla="*/ 1696660 w 3393319"/>
              <a:gd name="connsiteY3" fmla="*/ 5434148 h 5434148"/>
              <a:gd name="connsiteX4" fmla="*/ 0 w 3393319"/>
              <a:gd name="connsiteY4" fmla="*/ 2717074 h 5434148"/>
              <a:gd name="connsiteX0" fmla="*/ 7636 w 3400956"/>
              <a:gd name="connsiteY0" fmla="*/ 2739251 h 5456325"/>
              <a:gd name="connsiteX1" fmla="*/ 1103345 w 3400956"/>
              <a:gd name="connsiteY1" fmla="*/ 1520051 h 5456325"/>
              <a:gd name="connsiteX2" fmla="*/ 1704296 w 3400956"/>
              <a:gd name="connsiteY2" fmla="*/ 22177 h 5456325"/>
              <a:gd name="connsiteX3" fmla="*/ 3400956 w 3400956"/>
              <a:gd name="connsiteY3" fmla="*/ 2739251 h 5456325"/>
              <a:gd name="connsiteX4" fmla="*/ 1704296 w 3400956"/>
              <a:gd name="connsiteY4" fmla="*/ 5456325 h 5456325"/>
              <a:gd name="connsiteX5" fmla="*/ 7636 w 3400956"/>
              <a:gd name="connsiteY5" fmla="*/ 2739251 h 5456325"/>
              <a:gd name="connsiteX0" fmla="*/ 23033 w 3416353"/>
              <a:gd name="connsiteY0" fmla="*/ 2739251 h 5456325"/>
              <a:gd name="connsiteX1" fmla="*/ 1118742 w 3416353"/>
              <a:gd name="connsiteY1" fmla="*/ 1520051 h 5456325"/>
              <a:gd name="connsiteX2" fmla="*/ 1719693 w 3416353"/>
              <a:gd name="connsiteY2" fmla="*/ 22177 h 5456325"/>
              <a:gd name="connsiteX3" fmla="*/ 3416353 w 3416353"/>
              <a:gd name="connsiteY3" fmla="*/ 2739251 h 5456325"/>
              <a:gd name="connsiteX4" fmla="*/ 1719693 w 3416353"/>
              <a:gd name="connsiteY4" fmla="*/ 5456325 h 5456325"/>
              <a:gd name="connsiteX5" fmla="*/ 23033 w 3416353"/>
              <a:gd name="connsiteY5" fmla="*/ 2739251 h 5456325"/>
              <a:gd name="connsiteX0" fmla="*/ 7637 w 3400957"/>
              <a:gd name="connsiteY0" fmla="*/ 2739251 h 5456325"/>
              <a:gd name="connsiteX1" fmla="*/ 1103346 w 3400957"/>
              <a:gd name="connsiteY1" fmla="*/ 1520051 h 5456325"/>
              <a:gd name="connsiteX2" fmla="*/ 1704297 w 3400957"/>
              <a:gd name="connsiteY2" fmla="*/ 22177 h 5456325"/>
              <a:gd name="connsiteX3" fmla="*/ 3400957 w 3400957"/>
              <a:gd name="connsiteY3" fmla="*/ 2739251 h 5456325"/>
              <a:gd name="connsiteX4" fmla="*/ 1704297 w 3400957"/>
              <a:gd name="connsiteY4" fmla="*/ 5456325 h 5456325"/>
              <a:gd name="connsiteX5" fmla="*/ 7637 w 3400957"/>
              <a:gd name="connsiteY5" fmla="*/ 2739251 h 5456325"/>
              <a:gd name="connsiteX0" fmla="*/ 7637 w 3794657"/>
              <a:gd name="connsiteY0" fmla="*/ 2727226 h 5446078"/>
              <a:gd name="connsiteX1" fmla="*/ 1103346 w 3794657"/>
              <a:gd name="connsiteY1" fmla="*/ 1508026 h 5446078"/>
              <a:gd name="connsiteX2" fmla="*/ 1704297 w 3794657"/>
              <a:gd name="connsiteY2" fmla="*/ 10152 h 5446078"/>
              <a:gd name="connsiteX3" fmla="*/ 3794657 w 3794657"/>
              <a:gd name="connsiteY3" fmla="*/ 2295426 h 5446078"/>
              <a:gd name="connsiteX4" fmla="*/ 1704297 w 3794657"/>
              <a:gd name="connsiteY4" fmla="*/ 5444300 h 5446078"/>
              <a:gd name="connsiteX5" fmla="*/ 7637 w 3794657"/>
              <a:gd name="connsiteY5" fmla="*/ 2727226 h 5446078"/>
              <a:gd name="connsiteX0" fmla="*/ 7637 w 3822008"/>
              <a:gd name="connsiteY0" fmla="*/ 2727226 h 5458042"/>
              <a:gd name="connsiteX1" fmla="*/ 1103346 w 3822008"/>
              <a:gd name="connsiteY1" fmla="*/ 1508026 h 5458042"/>
              <a:gd name="connsiteX2" fmla="*/ 1704297 w 3822008"/>
              <a:gd name="connsiteY2" fmla="*/ 10152 h 5458042"/>
              <a:gd name="connsiteX3" fmla="*/ 3794657 w 3822008"/>
              <a:gd name="connsiteY3" fmla="*/ 2295426 h 5458042"/>
              <a:gd name="connsiteX4" fmla="*/ 2589246 w 3822008"/>
              <a:gd name="connsiteY4" fmla="*/ 3717826 h 5458042"/>
              <a:gd name="connsiteX5" fmla="*/ 1704297 w 3822008"/>
              <a:gd name="connsiteY5" fmla="*/ 5444300 h 5458042"/>
              <a:gd name="connsiteX6" fmla="*/ 7637 w 3822008"/>
              <a:gd name="connsiteY6" fmla="*/ 2727226 h 5458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22008" h="5458042">
                <a:moveTo>
                  <a:pt x="7637" y="2727226"/>
                </a:moveTo>
                <a:cubicBezTo>
                  <a:pt x="-92521" y="2071180"/>
                  <a:pt x="820569" y="1960872"/>
                  <a:pt x="1103346" y="1508026"/>
                </a:cubicBezTo>
                <a:cubicBezTo>
                  <a:pt x="1386123" y="1055180"/>
                  <a:pt x="1255745" y="-121081"/>
                  <a:pt x="1704297" y="10152"/>
                </a:cubicBezTo>
                <a:cubicBezTo>
                  <a:pt x="2152849" y="141385"/>
                  <a:pt x="3583666" y="1563180"/>
                  <a:pt x="3794657" y="2295426"/>
                </a:cubicBezTo>
                <a:cubicBezTo>
                  <a:pt x="4005648" y="3027672"/>
                  <a:pt x="2937639" y="3193014"/>
                  <a:pt x="2589246" y="3717826"/>
                </a:cubicBezTo>
                <a:cubicBezTo>
                  <a:pt x="2240853" y="4242638"/>
                  <a:pt x="2134565" y="5609400"/>
                  <a:pt x="1704297" y="5444300"/>
                </a:cubicBezTo>
                <a:cubicBezTo>
                  <a:pt x="1274029" y="5279200"/>
                  <a:pt x="107795" y="3383272"/>
                  <a:pt x="7637" y="2727226"/>
                </a:cubicBezTo>
                <a:close/>
              </a:path>
            </a:pathLst>
          </a:custGeom>
          <a:pattFill prst="divot">
            <a:fgClr>
              <a:schemeClr val="accent1"/>
            </a:fgClr>
            <a:bgClr>
              <a:schemeClr val="bg1"/>
            </a:bgClr>
          </a:pattFill>
        </p:spPr>
        <p:txBody>
          <a:bodyPr wrap="square">
            <a:noAutofit/>
          </a:bodyPr>
          <a:lstStyle>
            <a:lvl1pPr>
              <a:defRPr sz="2000">
                <a:latin typeface="Arial" panose="020B0604020202020204" pitchFamily="34" charset="0"/>
                <a:cs typeface="Arial" panose="020B0604020202020204" pitchFamily="34" charset="0"/>
              </a:defRPr>
            </a:lvl1pPr>
          </a:lstStyle>
          <a:p>
            <a:endParaRPr lang="en-ID"/>
          </a:p>
        </p:txBody>
      </p:sp>
    </p:spTree>
    <p:extLst>
      <p:ext uri="{BB962C8B-B14F-4D97-AF65-F5344CB8AC3E}">
        <p14:creationId xmlns:p14="http://schemas.microsoft.com/office/powerpoint/2010/main" val="25509759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5_Title Slide">
    <p:spTree>
      <p:nvGrpSpPr>
        <p:cNvPr id="1" name=""/>
        <p:cNvGrpSpPr/>
        <p:nvPr/>
      </p:nvGrpSpPr>
      <p:grpSpPr>
        <a:xfrm>
          <a:off x="0" y="0"/>
          <a:ext cx="0" cy="0"/>
          <a:chOff x="0" y="0"/>
          <a:chExt cx="0" cy="0"/>
        </a:xfrm>
      </p:grpSpPr>
      <p:sp>
        <p:nvSpPr>
          <p:cNvPr id="2" name="Picture Placeholder 3">
            <a:extLst>
              <a:ext uri="{FF2B5EF4-FFF2-40B4-BE49-F238E27FC236}">
                <a16:creationId xmlns:a16="http://schemas.microsoft.com/office/drawing/2014/main" id="{69699F35-08CC-40B6-81AF-5318FFADF00B}"/>
              </a:ext>
            </a:extLst>
          </p:cNvPr>
          <p:cNvSpPr>
            <a:spLocks noGrp="1"/>
          </p:cNvSpPr>
          <p:nvPr>
            <p:ph type="pic" sz="quarter" idx="11"/>
          </p:nvPr>
        </p:nvSpPr>
        <p:spPr>
          <a:xfrm>
            <a:off x="0" y="0"/>
            <a:ext cx="4528457" cy="6858000"/>
          </a:xfrm>
          <a:prstGeom prst="rect">
            <a:avLst/>
          </a:prstGeom>
          <a:pattFill prst="divot">
            <a:fgClr>
              <a:schemeClr val="accent1"/>
            </a:fgClr>
            <a:bgClr>
              <a:schemeClr val="bg1"/>
            </a:bgClr>
          </a:pattFill>
        </p:spPr>
        <p:txBody>
          <a:bodyPr wrap="square">
            <a:noAutofit/>
          </a:bodyPr>
          <a:lstStyle>
            <a:lvl1pPr>
              <a:defRPr sz="2000">
                <a:latin typeface="Arial" panose="020B0604020202020204" pitchFamily="34" charset="0"/>
                <a:cs typeface="Arial" panose="020B0604020202020204" pitchFamily="34" charset="0"/>
              </a:defRPr>
            </a:lvl1pPr>
          </a:lstStyle>
          <a:p>
            <a:endParaRPr lang="en-ID"/>
          </a:p>
        </p:txBody>
      </p:sp>
      <p:sp>
        <p:nvSpPr>
          <p:cNvPr id="3" name="Rectangle 2">
            <a:extLst>
              <a:ext uri="{FF2B5EF4-FFF2-40B4-BE49-F238E27FC236}">
                <a16:creationId xmlns:a16="http://schemas.microsoft.com/office/drawing/2014/main" id="{267900BF-91D9-4DF9-A6AD-EC506BB313B1}"/>
              </a:ext>
            </a:extLst>
          </p:cNvPr>
          <p:cNvSpPr/>
          <p:nvPr userDrawn="1"/>
        </p:nvSpPr>
        <p:spPr>
          <a:xfrm>
            <a:off x="4528456" y="0"/>
            <a:ext cx="4122057" cy="6858000"/>
          </a:xfrm>
          <a:prstGeom prst="rect">
            <a:avLst/>
          </a:prstGeom>
          <a:gradFill>
            <a:gsLst>
              <a:gs pos="23000">
                <a:srgbClr val="7C7ADF"/>
              </a:gs>
              <a:gs pos="100000">
                <a:srgbClr val="AFAEEC"/>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Tree>
    <p:extLst>
      <p:ext uri="{BB962C8B-B14F-4D97-AF65-F5344CB8AC3E}">
        <p14:creationId xmlns:p14="http://schemas.microsoft.com/office/powerpoint/2010/main" val="13906262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6_Title Slide">
    <p:spTree>
      <p:nvGrpSpPr>
        <p:cNvPr id="1" name=""/>
        <p:cNvGrpSpPr/>
        <p:nvPr/>
      </p:nvGrpSpPr>
      <p:grpSpPr>
        <a:xfrm>
          <a:off x="0" y="0"/>
          <a:ext cx="0" cy="0"/>
          <a:chOff x="0" y="0"/>
          <a:chExt cx="0" cy="0"/>
        </a:xfrm>
      </p:grpSpPr>
      <p:sp>
        <p:nvSpPr>
          <p:cNvPr id="33" name="Picture Placeholder 3">
            <a:extLst>
              <a:ext uri="{FF2B5EF4-FFF2-40B4-BE49-F238E27FC236}">
                <a16:creationId xmlns:a16="http://schemas.microsoft.com/office/drawing/2014/main" id="{5FE3C6D6-1D9A-4B21-969C-F6967ECEC041}"/>
              </a:ext>
            </a:extLst>
          </p:cNvPr>
          <p:cNvSpPr>
            <a:spLocks noGrp="1"/>
          </p:cNvSpPr>
          <p:nvPr>
            <p:ph type="pic" sz="quarter" idx="11"/>
          </p:nvPr>
        </p:nvSpPr>
        <p:spPr>
          <a:xfrm>
            <a:off x="0" y="1746113"/>
            <a:ext cx="12158847" cy="4643032"/>
          </a:xfrm>
          <a:prstGeom prst="rect">
            <a:avLst/>
          </a:prstGeom>
          <a:pattFill prst="divot">
            <a:fgClr>
              <a:schemeClr val="accent1"/>
            </a:fgClr>
            <a:bgClr>
              <a:schemeClr val="bg1"/>
            </a:bgClr>
          </a:pattFill>
        </p:spPr>
        <p:txBody>
          <a:bodyPr wrap="square">
            <a:noAutofit/>
          </a:bodyPr>
          <a:lstStyle>
            <a:lvl1pPr>
              <a:defRPr sz="2000">
                <a:latin typeface="Arial" panose="020B0604020202020204" pitchFamily="34" charset="0"/>
                <a:cs typeface="Arial" panose="020B0604020202020204" pitchFamily="34" charset="0"/>
              </a:defRPr>
            </a:lvl1pPr>
          </a:lstStyle>
          <a:p>
            <a:endParaRPr lang="en-ID"/>
          </a:p>
        </p:txBody>
      </p:sp>
      <p:sp>
        <p:nvSpPr>
          <p:cNvPr id="32" name="Picture Placeholder 16">
            <a:extLst>
              <a:ext uri="{FF2B5EF4-FFF2-40B4-BE49-F238E27FC236}">
                <a16:creationId xmlns:a16="http://schemas.microsoft.com/office/drawing/2014/main" id="{DF77C50D-0546-464B-BC7C-6ED05C252D02}"/>
              </a:ext>
            </a:extLst>
          </p:cNvPr>
          <p:cNvSpPr>
            <a:spLocks noGrp="1"/>
          </p:cNvSpPr>
          <p:nvPr>
            <p:ph type="pic" sz="quarter" idx="10"/>
          </p:nvPr>
        </p:nvSpPr>
        <p:spPr>
          <a:xfrm>
            <a:off x="7049377" y="0"/>
            <a:ext cx="4567512" cy="6858000"/>
          </a:xfrm>
          <a:prstGeom prst="rect">
            <a:avLst/>
          </a:prstGeom>
          <a:noFill/>
        </p:spPr>
        <p:txBody>
          <a:bodyPr wrap="square">
            <a:noAutofit/>
          </a:bodyPr>
          <a:lstStyle>
            <a:lvl1pPr>
              <a:defRPr sz="2000">
                <a:latin typeface="Arial" panose="020B0604020202020204" pitchFamily="34" charset="0"/>
                <a:cs typeface="Arial" panose="020B0604020202020204" pitchFamily="34" charset="0"/>
              </a:defRPr>
            </a:lvl1pPr>
          </a:lstStyle>
          <a:p>
            <a:endParaRPr lang="en-ID"/>
          </a:p>
        </p:txBody>
      </p:sp>
      <p:grpSp>
        <p:nvGrpSpPr>
          <p:cNvPr id="34" name="Group 33">
            <a:extLst>
              <a:ext uri="{FF2B5EF4-FFF2-40B4-BE49-F238E27FC236}">
                <a16:creationId xmlns:a16="http://schemas.microsoft.com/office/drawing/2014/main" id="{8510597E-A50F-4C9F-BBF4-D17B18D8D5D7}"/>
              </a:ext>
            </a:extLst>
          </p:cNvPr>
          <p:cNvGrpSpPr/>
          <p:nvPr userDrawn="1"/>
        </p:nvGrpSpPr>
        <p:grpSpPr>
          <a:xfrm>
            <a:off x="4008571" y="638581"/>
            <a:ext cx="8212925" cy="656729"/>
            <a:chOff x="4008571" y="638581"/>
            <a:chExt cx="8212925" cy="656729"/>
          </a:xfrm>
        </p:grpSpPr>
        <p:cxnSp>
          <p:nvCxnSpPr>
            <p:cNvPr id="35" name="Straight Arrow Connector 34">
              <a:extLst>
                <a:ext uri="{FF2B5EF4-FFF2-40B4-BE49-F238E27FC236}">
                  <a16:creationId xmlns:a16="http://schemas.microsoft.com/office/drawing/2014/main" id="{3BEB325E-18E1-41FE-9324-AB20038DF414}"/>
                </a:ext>
              </a:extLst>
            </p:cNvPr>
            <p:cNvCxnSpPr>
              <a:cxnSpLocks/>
            </p:cNvCxnSpPr>
            <p:nvPr/>
          </p:nvCxnSpPr>
          <p:spPr>
            <a:xfrm>
              <a:off x="4008571" y="638581"/>
              <a:ext cx="8212925" cy="0"/>
            </a:xfrm>
            <a:prstGeom prst="straightConnector1">
              <a:avLst/>
            </a:prstGeom>
            <a:ln w="12700">
              <a:solidFill>
                <a:schemeClr val="bg1">
                  <a:lumMod val="95000"/>
                </a:schemeClr>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6" name="Straight Arrow Connector 35">
              <a:extLst>
                <a:ext uri="{FF2B5EF4-FFF2-40B4-BE49-F238E27FC236}">
                  <a16:creationId xmlns:a16="http://schemas.microsoft.com/office/drawing/2014/main" id="{B194B470-15F7-4E0B-ADCD-53EABD9C9B08}"/>
                </a:ext>
              </a:extLst>
            </p:cNvPr>
            <p:cNvCxnSpPr>
              <a:cxnSpLocks/>
            </p:cNvCxnSpPr>
            <p:nvPr/>
          </p:nvCxnSpPr>
          <p:spPr>
            <a:xfrm>
              <a:off x="4970047" y="903772"/>
              <a:ext cx="7251449" cy="0"/>
            </a:xfrm>
            <a:prstGeom prst="straightConnector1">
              <a:avLst/>
            </a:prstGeom>
            <a:ln w="12700">
              <a:solidFill>
                <a:schemeClr val="bg1">
                  <a:lumMod val="95000"/>
                </a:schemeClr>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7" name="Straight Arrow Connector 36">
              <a:extLst>
                <a:ext uri="{FF2B5EF4-FFF2-40B4-BE49-F238E27FC236}">
                  <a16:creationId xmlns:a16="http://schemas.microsoft.com/office/drawing/2014/main" id="{DA593615-0AE4-47E5-B888-C47934DD27A2}"/>
                </a:ext>
              </a:extLst>
            </p:cNvPr>
            <p:cNvCxnSpPr>
              <a:cxnSpLocks/>
            </p:cNvCxnSpPr>
            <p:nvPr/>
          </p:nvCxnSpPr>
          <p:spPr>
            <a:xfrm>
              <a:off x="6304680" y="1295310"/>
              <a:ext cx="5916816" cy="0"/>
            </a:xfrm>
            <a:prstGeom prst="straightConnector1">
              <a:avLst/>
            </a:prstGeom>
            <a:ln w="12700">
              <a:solidFill>
                <a:schemeClr val="bg1">
                  <a:lumMod val="95000"/>
                </a:schemeClr>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91085118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7_Title Slide">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74FA7F3B-429A-4079-A67A-8036FAF6B75D}"/>
              </a:ext>
            </a:extLst>
          </p:cNvPr>
          <p:cNvSpPr>
            <a:spLocks noGrp="1"/>
          </p:cNvSpPr>
          <p:nvPr>
            <p:ph type="pic" sz="quarter" idx="11"/>
          </p:nvPr>
        </p:nvSpPr>
        <p:spPr>
          <a:xfrm>
            <a:off x="402891" y="2091872"/>
            <a:ext cx="4131009" cy="4766128"/>
          </a:xfrm>
          <a:custGeom>
            <a:avLst/>
            <a:gdLst>
              <a:gd name="connsiteX0" fmla="*/ 688515 w 4131009"/>
              <a:gd name="connsiteY0" fmla="*/ 0 h 4766128"/>
              <a:gd name="connsiteX1" fmla="*/ 3442494 w 4131009"/>
              <a:gd name="connsiteY1" fmla="*/ 0 h 4766128"/>
              <a:gd name="connsiteX2" fmla="*/ 4131009 w 4131009"/>
              <a:gd name="connsiteY2" fmla="*/ 688515 h 4766128"/>
              <a:gd name="connsiteX3" fmla="*/ 4131009 w 4131009"/>
              <a:gd name="connsiteY3" fmla="*/ 4555859 h 4766128"/>
              <a:gd name="connsiteX4" fmla="*/ 4117021 w 4131009"/>
              <a:gd name="connsiteY4" fmla="*/ 4694619 h 4766128"/>
              <a:gd name="connsiteX5" fmla="*/ 4094823 w 4131009"/>
              <a:gd name="connsiteY5" fmla="*/ 4766128 h 4766128"/>
              <a:gd name="connsiteX6" fmla="*/ 36186 w 4131009"/>
              <a:gd name="connsiteY6" fmla="*/ 4766128 h 4766128"/>
              <a:gd name="connsiteX7" fmla="*/ 13988 w 4131009"/>
              <a:gd name="connsiteY7" fmla="*/ 4694619 h 4766128"/>
              <a:gd name="connsiteX8" fmla="*/ 0 w 4131009"/>
              <a:gd name="connsiteY8" fmla="*/ 4555859 h 4766128"/>
              <a:gd name="connsiteX9" fmla="*/ 0 w 4131009"/>
              <a:gd name="connsiteY9" fmla="*/ 688515 h 4766128"/>
              <a:gd name="connsiteX10" fmla="*/ 688515 w 4131009"/>
              <a:gd name="connsiteY10" fmla="*/ 0 h 4766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131009" h="4766128">
                <a:moveTo>
                  <a:pt x="688515" y="0"/>
                </a:moveTo>
                <a:lnTo>
                  <a:pt x="3442494" y="0"/>
                </a:lnTo>
                <a:cubicBezTo>
                  <a:pt x="3822750" y="0"/>
                  <a:pt x="4131009" y="308259"/>
                  <a:pt x="4131009" y="688515"/>
                </a:cubicBezTo>
                <a:lnTo>
                  <a:pt x="4131009" y="4555859"/>
                </a:lnTo>
                <a:cubicBezTo>
                  <a:pt x="4131009" y="4603391"/>
                  <a:pt x="4126193" y="4649798"/>
                  <a:pt x="4117021" y="4694619"/>
                </a:cubicBezTo>
                <a:lnTo>
                  <a:pt x="4094823" y="4766128"/>
                </a:lnTo>
                <a:lnTo>
                  <a:pt x="36186" y="4766128"/>
                </a:lnTo>
                <a:lnTo>
                  <a:pt x="13988" y="4694619"/>
                </a:lnTo>
                <a:cubicBezTo>
                  <a:pt x="4817" y="4649798"/>
                  <a:pt x="0" y="4603391"/>
                  <a:pt x="0" y="4555859"/>
                </a:cubicBezTo>
                <a:lnTo>
                  <a:pt x="0" y="688515"/>
                </a:lnTo>
                <a:cubicBezTo>
                  <a:pt x="0" y="308259"/>
                  <a:pt x="308259" y="0"/>
                  <a:pt x="688515" y="0"/>
                </a:cubicBezTo>
                <a:close/>
              </a:path>
            </a:pathLst>
          </a:custGeom>
          <a:pattFill prst="divot">
            <a:fgClr>
              <a:schemeClr val="accent1"/>
            </a:fgClr>
            <a:bgClr>
              <a:schemeClr val="bg1"/>
            </a:bgClr>
          </a:pattFill>
        </p:spPr>
        <p:txBody>
          <a:bodyPr wrap="square">
            <a:noAutofit/>
          </a:bodyPr>
          <a:lstStyle>
            <a:lvl1pPr>
              <a:defRPr sz="2000">
                <a:latin typeface="Arial" panose="020B0604020202020204" pitchFamily="34" charset="0"/>
                <a:cs typeface="Arial" panose="020B0604020202020204" pitchFamily="34" charset="0"/>
              </a:defRPr>
            </a:lvl1pPr>
          </a:lstStyle>
          <a:p>
            <a:endParaRPr lang="en-ID"/>
          </a:p>
        </p:txBody>
      </p:sp>
      <p:grpSp>
        <p:nvGrpSpPr>
          <p:cNvPr id="7" name="Group 6">
            <a:extLst>
              <a:ext uri="{FF2B5EF4-FFF2-40B4-BE49-F238E27FC236}">
                <a16:creationId xmlns:a16="http://schemas.microsoft.com/office/drawing/2014/main" id="{6D61EE36-1E61-43BA-B7FF-2731E2252417}"/>
              </a:ext>
            </a:extLst>
          </p:cNvPr>
          <p:cNvGrpSpPr/>
          <p:nvPr userDrawn="1"/>
        </p:nvGrpSpPr>
        <p:grpSpPr>
          <a:xfrm rot="3433861">
            <a:off x="10565466" y="951673"/>
            <a:ext cx="480055" cy="658206"/>
            <a:chOff x="2043597" y="4413279"/>
            <a:chExt cx="1588632" cy="1259138"/>
          </a:xfrm>
          <a:effectLst>
            <a:outerShdw blurRad="228600" dist="431800" dir="2700000" algn="tl" rotWithShape="0">
              <a:prstClr val="black">
                <a:alpha val="17000"/>
              </a:prstClr>
            </a:outerShdw>
          </a:effectLst>
        </p:grpSpPr>
        <p:sp>
          <p:nvSpPr>
            <p:cNvPr id="8" name="Freeform 13">
              <a:extLst>
                <a:ext uri="{FF2B5EF4-FFF2-40B4-BE49-F238E27FC236}">
                  <a16:creationId xmlns:a16="http://schemas.microsoft.com/office/drawing/2014/main" id="{B32C4A7F-1DF1-4A87-8F19-952D35581282}"/>
                </a:ext>
              </a:extLst>
            </p:cNvPr>
            <p:cNvSpPr>
              <a:spLocks/>
            </p:cNvSpPr>
            <p:nvPr/>
          </p:nvSpPr>
          <p:spPr bwMode="auto">
            <a:xfrm>
              <a:off x="2043597" y="4413279"/>
              <a:ext cx="1588632" cy="571907"/>
            </a:xfrm>
            <a:custGeom>
              <a:avLst/>
              <a:gdLst>
                <a:gd name="T0" fmla="*/ 675 w 1350"/>
                <a:gd name="T1" fmla="*/ 486 h 486"/>
                <a:gd name="T2" fmla="*/ 0 w 1350"/>
                <a:gd name="T3" fmla="*/ 242 h 486"/>
                <a:gd name="T4" fmla="*/ 675 w 1350"/>
                <a:gd name="T5" fmla="*/ 0 h 486"/>
                <a:gd name="T6" fmla="*/ 1350 w 1350"/>
                <a:gd name="T7" fmla="*/ 242 h 486"/>
                <a:gd name="T8" fmla="*/ 675 w 1350"/>
                <a:gd name="T9" fmla="*/ 486 h 486"/>
              </a:gdLst>
              <a:ahLst/>
              <a:cxnLst>
                <a:cxn ang="0">
                  <a:pos x="T0" y="T1"/>
                </a:cxn>
                <a:cxn ang="0">
                  <a:pos x="T2" y="T3"/>
                </a:cxn>
                <a:cxn ang="0">
                  <a:pos x="T4" y="T5"/>
                </a:cxn>
                <a:cxn ang="0">
                  <a:pos x="T6" y="T7"/>
                </a:cxn>
                <a:cxn ang="0">
                  <a:pos x="T8" y="T9"/>
                </a:cxn>
              </a:cxnLst>
              <a:rect l="0" t="0" r="r" b="b"/>
              <a:pathLst>
                <a:path w="1350" h="486">
                  <a:moveTo>
                    <a:pt x="675" y="486"/>
                  </a:moveTo>
                  <a:lnTo>
                    <a:pt x="0" y="242"/>
                  </a:lnTo>
                  <a:lnTo>
                    <a:pt x="675" y="0"/>
                  </a:lnTo>
                  <a:lnTo>
                    <a:pt x="1350" y="242"/>
                  </a:lnTo>
                  <a:lnTo>
                    <a:pt x="675" y="486"/>
                  </a:lnTo>
                  <a:close/>
                </a:path>
              </a:pathLst>
            </a:custGeom>
            <a:solidFill>
              <a:srgbClr val="32329A"/>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sp>
          <p:nvSpPr>
            <p:cNvPr id="9" name="Freeform 15">
              <a:extLst>
                <a:ext uri="{FF2B5EF4-FFF2-40B4-BE49-F238E27FC236}">
                  <a16:creationId xmlns:a16="http://schemas.microsoft.com/office/drawing/2014/main" id="{461F1834-9BA3-4DCE-9259-9DA7E8657A9E}"/>
                </a:ext>
              </a:extLst>
            </p:cNvPr>
            <p:cNvSpPr>
              <a:spLocks/>
            </p:cNvSpPr>
            <p:nvPr/>
          </p:nvSpPr>
          <p:spPr bwMode="auto">
            <a:xfrm>
              <a:off x="2837913" y="4698056"/>
              <a:ext cx="794316" cy="974361"/>
            </a:xfrm>
            <a:custGeom>
              <a:avLst/>
              <a:gdLst>
                <a:gd name="T0" fmla="*/ 0 w 675"/>
                <a:gd name="T1" fmla="*/ 828 h 828"/>
                <a:gd name="T2" fmla="*/ 0 w 675"/>
                <a:gd name="T3" fmla="*/ 244 h 828"/>
                <a:gd name="T4" fmla="*/ 675 w 675"/>
                <a:gd name="T5" fmla="*/ 0 h 828"/>
                <a:gd name="T6" fmla="*/ 0 w 675"/>
                <a:gd name="T7" fmla="*/ 828 h 828"/>
              </a:gdLst>
              <a:ahLst/>
              <a:cxnLst>
                <a:cxn ang="0">
                  <a:pos x="T0" y="T1"/>
                </a:cxn>
                <a:cxn ang="0">
                  <a:pos x="T2" y="T3"/>
                </a:cxn>
                <a:cxn ang="0">
                  <a:pos x="T4" y="T5"/>
                </a:cxn>
                <a:cxn ang="0">
                  <a:pos x="T6" y="T7"/>
                </a:cxn>
              </a:cxnLst>
              <a:rect l="0" t="0" r="r" b="b"/>
              <a:pathLst>
                <a:path w="675" h="828">
                  <a:moveTo>
                    <a:pt x="0" y="828"/>
                  </a:moveTo>
                  <a:lnTo>
                    <a:pt x="0" y="244"/>
                  </a:lnTo>
                  <a:lnTo>
                    <a:pt x="675" y="0"/>
                  </a:lnTo>
                  <a:lnTo>
                    <a:pt x="0" y="828"/>
                  </a:lnTo>
                  <a:close/>
                </a:path>
              </a:pathLst>
            </a:custGeom>
            <a:solidFill>
              <a:srgbClr val="7C7ADF"/>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sp>
          <p:nvSpPr>
            <p:cNvPr id="10" name="Freeform 16">
              <a:extLst>
                <a:ext uri="{FF2B5EF4-FFF2-40B4-BE49-F238E27FC236}">
                  <a16:creationId xmlns:a16="http://schemas.microsoft.com/office/drawing/2014/main" id="{F46CA570-78D7-41FA-850A-787CF793D3F0}"/>
                </a:ext>
              </a:extLst>
            </p:cNvPr>
            <p:cNvSpPr>
              <a:spLocks/>
            </p:cNvSpPr>
            <p:nvPr/>
          </p:nvSpPr>
          <p:spPr bwMode="auto">
            <a:xfrm>
              <a:off x="2043597" y="4698056"/>
              <a:ext cx="794316" cy="974361"/>
            </a:xfrm>
            <a:custGeom>
              <a:avLst/>
              <a:gdLst>
                <a:gd name="T0" fmla="*/ 675 w 675"/>
                <a:gd name="T1" fmla="*/ 828 h 828"/>
                <a:gd name="T2" fmla="*/ 675 w 675"/>
                <a:gd name="T3" fmla="*/ 244 h 828"/>
                <a:gd name="T4" fmla="*/ 0 w 675"/>
                <a:gd name="T5" fmla="*/ 0 h 828"/>
                <a:gd name="T6" fmla="*/ 675 w 675"/>
                <a:gd name="T7" fmla="*/ 828 h 828"/>
              </a:gdLst>
              <a:ahLst/>
              <a:cxnLst>
                <a:cxn ang="0">
                  <a:pos x="T0" y="T1"/>
                </a:cxn>
                <a:cxn ang="0">
                  <a:pos x="T2" y="T3"/>
                </a:cxn>
                <a:cxn ang="0">
                  <a:pos x="T4" y="T5"/>
                </a:cxn>
                <a:cxn ang="0">
                  <a:pos x="T6" y="T7"/>
                </a:cxn>
              </a:cxnLst>
              <a:rect l="0" t="0" r="r" b="b"/>
              <a:pathLst>
                <a:path w="675" h="828">
                  <a:moveTo>
                    <a:pt x="675" y="828"/>
                  </a:moveTo>
                  <a:lnTo>
                    <a:pt x="675" y="244"/>
                  </a:lnTo>
                  <a:lnTo>
                    <a:pt x="0" y="0"/>
                  </a:lnTo>
                  <a:lnTo>
                    <a:pt x="675" y="828"/>
                  </a:lnTo>
                  <a:close/>
                </a:path>
              </a:pathLst>
            </a:custGeom>
            <a:solidFill>
              <a:srgbClr val="4F4EC6"/>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grpSp>
    </p:spTree>
    <p:extLst>
      <p:ext uri="{BB962C8B-B14F-4D97-AF65-F5344CB8AC3E}">
        <p14:creationId xmlns:p14="http://schemas.microsoft.com/office/powerpoint/2010/main" val="112522055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8_Title Slide">
    <p:spTree>
      <p:nvGrpSpPr>
        <p:cNvPr id="1" name=""/>
        <p:cNvGrpSpPr/>
        <p:nvPr/>
      </p:nvGrpSpPr>
      <p:grpSpPr>
        <a:xfrm>
          <a:off x="0" y="0"/>
          <a:ext cx="0" cy="0"/>
          <a:chOff x="0" y="0"/>
          <a:chExt cx="0" cy="0"/>
        </a:xfrm>
      </p:grpSpPr>
      <p:sp>
        <p:nvSpPr>
          <p:cNvPr id="2" name="Picture Placeholder 3">
            <a:extLst>
              <a:ext uri="{FF2B5EF4-FFF2-40B4-BE49-F238E27FC236}">
                <a16:creationId xmlns:a16="http://schemas.microsoft.com/office/drawing/2014/main" id="{69699F35-08CC-40B6-81AF-5318FFADF00B}"/>
              </a:ext>
            </a:extLst>
          </p:cNvPr>
          <p:cNvSpPr>
            <a:spLocks noGrp="1"/>
          </p:cNvSpPr>
          <p:nvPr>
            <p:ph type="pic" sz="quarter" idx="11"/>
          </p:nvPr>
        </p:nvSpPr>
        <p:spPr>
          <a:xfrm>
            <a:off x="7048501" y="0"/>
            <a:ext cx="4151810" cy="5181600"/>
          </a:xfrm>
          <a:prstGeom prst="rect">
            <a:avLst/>
          </a:prstGeom>
          <a:pattFill prst="divot">
            <a:fgClr>
              <a:schemeClr val="accent1"/>
            </a:fgClr>
            <a:bgClr>
              <a:schemeClr val="bg1"/>
            </a:bgClr>
          </a:pattFill>
        </p:spPr>
        <p:txBody>
          <a:bodyPr wrap="square">
            <a:noAutofit/>
          </a:bodyPr>
          <a:lstStyle>
            <a:lvl1pPr>
              <a:defRPr sz="2000">
                <a:latin typeface="Arial" panose="020B0604020202020204" pitchFamily="34" charset="0"/>
                <a:cs typeface="Arial" panose="020B0604020202020204" pitchFamily="34" charset="0"/>
              </a:defRPr>
            </a:lvl1pPr>
          </a:lstStyle>
          <a:p>
            <a:endParaRPr lang="en-ID"/>
          </a:p>
        </p:txBody>
      </p:sp>
      <p:sp>
        <p:nvSpPr>
          <p:cNvPr id="7" name="Picture Placeholder 6">
            <a:extLst>
              <a:ext uri="{FF2B5EF4-FFF2-40B4-BE49-F238E27FC236}">
                <a16:creationId xmlns:a16="http://schemas.microsoft.com/office/drawing/2014/main" id="{0928BA40-472F-4A76-B4D7-2C2FDB00DFCD}"/>
              </a:ext>
            </a:extLst>
          </p:cNvPr>
          <p:cNvSpPr>
            <a:spLocks noGrp="1"/>
          </p:cNvSpPr>
          <p:nvPr>
            <p:ph type="pic" sz="quarter" idx="12"/>
          </p:nvPr>
        </p:nvSpPr>
        <p:spPr>
          <a:xfrm>
            <a:off x="6151880" y="3756660"/>
            <a:ext cx="1061720" cy="1061720"/>
          </a:xfrm>
          <a:custGeom>
            <a:avLst/>
            <a:gdLst>
              <a:gd name="connsiteX0" fmla="*/ 723900 w 1447800"/>
              <a:gd name="connsiteY0" fmla="*/ 0 h 1447800"/>
              <a:gd name="connsiteX1" fmla="*/ 1447800 w 1447800"/>
              <a:gd name="connsiteY1" fmla="*/ 723900 h 1447800"/>
              <a:gd name="connsiteX2" fmla="*/ 723900 w 1447800"/>
              <a:gd name="connsiteY2" fmla="*/ 1447800 h 1447800"/>
              <a:gd name="connsiteX3" fmla="*/ 0 w 1447800"/>
              <a:gd name="connsiteY3" fmla="*/ 723900 h 1447800"/>
              <a:gd name="connsiteX4" fmla="*/ 723900 w 1447800"/>
              <a:gd name="connsiteY4" fmla="*/ 0 h 1447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7800" h="1447800">
                <a:moveTo>
                  <a:pt x="723900" y="0"/>
                </a:moveTo>
                <a:cubicBezTo>
                  <a:pt x="1123699" y="0"/>
                  <a:pt x="1447800" y="324101"/>
                  <a:pt x="1447800" y="723900"/>
                </a:cubicBezTo>
                <a:cubicBezTo>
                  <a:pt x="1447800" y="1123699"/>
                  <a:pt x="1123699" y="1447800"/>
                  <a:pt x="723900" y="1447800"/>
                </a:cubicBezTo>
                <a:cubicBezTo>
                  <a:pt x="324101" y="1447800"/>
                  <a:pt x="0" y="1123699"/>
                  <a:pt x="0" y="723900"/>
                </a:cubicBezTo>
                <a:cubicBezTo>
                  <a:pt x="0" y="324101"/>
                  <a:pt x="324101" y="0"/>
                  <a:pt x="723900" y="0"/>
                </a:cubicBezTo>
                <a:close/>
              </a:path>
            </a:pathLst>
          </a:custGeom>
          <a:pattFill prst="divot">
            <a:fgClr>
              <a:schemeClr val="accent1"/>
            </a:fgClr>
            <a:bgClr>
              <a:schemeClr val="bg1"/>
            </a:bgClr>
          </a:pattFill>
        </p:spPr>
        <p:txBody>
          <a:bodyPr wrap="square">
            <a:noAutofit/>
          </a:bodyPr>
          <a:lstStyle>
            <a:lvl1pPr>
              <a:defRPr sz="2000">
                <a:latin typeface="Arial" panose="020B0604020202020204" pitchFamily="34" charset="0"/>
                <a:cs typeface="Arial" panose="020B0604020202020204" pitchFamily="34" charset="0"/>
              </a:defRPr>
            </a:lvl1pPr>
          </a:lstStyle>
          <a:p>
            <a:endParaRPr lang="en-ID"/>
          </a:p>
        </p:txBody>
      </p:sp>
      <p:grpSp>
        <p:nvGrpSpPr>
          <p:cNvPr id="8" name="Group 7">
            <a:extLst>
              <a:ext uri="{FF2B5EF4-FFF2-40B4-BE49-F238E27FC236}">
                <a16:creationId xmlns:a16="http://schemas.microsoft.com/office/drawing/2014/main" id="{29061F28-18AF-44C6-AB5B-7CDB1B124136}"/>
              </a:ext>
            </a:extLst>
          </p:cNvPr>
          <p:cNvGrpSpPr/>
          <p:nvPr userDrawn="1"/>
        </p:nvGrpSpPr>
        <p:grpSpPr>
          <a:xfrm rot="14400000">
            <a:off x="5915484" y="1320215"/>
            <a:ext cx="918338" cy="1259138"/>
            <a:chOff x="2043597" y="4413279"/>
            <a:chExt cx="1588632" cy="1259138"/>
          </a:xfrm>
          <a:effectLst>
            <a:outerShdw blurRad="228600" dist="431800" dir="2700000" algn="tl" rotWithShape="0">
              <a:prstClr val="black">
                <a:alpha val="17000"/>
              </a:prstClr>
            </a:outerShdw>
          </a:effectLst>
        </p:grpSpPr>
        <p:sp>
          <p:nvSpPr>
            <p:cNvPr id="9" name="Freeform 13">
              <a:extLst>
                <a:ext uri="{FF2B5EF4-FFF2-40B4-BE49-F238E27FC236}">
                  <a16:creationId xmlns:a16="http://schemas.microsoft.com/office/drawing/2014/main" id="{E7A50151-EB21-4846-B836-05586A016461}"/>
                </a:ext>
              </a:extLst>
            </p:cNvPr>
            <p:cNvSpPr>
              <a:spLocks/>
            </p:cNvSpPr>
            <p:nvPr/>
          </p:nvSpPr>
          <p:spPr bwMode="auto">
            <a:xfrm>
              <a:off x="2043597" y="4413279"/>
              <a:ext cx="1588632" cy="571907"/>
            </a:xfrm>
            <a:custGeom>
              <a:avLst/>
              <a:gdLst>
                <a:gd name="T0" fmla="*/ 675 w 1350"/>
                <a:gd name="T1" fmla="*/ 486 h 486"/>
                <a:gd name="T2" fmla="*/ 0 w 1350"/>
                <a:gd name="T3" fmla="*/ 242 h 486"/>
                <a:gd name="T4" fmla="*/ 675 w 1350"/>
                <a:gd name="T5" fmla="*/ 0 h 486"/>
                <a:gd name="T6" fmla="*/ 1350 w 1350"/>
                <a:gd name="T7" fmla="*/ 242 h 486"/>
                <a:gd name="T8" fmla="*/ 675 w 1350"/>
                <a:gd name="T9" fmla="*/ 486 h 486"/>
              </a:gdLst>
              <a:ahLst/>
              <a:cxnLst>
                <a:cxn ang="0">
                  <a:pos x="T0" y="T1"/>
                </a:cxn>
                <a:cxn ang="0">
                  <a:pos x="T2" y="T3"/>
                </a:cxn>
                <a:cxn ang="0">
                  <a:pos x="T4" y="T5"/>
                </a:cxn>
                <a:cxn ang="0">
                  <a:pos x="T6" y="T7"/>
                </a:cxn>
                <a:cxn ang="0">
                  <a:pos x="T8" y="T9"/>
                </a:cxn>
              </a:cxnLst>
              <a:rect l="0" t="0" r="r" b="b"/>
              <a:pathLst>
                <a:path w="1350" h="486">
                  <a:moveTo>
                    <a:pt x="675" y="486"/>
                  </a:moveTo>
                  <a:lnTo>
                    <a:pt x="0" y="242"/>
                  </a:lnTo>
                  <a:lnTo>
                    <a:pt x="675" y="0"/>
                  </a:lnTo>
                  <a:lnTo>
                    <a:pt x="1350" y="242"/>
                  </a:lnTo>
                  <a:lnTo>
                    <a:pt x="675" y="486"/>
                  </a:lnTo>
                  <a:close/>
                </a:path>
              </a:pathLst>
            </a:custGeom>
            <a:solidFill>
              <a:srgbClr val="7A06AE"/>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sp>
          <p:nvSpPr>
            <p:cNvPr id="10" name="Freeform 15">
              <a:extLst>
                <a:ext uri="{FF2B5EF4-FFF2-40B4-BE49-F238E27FC236}">
                  <a16:creationId xmlns:a16="http://schemas.microsoft.com/office/drawing/2014/main" id="{B5FEB7EC-BC5B-43B9-813C-326B41A34D9C}"/>
                </a:ext>
              </a:extLst>
            </p:cNvPr>
            <p:cNvSpPr>
              <a:spLocks/>
            </p:cNvSpPr>
            <p:nvPr/>
          </p:nvSpPr>
          <p:spPr bwMode="auto">
            <a:xfrm>
              <a:off x="2837913" y="4698056"/>
              <a:ext cx="794316" cy="974361"/>
            </a:xfrm>
            <a:custGeom>
              <a:avLst/>
              <a:gdLst>
                <a:gd name="T0" fmla="*/ 0 w 675"/>
                <a:gd name="T1" fmla="*/ 828 h 828"/>
                <a:gd name="T2" fmla="*/ 0 w 675"/>
                <a:gd name="T3" fmla="*/ 244 h 828"/>
                <a:gd name="T4" fmla="*/ 675 w 675"/>
                <a:gd name="T5" fmla="*/ 0 h 828"/>
                <a:gd name="T6" fmla="*/ 0 w 675"/>
                <a:gd name="T7" fmla="*/ 828 h 828"/>
              </a:gdLst>
              <a:ahLst/>
              <a:cxnLst>
                <a:cxn ang="0">
                  <a:pos x="T0" y="T1"/>
                </a:cxn>
                <a:cxn ang="0">
                  <a:pos x="T2" y="T3"/>
                </a:cxn>
                <a:cxn ang="0">
                  <a:pos x="T4" y="T5"/>
                </a:cxn>
                <a:cxn ang="0">
                  <a:pos x="T6" y="T7"/>
                </a:cxn>
              </a:cxnLst>
              <a:rect l="0" t="0" r="r" b="b"/>
              <a:pathLst>
                <a:path w="675" h="828">
                  <a:moveTo>
                    <a:pt x="0" y="828"/>
                  </a:moveTo>
                  <a:lnTo>
                    <a:pt x="0" y="244"/>
                  </a:lnTo>
                  <a:lnTo>
                    <a:pt x="675" y="0"/>
                  </a:lnTo>
                  <a:lnTo>
                    <a:pt x="0" y="828"/>
                  </a:lnTo>
                  <a:close/>
                </a:path>
              </a:pathLst>
            </a:custGeom>
            <a:solidFill>
              <a:srgbClr val="C144FA"/>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sp>
          <p:nvSpPr>
            <p:cNvPr id="11" name="Freeform 16">
              <a:extLst>
                <a:ext uri="{FF2B5EF4-FFF2-40B4-BE49-F238E27FC236}">
                  <a16:creationId xmlns:a16="http://schemas.microsoft.com/office/drawing/2014/main" id="{7960D9ED-68D3-4773-AE2B-9ED9F548BD7A}"/>
                </a:ext>
              </a:extLst>
            </p:cNvPr>
            <p:cNvSpPr>
              <a:spLocks/>
            </p:cNvSpPr>
            <p:nvPr/>
          </p:nvSpPr>
          <p:spPr bwMode="auto">
            <a:xfrm>
              <a:off x="2043597" y="4698056"/>
              <a:ext cx="794316" cy="974361"/>
            </a:xfrm>
            <a:custGeom>
              <a:avLst/>
              <a:gdLst>
                <a:gd name="T0" fmla="*/ 675 w 675"/>
                <a:gd name="T1" fmla="*/ 828 h 828"/>
                <a:gd name="T2" fmla="*/ 675 w 675"/>
                <a:gd name="T3" fmla="*/ 244 h 828"/>
                <a:gd name="T4" fmla="*/ 0 w 675"/>
                <a:gd name="T5" fmla="*/ 0 h 828"/>
                <a:gd name="T6" fmla="*/ 675 w 675"/>
                <a:gd name="T7" fmla="*/ 828 h 828"/>
              </a:gdLst>
              <a:ahLst/>
              <a:cxnLst>
                <a:cxn ang="0">
                  <a:pos x="T0" y="T1"/>
                </a:cxn>
                <a:cxn ang="0">
                  <a:pos x="T2" y="T3"/>
                </a:cxn>
                <a:cxn ang="0">
                  <a:pos x="T4" y="T5"/>
                </a:cxn>
                <a:cxn ang="0">
                  <a:pos x="T6" y="T7"/>
                </a:cxn>
              </a:cxnLst>
              <a:rect l="0" t="0" r="r" b="b"/>
              <a:pathLst>
                <a:path w="675" h="828">
                  <a:moveTo>
                    <a:pt x="675" y="828"/>
                  </a:moveTo>
                  <a:lnTo>
                    <a:pt x="675" y="244"/>
                  </a:lnTo>
                  <a:lnTo>
                    <a:pt x="0" y="0"/>
                  </a:lnTo>
                  <a:lnTo>
                    <a:pt x="675" y="828"/>
                  </a:lnTo>
                  <a:close/>
                </a:path>
              </a:pathLst>
            </a:custGeom>
            <a:solidFill>
              <a:srgbClr val="AF12F7"/>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grpSp>
      <p:grpSp>
        <p:nvGrpSpPr>
          <p:cNvPr id="12" name="Group 11">
            <a:extLst>
              <a:ext uri="{FF2B5EF4-FFF2-40B4-BE49-F238E27FC236}">
                <a16:creationId xmlns:a16="http://schemas.microsoft.com/office/drawing/2014/main" id="{9346C9D9-895A-4B65-A54C-E58A6ACA9A78}"/>
              </a:ext>
            </a:extLst>
          </p:cNvPr>
          <p:cNvGrpSpPr/>
          <p:nvPr userDrawn="1"/>
        </p:nvGrpSpPr>
        <p:grpSpPr>
          <a:xfrm rot="3433861">
            <a:off x="1085042" y="5862010"/>
            <a:ext cx="480055" cy="658206"/>
            <a:chOff x="2043597" y="4413279"/>
            <a:chExt cx="1588632" cy="1259138"/>
          </a:xfrm>
          <a:effectLst>
            <a:outerShdw blurRad="228600" dist="431800" dir="2700000" algn="tl" rotWithShape="0">
              <a:prstClr val="black">
                <a:alpha val="17000"/>
              </a:prstClr>
            </a:outerShdw>
          </a:effectLst>
        </p:grpSpPr>
        <p:sp>
          <p:nvSpPr>
            <p:cNvPr id="13" name="Freeform 13">
              <a:extLst>
                <a:ext uri="{FF2B5EF4-FFF2-40B4-BE49-F238E27FC236}">
                  <a16:creationId xmlns:a16="http://schemas.microsoft.com/office/drawing/2014/main" id="{8A29B3C3-97C5-4D78-AB18-EB5EB460C269}"/>
                </a:ext>
              </a:extLst>
            </p:cNvPr>
            <p:cNvSpPr>
              <a:spLocks/>
            </p:cNvSpPr>
            <p:nvPr/>
          </p:nvSpPr>
          <p:spPr bwMode="auto">
            <a:xfrm>
              <a:off x="2043597" y="4413279"/>
              <a:ext cx="1588632" cy="571907"/>
            </a:xfrm>
            <a:custGeom>
              <a:avLst/>
              <a:gdLst>
                <a:gd name="T0" fmla="*/ 675 w 1350"/>
                <a:gd name="T1" fmla="*/ 486 h 486"/>
                <a:gd name="T2" fmla="*/ 0 w 1350"/>
                <a:gd name="T3" fmla="*/ 242 h 486"/>
                <a:gd name="T4" fmla="*/ 675 w 1350"/>
                <a:gd name="T5" fmla="*/ 0 h 486"/>
                <a:gd name="T6" fmla="*/ 1350 w 1350"/>
                <a:gd name="T7" fmla="*/ 242 h 486"/>
                <a:gd name="T8" fmla="*/ 675 w 1350"/>
                <a:gd name="T9" fmla="*/ 486 h 486"/>
              </a:gdLst>
              <a:ahLst/>
              <a:cxnLst>
                <a:cxn ang="0">
                  <a:pos x="T0" y="T1"/>
                </a:cxn>
                <a:cxn ang="0">
                  <a:pos x="T2" y="T3"/>
                </a:cxn>
                <a:cxn ang="0">
                  <a:pos x="T4" y="T5"/>
                </a:cxn>
                <a:cxn ang="0">
                  <a:pos x="T6" y="T7"/>
                </a:cxn>
                <a:cxn ang="0">
                  <a:pos x="T8" y="T9"/>
                </a:cxn>
              </a:cxnLst>
              <a:rect l="0" t="0" r="r" b="b"/>
              <a:pathLst>
                <a:path w="1350" h="486">
                  <a:moveTo>
                    <a:pt x="675" y="486"/>
                  </a:moveTo>
                  <a:lnTo>
                    <a:pt x="0" y="242"/>
                  </a:lnTo>
                  <a:lnTo>
                    <a:pt x="675" y="0"/>
                  </a:lnTo>
                  <a:lnTo>
                    <a:pt x="1350" y="242"/>
                  </a:lnTo>
                  <a:lnTo>
                    <a:pt x="675" y="486"/>
                  </a:lnTo>
                  <a:close/>
                </a:path>
              </a:pathLst>
            </a:custGeom>
            <a:solidFill>
              <a:srgbClr val="32329A"/>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sp>
          <p:nvSpPr>
            <p:cNvPr id="14" name="Freeform 15">
              <a:extLst>
                <a:ext uri="{FF2B5EF4-FFF2-40B4-BE49-F238E27FC236}">
                  <a16:creationId xmlns:a16="http://schemas.microsoft.com/office/drawing/2014/main" id="{5ED90BEF-8194-467B-B147-23EE5C670434}"/>
                </a:ext>
              </a:extLst>
            </p:cNvPr>
            <p:cNvSpPr>
              <a:spLocks/>
            </p:cNvSpPr>
            <p:nvPr/>
          </p:nvSpPr>
          <p:spPr bwMode="auto">
            <a:xfrm>
              <a:off x="2837913" y="4698056"/>
              <a:ext cx="794316" cy="974361"/>
            </a:xfrm>
            <a:custGeom>
              <a:avLst/>
              <a:gdLst>
                <a:gd name="T0" fmla="*/ 0 w 675"/>
                <a:gd name="T1" fmla="*/ 828 h 828"/>
                <a:gd name="T2" fmla="*/ 0 w 675"/>
                <a:gd name="T3" fmla="*/ 244 h 828"/>
                <a:gd name="T4" fmla="*/ 675 w 675"/>
                <a:gd name="T5" fmla="*/ 0 h 828"/>
                <a:gd name="T6" fmla="*/ 0 w 675"/>
                <a:gd name="T7" fmla="*/ 828 h 828"/>
              </a:gdLst>
              <a:ahLst/>
              <a:cxnLst>
                <a:cxn ang="0">
                  <a:pos x="T0" y="T1"/>
                </a:cxn>
                <a:cxn ang="0">
                  <a:pos x="T2" y="T3"/>
                </a:cxn>
                <a:cxn ang="0">
                  <a:pos x="T4" y="T5"/>
                </a:cxn>
                <a:cxn ang="0">
                  <a:pos x="T6" y="T7"/>
                </a:cxn>
              </a:cxnLst>
              <a:rect l="0" t="0" r="r" b="b"/>
              <a:pathLst>
                <a:path w="675" h="828">
                  <a:moveTo>
                    <a:pt x="0" y="828"/>
                  </a:moveTo>
                  <a:lnTo>
                    <a:pt x="0" y="244"/>
                  </a:lnTo>
                  <a:lnTo>
                    <a:pt x="675" y="0"/>
                  </a:lnTo>
                  <a:lnTo>
                    <a:pt x="0" y="828"/>
                  </a:lnTo>
                  <a:close/>
                </a:path>
              </a:pathLst>
            </a:custGeom>
            <a:solidFill>
              <a:srgbClr val="7C7ADF"/>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sp>
          <p:nvSpPr>
            <p:cNvPr id="15" name="Freeform 16">
              <a:extLst>
                <a:ext uri="{FF2B5EF4-FFF2-40B4-BE49-F238E27FC236}">
                  <a16:creationId xmlns:a16="http://schemas.microsoft.com/office/drawing/2014/main" id="{686B3E24-ABD1-41EF-AE79-AC0976596E10}"/>
                </a:ext>
              </a:extLst>
            </p:cNvPr>
            <p:cNvSpPr>
              <a:spLocks/>
            </p:cNvSpPr>
            <p:nvPr/>
          </p:nvSpPr>
          <p:spPr bwMode="auto">
            <a:xfrm>
              <a:off x="2043597" y="4698056"/>
              <a:ext cx="794316" cy="974361"/>
            </a:xfrm>
            <a:custGeom>
              <a:avLst/>
              <a:gdLst>
                <a:gd name="T0" fmla="*/ 675 w 675"/>
                <a:gd name="T1" fmla="*/ 828 h 828"/>
                <a:gd name="T2" fmla="*/ 675 w 675"/>
                <a:gd name="T3" fmla="*/ 244 h 828"/>
                <a:gd name="T4" fmla="*/ 0 w 675"/>
                <a:gd name="T5" fmla="*/ 0 h 828"/>
                <a:gd name="T6" fmla="*/ 675 w 675"/>
                <a:gd name="T7" fmla="*/ 828 h 828"/>
              </a:gdLst>
              <a:ahLst/>
              <a:cxnLst>
                <a:cxn ang="0">
                  <a:pos x="T0" y="T1"/>
                </a:cxn>
                <a:cxn ang="0">
                  <a:pos x="T2" y="T3"/>
                </a:cxn>
                <a:cxn ang="0">
                  <a:pos x="T4" y="T5"/>
                </a:cxn>
                <a:cxn ang="0">
                  <a:pos x="T6" y="T7"/>
                </a:cxn>
              </a:cxnLst>
              <a:rect l="0" t="0" r="r" b="b"/>
              <a:pathLst>
                <a:path w="675" h="828">
                  <a:moveTo>
                    <a:pt x="675" y="828"/>
                  </a:moveTo>
                  <a:lnTo>
                    <a:pt x="675" y="244"/>
                  </a:lnTo>
                  <a:lnTo>
                    <a:pt x="0" y="0"/>
                  </a:lnTo>
                  <a:lnTo>
                    <a:pt x="675" y="828"/>
                  </a:lnTo>
                  <a:close/>
                </a:path>
              </a:pathLst>
            </a:custGeom>
            <a:solidFill>
              <a:srgbClr val="4F4EC6"/>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grpSp>
    </p:spTree>
    <p:extLst>
      <p:ext uri="{BB962C8B-B14F-4D97-AF65-F5344CB8AC3E}">
        <p14:creationId xmlns:p14="http://schemas.microsoft.com/office/powerpoint/2010/main" val="856708779"/>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7E64BE1-5D2B-4805-AC5D-3C9351576B7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ID"/>
          </a:p>
        </p:txBody>
      </p:sp>
      <p:sp>
        <p:nvSpPr>
          <p:cNvPr id="3" name="Text Placeholder 2">
            <a:extLst>
              <a:ext uri="{FF2B5EF4-FFF2-40B4-BE49-F238E27FC236}">
                <a16:creationId xmlns:a16="http://schemas.microsoft.com/office/drawing/2014/main" id="{1474EE95-0983-48F5-B004-42A3C12A649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D"/>
          </a:p>
        </p:txBody>
      </p:sp>
      <p:sp>
        <p:nvSpPr>
          <p:cNvPr id="4" name="Date Placeholder 3">
            <a:extLst>
              <a:ext uri="{FF2B5EF4-FFF2-40B4-BE49-F238E27FC236}">
                <a16:creationId xmlns:a16="http://schemas.microsoft.com/office/drawing/2014/main" id="{2A8A8860-207E-46D8-B767-1EF0ED09DD3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3601649-9EC0-4040-B447-174814E6CB84}" type="datetimeFigureOut">
              <a:rPr lang="en-ID" smtClean="0"/>
              <a:t>16/07/2020</a:t>
            </a:fld>
            <a:endParaRPr lang="en-ID"/>
          </a:p>
        </p:txBody>
      </p:sp>
      <p:sp>
        <p:nvSpPr>
          <p:cNvPr id="5" name="Footer Placeholder 4">
            <a:extLst>
              <a:ext uri="{FF2B5EF4-FFF2-40B4-BE49-F238E27FC236}">
                <a16:creationId xmlns:a16="http://schemas.microsoft.com/office/drawing/2014/main" id="{EED5563F-2D7A-46E6-B2F6-02734FEC3C7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ID"/>
          </a:p>
        </p:txBody>
      </p:sp>
      <p:sp>
        <p:nvSpPr>
          <p:cNvPr id="6" name="Slide Number Placeholder 5">
            <a:extLst>
              <a:ext uri="{FF2B5EF4-FFF2-40B4-BE49-F238E27FC236}">
                <a16:creationId xmlns:a16="http://schemas.microsoft.com/office/drawing/2014/main" id="{23F61F35-6B45-4C4E-8ACC-439C0EBCF16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33BC17E-4CE3-4C36-80FA-42FC51B007CC}" type="slidenum">
              <a:rPr lang="en-ID" smtClean="0"/>
              <a:t>‹#›</a:t>
            </a:fld>
            <a:endParaRPr lang="en-ID"/>
          </a:p>
        </p:txBody>
      </p:sp>
    </p:spTree>
    <p:extLst>
      <p:ext uri="{BB962C8B-B14F-4D97-AF65-F5344CB8AC3E}">
        <p14:creationId xmlns:p14="http://schemas.microsoft.com/office/powerpoint/2010/main" val="322274035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 id="2147483685" r:id="rId37"/>
    <p:sldLayoutId id="2147483686" r:id="rId38"/>
    <p:sldLayoutId id="2147483687" r:id="rId39"/>
    <p:sldLayoutId id="2147483688" r:id="rId40"/>
    <p:sldLayoutId id="2147483689" r:id="rId41"/>
    <p:sldLayoutId id="2147483690" r:id="rId42"/>
    <p:sldLayoutId id="2147483691" r:id="rId43"/>
    <p:sldLayoutId id="2147483692" r:id="rId44"/>
    <p:sldLayoutId id="2147483693" r:id="rId45"/>
    <p:sldLayoutId id="2147483694" r:id="rId46"/>
    <p:sldLayoutId id="2147483695" r:id="rId47"/>
    <p:sldLayoutId id="2147483696" r:id="rId48"/>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3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3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42.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41.xml"/></Relationships>
</file>

<file path=ppt/slides/_rels/slide43.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4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44.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45.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a:extLst>
              <a:ext uri="{FF2B5EF4-FFF2-40B4-BE49-F238E27FC236}">
                <a16:creationId xmlns:a16="http://schemas.microsoft.com/office/drawing/2014/main" id="{C73B4A04-A472-49B8-85B4-06E757F7EED2}"/>
              </a:ext>
            </a:extLst>
          </p:cNvPr>
          <p:cNvSpPr txBox="1"/>
          <p:nvPr/>
        </p:nvSpPr>
        <p:spPr>
          <a:xfrm>
            <a:off x="1607752" y="2631662"/>
            <a:ext cx="4970554" cy="1446550"/>
          </a:xfrm>
          <a:prstGeom prst="rect">
            <a:avLst/>
          </a:prstGeom>
          <a:noFill/>
        </p:spPr>
        <p:txBody>
          <a:bodyPr wrap="square" rtlCol="0">
            <a:spAutoFit/>
          </a:bodyPr>
          <a:lstStyle/>
          <a:p>
            <a:r>
              <a:rPr lang="en-US" sz="8800" b="1">
                <a:solidFill>
                  <a:schemeClr val="bg1"/>
                </a:solidFill>
                <a:latin typeface="Poppins" panose="00000500000000000000" pitchFamily="2" charset="0"/>
                <a:cs typeface="Poppins" panose="00000500000000000000" pitchFamily="2" charset="0"/>
              </a:rPr>
              <a:t>Ventila.</a:t>
            </a:r>
            <a:endParaRPr lang="en-ID" sz="8800" b="1" dirty="0">
              <a:solidFill>
                <a:schemeClr val="bg1"/>
              </a:solidFill>
              <a:latin typeface="Poppins" panose="00000500000000000000" pitchFamily="2" charset="0"/>
              <a:cs typeface="Poppins" panose="00000500000000000000" pitchFamily="2" charset="0"/>
            </a:endParaRPr>
          </a:p>
        </p:txBody>
      </p:sp>
      <p:sp>
        <p:nvSpPr>
          <p:cNvPr id="16" name="TextBox 15">
            <a:extLst>
              <a:ext uri="{FF2B5EF4-FFF2-40B4-BE49-F238E27FC236}">
                <a16:creationId xmlns:a16="http://schemas.microsoft.com/office/drawing/2014/main" id="{7DC8D264-61DD-4D4D-B2FE-81153BE23456}"/>
              </a:ext>
            </a:extLst>
          </p:cNvPr>
          <p:cNvSpPr txBox="1"/>
          <p:nvPr/>
        </p:nvSpPr>
        <p:spPr>
          <a:xfrm>
            <a:off x="554877" y="6100809"/>
            <a:ext cx="3090911" cy="261610"/>
          </a:xfrm>
          <a:prstGeom prst="rect">
            <a:avLst/>
          </a:prstGeom>
          <a:noFill/>
        </p:spPr>
        <p:txBody>
          <a:bodyPr wrap="none" rtlCol="0">
            <a:spAutoFit/>
          </a:bodyPr>
          <a:lstStyle/>
          <a:p>
            <a:r>
              <a:rPr lang="en-US" sz="1100" spc="200">
                <a:solidFill>
                  <a:schemeClr val="bg1"/>
                </a:solidFill>
                <a:latin typeface="Poppins Light" panose="00000400000000000000" pitchFamily="2" charset="0"/>
                <a:ea typeface="Open Sans" panose="020B0606030504020204" pitchFamily="34" charset="0"/>
                <a:cs typeface="Poppins Light" panose="00000400000000000000" pitchFamily="2" charset="0"/>
              </a:rPr>
              <a:t>@Presented By: </a:t>
            </a:r>
            <a:r>
              <a:rPr lang="en-US" sz="1100" b="1" spc="200">
                <a:solidFill>
                  <a:schemeClr val="bg1"/>
                </a:solidFill>
                <a:latin typeface="Poppins Light" panose="00000400000000000000" pitchFamily="2" charset="0"/>
                <a:ea typeface="Open Sans" panose="020B0606030504020204" pitchFamily="34" charset="0"/>
                <a:cs typeface="Poppins Light" panose="00000400000000000000" pitchFamily="2" charset="0"/>
              </a:rPr>
              <a:t>Yumnacreative</a:t>
            </a:r>
          </a:p>
        </p:txBody>
      </p:sp>
      <p:sp>
        <p:nvSpPr>
          <p:cNvPr id="22" name="Rectangle 21">
            <a:extLst>
              <a:ext uri="{FF2B5EF4-FFF2-40B4-BE49-F238E27FC236}">
                <a16:creationId xmlns:a16="http://schemas.microsoft.com/office/drawing/2014/main" id="{496719F5-6E22-41E9-AA85-E9C584CC491C}"/>
              </a:ext>
            </a:extLst>
          </p:cNvPr>
          <p:cNvSpPr/>
          <p:nvPr/>
        </p:nvSpPr>
        <p:spPr>
          <a:xfrm>
            <a:off x="6897577" y="2841238"/>
            <a:ext cx="3218880" cy="1027397"/>
          </a:xfrm>
          <a:prstGeom prst="rect">
            <a:avLst/>
          </a:prstGeom>
        </p:spPr>
        <p:txBody>
          <a:bodyPr wrap="square">
            <a:spAutoFit/>
          </a:bodyPr>
          <a:lstStyle/>
          <a:p>
            <a:pPr algn="just">
              <a:lnSpc>
                <a:spcPct val="150000"/>
              </a:lnSpc>
            </a:pPr>
            <a:r>
              <a:rPr lang="en-US" sz="1400">
                <a:solidFill>
                  <a:schemeClr val="bg1">
                    <a:lumMod val="95000"/>
                  </a:schemeClr>
                </a:solidFill>
                <a:latin typeface="Muli" pitchFamily="2" charset="0"/>
                <a:ea typeface="Open Sans" panose="020B0606030504020204" pitchFamily="34" charset="0"/>
                <a:cs typeface="Poppins" panose="00000500000000000000" pitchFamily="2" charset="0"/>
              </a:rPr>
              <a:t>At vero eos et accusamus et iusto odio dignissimos ducim blanditiis. ise praesentium voluptatum.</a:t>
            </a:r>
          </a:p>
        </p:txBody>
      </p:sp>
      <p:grpSp>
        <p:nvGrpSpPr>
          <p:cNvPr id="32" name="Group 31">
            <a:extLst>
              <a:ext uri="{FF2B5EF4-FFF2-40B4-BE49-F238E27FC236}">
                <a16:creationId xmlns:a16="http://schemas.microsoft.com/office/drawing/2014/main" id="{4693D692-CB55-4913-BACE-34B40DFA9E40}"/>
              </a:ext>
            </a:extLst>
          </p:cNvPr>
          <p:cNvGrpSpPr/>
          <p:nvPr/>
        </p:nvGrpSpPr>
        <p:grpSpPr>
          <a:xfrm>
            <a:off x="10126732" y="4447694"/>
            <a:ext cx="537028" cy="537028"/>
            <a:chOff x="4063547" y="768804"/>
            <a:chExt cx="784678" cy="784678"/>
          </a:xfrm>
        </p:grpSpPr>
        <p:sp>
          <p:nvSpPr>
            <p:cNvPr id="26" name="Oval 25">
              <a:extLst>
                <a:ext uri="{FF2B5EF4-FFF2-40B4-BE49-F238E27FC236}">
                  <a16:creationId xmlns:a16="http://schemas.microsoft.com/office/drawing/2014/main" id="{9171E212-B908-4C85-968C-3DC0BC7AB125}"/>
                </a:ext>
              </a:extLst>
            </p:cNvPr>
            <p:cNvSpPr/>
            <p:nvPr/>
          </p:nvSpPr>
          <p:spPr>
            <a:xfrm>
              <a:off x="4063547" y="768804"/>
              <a:ext cx="784678" cy="784678"/>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cxnSp>
          <p:nvCxnSpPr>
            <p:cNvPr id="30" name="Straight Arrow Connector 29">
              <a:extLst>
                <a:ext uri="{FF2B5EF4-FFF2-40B4-BE49-F238E27FC236}">
                  <a16:creationId xmlns:a16="http://schemas.microsoft.com/office/drawing/2014/main" id="{C1AD6401-CD3B-4529-BD69-6279A68BD004}"/>
                </a:ext>
              </a:extLst>
            </p:cNvPr>
            <p:cNvCxnSpPr>
              <a:cxnSpLocks/>
            </p:cNvCxnSpPr>
            <p:nvPr/>
          </p:nvCxnSpPr>
          <p:spPr>
            <a:xfrm>
              <a:off x="4139863" y="1161143"/>
              <a:ext cx="600697" cy="0"/>
            </a:xfrm>
            <a:prstGeom prst="straightConnector1">
              <a:avLst/>
            </a:prstGeom>
            <a:ln w="28575">
              <a:solidFill>
                <a:schemeClr val="bg1"/>
              </a:solidFill>
              <a:tailEnd type="triangl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73915062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34D77060-F112-4AAF-A026-12E8549A6DA0}"/>
              </a:ext>
            </a:extLst>
          </p:cNvPr>
          <p:cNvSpPr>
            <a:spLocks noGrp="1"/>
          </p:cNvSpPr>
          <p:nvPr>
            <p:ph type="pic" sz="quarter" idx="11"/>
          </p:nvPr>
        </p:nvSpPr>
        <p:spPr/>
      </p:sp>
      <p:sp>
        <p:nvSpPr>
          <p:cNvPr id="15" name="TextBox 14">
            <a:extLst>
              <a:ext uri="{FF2B5EF4-FFF2-40B4-BE49-F238E27FC236}">
                <a16:creationId xmlns:a16="http://schemas.microsoft.com/office/drawing/2014/main" id="{599FB758-055C-41AA-AEDA-C91D86E2469D}"/>
              </a:ext>
            </a:extLst>
          </p:cNvPr>
          <p:cNvSpPr txBox="1"/>
          <p:nvPr/>
        </p:nvSpPr>
        <p:spPr>
          <a:xfrm>
            <a:off x="861619" y="4535366"/>
            <a:ext cx="3683861" cy="954107"/>
          </a:xfrm>
          <a:prstGeom prst="rect">
            <a:avLst/>
          </a:prstGeom>
          <a:noFill/>
        </p:spPr>
        <p:txBody>
          <a:bodyPr wrap="square" rtlCol="0">
            <a:spAutoFit/>
          </a:bodyPr>
          <a:lstStyle/>
          <a:p>
            <a:r>
              <a:rPr lang="en-US" sz="2800" b="1">
                <a:solidFill>
                  <a:schemeClr val="tx1">
                    <a:lumMod val="85000"/>
                    <a:lumOff val="15000"/>
                  </a:schemeClr>
                </a:solidFill>
                <a:latin typeface="Poppins" panose="00000500000000000000" pitchFamily="2" charset="0"/>
                <a:cs typeface="Poppins" panose="00000500000000000000" pitchFamily="2" charset="0"/>
              </a:rPr>
              <a:t>The New Solution for Your Business</a:t>
            </a:r>
            <a:endParaRPr lang="en-ID" sz="2800" b="1" dirty="0">
              <a:solidFill>
                <a:schemeClr val="tx1">
                  <a:lumMod val="85000"/>
                  <a:lumOff val="15000"/>
                </a:schemeClr>
              </a:solidFill>
              <a:latin typeface="Poppins" panose="00000500000000000000" pitchFamily="2" charset="0"/>
              <a:cs typeface="Poppins" panose="00000500000000000000" pitchFamily="2" charset="0"/>
            </a:endParaRPr>
          </a:p>
        </p:txBody>
      </p:sp>
      <p:sp>
        <p:nvSpPr>
          <p:cNvPr id="34" name="Rectangle: Rounded Corners 33">
            <a:extLst>
              <a:ext uri="{FF2B5EF4-FFF2-40B4-BE49-F238E27FC236}">
                <a16:creationId xmlns:a16="http://schemas.microsoft.com/office/drawing/2014/main" id="{711C38B5-2364-4CC8-B175-71DE49A71ABD}"/>
              </a:ext>
            </a:extLst>
          </p:cNvPr>
          <p:cNvSpPr/>
          <p:nvPr/>
        </p:nvSpPr>
        <p:spPr>
          <a:xfrm>
            <a:off x="6577871" y="1193800"/>
            <a:ext cx="4433029" cy="2705100"/>
          </a:xfrm>
          <a:prstGeom prst="roundRect">
            <a:avLst>
              <a:gd name="adj" fmla="val 9133"/>
            </a:avLst>
          </a:prstGeom>
          <a:gradFill>
            <a:gsLst>
              <a:gs pos="23000">
                <a:srgbClr val="7C7ADF"/>
              </a:gs>
              <a:gs pos="100000">
                <a:srgbClr val="AFAEEC"/>
              </a:gs>
            </a:gsLst>
            <a:lin ang="5400000" scaled="1"/>
          </a:gradFill>
          <a:ln>
            <a:noFill/>
          </a:ln>
          <a:effectLst>
            <a:outerShdw blurRad="127000" dist="76200" dir="2700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36" name="Rectangle 35">
            <a:extLst>
              <a:ext uri="{FF2B5EF4-FFF2-40B4-BE49-F238E27FC236}">
                <a16:creationId xmlns:a16="http://schemas.microsoft.com/office/drawing/2014/main" id="{2982267D-43CC-4FEC-89E8-C2A0138CE0A6}"/>
              </a:ext>
            </a:extLst>
          </p:cNvPr>
          <p:cNvSpPr/>
          <p:nvPr/>
        </p:nvSpPr>
        <p:spPr>
          <a:xfrm>
            <a:off x="6887168" y="1713219"/>
            <a:ext cx="3844332" cy="791050"/>
          </a:xfrm>
          <a:prstGeom prst="rect">
            <a:avLst/>
          </a:prstGeom>
        </p:spPr>
        <p:txBody>
          <a:bodyPr wrap="square">
            <a:spAutoFit/>
          </a:bodyPr>
          <a:lstStyle/>
          <a:p>
            <a:pPr algn="just">
              <a:lnSpc>
                <a:spcPct val="150000"/>
              </a:lnSpc>
            </a:pPr>
            <a:r>
              <a:rPr lang="en-US" sz="1050">
                <a:solidFill>
                  <a:schemeClr val="bg1">
                    <a:lumMod val="95000"/>
                  </a:schemeClr>
                </a:solidFill>
                <a:latin typeface="Muli" pitchFamily="2" charset="0"/>
                <a:ea typeface="Open Sans" panose="020B0606030504020204" pitchFamily="34" charset="0"/>
                <a:cs typeface="Open Sans" panose="020B0606030504020204" pitchFamily="34" charset="0"/>
              </a:rPr>
              <a:t>“</a:t>
            </a:r>
            <a:r>
              <a:rPr lang="en-US" sz="1050" b="1">
                <a:solidFill>
                  <a:schemeClr val="bg1">
                    <a:lumMod val="95000"/>
                  </a:schemeClr>
                </a:solidFill>
                <a:latin typeface="Muli" pitchFamily="2" charset="0"/>
                <a:ea typeface="Open Sans" panose="020B0606030504020204" pitchFamily="34" charset="0"/>
                <a:cs typeface="Open Sans" panose="020B0606030504020204" pitchFamily="34" charset="0"/>
              </a:rPr>
              <a:t>At vero eos </a:t>
            </a:r>
            <a:r>
              <a:rPr lang="en-US" sz="1050">
                <a:solidFill>
                  <a:schemeClr val="bg1">
                    <a:lumMod val="95000"/>
                  </a:schemeClr>
                </a:solidFill>
                <a:latin typeface="Muli" pitchFamily="2" charset="0"/>
                <a:ea typeface="Open Sans" panose="020B0606030504020204" pitchFamily="34" charset="0"/>
                <a:cs typeface="Open Sans" panose="020B0606030504020204" pitchFamily="34" charset="0"/>
              </a:rPr>
              <a:t>et accusamus et iusto odio dignissimos ducim blanditiis. ise praesentium voluptatum deleatque corrupti quos dolores et quas et molestias excepturi sint occaecati”</a:t>
            </a:r>
          </a:p>
        </p:txBody>
      </p:sp>
      <p:sp>
        <p:nvSpPr>
          <p:cNvPr id="38" name="TextBox 37">
            <a:extLst>
              <a:ext uri="{FF2B5EF4-FFF2-40B4-BE49-F238E27FC236}">
                <a16:creationId xmlns:a16="http://schemas.microsoft.com/office/drawing/2014/main" id="{377658FB-01A5-406A-AB3E-69E378B0F47A}"/>
              </a:ext>
            </a:extLst>
          </p:cNvPr>
          <p:cNvSpPr txBox="1"/>
          <p:nvPr/>
        </p:nvSpPr>
        <p:spPr>
          <a:xfrm>
            <a:off x="6887168" y="1451609"/>
            <a:ext cx="1290738" cy="261610"/>
          </a:xfrm>
          <a:prstGeom prst="rect">
            <a:avLst/>
          </a:prstGeom>
          <a:noFill/>
        </p:spPr>
        <p:txBody>
          <a:bodyPr wrap="none" rtlCol="0">
            <a:spAutoFit/>
          </a:bodyPr>
          <a:lstStyle/>
          <a:p>
            <a:r>
              <a:rPr lang="en-US" sz="1100" b="1" spc="200">
                <a:solidFill>
                  <a:schemeClr val="bg1">
                    <a:lumMod val="95000"/>
                  </a:schemeClr>
                </a:solidFill>
                <a:latin typeface="Poppins SemiBold" panose="00000700000000000000" pitchFamily="2" charset="0"/>
                <a:ea typeface="Open Sans" panose="020B0606030504020204" pitchFamily="34" charset="0"/>
                <a:cs typeface="Poppins SemiBold" panose="00000700000000000000" pitchFamily="2" charset="0"/>
              </a:rPr>
              <a:t>Description</a:t>
            </a:r>
          </a:p>
        </p:txBody>
      </p:sp>
      <p:sp>
        <p:nvSpPr>
          <p:cNvPr id="40" name="TextBox 39">
            <a:extLst>
              <a:ext uri="{FF2B5EF4-FFF2-40B4-BE49-F238E27FC236}">
                <a16:creationId xmlns:a16="http://schemas.microsoft.com/office/drawing/2014/main" id="{95B5597E-213E-44ED-ACAE-967574730819}"/>
              </a:ext>
            </a:extLst>
          </p:cNvPr>
          <p:cNvSpPr txBox="1"/>
          <p:nvPr/>
        </p:nvSpPr>
        <p:spPr>
          <a:xfrm>
            <a:off x="861619" y="5489473"/>
            <a:ext cx="1739579" cy="276999"/>
          </a:xfrm>
          <a:prstGeom prst="rect">
            <a:avLst/>
          </a:prstGeom>
          <a:noFill/>
        </p:spPr>
        <p:txBody>
          <a:bodyPr wrap="none" rtlCol="0">
            <a:spAutoFit/>
          </a:bodyPr>
          <a:lstStyle/>
          <a:p>
            <a:r>
              <a:rPr lang="en-US" sz="1200" b="1" spc="200">
                <a:solidFill>
                  <a:srgbClr val="7C7ADF"/>
                </a:solidFill>
                <a:latin typeface="Poppins SemiBold" panose="00000700000000000000" pitchFamily="2" charset="0"/>
                <a:ea typeface="Open Sans" panose="020B0606030504020204" pitchFamily="34" charset="0"/>
                <a:cs typeface="Poppins SemiBold" panose="00000700000000000000" pitchFamily="2" charset="0"/>
              </a:rPr>
              <a:t>ABOUT VENTILA.</a:t>
            </a:r>
          </a:p>
        </p:txBody>
      </p:sp>
      <p:sp>
        <p:nvSpPr>
          <p:cNvPr id="42" name="TextBox 41">
            <a:extLst>
              <a:ext uri="{FF2B5EF4-FFF2-40B4-BE49-F238E27FC236}">
                <a16:creationId xmlns:a16="http://schemas.microsoft.com/office/drawing/2014/main" id="{FF56A491-52C0-47A5-9E9C-BA276CE30917}"/>
              </a:ext>
            </a:extLst>
          </p:cNvPr>
          <p:cNvSpPr txBox="1"/>
          <p:nvPr/>
        </p:nvSpPr>
        <p:spPr>
          <a:xfrm>
            <a:off x="6887168" y="2600521"/>
            <a:ext cx="1961714" cy="523220"/>
          </a:xfrm>
          <a:prstGeom prst="rect">
            <a:avLst/>
          </a:prstGeom>
          <a:noFill/>
        </p:spPr>
        <p:txBody>
          <a:bodyPr wrap="square" rtlCol="0">
            <a:spAutoFit/>
          </a:bodyPr>
          <a:lstStyle/>
          <a:p>
            <a:r>
              <a:rPr lang="en-US" sz="2800" b="1">
                <a:solidFill>
                  <a:schemeClr val="bg1"/>
                </a:solidFill>
                <a:latin typeface="Poppins" panose="00000500000000000000" pitchFamily="2" charset="0"/>
                <a:cs typeface="Poppins" panose="00000500000000000000" pitchFamily="2" charset="0"/>
              </a:rPr>
              <a:t>89%</a:t>
            </a:r>
            <a:endParaRPr lang="en-ID" sz="2800" b="1" dirty="0">
              <a:solidFill>
                <a:schemeClr val="bg1"/>
              </a:solidFill>
              <a:latin typeface="Poppins" panose="00000500000000000000" pitchFamily="2" charset="0"/>
              <a:cs typeface="Poppins" panose="00000500000000000000" pitchFamily="2" charset="0"/>
            </a:endParaRPr>
          </a:p>
        </p:txBody>
      </p:sp>
      <p:sp>
        <p:nvSpPr>
          <p:cNvPr id="44" name="TextBox 43">
            <a:extLst>
              <a:ext uri="{FF2B5EF4-FFF2-40B4-BE49-F238E27FC236}">
                <a16:creationId xmlns:a16="http://schemas.microsoft.com/office/drawing/2014/main" id="{9A28DE47-BF82-4709-8496-1E95812F495D}"/>
              </a:ext>
            </a:extLst>
          </p:cNvPr>
          <p:cNvSpPr txBox="1"/>
          <p:nvPr/>
        </p:nvSpPr>
        <p:spPr>
          <a:xfrm>
            <a:off x="6924867" y="3095505"/>
            <a:ext cx="1305165" cy="261610"/>
          </a:xfrm>
          <a:prstGeom prst="rect">
            <a:avLst/>
          </a:prstGeom>
          <a:noFill/>
        </p:spPr>
        <p:txBody>
          <a:bodyPr wrap="none" rtlCol="0">
            <a:spAutoFit/>
          </a:bodyPr>
          <a:lstStyle/>
          <a:p>
            <a:r>
              <a:rPr lang="en-US" sz="1100" b="1" spc="200">
                <a:solidFill>
                  <a:schemeClr val="bg1">
                    <a:lumMod val="95000"/>
                  </a:schemeClr>
                </a:solidFill>
                <a:latin typeface="Poppins SemiBold" panose="00000700000000000000" pitchFamily="2" charset="0"/>
                <a:ea typeface="Open Sans" panose="020B0606030504020204" pitchFamily="34" charset="0"/>
                <a:cs typeface="Poppins SemiBold" panose="00000700000000000000" pitchFamily="2" charset="0"/>
              </a:rPr>
              <a:t>PRECENTASE</a:t>
            </a:r>
          </a:p>
        </p:txBody>
      </p:sp>
      <p:sp>
        <p:nvSpPr>
          <p:cNvPr id="46" name="Rectangle 45">
            <a:extLst>
              <a:ext uri="{FF2B5EF4-FFF2-40B4-BE49-F238E27FC236}">
                <a16:creationId xmlns:a16="http://schemas.microsoft.com/office/drawing/2014/main" id="{776FC01C-F262-4F13-B21B-9ED7306FEEF2}"/>
              </a:ext>
            </a:extLst>
          </p:cNvPr>
          <p:cNvSpPr/>
          <p:nvPr/>
        </p:nvSpPr>
        <p:spPr>
          <a:xfrm>
            <a:off x="8267731" y="3074488"/>
            <a:ext cx="2498600" cy="548676"/>
          </a:xfrm>
          <a:prstGeom prst="rect">
            <a:avLst/>
          </a:prstGeom>
        </p:spPr>
        <p:txBody>
          <a:bodyPr wrap="square">
            <a:spAutoFit/>
          </a:bodyPr>
          <a:lstStyle/>
          <a:p>
            <a:pPr algn="r">
              <a:lnSpc>
                <a:spcPct val="150000"/>
              </a:lnSpc>
            </a:pPr>
            <a:r>
              <a:rPr lang="en-US" sz="1050">
                <a:solidFill>
                  <a:schemeClr val="bg1">
                    <a:lumMod val="95000"/>
                  </a:schemeClr>
                </a:solidFill>
                <a:latin typeface="Muli" pitchFamily="2" charset="0"/>
                <a:ea typeface="Open Sans" panose="020B0606030504020204" pitchFamily="34" charset="0"/>
                <a:cs typeface="Open Sans" panose="020B0606030504020204" pitchFamily="34" charset="0"/>
              </a:rPr>
              <a:t>At vero eos et accusamus. et iusto odio dignissimos ducim blanditiis. Ise.</a:t>
            </a:r>
          </a:p>
        </p:txBody>
      </p:sp>
      <p:sp>
        <p:nvSpPr>
          <p:cNvPr id="48" name="Rectangle 47">
            <a:extLst>
              <a:ext uri="{FF2B5EF4-FFF2-40B4-BE49-F238E27FC236}">
                <a16:creationId xmlns:a16="http://schemas.microsoft.com/office/drawing/2014/main" id="{FE7976FE-DF89-4CEF-AAC2-506A4823E04A}"/>
              </a:ext>
            </a:extLst>
          </p:cNvPr>
          <p:cNvSpPr/>
          <p:nvPr/>
        </p:nvSpPr>
        <p:spPr>
          <a:xfrm>
            <a:off x="5956885" y="4870443"/>
            <a:ext cx="4774615" cy="548676"/>
          </a:xfrm>
          <a:prstGeom prst="rect">
            <a:avLst/>
          </a:prstGeom>
        </p:spPr>
        <p:txBody>
          <a:bodyPr wrap="square">
            <a:spAutoFit/>
          </a:bodyPr>
          <a:lstStyle/>
          <a:p>
            <a:pPr algn="just">
              <a:lnSpc>
                <a:spcPct val="150000"/>
              </a:lnSpc>
            </a:pPr>
            <a:r>
              <a:rPr lang="en-US" sz="1050">
                <a:solidFill>
                  <a:schemeClr val="tx1">
                    <a:lumMod val="50000"/>
                    <a:lumOff val="50000"/>
                  </a:schemeClr>
                </a:solidFill>
                <a:latin typeface="Muli" pitchFamily="2" charset="0"/>
                <a:ea typeface="Open Sans" panose="020B0606030504020204" pitchFamily="34" charset="0"/>
                <a:cs typeface="Open Sans" panose="020B0606030504020204" pitchFamily="34" charset="0"/>
              </a:rPr>
              <a:t>At vero eos et accusamus et iusto odio dignissimos ducim blanditiis. ise praesentium voluptatum deleatque corrupti quos dolores et quas et.</a:t>
            </a:r>
          </a:p>
        </p:txBody>
      </p:sp>
      <p:sp>
        <p:nvSpPr>
          <p:cNvPr id="50" name="TextBox 49">
            <a:extLst>
              <a:ext uri="{FF2B5EF4-FFF2-40B4-BE49-F238E27FC236}">
                <a16:creationId xmlns:a16="http://schemas.microsoft.com/office/drawing/2014/main" id="{7AD2F89D-34DB-43A4-885D-751E63E01F96}"/>
              </a:ext>
            </a:extLst>
          </p:cNvPr>
          <p:cNvSpPr txBox="1"/>
          <p:nvPr/>
        </p:nvSpPr>
        <p:spPr>
          <a:xfrm>
            <a:off x="5956885" y="4595644"/>
            <a:ext cx="1866217" cy="261610"/>
          </a:xfrm>
          <a:prstGeom prst="rect">
            <a:avLst/>
          </a:prstGeom>
          <a:noFill/>
        </p:spPr>
        <p:txBody>
          <a:bodyPr wrap="none" rtlCol="0">
            <a:spAutoFit/>
          </a:bodyPr>
          <a:lstStyle/>
          <a:p>
            <a:r>
              <a:rPr lang="en-US" sz="1100" b="1" spc="200">
                <a:solidFill>
                  <a:schemeClr val="tx1">
                    <a:lumMod val="75000"/>
                    <a:lumOff val="25000"/>
                  </a:schemeClr>
                </a:solidFill>
                <a:latin typeface="Poppins SemiBold" panose="00000700000000000000" pitchFamily="2" charset="0"/>
                <a:ea typeface="Open Sans" panose="020B0606030504020204" pitchFamily="34" charset="0"/>
                <a:cs typeface="Poppins SemiBold" panose="00000700000000000000" pitchFamily="2" charset="0"/>
              </a:rPr>
              <a:t>Replace your text</a:t>
            </a:r>
          </a:p>
        </p:txBody>
      </p:sp>
      <p:sp>
        <p:nvSpPr>
          <p:cNvPr id="51" name="Rectangle 50">
            <a:extLst>
              <a:ext uri="{FF2B5EF4-FFF2-40B4-BE49-F238E27FC236}">
                <a16:creationId xmlns:a16="http://schemas.microsoft.com/office/drawing/2014/main" id="{1DC96518-EB80-4B81-9C6C-CF3D22AEAB49}"/>
              </a:ext>
            </a:extLst>
          </p:cNvPr>
          <p:cNvSpPr/>
          <p:nvPr/>
        </p:nvSpPr>
        <p:spPr>
          <a:xfrm>
            <a:off x="5956885" y="5828797"/>
            <a:ext cx="4774615" cy="548676"/>
          </a:xfrm>
          <a:prstGeom prst="rect">
            <a:avLst/>
          </a:prstGeom>
        </p:spPr>
        <p:txBody>
          <a:bodyPr wrap="square">
            <a:spAutoFit/>
          </a:bodyPr>
          <a:lstStyle/>
          <a:p>
            <a:pPr algn="just">
              <a:lnSpc>
                <a:spcPct val="150000"/>
              </a:lnSpc>
            </a:pPr>
            <a:r>
              <a:rPr lang="en-US" sz="1050">
                <a:solidFill>
                  <a:schemeClr val="tx1">
                    <a:lumMod val="50000"/>
                    <a:lumOff val="50000"/>
                  </a:schemeClr>
                </a:solidFill>
                <a:latin typeface="Muli" pitchFamily="2" charset="0"/>
                <a:ea typeface="Open Sans" panose="020B0606030504020204" pitchFamily="34" charset="0"/>
                <a:cs typeface="Open Sans" panose="020B0606030504020204" pitchFamily="34" charset="0"/>
              </a:rPr>
              <a:t>At vero eos et accusamus et iusto odio dignissimos ducim blanditiis. ise praesentium voluptatum deleatque corrupti quos dolores et quas et.</a:t>
            </a:r>
          </a:p>
        </p:txBody>
      </p:sp>
      <p:sp>
        <p:nvSpPr>
          <p:cNvPr id="52" name="TextBox 51">
            <a:extLst>
              <a:ext uri="{FF2B5EF4-FFF2-40B4-BE49-F238E27FC236}">
                <a16:creationId xmlns:a16="http://schemas.microsoft.com/office/drawing/2014/main" id="{857A31C1-BD3F-43A3-AA30-92419B2D65F0}"/>
              </a:ext>
            </a:extLst>
          </p:cNvPr>
          <p:cNvSpPr txBox="1"/>
          <p:nvPr/>
        </p:nvSpPr>
        <p:spPr>
          <a:xfrm>
            <a:off x="5956885" y="5553998"/>
            <a:ext cx="1866217" cy="261610"/>
          </a:xfrm>
          <a:prstGeom prst="rect">
            <a:avLst/>
          </a:prstGeom>
          <a:noFill/>
        </p:spPr>
        <p:txBody>
          <a:bodyPr wrap="none" rtlCol="0">
            <a:spAutoFit/>
          </a:bodyPr>
          <a:lstStyle/>
          <a:p>
            <a:r>
              <a:rPr lang="en-US" sz="1100" b="1" spc="200">
                <a:solidFill>
                  <a:schemeClr val="tx1">
                    <a:lumMod val="75000"/>
                    <a:lumOff val="25000"/>
                  </a:schemeClr>
                </a:solidFill>
                <a:latin typeface="Poppins SemiBold" panose="00000700000000000000" pitchFamily="2" charset="0"/>
                <a:ea typeface="Open Sans" panose="020B0606030504020204" pitchFamily="34" charset="0"/>
                <a:cs typeface="Poppins SemiBold" panose="00000700000000000000" pitchFamily="2" charset="0"/>
              </a:rPr>
              <a:t>Replace your text</a:t>
            </a:r>
          </a:p>
        </p:txBody>
      </p:sp>
      <p:grpSp>
        <p:nvGrpSpPr>
          <p:cNvPr id="57" name="Group 56">
            <a:extLst>
              <a:ext uri="{FF2B5EF4-FFF2-40B4-BE49-F238E27FC236}">
                <a16:creationId xmlns:a16="http://schemas.microsoft.com/office/drawing/2014/main" id="{5D421F58-6CEA-496B-9E46-BCD2B9111CEF}"/>
              </a:ext>
            </a:extLst>
          </p:cNvPr>
          <p:cNvGrpSpPr/>
          <p:nvPr/>
        </p:nvGrpSpPr>
        <p:grpSpPr>
          <a:xfrm rot="6965424" flipH="1">
            <a:off x="10483651" y="587275"/>
            <a:ext cx="495696" cy="679651"/>
            <a:chOff x="2043597" y="4413279"/>
            <a:chExt cx="1588632" cy="1259138"/>
          </a:xfrm>
          <a:effectLst>
            <a:outerShdw blurRad="228600" dist="431800" dir="2700000" algn="tl" rotWithShape="0">
              <a:prstClr val="black">
                <a:alpha val="17000"/>
              </a:prstClr>
            </a:outerShdw>
          </a:effectLst>
        </p:grpSpPr>
        <p:sp>
          <p:nvSpPr>
            <p:cNvPr id="58" name="Freeform 13">
              <a:extLst>
                <a:ext uri="{FF2B5EF4-FFF2-40B4-BE49-F238E27FC236}">
                  <a16:creationId xmlns:a16="http://schemas.microsoft.com/office/drawing/2014/main" id="{38372ACF-2C86-4AD9-982A-7C9B2CE12A57}"/>
                </a:ext>
              </a:extLst>
            </p:cNvPr>
            <p:cNvSpPr>
              <a:spLocks/>
            </p:cNvSpPr>
            <p:nvPr/>
          </p:nvSpPr>
          <p:spPr bwMode="auto">
            <a:xfrm>
              <a:off x="2043597" y="4413279"/>
              <a:ext cx="1588632" cy="571907"/>
            </a:xfrm>
            <a:custGeom>
              <a:avLst/>
              <a:gdLst>
                <a:gd name="T0" fmla="*/ 675 w 1350"/>
                <a:gd name="T1" fmla="*/ 486 h 486"/>
                <a:gd name="T2" fmla="*/ 0 w 1350"/>
                <a:gd name="T3" fmla="*/ 242 h 486"/>
                <a:gd name="T4" fmla="*/ 675 w 1350"/>
                <a:gd name="T5" fmla="*/ 0 h 486"/>
                <a:gd name="T6" fmla="*/ 1350 w 1350"/>
                <a:gd name="T7" fmla="*/ 242 h 486"/>
                <a:gd name="T8" fmla="*/ 675 w 1350"/>
                <a:gd name="T9" fmla="*/ 486 h 486"/>
              </a:gdLst>
              <a:ahLst/>
              <a:cxnLst>
                <a:cxn ang="0">
                  <a:pos x="T0" y="T1"/>
                </a:cxn>
                <a:cxn ang="0">
                  <a:pos x="T2" y="T3"/>
                </a:cxn>
                <a:cxn ang="0">
                  <a:pos x="T4" y="T5"/>
                </a:cxn>
                <a:cxn ang="0">
                  <a:pos x="T6" y="T7"/>
                </a:cxn>
                <a:cxn ang="0">
                  <a:pos x="T8" y="T9"/>
                </a:cxn>
              </a:cxnLst>
              <a:rect l="0" t="0" r="r" b="b"/>
              <a:pathLst>
                <a:path w="1350" h="486">
                  <a:moveTo>
                    <a:pt x="675" y="486"/>
                  </a:moveTo>
                  <a:lnTo>
                    <a:pt x="0" y="242"/>
                  </a:lnTo>
                  <a:lnTo>
                    <a:pt x="675" y="0"/>
                  </a:lnTo>
                  <a:lnTo>
                    <a:pt x="1350" y="242"/>
                  </a:lnTo>
                  <a:lnTo>
                    <a:pt x="675" y="486"/>
                  </a:lnTo>
                  <a:close/>
                </a:path>
              </a:pathLst>
            </a:custGeom>
            <a:solidFill>
              <a:srgbClr val="32329A"/>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sp>
          <p:nvSpPr>
            <p:cNvPr id="59" name="Freeform 15">
              <a:extLst>
                <a:ext uri="{FF2B5EF4-FFF2-40B4-BE49-F238E27FC236}">
                  <a16:creationId xmlns:a16="http://schemas.microsoft.com/office/drawing/2014/main" id="{DB3A4F8C-6BB5-4A35-BBF1-79982E2FD66A}"/>
                </a:ext>
              </a:extLst>
            </p:cNvPr>
            <p:cNvSpPr>
              <a:spLocks/>
            </p:cNvSpPr>
            <p:nvPr/>
          </p:nvSpPr>
          <p:spPr bwMode="auto">
            <a:xfrm>
              <a:off x="2837913" y="4698056"/>
              <a:ext cx="794316" cy="974361"/>
            </a:xfrm>
            <a:custGeom>
              <a:avLst/>
              <a:gdLst>
                <a:gd name="T0" fmla="*/ 0 w 675"/>
                <a:gd name="T1" fmla="*/ 828 h 828"/>
                <a:gd name="T2" fmla="*/ 0 w 675"/>
                <a:gd name="T3" fmla="*/ 244 h 828"/>
                <a:gd name="T4" fmla="*/ 675 w 675"/>
                <a:gd name="T5" fmla="*/ 0 h 828"/>
                <a:gd name="T6" fmla="*/ 0 w 675"/>
                <a:gd name="T7" fmla="*/ 828 h 828"/>
              </a:gdLst>
              <a:ahLst/>
              <a:cxnLst>
                <a:cxn ang="0">
                  <a:pos x="T0" y="T1"/>
                </a:cxn>
                <a:cxn ang="0">
                  <a:pos x="T2" y="T3"/>
                </a:cxn>
                <a:cxn ang="0">
                  <a:pos x="T4" y="T5"/>
                </a:cxn>
                <a:cxn ang="0">
                  <a:pos x="T6" y="T7"/>
                </a:cxn>
              </a:cxnLst>
              <a:rect l="0" t="0" r="r" b="b"/>
              <a:pathLst>
                <a:path w="675" h="828">
                  <a:moveTo>
                    <a:pt x="0" y="828"/>
                  </a:moveTo>
                  <a:lnTo>
                    <a:pt x="0" y="244"/>
                  </a:lnTo>
                  <a:lnTo>
                    <a:pt x="675" y="0"/>
                  </a:lnTo>
                  <a:lnTo>
                    <a:pt x="0" y="828"/>
                  </a:lnTo>
                  <a:close/>
                </a:path>
              </a:pathLst>
            </a:custGeom>
            <a:solidFill>
              <a:srgbClr val="7C7ADF"/>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sp>
          <p:nvSpPr>
            <p:cNvPr id="60" name="Freeform 16">
              <a:extLst>
                <a:ext uri="{FF2B5EF4-FFF2-40B4-BE49-F238E27FC236}">
                  <a16:creationId xmlns:a16="http://schemas.microsoft.com/office/drawing/2014/main" id="{9E27BA54-DBF7-4E71-A31D-7286B3F3AA35}"/>
                </a:ext>
              </a:extLst>
            </p:cNvPr>
            <p:cNvSpPr>
              <a:spLocks/>
            </p:cNvSpPr>
            <p:nvPr/>
          </p:nvSpPr>
          <p:spPr bwMode="auto">
            <a:xfrm>
              <a:off x="2043597" y="4698056"/>
              <a:ext cx="794316" cy="974361"/>
            </a:xfrm>
            <a:custGeom>
              <a:avLst/>
              <a:gdLst>
                <a:gd name="T0" fmla="*/ 675 w 675"/>
                <a:gd name="T1" fmla="*/ 828 h 828"/>
                <a:gd name="T2" fmla="*/ 675 w 675"/>
                <a:gd name="T3" fmla="*/ 244 h 828"/>
                <a:gd name="T4" fmla="*/ 0 w 675"/>
                <a:gd name="T5" fmla="*/ 0 h 828"/>
                <a:gd name="T6" fmla="*/ 675 w 675"/>
                <a:gd name="T7" fmla="*/ 828 h 828"/>
              </a:gdLst>
              <a:ahLst/>
              <a:cxnLst>
                <a:cxn ang="0">
                  <a:pos x="T0" y="T1"/>
                </a:cxn>
                <a:cxn ang="0">
                  <a:pos x="T2" y="T3"/>
                </a:cxn>
                <a:cxn ang="0">
                  <a:pos x="T4" y="T5"/>
                </a:cxn>
                <a:cxn ang="0">
                  <a:pos x="T6" y="T7"/>
                </a:cxn>
              </a:cxnLst>
              <a:rect l="0" t="0" r="r" b="b"/>
              <a:pathLst>
                <a:path w="675" h="828">
                  <a:moveTo>
                    <a:pt x="675" y="828"/>
                  </a:moveTo>
                  <a:lnTo>
                    <a:pt x="675" y="244"/>
                  </a:lnTo>
                  <a:lnTo>
                    <a:pt x="0" y="0"/>
                  </a:lnTo>
                  <a:lnTo>
                    <a:pt x="675" y="828"/>
                  </a:lnTo>
                  <a:close/>
                </a:path>
              </a:pathLst>
            </a:custGeom>
            <a:solidFill>
              <a:srgbClr val="4F4EC6"/>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grpSp>
    </p:spTree>
    <p:extLst>
      <p:ext uri="{BB962C8B-B14F-4D97-AF65-F5344CB8AC3E}">
        <p14:creationId xmlns:p14="http://schemas.microsoft.com/office/powerpoint/2010/main" val="400142798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831C7836-B30E-48CA-87C6-24E439AF6BDC}"/>
              </a:ext>
            </a:extLst>
          </p:cNvPr>
          <p:cNvSpPr>
            <a:spLocks noGrp="1"/>
          </p:cNvSpPr>
          <p:nvPr>
            <p:ph type="pic" sz="quarter" idx="11"/>
          </p:nvPr>
        </p:nvSpPr>
        <p:spPr/>
      </p:sp>
      <p:sp>
        <p:nvSpPr>
          <p:cNvPr id="6" name="Freeform: Shape 5">
            <a:extLst>
              <a:ext uri="{FF2B5EF4-FFF2-40B4-BE49-F238E27FC236}">
                <a16:creationId xmlns:a16="http://schemas.microsoft.com/office/drawing/2014/main" id="{D2699BBD-658C-4A1D-96E3-CF68B76AB8AD}"/>
              </a:ext>
            </a:extLst>
          </p:cNvPr>
          <p:cNvSpPr/>
          <p:nvPr/>
        </p:nvSpPr>
        <p:spPr>
          <a:xfrm>
            <a:off x="0" y="0"/>
            <a:ext cx="12192000" cy="6858000"/>
          </a:xfrm>
          <a:custGeom>
            <a:avLst/>
            <a:gdLst>
              <a:gd name="connsiteX0" fmla="*/ 9447762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4479903 h 6858000"/>
              <a:gd name="connsiteX5" fmla="*/ 162771 w 12192000"/>
              <a:gd name="connsiteY5" fmla="*/ 4573495 h 6858000"/>
              <a:gd name="connsiteX6" fmla="*/ 3185652 w 12192000"/>
              <a:gd name="connsiteY6" fmla="*/ 5338916 h 6858000"/>
              <a:gd name="connsiteX7" fmla="*/ 9398615 w 12192000"/>
              <a:gd name="connsiteY7" fmla="*/ 275205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6858000">
                <a:moveTo>
                  <a:pt x="9447762" y="0"/>
                </a:moveTo>
                <a:lnTo>
                  <a:pt x="12192000" y="0"/>
                </a:lnTo>
                <a:lnTo>
                  <a:pt x="12192000" y="6858000"/>
                </a:lnTo>
                <a:lnTo>
                  <a:pt x="0" y="6858000"/>
                </a:lnTo>
                <a:lnTo>
                  <a:pt x="0" y="4479903"/>
                </a:lnTo>
                <a:lnTo>
                  <a:pt x="162771" y="4573495"/>
                </a:lnTo>
                <a:cubicBezTo>
                  <a:pt x="1061363" y="5061639"/>
                  <a:pt x="2091126" y="5338916"/>
                  <a:pt x="3185652" y="5338916"/>
                </a:cubicBezTo>
                <a:cubicBezTo>
                  <a:pt x="6250325" y="5338916"/>
                  <a:pt x="8807265" y="3165059"/>
                  <a:pt x="9398615" y="275205"/>
                </a:cubicBezTo>
                <a:close/>
              </a:path>
            </a:pathLst>
          </a:custGeom>
          <a:gradFill>
            <a:gsLst>
              <a:gs pos="23000">
                <a:srgbClr val="7C7ADF">
                  <a:alpha val="65000"/>
                </a:srgbClr>
              </a:gs>
              <a:gs pos="100000">
                <a:srgbClr val="AFAEEC">
                  <a:alpha val="65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20" name="TextBox 19">
            <a:extLst>
              <a:ext uri="{FF2B5EF4-FFF2-40B4-BE49-F238E27FC236}">
                <a16:creationId xmlns:a16="http://schemas.microsoft.com/office/drawing/2014/main" id="{628BF54C-BD67-4807-8D6B-FA4B64AAE7FA}"/>
              </a:ext>
            </a:extLst>
          </p:cNvPr>
          <p:cNvSpPr txBox="1"/>
          <p:nvPr/>
        </p:nvSpPr>
        <p:spPr>
          <a:xfrm>
            <a:off x="1224477" y="1211594"/>
            <a:ext cx="3683861" cy="954107"/>
          </a:xfrm>
          <a:prstGeom prst="rect">
            <a:avLst/>
          </a:prstGeom>
          <a:noFill/>
        </p:spPr>
        <p:txBody>
          <a:bodyPr wrap="square" rtlCol="0">
            <a:spAutoFit/>
          </a:bodyPr>
          <a:lstStyle/>
          <a:p>
            <a:r>
              <a:rPr lang="en-US" sz="2800" b="1">
                <a:solidFill>
                  <a:schemeClr val="tx1">
                    <a:lumMod val="85000"/>
                    <a:lumOff val="15000"/>
                  </a:schemeClr>
                </a:solidFill>
                <a:latin typeface="Poppins" panose="00000500000000000000" pitchFamily="2" charset="0"/>
                <a:cs typeface="Poppins" panose="00000500000000000000" pitchFamily="2" charset="0"/>
              </a:rPr>
              <a:t>Best Company From Best Strategy</a:t>
            </a:r>
            <a:endParaRPr lang="en-ID" sz="2800" b="1" dirty="0">
              <a:solidFill>
                <a:schemeClr val="tx1">
                  <a:lumMod val="85000"/>
                  <a:lumOff val="15000"/>
                </a:schemeClr>
              </a:solidFill>
              <a:latin typeface="Poppins" panose="00000500000000000000" pitchFamily="2" charset="0"/>
              <a:cs typeface="Poppins" panose="00000500000000000000" pitchFamily="2" charset="0"/>
            </a:endParaRPr>
          </a:p>
        </p:txBody>
      </p:sp>
      <p:sp>
        <p:nvSpPr>
          <p:cNvPr id="22" name="TextBox 21">
            <a:extLst>
              <a:ext uri="{FF2B5EF4-FFF2-40B4-BE49-F238E27FC236}">
                <a16:creationId xmlns:a16="http://schemas.microsoft.com/office/drawing/2014/main" id="{90520DBC-F7C1-473B-80C3-8E4F94CA0FEC}"/>
              </a:ext>
            </a:extLst>
          </p:cNvPr>
          <p:cNvSpPr txBox="1"/>
          <p:nvPr/>
        </p:nvSpPr>
        <p:spPr>
          <a:xfrm>
            <a:off x="1224477" y="2271134"/>
            <a:ext cx="1774845" cy="276999"/>
          </a:xfrm>
          <a:prstGeom prst="rect">
            <a:avLst/>
          </a:prstGeom>
          <a:noFill/>
        </p:spPr>
        <p:txBody>
          <a:bodyPr wrap="none" rtlCol="0">
            <a:spAutoFit/>
          </a:bodyPr>
          <a:lstStyle/>
          <a:p>
            <a:r>
              <a:rPr lang="en-US" sz="1200" b="1" spc="200">
                <a:solidFill>
                  <a:srgbClr val="7C7ADF"/>
                </a:solidFill>
                <a:latin typeface="Poppins SemiBold" panose="00000700000000000000" pitchFamily="2" charset="0"/>
                <a:ea typeface="Open Sans" panose="020B0606030504020204" pitchFamily="34" charset="0"/>
                <a:cs typeface="Poppins SemiBold" panose="00000700000000000000" pitchFamily="2" charset="0"/>
              </a:rPr>
              <a:t>EXTRAORDINARY</a:t>
            </a:r>
          </a:p>
        </p:txBody>
      </p:sp>
      <p:sp>
        <p:nvSpPr>
          <p:cNvPr id="28" name="Rectangle 27">
            <a:extLst>
              <a:ext uri="{FF2B5EF4-FFF2-40B4-BE49-F238E27FC236}">
                <a16:creationId xmlns:a16="http://schemas.microsoft.com/office/drawing/2014/main" id="{F1E6E143-27E1-4331-B17B-B86CD22B3BE1}"/>
              </a:ext>
            </a:extLst>
          </p:cNvPr>
          <p:cNvSpPr/>
          <p:nvPr/>
        </p:nvSpPr>
        <p:spPr>
          <a:xfrm>
            <a:off x="1224477" y="2495820"/>
            <a:ext cx="3996080" cy="791050"/>
          </a:xfrm>
          <a:prstGeom prst="rect">
            <a:avLst/>
          </a:prstGeom>
        </p:spPr>
        <p:txBody>
          <a:bodyPr wrap="square">
            <a:spAutoFit/>
          </a:bodyPr>
          <a:lstStyle/>
          <a:p>
            <a:pPr algn="just">
              <a:lnSpc>
                <a:spcPct val="150000"/>
              </a:lnSpc>
            </a:pPr>
            <a:r>
              <a:rPr lang="en-US" sz="1050">
                <a:solidFill>
                  <a:schemeClr val="tx1">
                    <a:lumMod val="50000"/>
                    <a:lumOff val="50000"/>
                  </a:schemeClr>
                </a:solidFill>
                <a:latin typeface="Muli" pitchFamily="2" charset="0"/>
                <a:ea typeface="Open Sans" panose="020B0606030504020204" pitchFamily="34" charset="0"/>
                <a:cs typeface="Open Sans" panose="020B0606030504020204" pitchFamily="34" charset="0"/>
              </a:rPr>
              <a:t>At vero eos et accusamus et iusto odio dignissimos ducim blanditiis. ise praesentium voluptatum deleatque corrupti quos dolores et quas et molestias excepturi sint occaecati.</a:t>
            </a:r>
          </a:p>
        </p:txBody>
      </p:sp>
      <p:grpSp>
        <p:nvGrpSpPr>
          <p:cNvPr id="50" name="Group 49">
            <a:extLst>
              <a:ext uri="{FF2B5EF4-FFF2-40B4-BE49-F238E27FC236}">
                <a16:creationId xmlns:a16="http://schemas.microsoft.com/office/drawing/2014/main" id="{88E4A370-A8E8-452A-B51F-5B82C482464D}"/>
              </a:ext>
            </a:extLst>
          </p:cNvPr>
          <p:cNvGrpSpPr/>
          <p:nvPr/>
        </p:nvGrpSpPr>
        <p:grpSpPr>
          <a:xfrm>
            <a:off x="5810991" y="4220695"/>
            <a:ext cx="4433029" cy="1646515"/>
            <a:chOff x="5810991" y="3723770"/>
            <a:chExt cx="4433029" cy="1646515"/>
          </a:xfrm>
        </p:grpSpPr>
        <p:sp>
          <p:nvSpPr>
            <p:cNvPr id="31" name="Rectangle: Rounded Corners 30">
              <a:extLst>
                <a:ext uri="{FF2B5EF4-FFF2-40B4-BE49-F238E27FC236}">
                  <a16:creationId xmlns:a16="http://schemas.microsoft.com/office/drawing/2014/main" id="{C7B5EB18-6D87-49B1-9B48-CE4F9AB56A34}"/>
                </a:ext>
              </a:extLst>
            </p:cNvPr>
            <p:cNvSpPr/>
            <p:nvPr/>
          </p:nvSpPr>
          <p:spPr>
            <a:xfrm>
              <a:off x="5810991" y="3723770"/>
              <a:ext cx="4433029" cy="1646515"/>
            </a:xfrm>
            <a:prstGeom prst="roundRect">
              <a:avLst>
                <a:gd name="adj" fmla="val 9133"/>
              </a:avLst>
            </a:prstGeom>
            <a:solidFill>
              <a:schemeClr val="bg1"/>
            </a:solidFill>
            <a:ln>
              <a:noFill/>
            </a:ln>
            <a:effectLst>
              <a:outerShdw blurRad="127000" dist="76200" dir="2700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33" name="Rectangle 32">
              <a:extLst>
                <a:ext uri="{FF2B5EF4-FFF2-40B4-BE49-F238E27FC236}">
                  <a16:creationId xmlns:a16="http://schemas.microsoft.com/office/drawing/2014/main" id="{9CDA5851-D67E-4908-AECD-2E8E1995F79F}"/>
                </a:ext>
              </a:extLst>
            </p:cNvPr>
            <p:cNvSpPr/>
            <p:nvPr/>
          </p:nvSpPr>
          <p:spPr>
            <a:xfrm>
              <a:off x="6096001" y="4348624"/>
              <a:ext cx="3759200" cy="548676"/>
            </a:xfrm>
            <a:prstGeom prst="rect">
              <a:avLst/>
            </a:prstGeom>
          </p:spPr>
          <p:txBody>
            <a:bodyPr wrap="square">
              <a:spAutoFit/>
            </a:bodyPr>
            <a:lstStyle/>
            <a:p>
              <a:pPr algn="just">
                <a:lnSpc>
                  <a:spcPct val="150000"/>
                </a:lnSpc>
              </a:pPr>
              <a:r>
                <a:rPr lang="en-US" sz="1050">
                  <a:solidFill>
                    <a:schemeClr val="tx1">
                      <a:lumMod val="50000"/>
                      <a:lumOff val="50000"/>
                    </a:schemeClr>
                  </a:solidFill>
                  <a:latin typeface="Muli" pitchFamily="2" charset="0"/>
                  <a:ea typeface="Open Sans" panose="020B0606030504020204" pitchFamily="34" charset="0"/>
                  <a:cs typeface="Open Sans" panose="020B0606030504020204" pitchFamily="34" charset="0"/>
                </a:rPr>
                <a:t>At vero eos et accusamus et iusto odio dignissimos ducim blanditiis. ise praesentium voluptatum deleatque corrupti.</a:t>
              </a:r>
            </a:p>
          </p:txBody>
        </p:sp>
        <p:sp>
          <p:nvSpPr>
            <p:cNvPr id="35" name="TextBox 34">
              <a:extLst>
                <a:ext uri="{FF2B5EF4-FFF2-40B4-BE49-F238E27FC236}">
                  <a16:creationId xmlns:a16="http://schemas.microsoft.com/office/drawing/2014/main" id="{EA4472A6-F45E-43D5-8895-5E1BC8733543}"/>
                </a:ext>
              </a:extLst>
            </p:cNvPr>
            <p:cNvSpPr txBox="1"/>
            <p:nvPr/>
          </p:nvSpPr>
          <p:spPr>
            <a:xfrm>
              <a:off x="6096000" y="4073825"/>
              <a:ext cx="1098378" cy="261610"/>
            </a:xfrm>
            <a:prstGeom prst="rect">
              <a:avLst/>
            </a:prstGeom>
            <a:noFill/>
          </p:spPr>
          <p:txBody>
            <a:bodyPr wrap="none" rtlCol="0">
              <a:spAutoFit/>
            </a:bodyPr>
            <a:lstStyle/>
            <a:p>
              <a:r>
                <a:rPr lang="en-US" sz="1100" b="1" spc="200">
                  <a:solidFill>
                    <a:schemeClr val="tx1">
                      <a:lumMod val="75000"/>
                      <a:lumOff val="25000"/>
                    </a:schemeClr>
                  </a:solidFill>
                  <a:latin typeface="Poppins SemiBold" panose="00000700000000000000" pitchFamily="2" charset="0"/>
                  <a:ea typeface="Open Sans" panose="020B0606030504020204" pitchFamily="34" charset="0"/>
                  <a:cs typeface="Poppins SemiBold" panose="00000700000000000000" pitchFamily="2" charset="0"/>
                </a:rPr>
                <a:t>Point Two</a:t>
              </a:r>
            </a:p>
          </p:txBody>
        </p:sp>
        <p:sp>
          <p:nvSpPr>
            <p:cNvPr id="43" name="Graphic 81">
              <a:extLst>
                <a:ext uri="{FF2B5EF4-FFF2-40B4-BE49-F238E27FC236}">
                  <a16:creationId xmlns:a16="http://schemas.microsoft.com/office/drawing/2014/main" id="{652E957F-FCE3-461F-BD00-9E32CC11416A}"/>
                </a:ext>
              </a:extLst>
            </p:cNvPr>
            <p:cNvSpPr/>
            <p:nvPr/>
          </p:nvSpPr>
          <p:spPr>
            <a:xfrm>
              <a:off x="9633090" y="3887208"/>
              <a:ext cx="444222" cy="399800"/>
            </a:xfrm>
            <a:custGeom>
              <a:avLst/>
              <a:gdLst>
                <a:gd name="connsiteX0" fmla="*/ 4389120 w 4876800"/>
                <a:gd name="connsiteY0" fmla="*/ 1 h 4389120"/>
                <a:gd name="connsiteX1" fmla="*/ 3901535 w 4876800"/>
                <a:gd name="connsiteY1" fmla="*/ 485833 h 4389120"/>
                <a:gd name="connsiteX2" fmla="*/ 4038638 w 4876800"/>
                <a:gd name="connsiteY2" fmla="*/ 825323 h 4389120"/>
                <a:gd name="connsiteX3" fmla="*/ 3147651 w 4876800"/>
                <a:gd name="connsiteY3" fmla="*/ 2606984 h 4389120"/>
                <a:gd name="connsiteX4" fmla="*/ 3088643 w 4876800"/>
                <a:gd name="connsiteY4" fmla="*/ 2600974 h 4389120"/>
                <a:gd name="connsiteX5" fmla="*/ 2905116 w 4876800"/>
                <a:gd name="connsiteY5" fmla="*/ 2637388 h 4389120"/>
                <a:gd name="connsiteX6" fmla="*/ 2213420 w 4876800"/>
                <a:gd name="connsiteY6" fmla="*/ 1859538 h 4389120"/>
                <a:gd name="connsiteX7" fmla="*/ 2275847 w 4876800"/>
                <a:gd name="connsiteY7" fmla="*/ 1625614 h 4389120"/>
                <a:gd name="connsiteX8" fmla="*/ 1788166 w 4876800"/>
                <a:gd name="connsiteY8" fmla="*/ 1137934 h 4389120"/>
                <a:gd name="connsiteX9" fmla="*/ 1300486 w 4876800"/>
                <a:gd name="connsiteY9" fmla="*/ 1625614 h 4389120"/>
                <a:gd name="connsiteX10" fmla="*/ 1420130 w 4876800"/>
                <a:gd name="connsiteY10" fmla="*/ 1941958 h 4389120"/>
                <a:gd name="connsiteX11" fmla="*/ 574815 w 4876800"/>
                <a:gd name="connsiteY11" fmla="*/ 3422543 h 4389120"/>
                <a:gd name="connsiteX12" fmla="*/ 487680 w 4876800"/>
                <a:gd name="connsiteY12" fmla="*/ 3413761 h 4389120"/>
                <a:gd name="connsiteX13" fmla="*/ 0 w 4876800"/>
                <a:gd name="connsiteY13" fmla="*/ 3901441 h 4389120"/>
                <a:gd name="connsiteX14" fmla="*/ 487680 w 4876800"/>
                <a:gd name="connsiteY14" fmla="*/ 4389121 h 4389120"/>
                <a:gd name="connsiteX15" fmla="*/ 975360 w 4876800"/>
                <a:gd name="connsiteY15" fmla="*/ 3901441 h 4389120"/>
                <a:gd name="connsiteX16" fmla="*/ 855716 w 4876800"/>
                <a:gd name="connsiteY16" fmla="*/ 3585097 h 4389120"/>
                <a:gd name="connsiteX17" fmla="*/ 1701032 w 4876800"/>
                <a:gd name="connsiteY17" fmla="*/ 2104502 h 4389120"/>
                <a:gd name="connsiteX18" fmla="*/ 1971046 w 4876800"/>
                <a:gd name="connsiteY18" fmla="*/ 2076870 h 4389120"/>
                <a:gd name="connsiteX19" fmla="*/ 2662743 w 4876800"/>
                <a:gd name="connsiteY19" fmla="*/ 2854720 h 4389120"/>
                <a:gd name="connsiteX20" fmla="*/ 2600973 w 4876800"/>
                <a:gd name="connsiteY20" fmla="*/ 3088644 h 4389120"/>
                <a:gd name="connsiteX21" fmla="*/ 3087177 w 4876800"/>
                <a:gd name="connsiteY21" fmla="*/ 3577791 h 4389120"/>
                <a:gd name="connsiteX22" fmla="*/ 3576323 w 4876800"/>
                <a:gd name="connsiteY22" fmla="*/ 3091587 h 4389120"/>
                <a:gd name="connsiteX23" fmla="*/ 3439125 w 4876800"/>
                <a:gd name="connsiteY23" fmla="*/ 2751012 h 4389120"/>
                <a:gd name="connsiteX24" fmla="*/ 4330113 w 4876800"/>
                <a:gd name="connsiteY24" fmla="*/ 969351 h 4389120"/>
                <a:gd name="connsiteX25" fmla="*/ 4389120 w 4876800"/>
                <a:gd name="connsiteY25" fmla="*/ 975361 h 4389120"/>
                <a:gd name="connsiteX26" fmla="*/ 4876800 w 4876800"/>
                <a:gd name="connsiteY26" fmla="*/ 487681 h 4389120"/>
                <a:gd name="connsiteX27" fmla="*/ 4389120 w 4876800"/>
                <a:gd name="connsiteY27" fmla="*/ 1 h 4389120"/>
                <a:gd name="connsiteX28" fmla="*/ 487680 w 4876800"/>
                <a:gd name="connsiteY28" fmla="*/ 4064004 h 4389120"/>
                <a:gd name="connsiteX29" fmla="*/ 325117 w 4876800"/>
                <a:gd name="connsiteY29" fmla="*/ 3901441 h 4389120"/>
                <a:gd name="connsiteX30" fmla="*/ 487680 w 4876800"/>
                <a:gd name="connsiteY30" fmla="*/ 3738878 h 4389120"/>
                <a:gd name="connsiteX31" fmla="*/ 650243 w 4876800"/>
                <a:gd name="connsiteY31" fmla="*/ 3901441 h 4389120"/>
                <a:gd name="connsiteX32" fmla="*/ 487680 w 4876800"/>
                <a:gd name="connsiteY32" fmla="*/ 4064004 h 4389120"/>
                <a:gd name="connsiteX33" fmla="*/ 1788157 w 4876800"/>
                <a:gd name="connsiteY33" fmla="*/ 1788158 h 4389120"/>
                <a:gd name="connsiteX34" fmla="*/ 1625594 w 4876800"/>
                <a:gd name="connsiteY34" fmla="*/ 1625595 h 4389120"/>
                <a:gd name="connsiteX35" fmla="*/ 1788157 w 4876800"/>
                <a:gd name="connsiteY35" fmla="*/ 1463031 h 4389120"/>
                <a:gd name="connsiteX36" fmla="*/ 1950720 w 4876800"/>
                <a:gd name="connsiteY36" fmla="*/ 1625595 h 4389120"/>
                <a:gd name="connsiteX37" fmla="*/ 1788157 w 4876800"/>
                <a:gd name="connsiteY37" fmla="*/ 1788158 h 4389120"/>
                <a:gd name="connsiteX38" fmla="*/ 3088643 w 4876800"/>
                <a:gd name="connsiteY38" fmla="*/ 3251198 h 4389120"/>
                <a:gd name="connsiteX39" fmla="*/ 2926080 w 4876800"/>
                <a:gd name="connsiteY39" fmla="*/ 3088635 h 4389120"/>
                <a:gd name="connsiteX40" fmla="*/ 3088643 w 4876800"/>
                <a:gd name="connsiteY40" fmla="*/ 2926072 h 4389120"/>
                <a:gd name="connsiteX41" fmla="*/ 3251207 w 4876800"/>
                <a:gd name="connsiteY41" fmla="*/ 3088635 h 4389120"/>
                <a:gd name="connsiteX42" fmla="*/ 3088643 w 4876800"/>
                <a:gd name="connsiteY42" fmla="*/ 3251198 h 4389120"/>
                <a:gd name="connsiteX43" fmla="*/ 4389120 w 4876800"/>
                <a:gd name="connsiteY43" fmla="*/ 650244 h 4389120"/>
                <a:gd name="connsiteX44" fmla="*/ 4226557 w 4876800"/>
                <a:gd name="connsiteY44" fmla="*/ 487681 h 4389120"/>
                <a:gd name="connsiteX45" fmla="*/ 4389120 w 4876800"/>
                <a:gd name="connsiteY45" fmla="*/ 325118 h 4389120"/>
                <a:gd name="connsiteX46" fmla="*/ 4551683 w 4876800"/>
                <a:gd name="connsiteY46" fmla="*/ 487681 h 4389120"/>
                <a:gd name="connsiteX47" fmla="*/ 4389120 w 4876800"/>
                <a:gd name="connsiteY47" fmla="*/ 650244 h 43891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4876800" h="4389120">
                  <a:moveTo>
                    <a:pt x="4389120" y="1"/>
                  </a:moveTo>
                  <a:cubicBezTo>
                    <a:pt x="4120324" y="-485"/>
                    <a:pt x="3902021" y="217028"/>
                    <a:pt x="3901535" y="485833"/>
                  </a:cubicBezTo>
                  <a:cubicBezTo>
                    <a:pt x="3901307" y="612525"/>
                    <a:pt x="3950494" y="734321"/>
                    <a:pt x="4038638" y="825323"/>
                  </a:cubicBezTo>
                  <a:lnTo>
                    <a:pt x="3147651" y="2606984"/>
                  </a:lnTo>
                  <a:cubicBezTo>
                    <a:pt x="3128124" y="2603746"/>
                    <a:pt x="3108417" y="2601735"/>
                    <a:pt x="3088643" y="2600974"/>
                  </a:cubicBezTo>
                  <a:cubicBezTo>
                    <a:pt x="3025683" y="2601097"/>
                    <a:pt x="2963352" y="2613471"/>
                    <a:pt x="2905116" y="2637388"/>
                  </a:cubicBezTo>
                  <a:lnTo>
                    <a:pt x="2213420" y="1859538"/>
                  </a:lnTo>
                  <a:cubicBezTo>
                    <a:pt x="2253796" y="1788148"/>
                    <a:pt x="2275285" y="1707633"/>
                    <a:pt x="2275847" y="1625614"/>
                  </a:cubicBezTo>
                  <a:cubicBezTo>
                    <a:pt x="2275847" y="1356275"/>
                    <a:pt x="2057505" y="1137934"/>
                    <a:pt x="1788166" y="1137934"/>
                  </a:cubicBezTo>
                  <a:cubicBezTo>
                    <a:pt x="1518828" y="1137934"/>
                    <a:pt x="1300486" y="1356275"/>
                    <a:pt x="1300486" y="1625614"/>
                  </a:cubicBezTo>
                  <a:cubicBezTo>
                    <a:pt x="1300963" y="1742028"/>
                    <a:pt x="1343454" y="1854356"/>
                    <a:pt x="1420130" y="1941958"/>
                  </a:cubicBezTo>
                  <a:lnTo>
                    <a:pt x="574815" y="3422543"/>
                  </a:lnTo>
                  <a:cubicBezTo>
                    <a:pt x="546087" y="3417019"/>
                    <a:pt x="516931" y="3414075"/>
                    <a:pt x="487680" y="3413761"/>
                  </a:cubicBezTo>
                  <a:cubicBezTo>
                    <a:pt x="218342" y="3413761"/>
                    <a:pt x="0" y="3632103"/>
                    <a:pt x="0" y="3901441"/>
                  </a:cubicBezTo>
                  <a:cubicBezTo>
                    <a:pt x="0" y="4170779"/>
                    <a:pt x="218342" y="4389121"/>
                    <a:pt x="487680" y="4389121"/>
                  </a:cubicBezTo>
                  <a:cubicBezTo>
                    <a:pt x="757018" y="4389121"/>
                    <a:pt x="975360" y="4170779"/>
                    <a:pt x="975360" y="3901441"/>
                  </a:cubicBezTo>
                  <a:cubicBezTo>
                    <a:pt x="974884" y="3785026"/>
                    <a:pt x="932393" y="3672698"/>
                    <a:pt x="855716" y="3585097"/>
                  </a:cubicBezTo>
                  <a:lnTo>
                    <a:pt x="1701032" y="2104502"/>
                  </a:lnTo>
                  <a:cubicBezTo>
                    <a:pt x="1791776" y="2122428"/>
                    <a:pt x="1885807" y="2112808"/>
                    <a:pt x="1971046" y="2076870"/>
                  </a:cubicBezTo>
                  <a:lnTo>
                    <a:pt x="2662743" y="2854720"/>
                  </a:lnTo>
                  <a:cubicBezTo>
                    <a:pt x="2622595" y="2926167"/>
                    <a:pt x="2601325" y="3006681"/>
                    <a:pt x="2600973" y="3088644"/>
                  </a:cubicBezTo>
                  <a:cubicBezTo>
                    <a:pt x="2600163" y="3357983"/>
                    <a:pt x="2817838" y="3576981"/>
                    <a:pt x="3087177" y="3577791"/>
                  </a:cubicBezTo>
                  <a:cubicBezTo>
                    <a:pt x="3356515" y="3578601"/>
                    <a:pt x="3575514" y="3360926"/>
                    <a:pt x="3576323" y="3091587"/>
                  </a:cubicBezTo>
                  <a:cubicBezTo>
                    <a:pt x="3576704" y="2964524"/>
                    <a:pt x="3527479" y="2842327"/>
                    <a:pt x="3439125" y="2751012"/>
                  </a:cubicBezTo>
                  <a:lnTo>
                    <a:pt x="4330113" y="969351"/>
                  </a:lnTo>
                  <a:cubicBezTo>
                    <a:pt x="4349639" y="972589"/>
                    <a:pt x="4369346" y="974599"/>
                    <a:pt x="4389120" y="975361"/>
                  </a:cubicBezTo>
                  <a:cubicBezTo>
                    <a:pt x="4658459" y="975361"/>
                    <a:pt x="4876800" y="757019"/>
                    <a:pt x="4876800" y="487681"/>
                  </a:cubicBezTo>
                  <a:cubicBezTo>
                    <a:pt x="4876800" y="218342"/>
                    <a:pt x="4658459" y="1"/>
                    <a:pt x="4389120" y="1"/>
                  </a:cubicBezTo>
                  <a:close/>
                  <a:moveTo>
                    <a:pt x="487680" y="4064004"/>
                  </a:moveTo>
                  <a:cubicBezTo>
                    <a:pt x="397897" y="4064004"/>
                    <a:pt x="325117" y="3991224"/>
                    <a:pt x="325117" y="3901441"/>
                  </a:cubicBezTo>
                  <a:cubicBezTo>
                    <a:pt x="325117" y="3811658"/>
                    <a:pt x="397897" y="3738878"/>
                    <a:pt x="487680" y="3738878"/>
                  </a:cubicBezTo>
                  <a:cubicBezTo>
                    <a:pt x="577463" y="3738878"/>
                    <a:pt x="650243" y="3811658"/>
                    <a:pt x="650243" y="3901441"/>
                  </a:cubicBezTo>
                  <a:cubicBezTo>
                    <a:pt x="650243" y="3991224"/>
                    <a:pt x="577463" y="4064004"/>
                    <a:pt x="487680" y="4064004"/>
                  </a:cubicBezTo>
                  <a:close/>
                  <a:moveTo>
                    <a:pt x="1788157" y="1788158"/>
                  </a:moveTo>
                  <a:cubicBezTo>
                    <a:pt x="1698374" y="1788158"/>
                    <a:pt x="1625594" y="1715377"/>
                    <a:pt x="1625594" y="1625595"/>
                  </a:cubicBezTo>
                  <a:cubicBezTo>
                    <a:pt x="1625594" y="1535812"/>
                    <a:pt x="1698374" y="1463031"/>
                    <a:pt x="1788157" y="1463031"/>
                  </a:cubicBezTo>
                  <a:cubicBezTo>
                    <a:pt x="1877940" y="1463031"/>
                    <a:pt x="1950720" y="1535812"/>
                    <a:pt x="1950720" y="1625595"/>
                  </a:cubicBezTo>
                  <a:cubicBezTo>
                    <a:pt x="1950720" y="1715377"/>
                    <a:pt x="1877940" y="1788158"/>
                    <a:pt x="1788157" y="1788158"/>
                  </a:cubicBezTo>
                  <a:close/>
                  <a:moveTo>
                    <a:pt x="3088643" y="3251198"/>
                  </a:moveTo>
                  <a:cubicBezTo>
                    <a:pt x="2998861" y="3251198"/>
                    <a:pt x="2926080" y="3178417"/>
                    <a:pt x="2926080" y="3088635"/>
                  </a:cubicBezTo>
                  <a:cubicBezTo>
                    <a:pt x="2926080" y="2998852"/>
                    <a:pt x="2998861" y="2926072"/>
                    <a:pt x="3088643" y="2926072"/>
                  </a:cubicBezTo>
                  <a:cubicBezTo>
                    <a:pt x="3178426" y="2926072"/>
                    <a:pt x="3251207" y="2998852"/>
                    <a:pt x="3251207" y="3088635"/>
                  </a:cubicBezTo>
                  <a:cubicBezTo>
                    <a:pt x="3251197" y="3178417"/>
                    <a:pt x="3178416" y="3251198"/>
                    <a:pt x="3088643" y="3251198"/>
                  </a:cubicBezTo>
                  <a:close/>
                  <a:moveTo>
                    <a:pt x="4389120" y="650244"/>
                  </a:moveTo>
                  <a:cubicBezTo>
                    <a:pt x="4299338" y="650244"/>
                    <a:pt x="4226557" y="577463"/>
                    <a:pt x="4226557" y="487681"/>
                  </a:cubicBezTo>
                  <a:cubicBezTo>
                    <a:pt x="4226557" y="397898"/>
                    <a:pt x="4299338" y="325118"/>
                    <a:pt x="4389120" y="325118"/>
                  </a:cubicBezTo>
                  <a:cubicBezTo>
                    <a:pt x="4478903" y="325118"/>
                    <a:pt x="4551683" y="397898"/>
                    <a:pt x="4551683" y="487681"/>
                  </a:cubicBezTo>
                  <a:cubicBezTo>
                    <a:pt x="4551683" y="577463"/>
                    <a:pt x="4478903" y="650244"/>
                    <a:pt x="4389120" y="650244"/>
                  </a:cubicBezTo>
                  <a:close/>
                </a:path>
              </a:pathLst>
            </a:custGeom>
            <a:solidFill>
              <a:srgbClr val="AFAEEC"/>
            </a:solidFill>
            <a:ln w="9525" cap="flat">
              <a:noFill/>
              <a:prstDash val="solid"/>
              <a:miter/>
            </a:ln>
          </p:spPr>
          <p:txBody>
            <a:bodyPr rtlCol="0" anchor="ctr"/>
            <a:lstStyle/>
            <a:p>
              <a:endParaRPr lang="en-ID"/>
            </a:p>
          </p:txBody>
        </p:sp>
        <p:sp>
          <p:nvSpPr>
            <p:cNvPr id="45" name="TextBox 44">
              <a:extLst>
                <a:ext uri="{FF2B5EF4-FFF2-40B4-BE49-F238E27FC236}">
                  <a16:creationId xmlns:a16="http://schemas.microsoft.com/office/drawing/2014/main" id="{5C1DD328-88E3-4D7A-B526-501FF3AEF5D2}"/>
                </a:ext>
              </a:extLst>
            </p:cNvPr>
            <p:cNvSpPr txBox="1"/>
            <p:nvPr/>
          </p:nvSpPr>
          <p:spPr>
            <a:xfrm>
              <a:off x="8331321" y="4973430"/>
              <a:ext cx="1745991" cy="261610"/>
            </a:xfrm>
            <a:prstGeom prst="rect">
              <a:avLst/>
            </a:prstGeom>
            <a:noFill/>
          </p:spPr>
          <p:txBody>
            <a:bodyPr wrap="none" rtlCol="0">
              <a:spAutoFit/>
            </a:bodyPr>
            <a:lstStyle/>
            <a:p>
              <a:r>
                <a:rPr lang="en-US" sz="1100" i="1" spc="200">
                  <a:solidFill>
                    <a:schemeClr val="tx1">
                      <a:lumMod val="75000"/>
                      <a:lumOff val="25000"/>
                    </a:schemeClr>
                  </a:solidFill>
                  <a:latin typeface="Poppins Light" panose="00000400000000000000" pitchFamily="2" charset="0"/>
                  <a:ea typeface="Open Sans" panose="020B0606030504020204" pitchFamily="34" charset="0"/>
                  <a:cs typeface="Poppins Light" panose="00000400000000000000" pitchFamily="2" charset="0"/>
                </a:rPr>
                <a:t>Description Here</a:t>
              </a:r>
            </a:p>
          </p:txBody>
        </p:sp>
      </p:grpSp>
      <p:grpSp>
        <p:nvGrpSpPr>
          <p:cNvPr id="49" name="Group 48">
            <a:extLst>
              <a:ext uri="{FF2B5EF4-FFF2-40B4-BE49-F238E27FC236}">
                <a16:creationId xmlns:a16="http://schemas.microsoft.com/office/drawing/2014/main" id="{B24AFA7A-BA5D-47A6-B96C-6D9825AF1FF7}"/>
              </a:ext>
            </a:extLst>
          </p:cNvPr>
          <p:cNvGrpSpPr/>
          <p:nvPr/>
        </p:nvGrpSpPr>
        <p:grpSpPr>
          <a:xfrm>
            <a:off x="1224477" y="4220695"/>
            <a:ext cx="4433029" cy="1646515"/>
            <a:chOff x="1224477" y="3723770"/>
            <a:chExt cx="4433029" cy="1646515"/>
          </a:xfrm>
        </p:grpSpPr>
        <p:sp>
          <p:nvSpPr>
            <p:cNvPr id="30" name="Rectangle: Rounded Corners 29">
              <a:extLst>
                <a:ext uri="{FF2B5EF4-FFF2-40B4-BE49-F238E27FC236}">
                  <a16:creationId xmlns:a16="http://schemas.microsoft.com/office/drawing/2014/main" id="{4039D73A-2CE8-40CB-AA59-0FBB8F6D125F}"/>
                </a:ext>
              </a:extLst>
            </p:cNvPr>
            <p:cNvSpPr/>
            <p:nvPr/>
          </p:nvSpPr>
          <p:spPr>
            <a:xfrm>
              <a:off x="1224477" y="3723770"/>
              <a:ext cx="4433029" cy="1646515"/>
            </a:xfrm>
            <a:prstGeom prst="roundRect">
              <a:avLst>
                <a:gd name="adj" fmla="val 9133"/>
              </a:avLst>
            </a:prstGeom>
            <a:gradFill>
              <a:gsLst>
                <a:gs pos="23000">
                  <a:srgbClr val="7C7ADF"/>
                </a:gs>
                <a:gs pos="100000">
                  <a:srgbClr val="AFAEEC"/>
                </a:gs>
              </a:gsLst>
              <a:lin ang="5400000" scaled="1"/>
            </a:gradFill>
            <a:ln>
              <a:noFill/>
            </a:ln>
            <a:effectLst>
              <a:outerShdw blurRad="127000" dist="76200" dir="2700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nvGrpSpPr>
            <p:cNvPr id="36" name="Graphic 42">
              <a:extLst>
                <a:ext uri="{FF2B5EF4-FFF2-40B4-BE49-F238E27FC236}">
                  <a16:creationId xmlns:a16="http://schemas.microsoft.com/office/drawing/2014/main" id="{1ABDE976-9952-40EC-A085-A3581C3E1DCA}"/>
                </a:ext>
              </a:extLst>
            </p:cNvPr>
            <p:cNvGrpSpPr/>
            <p:nvPr/>
          </p:nvGrpSpPr>
          <p:grpSpPr>
            <a:xfrm>
              <a:off x="4908337" y="3887208"/>
              <a:ext cx="481047" cy="481047"/>
              <a:chOff x="3657600" y="4015270"/>
              <a:chExt cx="1852130" cy="1852130"/>
            </a:xfrm>
            <a:solidFill>
              <a:schemeClr val="bg1"/>
            </a:solidFill>
          </p:grpSpPr>
          <p:sp>
            <p:nvSpPr>
              <p:cNvPr id="37" name="Freeform: Shape 36">
                <a:extLst>
                  <a:ext uri="{FF2B5EF4-FFF2-40B4-BE49-F238E27FC236}">
                    <a16:creationId xmlns:a16="http://schemas.microsoft.com/office/drawing/2014/main" id="{36C259B9-90A5-45E6-B224-91CE47532B60}"/>
                  </a:ext>
                </a:extLst>
              </p:cNvPr>
              <p:cNvSpPr/>
              <p:nvPr/>
            </p:nvSpPr>
            <p:spPr>
              <a:xfrm>
                <a:off x="4844120" y="4333604"/>
                <a:ext cx="347274" cy="347274"/>
              </a:xfrm>
              <a:custGeom>
                <a:avLst/>
                <a:gdLst>
                  <a:gd name="connsiteX0" fmla="*/ 173637 w 347274"/>
                  <a:gd name="connsiteY0" fmla="*/ 0 h 347274"/>
                  <a:gd name="connsiteX1" fmla="*/ 0 w 347274"/>
                  <a:gd name="connsiteY1" fmla="*/ 173637 h 347274"/>
                  <a:gd name="connsiteX2" fmla="*/ 173637 w 347274"/>
                  <a:gd name="connsiteY2" fmla="*/ 347274 h 347274"/>
                  <a:gd name="connsiteX3" fmla="*/ 347274 w 347274"/>
                  <a:gd name="connsiteY3" fmla="*/ 173637 h 347274"/>
                  <a:gd name="connsiteX4" fmla="*/ 173637 w 347274"/>
                  <a:gd name="connsiteY4" fmla="*/ 0 h 347274"/>
                  <a:gd name="connsiteX5" fmla="*/ 173637 w 347274"/>
                  <a:gd name="connsiteY5" fmla="*/ 289395 h 347274"/>
                  <a:gd name="connsiteX6" fmla="*/ 57879 w 347274"/>
                  <a:gd name="connsiteY6" fmla="*/ 173637 h 347274"/>
                  <a:gd name="connsiteX7" fmla="*/ 173637 w 347274"/>
                  <a:gd name="connsiteY7" fmla="*/ 57879 h 347274"/>
                  <a:gd name="connsiteX8" fmla="*/ 289395 w 347274"/>
                  <a:gd name="connsiteY8" fmla="*/ 173637 h 347274"/>
                  <a:gd name="connsiteX9" fmla="*/ 173637 w 347274"/>
                  <a:gd name="connsiteY9" fmla="*/ 289395 h 3472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47274" h="347274">
                    <a:moveTo>
                      <a:pt x="173637" y="0"/>
                    </a:moveTo>
                    <a:cubicBezTo>
                      <a:pt x="77740" y="0"/>
                      <a:pt x="0" y="77740"/>
                      <a:pt x="0" y="173637"/>
                    </a:cubicBezTo>
                    <a:cubicBezTo>
                      <a:pt x="0" y="269534"/>
                      <a:pt x="77740" y="347274"/>
                      <a:pt x="173637" y="347274"/>
                    </a:cubicBezTo>
                    <a:cubicBezTo>
                      <a:pt x="269534" y="347274"/>
                      <a:pt x="347274" y="269534"/>
                      <a:pt x="347274" y="173637"/>
                    </a:cubicBezTo>
                    <a:cubicBezTo>
                      <a:pt x="347167" y="77785"/>
                      <a:pt x="269490" y="108"/>
                      <a:pt x="173637" y="0"/>
                    </a:cubicBezTo>
                    <a:close/>
                    <a:moveTo>
                      <a:pt x="173637" y="289395"/>
                    </a:moveTo>
                    <a:cubicBezTo>
                      <a:pt x="109706" y="289395"/>
                      <a:pt x="57879" y="237569"/>
                      <a:pt x="57879" y="173637"/>
                    </a:cubicBezTo>
                    <a:cubicBezTo>
                      <a:pt x="57879" y="109706"/>
                      <a:pt x="109706" y="57879"/>
                      <a:pt x="173637" y="57879"/>
                    </a:cubicBezTo>
                    <a:cubicBezTo>
                      <a:pt x="237569" y="57879"/>
                      <a:pt x="289395" y="109706"/>
                      <a:pt x="289395" y="173637"/>
                    </a:cubicBezTo>
                    <a:cubicBezTo>
                      <a:pt x="289323" y="237539"/>
                      <a:pt x="237539" y="289323"/>
                      <a:pt x="173637" y="289395"/>
                    </a:cubicBezTo>
                    <a:close/>
                  </a:path>
                </a:pathLst>
              </a:custGeom>
              <a:grpFill/>
              <a:ln w="3609" cap="flat">
                <a:noFill/>
                <a:prstDash val="solid"/>
                <a:miter/>
              </a:ln>
            </p:spPr>
            <p:txBody>
              <a:bodyPr rtlCol="0" anchor="ctr"/>
              <a:lstStyle/>
              <a:p>
                <a:endParaRPr lang="en-ID"/>
              </a:p>
            </p:txBody>
          </p:sp>
          <p:sp>
            <p:nvSpPr>
              <p:cNvPr id="38" name="Freeform: Shape 37">
                <a:extLst>
                  <a:ext uri="{FF2B5EF4-FFF2-40B4-BE49-F238E27FC236}">
                    <a16:creationId xmlns:a16="http://schemas.microsoft.com/office/drawing/2014/main" id="{78FC73E8-5F21-49CA-8F20-A5B5EBBCE2F0}"/>
                  </a:ext>
                </a:extLst>
              </p:cNvPr>
              <p:cNvSpPr/>
              <p:nvPr/>
            </p:nvSpPr>
            <p:spPr>
              <a:xfrm>
                <a:off x="4455136" y="4891930"/>
                <a:ext cx="158923" cy="177629"/>
              </a:xfrm>
              <a:custGeom>
                <a:avLst/>
                <a:gdLst>
                  <a:gd name="connsiteX0" fmla="*/ 125017 w 158923"/>
                  <a:gd name="connsiteY0" fmla="*/ 74834 h 177629"/>
                  <a:gd name="connsiteX1" fmla="*/ 158924 w 158923"/>
                  <a:gd name="connsiteY1" fmla="*/ 40929 h 177629"/>
                  <a:gd name="connsiteX2" fmla="*/ 118001 w 158923"/>
                  <a:gd name="connsiteY2" fmla="*/ 0 h 177629"/>
                  <a:gd name="connsiteX3" fmla="*/ 84091 w 158923"/>
                  <a:gd name="connsiteY3" fmla="*/ 33906 h 177629"/>
                  <a:gd name="connsiteX4" fmla="*/ 0 w 158923"/>
                  <a:gd name="connsiteY4" fmla="*/ 152696 h 177629"/>
                  <a:gd name="connsiteX5" fmla="*/ 52234 w 158923"/>
                  <a:gd name="connsiteY5" fmla="*/ 177629 h 177629"/>
                  <a:gd name="connsiteX6" fmla="*/ 125017 w 158923"/>
                  <a:gd name="connsiteY6" fmla="*/ 74834 h 17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8923" h="177629">
                    <a:moveTo>
                      <a:pt x="125017" y="74834"/>
                    </a:moveTo>
                    <a:lnTo>
                      <a:pt x="158924" y="40929"/>
                    </a:lnTo>
                    <a:lnTo>
                      <a:pt x="118001" y="0"/>
                    </a:lnTo>
                    <a:lnTo>
                      <a:pt x="84091" y="33906"/>
                    </a:lnTo>
                    <a:cubicBezTo>
                      <a:pt x="49501" y="68425"/>
                      <a:pt x="21061" y="108599"/>
                      <a:pt x="0" y="152696"/>
                    </a:cubicBezTo>
                    <a:lnTo>
                      <a:pt x="52234" y="177629"/>
                    </a:lnTo>
                    <a:cubicBezTo>
                      <a:pt x="70464" y="139469"/>
                      <a:pt x="95079" y="104704"/>
                      <a:pt x="125017" y="74834"/>
                    </a:cubicBezTo>
                    <a:close/>
                  </a:path>
                </a:pathLst>
              </a:custGeom>
              <a:grpFill/>
              <a:ln w="3609" cap="flat">
                <a:noFill/>
                <a:prstDash val="solid"/>
                <a:miter/>
              </a:ln>
            </p:spPr>
            <p:txBody>
              <a:bodyPr rtlCol="0" anchor="ctr"/>
              <a:lstStyle/>
              <a:p>
                <a:endParaRPr lang="en-ID"/>
              </a:p>
            </p:txBody>
          </p:sp>
          <p:sp>
            <p:nvSpPr>
              <p:cNvPr id="39" name="Freeform: Shape 38">
                <a:extLst>
                  <a:ext uri="{FF2B5EF4-FFF2-40B4-BE49-F238E27FC236}">
                    <a16:creationId xmlns:a16="http://schemas.microsoft.com/office/drawing/2014/main" id="{A9DB0A8C-5B4B-4A1E-BD32-5BC9C2AD185D}"/>
                  </a:ext>
                </a:extLst>
              </p:cNvPr>
              <p:cNvSpPr/>
              <p:nvPr/>
            </p:nvSpPr>
            <p:spPr>
              <a:xfrm>
                <a:off x="4417573" y="5106691"/>
                <a:ext cx="69109" cy="70285"/>
              </a:xfrm>
              <a:custGeom>
                <a:avLst/>
                <a:gdLst>
                  <a:gd name="connsiteX0" fmla="*/ 0 w 69109"/>
                  <a:gd name="connsiteY0" fmla="*/ 62033 h 70285"/>
                  <a:gd name="connsiteX1" fmla="*/ 57286 w 69109"/>
                  <a:gd name="connsiteY1" fmla="*/ 70286 h 70285"/>
                  <a:gd name="connsiteX2" fmla="*/ 69109 w 69109"/>
                  <a:gd name="connsiteY2" fmla="*/ 16561 h 70285"/>
                  <a:gd name="connsiteX3" fmla="*/ 13654 w 69109"/>
                  <a:gd name="connsiteY3" fmla="*/ 0 h 70285"/>
                  <a:gd name="connsiteX4" fmla="*/ 0 w 69109"/>
                  <a:gd name="connsiteY4" fmla="*/ 62033 h 702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109" h="70285">
                    <a:moveTo>
                      <a:pt x="0" y="62033"/>
                    </a:moveTo>
                    <a:lnTo>
                      <a:pt x="57286" y="70286"/>
                    </a:lnTo>
                    <a:cubicBezTo>
                      <a:pt x="59909" y="52113"/>
                      <a:pt x="63861" y="34156"/>
                      <a:pt x="69109" y="16561"/>
                    </a:cubicBezTo>
                    <a:lnTo>
                      <a:pt x="13654" y="0"/>
                    </a:lnTo>
                    <a:cubicBezTo>
                      <a:pt x="7591" y="20316"/>
                      <a:pt x="3027" y="41049"/>
                      <a:pt x="0" y="62033"/>
                    </a:cubicBezTo>
                    <a:close/>
                  </a:path>
                </a:pathLst>
              </a:custGeom>
              <a:grpFill/>
              <a:ln w="3609" cap="flat">
                <a:noFill/>
                <a:prstDash val="solid"/>
                <a:miter/>
              </a:ln>
            </p:spPr>
            <p:txBody>
              <a:bodyPr rtlCol="0" anchor="ctr"/>
              <a:lstStyle/>
              <a:p>
                <a:endParaRPr lang="en-ID"/>
              </a:p>
            </p:txBody>
          </p:sp>
          <p:sp>
            <p:nvSpPr>
              <p:cNvPr id="40" name="Freeform: Shape 39">
                <a:extLst>
                  <a:ext uri="{FF2B5EF4-FFF2-40B4-BE49-F238E27FC236}">
                    <a16:creationId xmlns:a16="http://schemas.microsoft.com/office/drawing/2014/main" id="{CBA5A652-D6A0-4651-B74C-C04EDB100421}"/>
                  </a:ext>
                </a:extLst>
              </p:cNvPr>
              <p:cNvSpPr/>
              <p:nvPr/>
            </p:nvSpPr>
            <p:spPr>
              <a:xfrm>
                <a:off x="3722721" y="4073146"/>
                <a:ext cx="1729131" cy="1533797"/>
              </a:xfrm>
              <a:custGeom>
                <a:avLst/>
                <a:gdLst>
                  <a:gd name="connsiteX0" fmla="*/ 1700190 w 1729131"/>
                  <a:gd name="connsiteY0" fmla="*/ 2 h 1533797"/>
                  <a:gd name="connsiteX1" fmla="*/ 1602431 w 1729131"/>
                  <a:gd name="connsiteY1" fmla="*/ 2 h 1533797"/>
                  <a:gd name="connsiteX2" fmla="*/ 1205421 w 1729131"/>
                  <a:gd name="connsiteY2" fmla="*/ 164451 h 1533797"/>
                  <a:gd name="connsiteX3" fmla="*/ 1056317 w 1729131"/>
                  <a:gd name="connsiteY3" fmla="*/ 347276 h 1533797"/>
                  <a:gd name="connsiteX4" fmla="*/ 954785 w 1729131"/>
                  <a:gd name="connsiteY4" fmla="*/ 347276 h 1533797"/>
                  <a:gd name="connsiteX5" fmla="*/ 724721 w 1729131"/>
                  <a:gd name="connsiteY5" fmla="*/ 442572 h 1533797"/>
                  <a:gd name="connsiteX6" fmla="*/ 724721 w 1729131"/>
                  <a:gd name="connsiteY6" fmla="*/ 483498 h 1533797"/>
                  <a:gd name="connsiteX7" fmla="*/ 840479 w 1729131"/>
                  <a:gd name="connsiteY7" fmla="*/ 599256 h 1533797"/>
                  <a:gd name="connsiteX8" fmla="*/ 860944 w 1729131"/>
                  <a:gd name="connsiteY8" fmla="*/ 607732 h 1533797"/>
                  <a:gd name="connsiteX9" fmla="*/ 927051 w 1729131"/>
                  <a:gd name="connsiteY9" fmla="*/ 607732 h 1533797"/>
                  <a:gd name="connsiteX10" fmla="*/ 922472 w 1729131"/>
                  <a:gd name="connsiteY10" fmla="*/ 621034 h 1533797"/>
                  <a:gd name="connsiteX11" fmla="*/ 840479 w 1729131"/>
                  <a:gd name="connsiteY11" fmla="*/ 703027 h 1533797"/>
                  <a:gd name="connsiteX12" fmla="*/ 488385 w 1729131"/>
                  <a:gd name="connsiteY12" fmla="*/ 1124567 h 1533797"/>
                  <a:gd name="connsiteX13" fmla="*/ 162482 w 1729131"/>
                  <a:gd name="connsiteY13" fmla="*/ 1153808 h 1533797"/>
                  <a:gd name="connsiteX14" fmla="*/ 137931 w 1729131"/>
                  <a:gd name="connsiteY14" fmla="*/ 1189532 h 1533797"/>
                  <a:gd name="connsiteX15" fmla="*/ 0 w 1729131"/>
                  <a:gd name="connsiteY15" fmla="*/ 1235503 h 1533797"/>
                  <a:gd name="connsiteX16" fmla="*/ 43395 w 1729131"/>
                  <a:gd name="connsiteY16" fmla="*/ 1273801 h 1533797"/>
                  <a:gd name="connsiteX17" fmla="*/ 108516 w 1729131"/>
                  <a:gd name="connsiteY17" fmla="*/ 1244402 h 1533797"/>
                  <a:gd name="connsiteX18" fmla="*/ 115764 w 1729131"/>
                  <a:gd name="connsiteY18" fmla="*/ 1244720 h 1533797"/>
                  <a:gd name="connsiteX19" fmla="*/ 108516 w 1729131"/>
                  <a:gd name="connsiteY19" fmla="*/ 1302281 h 1533797"/>
                  <a:gd name="connsiteX20" fmla="*/ 166395 w 1729131"/>
                  <a:gd name="connsiteY20" fmla="*/ 1302281 h 1533797"/>
                  <a:gd name="connsiteX21" fmla="*/ 339907 w 1729131"/>
                  <a:gd name="connsiteY21" fmla="*/ 1128644 h 1533797"/>
                  <a:gd name="connsiteX22" fmla="*/ 455590 w 1729131"/>
                  <a:gd name="connsiteY22" fmla="*/ 1172758 h 1533797"/>
                  <a:gd name="connsiteX23" fmla="*/ 428038 w 1729131"/>
                  <a:gd name="connsiteY23" fmla="*/ 1214765 h 1533797"/>
                  <a:gd name="connsiteX24" fmla="*/ 422873 w 1729131"/>
                  <a:gd name="connsiteY24" fmla="*/ 1222794 h 1533797"/>
                  <a:gd name="connsiteX25" fmla="*/ 224274 w 1729131"/>
                  <a:gd name="connsiteY25" fmla="*/ 1331221 h 1533797"/>
                  <a:gd name="connsiteX26" fmla="*/ 224274 w 1729131"/>
                  <a:gd name="connsiteY26" fmla="*/ 1389100 h 1533797"/>
                  <a:gd name="connsiteX27" fmla="*/ 471557 w 1729131"/>
                  <a:gd name="connsiteY27" fmla="*/ 1254099 h 1533797"/>
                  <a:gd name="connsiteX28" fmla="*/ 476721 w 1729131"/>
                  <a:gd name="connsiteY28" fmla="*/ 1246069 h 1533797"/>
                  <a:gd name="connsiteX29" fmla="*/ 861082 w 1729131"/>
                  <a:gd name="connsiteY29" fmla="*/ 764556 h 1533797"/>
                  <a:gd name="connsiteX30" fmla="*/ 964714 w 1729131"/>
                  <a:gd name="connsiteY30" fmla="*/ 868188 h 1533797"/>
                  <a:gd name="connsiteX31" fmla="*/ 898358 w 1729131"/>
                  <a:gd name="connsiteY31" fmla="*/ 934544 h 1533797"/>
                  <a:gd name="connsiteX32" fmla="*/ 898358 w 1729131"/>
                  <a:gd name="connsiteY32" fmla="*/ 1380623 h 1533797"/>
                  <a:gd name="connsiteX33" fmla="*/ 939287 w 1729131"/>
                  <a:gd name="connsiteY33" fmla="*/ 1339697 h 1533797"/>
                  <a:gd name="connsiteX34" fmla="*/ 867152 w 1729131"/>
                  <a:gd name="connsiteY34" fmla="*/ 1198686 h 1533797"/>
                  <a:gd name="connsiteX35" fmla="*/ 1022404 w 1729131"/>
                  <a:gd name="connsiteY35" fmla="*/ 1250630 h 1533797"/>
                  <a:gd name="connsiteX36" fmla="*/ 1032465 w 1729131"/>
                  <a:gd name="connsiteY36" fmla="*/ 1280322 h 1533797"/>
                  <a:gd name="connsiteX37" fmla="*/ 994782 w 1729131"/>
                  <a:gd name="connsiteY37" fmla="*/ 1292285 h 1533797"/>
                  <a:gd name="connsiteX38" fmla="*/ 1016501 w 1729131"/>
                  <a:gd name="connsiteY38" fmla="*/ 1345936 h 1533797"/>
                  <a:gd name="connsiteX39" fmla="*/ 1280321 w 1729131"/>
                  <a:gd name="connsiteY39" fmla="*/ 1458107 h 1533797"/>
                  <a:gd name="connsiteX40" fmla="*/ 1295037 w 1729131"/>
                  <a:gd name="connsiteY40" fmla="*/ 1533797 h 1533797"/>
                  <a:gd name="connsiteX41" fmla="*/ 1352916 w 1729131"/>
                  <a:gd name="connsiteY41" fmla="*/ 1533797 h 1533797"/>
                  <a:gd name="connsiteX42" fmla="*/ 1092460 w 1729131"/>
                  <a:gd name="connsiteY42" fmla="*/ 1273342 h 1533797"/>
                  <a:gd name="connsiteX43" fmla="*/ 1090013 w 1729131"/>
                  <a:gd name="connsiteY43" fmla="*/ 1273399 h 1533797"/>
                  <a:gd name="connsiteX44" fmla="*/ 889794 w 1729131"/>
                  <a:gd name="connsiteY44" fmla="*/ 1131073 h 1533797"/>
                  <a:gd name="connsiteX45" fmla="*/ 864716 w 1729131"/>
                  <a:gd name="connsiteY45" fmla="*/ 1137259 h 1533797"/>
                  <a:gd name="connsiteX46" fmla="*/ 939288 w 1729131"/>
                  <a:gd name="connsiteY46" fmla="*/ 975470 h 1533797"/>
                  <a:gd name="connsiteX47" fmla="*/ 1108096 w 1729131"/>
                  <a:gd name="connsiteY47" fmla="*/ 806660 h 1533797"/>
                  <a:gd name="connsiteX48" fmla="*/ 1121400 w 1729131"/>
                  <a:gd name="connsiteY48" fmla="*/ 802080 h 1533797"/>
                  <a:gd name="connsiteX49" fmla="*/ 1121400 w 1729131"/>
                  <a:gd name="connsiteY49" fmla="*/ 868188 h 1533797"/>
                  <a:gd name="connsiteX50" fmla="*/ 1129874 w 1729131"/>
                  <a:gd name="connsiteY50" fmla="*/ 888651 h 1533797"/>
                  <a:gd name="connsiteX51" fmla="*/ 1245633 w 1729131"/>
                  <a:gd name="connsiteY51" fmla="*/ 1004409 h 1533797"/>
                  <a:gd name="connsiteX52" fmla="*/ 1286562 w 1729131"/>
                  <a:gd name="connsiteY52" fmla="*/ 1004409 h 1533797"/>
                  <a:gd name="connsiteX53" fmla="*/ 1381855 w 1729131"/>
                  <a:gd name="connsiteY53" fmla="*/ 774348 h 1533797"/>
                  <a:gd name="connsiteX54" fmla="*/ 1381855 w 1729131"/>
                  <a:gd name="connsiteY54" fmla="*/ 672814 h 1533797"/>
                  <a:gd name="connsiteX55" fmla="*/ 1564685 w 1729131"/>
                  <a:gd name="connsiteY55" fmla="*/ 523710 h 1533797"/>
                  <a:gd name="connsiteX56" fmla="*/ 1729130 w 1729131"/>
                  <a:gd name="connsiteY56" fmla="*/ 126701 h 1533797"/>
                  <a:gd name="connsiteX57" fmla="*/ 1729130 w 1729131"/>
                  <a:gd name="connsiteY57" fmla="*/ 28942 h 1533797"/>
                  <a:gd name="connsiteX58" fmla="*/ 1700190 w 1729131"/>
                  <a:gd name="connsiteY58" fmla="*/ 2 h 1533797"/>
                  <a:gd name="connsiteX59" fmla="*/ 1671251 w 1729131"/>
                  <a:gd name="connsiteY59" fmla="*/ 57881 h 1533797"/>
                  <a:gd name="connsiteX60" fmla="*/ 1671251 w 1729131"/>
                  <a:gd name="connsiteY60" fmla="*/ 126701 h 1533797"/>
                  <a:gd name="connsiteX61" fmla="*/ 1653712 w 1729131"/>
                  <a:gd name="connsiteY61" fmla="*/ 259187 h 1533797"/>
                  <a:gd name="connsiteX62" fmla="*/ 1540500 w 1729131"/>
                  <a:gd name="connsiteY62" fmla="*/ 204538 h 1533797"/>
                  <a:gd name="connsiteX63" fmla="*/ 1524596 w 1729131"/>
                  <a:gd name="connsiteY63" fmla="*/ 188634 h 1533797"/>
                  <a:gd name="connsiteX64" fmla="*/ 1469945 w 1729131"/>
                  <a:gd name="connsiteY64" fmla="*/ 75419 h 1533797"/>
                  <a:gd name="connsiteX65" fmla="*/ 1602431 w 1729131"/>
                  <a:gd name="connsiteY65" fmla="*/ 57881 h 1533797"/>
                  <a:gd name="connsiteX66" fmla="*/ 872930 w 1729131"/>
                  <a:gd name="connsiteY66" fmla="*/ 549853 h 1533797"/>
                  <a:gd name="connsiteX67" fmla="*/ 787200 w 1729131"/>
                  <a:gd name="connsiteY67" fmla="*/ 464121 h 1533797"/>
                  <a:gd name="connsiteX68" fmla="*/ 954785 w 1729131"/>
                  <a:gd name="connsiteY68" fmla="*/ 405156 h 1533797"/>
                  <a:gd name="connsiteX69" fmla="*/ 1020408 w 1729131"/>
                  <a:gd name="connsiteY69" fmla="*/ 405156 h 1533797"/>
                  <a:gd name="connsiteX70" fmla="*/ 949056 w 1729131"/>
                  <a:gd name="connsiteY70" fmla="*/ 549853 h 1533797"/>
                  <a:gd name="connsiteX71" fmla="*/ 901871 w 1729131"/>
                  <a:gd name="connsiteY71" fmla="*/ 723490 h 1533797"/>
                  <a:gd name="connsiteX72" fmla="*/ 947762 w 1729131"/>
                  <a:gd name="connsiteY72" fmla="*/ 677600 h 1533797"/>
                  <a:gd name="connsiteX73" fmla="*/ 1051532 w 1729131"/>
                  <a:gd name="connsiteY73" fmla="*/ 781369 h 1533797"/>
                  <a:gd name="connsiteX74" fmla="*/ 1005642 w 1729131"/>
                  <a:gd name="connsiteY74" fmla="*/ 827260 h 1533797"/>
                  <a:gd name="connsiteX75" fmla="*/ 1323976 w 1729131"/>
                  <a:gd name="connsiteY75" fmla="*/ 774348 h 1533797"/>
                  <a:gd name="connsiteX76" fmla="*/ 1265009 w 1729131"/>
                  <a:gd name="connsiteY76" fmla="*/ 941932 h 1533797"/>
                  <a:gd name="connsiteX77" fmla="*/ 1179279 w 1729131"/>
                  <a:gd name="connsiteY77" fmla="*/ 856202 h 1533797"/>
                  <a:gd name="connsiteX78" fmla="*/ 1179279 w 1729131"/>
                  <a:gd name="connsiteY78" fmla="*/ 780076 h 1533797"/>
                  <a:gd name="connsiteX79" fmla="*/ 1323976 w 1729131"/>
                  <a:gd name="connsiteY79" fmla="*/ 708723 h 1533797"/>
                  <a:gd name="connsiteX80" fmla="*/ 1523755 w 1729131"/>
                  <a:gd name="connsiteY80" fmla="*/ 482786 h 1533797"/>
                  <a:gd name="connsiteX81" fmla="*/ 1100198 w 1729131"/>
                  <a:gd name="connsiteY81" fmla="*/ 748179 h 1533797"/>
                  <a:gd name="connsiteX82" fmla="*/ 980954 w 1729131"/>
                  <a:gd name="connsiteY82" fmla="*/ 628936 h 1533797"/>
                  <a:gd name="connsiteX83" fmla="*/ 1246350 w 1729131"/>
                  <a:gd name="connsiteY83" fmla="*/ 205375 h 1533797"/>
                  <a:gd name="connsiteX84" fmla="*/ 1414123 w 1729131"/>
                  <a:gd name="connsiteY84" fmla="*/ 94158 h 1533797"/>
                  <a:gd name="connsiteX85" fmla="*/ 1483667 w 1729131"/>
                  <a:gd name="connsiteY85" fmla="*/ 229559 h 1533797"/>
                  <a:gd name="connsiteX86" fmla="*/ 1499571 w 1729131"/>
                  <a:gd name="connsiteY86" fmla="*/ 245464 h 1533797"/>
                  <a:gd name="connsiteX87" fmla="*/ 1634972 w 1729131"/>
                  <a:gd name="connsiteY87" fmla="*/ 315009 h 1533797"/>
                  <a:gd name="connsiteX88" fmla="*/ 1523755 w 1729131"/>
                  <a:gd name="connsiteY88" fmla="*/ 482786 h 1533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Lst>
                <a:rect l="l" t="t" r="r" b="b"/>
                <a:pathLst>
                  <a:path w="1729131" h="1533797">
                    <a:moveTo>
                      <a:pt x="1700190" y="2"/>
                    </a:moveTo>
                    <a:lnTo>
                      <a:pt x="1602431" y="2"/>
                    </a:lnTo>
                    <a:cubicBezTo>
                      <a:pt x="1453442" y="-405"/>
                      <a:pt x="1310483" y="58811"/>
                      <a:pt x="1205421" y="164451"/>
                    </a:cubicBezTo>
                    <a:cubicBezTo>
                      <a:pt x="1149707" y="220232"/>
                      <a:pt x="1099754" y="281483"/>
                      <a:pt x="1056317" y="347276"/>
                    </a:cubicBezTo>
                    <a:lnTo>
                      <a:pt x="954785" y="347276"/>
                    </a:lnTo>
                    <a:cubicBezTo>
                      <a:pt x="868448" y="347041"/>
                      <a:pt x="785604" y="381356"/>
                      <a:pt x="724721" y="442572"/>
                    </a:cubicBezTo>
                    <a:cubicBezTo>
                      <a:pt x="713420" y="453873"/>
                      <a:pt x="713420" y="472196"/>
                      <a:pt x="724721" y="483498"/>
                    </a:cubicBezTo>
                    <a:lnTo>
                      <a:pt x="840479" y="599256"/>
                    </a:lnTo>
                    <a:cubicBezTo>
                      <a:pt x="845907" y="604683"/>
                      <a:pt x="853268" y="607732"/>
                      <a:pt x="860944" y="607732"/>
                    </a:cubicBezTo>
                    <a:lnTo>
                      <a:pt x="927051" y="607732"/>
                    </a:lnTo>
                    <a:cubicBezTo>
                      <a:pt x="925503" y="612159"/>
                      <a:pt x="923966" y="616590"/>
                      <a:pt x="922472" y="621034"/>
                    </a:cubicBezTo>
                    <a:lnTo>
                      <a:pt x="840479" y="703027"/>
                    </a:lnTo>
                    <a:cubicBezTo>
                      <a:pt x="710806" y="832785"/>
                      <a:pt x="592974" y="973858"/>
                      <a:pt x="488385" y="1124567"/>
                    </a:cubicBezTo>
                    <a:cubicBezTo>
                      <a:pt x="390315" y="1042646"/>
                      <a:pt x="244403" y="1055737"/>
                      <a:pt x="162482" y="1153808"/>
                    </a:cubicBezTo>
                    <a:cubicBezTo>
                      <a:pt x="153198" y="1164921"/>
                      <a:pt x="144978" y="1176882"/>
                      <a:pt x="137931" y="1189532"/>
                    </a:cubicBezTo>
                    <a:cubicBezTo>
                      <a:pt x="87035" y="1178991"/>
                      <a:pt x="34395" y="1196536"/>
                      <a:pt x="0" y="1235503"/>
                    </a:cubicBezTo>
                    <a:lnTo>
                      <a:pt x="43395" y="1273801"/>
                    </a:lnTo>
                    <a:cubicBezTo>
                      <a:pt x="59884" y="1255119"/>
                      <a:pt x="83598" y="1244413"/>
                      <a:pt x="108516" y="1244402"/>
                    </a:cubicBezTo>
                    <a:cubicBezTo>
                      <a:pt x="110950" y="1244402"/>
                      <a:pt x="113365" y="1244523"/>
                      <a:pt x="115764" y="1244720"/>
                    </a:cubicBezTo>
                    <a:cubicBezTo>
                      <a:pt x="110940" y="1263526"/>
                      <a:pt x="108505" y="1282866"/>
                      <a:pt x="108516" y="1302281"/>
                    </a:cubicBezTo>
                    <a:lnTo>
                      <a:pt x="166395" y="1302281"/>
                    </a:lnTo>
                    <a:cubicBezTo>
                      <a:pt x="166360" y="1206419"/>
                      <a:pt x="244044" y="1128679"/>
                      <a:pt x="339907" y="1128644"/>
                    </a:cubicBezTo>
                    <a:cubicBezTo>
                      <a:pt x="382579" y="1128628"/>
                      <a:pt x="423763" y="1144333"/>
                      <a:pt x="455590" y="1172758"/>
                    </a:cubicBezTo>
                    <a:cubicBezTo>
                      <a:pt x="446303" y="1186696"/>
                      <a:pt x="437119" y="1200698"/>
                      <a:pt x="428038" y="1214765"/>
                    </a:cubicBezTo>
                    <a:lnTo>
                      <a:pt x="422873" y="1222794"/>
                    </a:lnTo>
                    <a:cubicBezTo>
                      <a:pt x="379559" y="1290507"/>
                      <a:pt x="304655" y="1331401"/>
                      <a:pt x="224274" y="1331221"/>
                    </a:cubicBezTo>
                    <a:lnTo>
                      <a:pt x="224274" y="1389100"/>
                    </a:lnTo>
                    <a:cubicBezTo>
                      <a:pt x="324359" y="1389326"/>
                      <a:pt x="417624" y="1338409"/>
                      <a:pt x="471557" y="1254099"/>
                    </a:cubicBezTo>
                    <a:lnTo>
                      <a:pt x="476721" y="1246069"/>
                    </a:lnTo>
                    <a:cubicBezTo>
                      <a:pt x="588115" y="1072899"/>
                      <a:pt x="716904" y="911557"/>
                      <a:pt x="861082" y="764556"/>
                    </a:cubicBezTo>
                    <a:lnTo>
                      <a:pt x="964714" y="868188"/>
                    </a:lnTo>
                    <a:lnTo>
                      <a:pt x="898358" y="934544"/>
                    </a:lnTo>
                    <a:cubicBezTo>
                      <a:pt x="775181" y="1057727"/>
                      <a:pt x="775181" y="1257440"/>
                      <a:pt x="898358" y="1380623"/>
                    </a:cubicBezTo>
                    <a:lnTo>
                      <a:pt x="939287" y="1339697"/>
                    </a:lnTo>
                    <a:cubicBezTo>
                      <a:pt x="900918" y="1301518"/>
                      <a:pt x="875659" y="1252142"/>
                      <a:pt x="867152" y="1198686"/>
                    </a:cubicBezTo>
                    <a:cubicBezTo>
                      <a:pt x="924368" y="1170159"/>
                      <a:pt x="993877" y="1193415"/>
                      <a:pt x="1022404" y="1250630"/>
                    </a:cubicBezTo>
                    <a:cubicBezTo>
                      <a:pt x="1027089" y="1260026"/>
                      <a:pt x="1030473" y="1270014"/>
                      <a:pt x="1032465" y="1280322"/>
                    </a:cubicBezTo>
                    <a:cubicBezTo>
                      <a:pt x="1019617" y="1283343"/>
                      <a:pt x="1007019" y="1287342"/>
                      <a:pt x="994782" y="1292285"/>
                    </a:cubicBezTo>
                    <a:lnTo>
                      <a:pt x="1016501" y="1345936"/>
                    </a:lnTo>
                    <a:cubicBezTo>
                      <a:pt x="1120328" y="1304059"/>
                      <a:pt x="1238445" y="1354280"/>
                      <a:pt x="1280321" y="1458107"/>
                    </a:cubicBezTo>
                    <a:cubicBezTo>
                      <a:pt x="1290024" y="1482163"/>
                      <a:pt x="1295020" y="1507858"/>
                      <a:pt x="1295037" y="1533797"/>
                    </a:cubicBezTo>
                    <a:lnTo>
                      <a:pt x="1352916" y="1533797"/>
                    </a:lnTo>
                    <a:cubicBezTo>
                      <a:pt x="1352754" y="1390019"/>
                      <a:pt x="1236239" y="1273503"/>
                      <a:pt x="1092460" y="1273342"/>
                    </a:cubicBezTo>
                    <a:cubicBezTo>
                      <a:pt x="1091641" y="1273342"/>
                      <a:pt x="1090831" y="1273392"/>
                      <a:pt x="1090013" y="1273399"/>
                    </a:cubicBezTo>
                    <a:cubicBezTo>
                      <a:pt x="1074026" y="1178808"/>
                      <a:pt x="984385" y="1115086"/>
                      <a:pt x="889794" y="1131073"/>
                    </a:cubicBezTo>
                    <a:cubicBezTo>
                      <a:pt x="881293" y="1132509"/>
                      <a:pt x="872910" y="1134577"/>
                      <a:pt x="864716" y="1137259"/>
                    </a:cubicBezTo>
                    <a:cubicBezTo>
                      <a:pt x="869364" y="1076131"/>
                      <a:pt x="895831" y="1018710"/>
                      <a:pt x="939288" y="975470"/>
                    </a:cubicBezTo>
                    <a:lnTo>
                      <a:pt x="1108096" y="806660"/>
                    </a:lnTo>
                    <a:cubicBezTo>
                      <a:pt x="1112541" y="805166"/>
                      <a:pt x="1116972" y="803628"/>
                      <a:pt x="1121400" y="802080"/>
                    </a:cubicBezTo>
                    <a:lnTo>
                      <a:pt x="1121400" y="868188"/>
                    </a:lnTo>
                    <a:cubicBezTo>
                      <a:pt x="1121399" y="875863"/>
                      <a:pt x="1124448" y="883224"/>
                      <a:pt x="1129874" y="888651"/>
                    </a:cubicBezTo>
                    <a:lnTo>
                      <a:pt x="1245633" y="1004409"/>
                    </a:lnTo>
                    <a:cubicBezTo>
                      <a:pt x="1256935" y="1015711"/>
                      <a:pt x="1275259" y="1015711"/>
                      <a:pt x="1286562" y="1004409"/>
                    </a:cubicBezTo>
                    <a:cubicBezTo>
                      <a:pt x="1347777" y="943527"/>
                      <a:pt x="1382091" y="860684"/>
                      <a:pt x="1381855" y="774348"/>
                    </a:cubicBezTo>
                    <a:lnTo>
                      <a:pt x="1381855" y="672814"/>
                    </a:lnTo>
                    <a:cubicBezTo>
                      <a:pt x="1447649" y="629376"/>
                      <a:pt x="1508901" y="579423"/>
                      <a:pt x="1564685" y="523710"/>
                    </a:cubicBezTo>
                    <a:cubicBezTo>
                      <a:pt x="1670321" y="418646"/>
                      <a:pt x="1729536" y="275688"/>
                      <a:pt x="1729130" y="126701"/>
                    </a:cubicBezTo>
                    <a:lnTo>
                      <a:pt x="1729130" y="28942"/>
                    </a:lnTo>
                    <a:cubicBezTo>
                      <a:pt x="1729130" y="12959"/>
                      <a:pt x="1716173" y="2"/>
                      <a:pt x="1700190" y="2"/>
                    </a:cubicBezTo>
                    <a:close/>
                    <a:moveTo>
                      <a:pt x="1671251" y="57881"/>
                    </a:moveTo>
                    <a:lnTo>
                      <a:pt x="1671251" y="126701"/>
                    </a:lnTo>
                    <a:cubicBezTo>
                      <a:pt x="1671285" y="171444"/>
                      <a:pt x="1665387" y="215994"/>
                      <a:pt x="1653712" y="259187"/>
                    </a:cubicBezTo>
                    <a:cubicBezTo>
                      <a:pt x="1610854" y="254388"/>
                      <a:pt x="1570917" y="235110"/>
                      <a:pt x="1540500" y="204538"/>
                    </a:cubicBezTo>
                    <a:lnTo>
                      <a:pt x="1524596" y="188634"/>
                    </a:lnTo>
                    <a:cubicBezTo>
                      <a:pt x="1494024" y="158216"/>
                      <a:pt x="1474745" y="118277"/>
                      <a:pt x="1469945" y="75419"/>
                    </a:cubicBezTo>
                    <a:cubicBezTo>
                      <a:pt x="1513138" y="63744"/>
                      <a:pt x="1557688" y="57847"/>
                      <a:pt x="1602431" y="57881"/>
                    </a:cubicBezTo>
                    <a:close/>
                    <a:moveTo>
                      <a:pt x="872930" y="549853"/>
                    </a:moveTo>
                    <a:lnTo>
                      <a:pt x="787200" y="464121"/>
                    </a:lnTo>
                    <a:cubicBezTo>
                      <a:pt x="834632" y="425803"/>
                      <a:pt x="893809" y="404981"/>
                      <a:pt x="954785" y="405156"/>
                    </a:cubicBezTo>
                    <a:lnTo>
                      <a:pt x="1020408" y="405156"/>
                    </a:lnTo>
                    <a:cubicBezTo>
                      <a:pt x="993351" y="451704"/>
                      <a:pt x="969511" y="500049"/>
                      <a:pt x="949056" y="549853"/>
                    </a:cubicBezTo>
                    <a:close/>
                    <a:moveTo>
                      <a:pt x="901871" y="723490"/>
                    </a:moveTo>
                    <a:lnTo>
                      <a:pt x="947762" y="677600"/>
                    </a:lnTo>
                    <a:lnTo>
                      <a:pt x="1051532" y="781369"/>
                    </a:lnTo>
                    <a:lnTo>
                      <a:pt x="1005642" y="827260"/>
                    </a:lnTo>
                    <a:close/>
                    <a:moveTo>
                      <a:pt x="1323976" y="774348"/>
                    </a:moveTo>
                    <a:cubicBezTo>
                      <a:pt x="1324151" y="835324"/>
                      <a:pt x="1303329" y="894501"/>
                      <a:pt x="1265009" y="941932"/>
                    </a:cubicBezTo>
                    <a:lnTo>
                      <a:pt x="1179279" y="856202"/>
                    </a:lnTo>
                    <a:lnTo>
                      <a:pt x="1179279" y="780076"/>
                    </a:lnTo>
                    <a:cubicBezTo>
                      <a:pt x="1229083" y="759620"/>
                      <a:pt x="1277428" y="735780"/>
                      <a:pt x="1323976" y="708723"/>
                    </a:cubicBezTo>
                    <a:close/>
                    <a:moveTo>
                      <a:pt x="1523755" y="482786"/>
                    </a:moveTo>
                    <a:cubicBezTo>
                      <a:pt x="1404298" y="601944"/>
                      <a:pt x="1259527" y="692655"/>
                      <a:pt x="1100198" y="748179"/>
                    </a:cubicBezTo>
                    <a:lnTo>
                      <a:pt x="980954" y="628936"/>
                    </a:lnTo>
                    <a:cubicBezTo>
                      <a:pt x="1036478" y="469605"/>
                      <a:pt x="1127189" y="324833"/>
                      <a:pt x="1246350" y="205375"/>
                    </a:cubicBezTo>
                    <a:cubicBezTo>
                      <a:pt x="1294201" y="157367"/>
                      <a:pt x="1351270" y="119536"/>
                      <a:pt x="1414123" y="94158"/>
                    </a:cubicBezTo>
                    <a:cubicBezTo>
                      <a:pt x="1422468" y="145489"/>
                      <a:pt x="1446806" y="192875"/>
                      <a:pt x="1483667" y="229559"/>
                    </a:cubicBezTo>
                    <a:lnTo>
                      <a:pt x="1499571" y="245464"/>
                    </a:lnTo>
                    <a:cubicBezTo>
                      <a:pt x="1536255" y="282325"/>
                      <a:pt x="1583641" y="306663"/>
                      <a:pt x="1634972" y="315009"/>
                    </a:cubicBezTo>
                    <a:cubicBezTo>
                      <a:pt x="1609593" y="377862"/>
                      <a:pt x="1571762" y="434932"/>
                      <a:pt x="1523755" y="482786"/>
                    </a:cubicBezTo>
                    <a:close/>
                  </a:path>
                </a:pathLst>
              </a:custGeom>
              <a:grpFill/>
              <a:ln w="3609" cap="flat">
                <a:noFill/>
                <a:prstDash val="solid"/>
                <a:miter/>
              </a:ln>
            </p:spPr>
            <p:txBody>
              <a:bodyPr rtlCol="0" anchor="ctr"/>
              <a:lstStyle/>
              <a:p>
                <a:endParaRPr lang="en-ID"/>
              </a:p>
            </p:txBody>
          </p:sp>
          <p:sp>
            <p:nvSpPr>
              <p:cNvPr id="41" name="Freeform: Shape 40">
                <a:extLst>
                  <a:ext uri="{FF2B5EF4-FFF2-40B4-BE49-F238E27FC236}">
                    <a16:creationId xmlns:a16="http://schemas.microsoft.com/office/drawing/2014/main" id="{7556249A-305C-4C7E-A0BD-6CC73BCDFF5D}"/>
                  </a:ext>
                </a:extLst>
              </p:cNvPr>
              <p:cNvSpPr/>
              <p:nvPr/>
            </p:nvSpPr>
            <p:spPr>
              <a:xfrm>
                <a:off x="3755963" y="5491156"/>
                <a:ext cx="437039" cy="260484"/>
              </a:xfrm>
              <a:custGeom>
                <a:avLst/>
                <a:gdLst>
                  <a:gd name="connsiteX0" fmla="*/ 162776 w 437039"/>
                  <a:gd name="connsiteY0" fmla="*/ 97035 h 260484"/>
                  <a:gd name="connsiteX1" fmla="*/ 0 w 437039"/>
                  <a:gd name="connsiteY1" fmla="*/ 121586 h 260484"/>
                  <a:gd name="connsiteX2" fmla="*/ 34761 w 437039"/>
                  <a:gd name="connsiteY2" fmla="*/ 167864 h 260484"/>
                  <a:gd name="connsiteX3" fmla="*/ 196834 w 437039"/>
                  <a:gd name="connsiteY3" fmla="*/ 191058 h 260484"/>
                  <a:gd name="connsiteX4" fmla="*/ 219972 w 437039"/>
                  <a:gd name="connsiteY4" fmla="*/ 260485 h 260484"/>
                  <a:gd name="connsiteX5" fmla="*/ 277851 w 437039"/>
                  <a:gd name="connsiteY5" fmla="*/ 260485 h 260484"/>
                  <a:gd name="connsiteX6" fmla="*/ 213287 w 437039"/>
                  <a:gd name="connsiteY6" fmla="*/ 125515 h 260484"/>
                  <a:gd name="connsiteX7" fmla="*/ 408057 w 437039"/>
                  <a:gd name="connsiteY7" fmla="*/ 77248 h 260484"/>
                  <a:gd name="connsiteX8" fmla="*/ 437039 w 437039"/>
                  <a:gd name="connsiteY8" fmla="*/ 27148 h 260484"/>
                  <a:gd name="connsiteX9" fmla="*/ 162776 w 437039"/>
                  <a:gd name="connsiteY9" fmla="*/ 97036 h 2604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37039" h="260484">
                    <a:moveTo>
                      <a:pt x="162776" y="97035"/>
                    </a:moveTo>
                    <a:cubicBezTo>
                      <a:pt x="107840" y="77336"/>
                      <a:pt x="46682" y="86560"/>
                      <a:pt x="0" y="121586"/>
                    </a:cubicBezTo>
                    <a:lnTo>
                      <a:pt x="34761" y="167864"/>
                    </a:lnTo>
                    <a:cubicBezTo>
                      <a:pt x="85921" y="129513"/>
                      <a:pt x="158484" y="139898"/>
                      <a:pt x="196834" y="191058"/>
                    </a:cubicBezTo>
                    <a:cubicBezTo>
                      <a:pt x="211851" y="211090"/>
                      <a:pt x="219969" y="235450"/>
                      <a:pt x="219972" y="260485"/>
                    </a:cubicBezTo>
                    <a:lnTo>
                      <a:pt x="277851" y="260485"/>
                    </a:lnTo>
                    <a:cubicBezTo>
                      <a:pt x="277850" y="208046"/>
                      <a:pt x="254114" y="158425"/>
                      <a:pt x="213287" y="125515"/>
                    </a:cubicBezTo>
                    <a:cubicBezTo>
                      <a:pt x="254718" y="59739"/>
                      <a:pt x="340705" y="38430"/>
                      <a:pt x="408057" y="77248"/>
                    </a:cubicBezTo>
                    <a:lnTo>
                      <a:pt x="437039" y="27148"/>
                    </a:lnTo>
                    <a:cubicBezTo>
                      <a:pt x="341793" y="-27791"/>
                      <a:pt x="220115" y="3215"/>
                      <a:pt x="162776" y="97036"/>
                    </a:cubicBezTo>
                    <a:close/>
                  </a:path>
                </a:pathLst>
              </a:custGeom>
              <a:grpFill/>
              <a:ln w="3609" cap="flat">
                <a:noFill/>
                <a:prstDash val="solid"/>
                <a:miter/>
              </a:ln>
            </p:spPr>
            <p:txBody>
              <a:bodyPr rtlCol="0" anchor="ctr"/>
              <a:lstStyle/>
              <a:p>
                <a:endParaRPr lang="en-ID"/>
              </a:p>
            </p:txBody>
          </p:sp>
          <p:sp>
            <p:nvSpPr>
              <p:cNvPr id="42" name="Freeform: Shape 41">
                <a:extLst>
                  <a:ext uri="{FF2B5EF4-FFF2-40B4-BE49-F238E27FC236}">
                    <a16:creationId xmlns:a16="http://schemas.microsoft.com/office/drawing/2014/main" id="{9B98DE0B-0EF9-402D-BE93-E21E4BC9915E}"/>
                  </a:ext>
                </a:extLst>
              </p:cNvPr>
              <p:cNvSpPr/>
              <p:nvPr/>
            </p:nvSpPr>
            <p:spPr>
              <a:xfrm>
                <a:off x="4332849" y="5462246"/>
                <a:ext cx="337689" cy="270098"/>
              </a:xfrm>
              <a:custGeom>
                <a:avLst/>
                <a:gdLst>
                  <a:gd name="connsiteX0" fmla="*/ 135057 w 337689"/>
                  <a:gd name="connsiteY0" fmla="*/ 0 h 270098"/>
                  <a:gd name="connsiteX1" fmla="*/ 0 w 337689"/>
                  <a:gd name="connsiteY1" fmla="*/ 51589 h 270098"/>
                  <a:gd name="connsiteX2" fmla="*/ 38598 w 337689"/>
                  <a:gd name="connsiteY2" fmla="*/ 94716 h 270098"/>
                  <a:gd name="connsiteX3" fmla="*/ 242988 w 337689"/>
                  <a:gd name="connsiteY3" fmla="*/ 106306 h 270098"/>
                  <a:gd name="connsiteX4" fmla="*/ 271528 w 337689"/>
                  <a:gd name="connsiteY4" fmla="*/ 250813 h 270098"/>
                  <a:gd name="connsiteX5" fmla="*/ 326100 w 337689"/>
                  <a:gd name="connsiteY5" fmla="*/ 270098 h 270098"/>
                  <a:gd name="connsiteX6" fmla="*/ 202337 w 337689"/>
                  <a:gd name="connsiteY6" fmla="*/ 11534 h 270098"/>
                  <a:gd name="connsiteX7" fmla="*/ 135057 w 337689"/>
                  <a:gd name="connsiteY7" fmla="*/ 0 h 270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7689" h="270098">
                    <a:moveTo>
                      <a:pt x="135057" y="0"/>
                    </a:moveTo>
                    <a:cubicBezTo>
                      <a:pt x="85219" y="-34"/>
                      <a:pt x="37124" y="18338"/>
                      <a:pt x="0" y="51589"/>
                    </a:cubicBezTo>
                    <a:lnTo>
                      <a:pt x="38598" y="94716"/>
                    </a:lnTo>
                    <a:cubicBezTo>
                      <a:pt x="98239" y="41476"/>
                      <a:pt x="189748" y="46665"/>
                      <a:pt x="242988" y="106306"/>
                    </a:cubicBezTo>
                    <a:cubicBezTo>
                      <a:pt x="278129" y="145673"/>
                      <a:pt x="289065" y="201043"/>
                      <a:pt x="271528" y="250813"/>
                    </a:cubicBezTo>
                    <a:lnTo>
                      <a:pt x="326100" y="270098"/>
                    </a:lnTo>
                    <a:cubicBezTo>
                      <a:pt x="363324" y="164522"/>
                      <a:pt x="307914" y="48759"/>
                      <a:pt x="202337" y="11534"/>
                    </a:cubicBezTo>
                    <a:cubicBezTo>
                      <a:pt x="180724" y="3914"/>
                      <a:pt x="157975" y="14"/>
                      <a:pt x="135057" y="0"/>
                    </a:cubicBezTo>
                    <a:close/>
                  </a:path>
                </a:pathLst>
              </a:custGeom>
              <a:grpFill/>
              <a:ln w="3609" cap="flat">
                <a:noFill/>
                <a:prstDash val="solid"/>
                <a:miter/>
              </a:ln>
            </p:spPr>
            <p:txBody>
              <a:bodyPr rtlCol="0" anchor="ctr"/>
              <a:lstStyle/>
              <a:p>
                <a:endParaRPr lang="en-ID"/>
              </a:p>
            </p:txBody>
          </p:sp>
        </p:grpSp>
        <p:sp>
          <p:nvSpPr>
            <p:cNvPr id="46" name="Rectangle 45">
              <a:extLst>
                <a:ext uri="{FF2B5EF4-FFF2-40B4-BE49-F238E27FC236}">
                  <a16:creationId xmlns:a16="http://schemas.microsoft.com/office/drawing/2014/main" id="{8F3B9995-5E0B-4B09-A850-13D4BE36961D}"/>
                </a:ext>
              </a:extLst>
            </p:cNvPr>
            <p:cNvSpPr/>
            <p:nvPr/>
          </p:nvSpPr>
          <p:spPr>
            <a:xfrm>
              <a:off x="1416821" y="4348624"/>
              <a:ext cx="3759200" cy="548676"/>
            </a:xfrm>
            <a:prstGeom prst="rect">
              <a:avLst/>
            </a:prstGeom>
          </p:spPr>
          <p:txBody>
            <a:bodyPr wrap="square">
              <a:spAutoFit/>
            </a:bodyPr>
            <a:lstStyle/>
            <a:p>
              <a:pPr algn="just">
                <a:lnSpc>
                  <a:spcPct val="150000"/>
                </a:lnSpc>
              </a:pPr>
              <a:r>
                <a:rPr lang="en-US" sz="1050">
                  <a:solidFill>
                    <a:schemeClr val="bg1">
                      <a:lumMod val="95000"/>
                    </a:schemeClr>
                  </a:solidFill>
                  <a:latin typeface="Muli" pitchFamily="2" charset="0"/>
                  <a:ea typeface="Open Sans" panose="020B0606030504020204" pitchFamily="34" charset="0"/>
                  <a:cs typeface="Open Sans" panose="020B0606030504020204" pitchFamily="34" charset="0"/>
                </a:rPr>
                <a:t>At vero eos et accusamus et iusto odio dignissimos ducim blanditiis. ise praesentium voluptatum deleatque corrupti.</a:t>
              </a:r>
            </a:p>
          </p:txBody>
        </p:sp>
        <p:sp>
          <p:nvSpPr>
            <p:cNvPr id="47" name="TextBox 46">
              <a:extLst>
                <a:ext uri="{FF2B5EF4-FFF2-40B4-BE49-F238E27FC236}">
                  <a16:creationId xmlns:a16="http://schemas.microsoft.com/office/drawing/2014/main" id="{4AFF5D29-F501-41B9-BB4D-F7F5D822248D}"/>
                </a:ext>
              </a:extLst>
            </p:cNvPr>
            <p:cNvSpPr txBox="1"/>
            <p:nvPr/>
          </p:nvSpPr>
          <p:spPr>
            <a:xfrm>
              <a:off x="1416820" y="4073825"/>
              <a:ext cx="1098378" cy="261610"/>
            </a:xfrm>
            <a:prstGeom prst="rect">
              <a:avLst/>
            </a:prstGeom>
            <a:noFill/>
          </p:spPr>
          <p:txBody>
            <a:bodyPr wrap="none" rtlCol="0">
              <a:spAutoFit/>
            </a:bodyPr>
            <a:lstStyle/>
            <a:p>
              <a:r>
                <a:rPr lang="en-US" sz="1100" b="1" spc="200">
                  <a:solidFill>
                    <a:schemeClr val="bg1">
                      <a:lumMod val="95000"/>
                    </a:schemeClr>
                  </a:solidFill>
                  <a:latin typeface="Poppins SemiBold" panose="00000700000000000000" pitchFamily="2" charset="0"/>
                  <a:ea typeface="Open Sans" panose="020B0606030504020204" pitchFamily="34" charset="0"/>
                  <a:cs typeface="Poppins SemiBold" panose="00000700000000000000" pitchFamily="2" charset="0"/>
                </a:rPr>
                <a:t>Point Two</a:t>
              </a:r>
            </a:p>
          </p:txBody>
        </p:sp>
        <p:sp>
          <p:nvSpPr>
            <p:cNvPr id="48" name="TextBox 47">
              <a:extLst>
                <a:ext uri="{FF2B5EF4-FFF2-40B4-BE49-F238E27FC236}">
                  <a16:creationId xmlns:a16="http://schemas.microsoft.com/office/drawing/2014/main" id="{BF7402BA-4881-4390-A0B7-5752A8949CB3}"/>
                </a:ext>
              </a:extLst>
            </p:cNvPr>
            <p:cNvSpPr txBox="1"/>
            <p:nvPr/>
          </p:nvSpPr>
          <p:spPr>
            <a:xfrm>
              <a:off x="3652141" y="4973430"/>
              <a:ext cx="1745991" cy="261610"/>
            </a:xfrm>
            <a:prstGeom prst="rect">
              <a:avLst/>
            </a:prstGeom>
            <a:noFill/>
          </p:spPr>
          <p:txBody>
            <a:bodyPr wrap="none" rtlCol="0">
              <a:spAutoFit/>
            </a:bodyPr>
            <a:lstStyle/>
            <a:p>
              <a:r>
                <a:rPr lang="en-US" sz="1100" i="1" spc="200">
                  <a:solidFill>
                    <a:schemeClr val="bg1">
                      <a:lumMod val="95000"/>
                    </a:schemeClr>
                  </a:solidFill>
                  <a:latin typeface="Poppins Light" panose="00000400000000000000" pitchFamily="2" charset="0"/>
                  <a:ea typeface="Open Sans" panose="020B0606030504020204" pitchFamily="34" charset="0"/>
                  <a:cs typeface="Poppins Light" panose="00000400000000000000" pitchFamily="2" charset="0"/>
                </a:rPr>
                <a:t>Description Here</a:t>
              </a:r>
            </a:p>
          </p:txBody>
        </p:sp>
      </p:grpSp>
      <p:grpSp>
        <p:nvGrpSpPr>
          <p:cNvPr id="51" name="Group 50">
            <a:extLst>
              <a:ext uri="{FF2B5EF4-FFF2-40B4-BE49-F238E27FC236}">
                <a16:creationId xmlns:a16="http://schemas.microsoft.com/office/drawing/2014/main" id="{5D7B14B3-3007-4C0E-887C-82C4EE32D303}"/>
              </a:ext>
            </a:extLst>
          </p:cNvPr>
          <p:cNvGrpSpPr/>
          <p:nvPr/>
        </p:nvGrpSpPr>
        <p:grpSpPr>
          <a:xfrm rot="14400000">
            <a:off x="732032" y="3369738"/>
            <a:ext cx="918338" cy="1259138"/>
            <a:chOff x="2043597" y="4413279"/>
            <a:chExt cx="1588632" cy="1259138"/>
          </a:xfrm>
          <a:effectLst>
            <a:outerShdw blurRad="228600" dist="431800" dir="2700000" algn="tl" rotWithShape="0">
              <a:prstClr val="black">
                <a:alpha val="17000"/>
              </a:prstClr>
            </a:outerShdw>
          </a:effectLst>
        </p:grpSpPr>
        <p:sp>
          <p:nvSpPr>
            <p:cNvPr id="52" name="Freeform 13">
              <a:extLst>
                <a:ext uri="{FF2B5EF4-FFF2-40B4-BE49-F238E27FC236}">
                  <a16:creationId xmlns:a16="http://schemas.microsoft.com/office/drawing/2014/main" id="{04A6E513-4360-4C51-B108-A478B62EB1A4}"/>
                </a:ext>
              </a:extLst>
            </p:cNvPr>
            <p:cNvSpPr>
              <a:spLocks/>
            </p:cNvSpPr>
            <p:nvPr/>
          </p:nvSpPr>
          <p:spPr bwMode="auto">
            <a:xfrm>
              <a:off x="2043597" y="4413279"/>
              <a:ext cx="1588632" cy="571907"/>
            </a:xfrm>
            <a:custGeom>
              <a:avLst/>
              <a:gdLst>
                <a:gd name="T0" fmla="*/ 675 w 1350"/>
                <a:gd name="T1" fmla="*/ 486 h 486"/>
                <a:gd name="T2" fmla="*/ 0 w 1350"/>
                <a:gd name="T3" fmla="*/ 242 h 486"/>
                <a:gd name="T4" fmla="*/ 675 w 1350"/>
                <a:gd name="T5" fmla="*/ 0 h 486"/>
                <a:gd name="T6" fmla="*/ 1350 w 1350"/>
                <a:gd name="T7" fmla="*/ 242 h 486"/>
                <a:gd name="T8" fmla="*/ 675 w 1350"/>
                <a:gd name="T9" fmla="*/ 486 h 486"/>
              </a:gdLst>
              <a:ahLst/>
              <a:cxnLst>
                <a:cxn ang="0">
                  <a:pos x="T0" y="T1"/>
                </a:cxn>
                <a:cxn ang="0">
                  <a:pos x="T2" y="T3"/>
                </a:cxn>
                <a:cxn ang="0">
                  <a:pos x="T4" y="T5"/>
                </a:cxn>
                <a:cxn ang="0">
                  <a:pos x="T6" y="T7"/>
                </a:cxn>
                <a:cxn ang="0">
                  <a:pos x="T8" y="T9"/>
                </a:cxn>
              </a:cxnLst>
              <a:rect l="0" t="0" r="r" b="b"/>
              <a:pathLst>
                <a:path w="1350" h="486">
                  <a:moveTo>
                    <a:pt x="675" y="486"/>
                  </a:moveTo>
                  <a:lnTo>
                    <a:pt x="0" y="242"/>
                  </a:lnTo>
                  <a:lnTo>
                    <a:pt x="675" y="0"/>
                  </a:lnTo>
                  <a:lnTo>
                    <a:pt x="1350" y="242"/>
                  </a:lnTo>
                  <a:lnTo>
                    <a:pt x="675" y="486"/>
                  </a:lnTo>
                  <a:close/>
                </a:path>
              </a:pathLst>
            </a:custGeom>
            <a:solidFill>
              <a:srgbClr val="7A06AE"/>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sp>
          <p:nvSpPr>
            <p:cNvPr id="53" name="Freeform 15">
              <a:extLst>
                <a:ext uri="{FF2B5EF4-FFF2-40B4-BE49-F238E27FC236}">
                  <a16:creationId xmlns:a16="http://schemas.microsoft.com/office/drawing/2014/main" id="{BB510810-6472-430A-A632-E7994711B076}"/>
                </a:ext>
              </a:extLst>
            </p:cNvPr>
            <p:cNvSpPr>
              <a:spLocks/>
            </p:cNvSpPr>
            <p:nvPr/>
          </p:nvSpPr>
          <p:spPr bwMode="auto">
            <a:xfrm>
              <a:off x="2837913" y="4698056"/>
              <a:ext cx="794316" cy="974361"/>
            </a:xfrm>
            <a:custGeom>
              <a:avLst/>
              <a:gdLst>
                <a:gd name="T0" fmla="*/ 0 w 675"/>
                <a:gd name="T1" fmla="*/ 828 h 828"/>
                <a:gd name="T2" fmla="*/ 0 w 675"/>
                <a:gd name="T3" fmla="*/ 244 h 828"/>
                <a:gd name="T4" fmla="*/ 675 w 675"/>
                <a:gd name="T5" fmla="*/ 0 h 828"/>
                <a:gd name="T6" fmla="*/ 0 w 675"/>
                <a:gd name="T7" fmla="*/ 828 h 828"/>
              </a:gdLst>
              <a:ahLst/>
              <a:cxnLst>
                <a:cxn ang="0">
                  <a:pos x="T0" y="T1"/>
                </a:cxn>
                <a:cxn ang="0">
                  <a:pos x="T2" y="T3"/>
                </a:cxn>
                <a:cxn ang="0">
                  <a:pos x="T4" y="T5"/>
                </a:cxn>
                <a:cxn ang="0">
                  <a:pos x="T6" y="T7"/>
                </a:cxn>
              </a:cxnLst>
              <a:rect l="0" t="0" r="r" b="b"/>
              <a:pathLst>
                <a:path w="675" h="828">
                  <a:moveTo>
                    <a:pt x="0" y="828"/>
                  </a:moveTo>
                  <a:lnTo>
                    <a:pt x="0" y="244"/>
                  </a:lnTo>
                  <a:lnTo>
                    <a:pt x="675" y="0"/>
                  </a:lnTo>
                  <a:lnTo>
                    <a:pt x="0" y="828"/>
                  </a:lnTo>
                  <a:close/>
                </a:path>
              </a:pathLst>
            </a:custGeom>
            <a:solidFill>
              <a:srgbClr val="C144FA"/>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sp>
          <p:nvSpPr>
            <p:cNvPr id="54" name="Freeform 16">
              <a:extLst>
                <a:ext uri="{FF2B5EF4-FFF2-40B4-BE49-F238E27FC236}">
                  <a16:creationId xmlns:a16="http://schemas.microsoft.com/office/drawing/2014/main" id="{90AFB991-CE19-41F9-9CDA-9D30DD5198F4}"/>
                </a:ext>
              </a:extLst>
            </p:cNvPr>
            <p:cNvSpPr>
              <a:spLocks/>
            </p:cNvSpPr>
            <p:nvPr/>
          </p:nvSpPr>
          <p:spPr bwMode="auto">
            <a:xfrm>
              <a:off x="2043597" y="4698056"/>
              <a:ext cx="794316" cy="974361"/>
            </a:xfrm>
            <a:custGeom>
              <a:avLst/>
              <a:gdLst>
                <a:gd name="T0" fmla="*/ 675 w 675"/>
                <a:gd name="T1" fmla="*/ 828 h 828"/>
                <a:gd name="T2" fmla="*/ 675 w 675"/>
                <a:gd name="T3" fmla="*/ 244 h 828"/>
                <a:gd name="T4" fmla="*/ 0 w 675"/>
                <a:gd name="T5" fmla="*/ 0 h 828"/>
                <a:gd name="T6" fmla="*/ 675 w 675"/>
                <a:gd name="T7" fmla="*/ 828 h 828"/>
              </a:gdLst>
              <a:ahLst/>
              <a:cxnLst>
                <a:cxn ang="0">
                  <a:pos x="T0" y="T1"/>
                </a:cxn>
                <a:cxn ang="0">
                  <a:pos x="T2" y="T3"/>
                </a:cxn>
                <a:cxn ang="0">
                  <a:pos x="T4" y="T5"/>
                </a:cxn>
                <a:cxn ang="0">
                  <a:pos x="T6" y="T7"/>
                </a:cxn>
              </a:cxnLst>
              <a:rect l="0" t="0" r="r" b="b"/>
              <a:pathLst>
                <a:path w="675" h="828">
                  <a:moveTo>
                    <a:pt x="675" y="828"/>
                  </a:moveTo>
                  <a:lnTo>
                    <a:pt x="675" y="244"/>
                  </a:lnTo>
                  <a:lnTo>
                    <a:pt x="0" y="0"/>
                  </a:lnTo>
                  <a:lnTo>
                    <a:pt x="675" y="828"/>
                  </a:lnTo>
                  <a:close/>
                </a:path>
              </a:pathLst>
            </a:custGeom>
            <a:solidFill>
              <a:srgbClr val="AF12F7"/>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grpSp>
      <p:grpSp>
        <p:nvGrpSpPr>
          <p:cNvPr id="64" name="Group 63">
            <a:extLst>
              <a:ext uri="{FF2B5EF4-FFF2-40B4-BE49-F238E27FC236}">
                <a16:creationId xmlns:a16="http://schemas.microsoft.com/office/drawing/2014/main" id="{D0EF7597-ADCA-4452-99A2-96B68CC92735}"/>
              </a:ext>
            </a:extLst>
          </p:cNvPr>
          <p:cNvGrpSpPr/>
          <p:nvPr/>
        </p:nvGrpSpPr>
        <p:grpSpPr>
          <a:xfrm>
            <a:off x="9079156" y="1838409"/>
            <a:ext cx="2635291" cy="657411"/>
            <a:chOff x="9542982" y="2136943"/>
            <a:chExt cx="2635291" cy="657411"/>
          </a:xfrm>
        </p:grpSpPr>
        <p:sp>
          <p:nvSpPr>
            <p:cNvPr id="59" name="Graphic 57">
              <a:extLst>
                <a:ext uri="{FF2B5EF4-FFF2-40B4-BE49-F238E27FC236}">
                  <a16:creationId xmlns:a16="http://schemas.microsoft.com/office/drawing/2014/main" id="{3DE71CB5-5FE7-4DB8-B51A-83B063A94B73}"/>
                </a:ext>
              </a:extLst>
            </p:cNvPr>
            <p:cNvSpPr/>
            <p:nvPr/>
          </p:nvSpPr>
          <p:spPr>
            <a:xfrm>
              <a:off x="9542982" y="2136943"/>
              <a:ext cx="491780" cy="457048"/>
            </a:xfrm>
            <a:custGeom>
              <a:avLst/>
              <a:gdLst>
                <a:gd name="connsiteX0" fmla="*/ 851734 w 1495739"/>
                <a:gd name="connsiteY0" fmla="*/ 1328785 h 1390101"/>
                <a:gd name="connsiteX1" fmla="*/ 851734 w 1495739"/>
                <a:gd name="connsiteY1" fmla="*/ 1079215 h 1390101"/>
                <a:gd name="connsiteX2" fmla="*/ 913024 w 1495739"/>
                <a:gd name="connsiteY2" fmla="*/ 1017925 h 1390101"/>
                <a:gd name="connsiteX3" fmla="*/ 1108597 w 1495739"/>
                <a:gd name="connsiteY3" fmla="*/ 649597 h 1390101"/>
                <a:gd name="connsiteX4" fmla="*/ 913024 w 1495739"/>
                <a:gd name="connsiteY4" fmla="*/ 649597 h 1390101"/>
                <a:gd name="connsiteX5" fmla="*/ 851734 w 1495739"/>
                <a:gd name="connsiteY5" fmla="*/ 588307 h 1390101"/>
                <a:gd name="connsiteX6" fmla="*/ 851734 w 1495739"/>
                <a:gd name="connsiteY6" fmla="*/ 61329 h 1390101"/>
                <a:gd name="connsiteX7" fmla="*/ 913024 w 1495739"/>
                <a:gd name="connsiteY7" fmla="*/ 51 h 1390101"/>
                <a:gd name="connsiteX8" fmla="*/ 1434445 w 1495739"/>
                <a:gd name="connsiteY8" fmla="*/ 51 h 1390101"/>
                <a:gd name="connsiteX9" fmla="*/ 1495739 w 1495739"/>
                <a:gd name="connsiteY9" fmla="*/ 61329 h 1390101"/>
                <a:gd name="connsiteX10" fmla="*/ 1495739 w 1495739"/>
                <a:gd name="connsiteY10" fmla="*/ 588311 h 1390101"/>
                <a:gd name="connsiteX11" fmla="*/ 1460685 w 1495739"/>
                <a:gd name="connsiteY11" fmla="*/ 908007 h 1390101"/>
                <a:gd name="connsiteX12" fmla="*/ 1351859 w 1495739"/>
                <a:gd name="connsiteY12" fmla="*/ 1161021 h 1390101"/>
                <a:gd name="connsiteX13" fmla="*/ 1166947 w 1495739"/>
                <a:gd name="connsiteY13" fmla="*/ 1330002 h 1390101"/>
                <a:gd name="connsiteX14" fmla="*/ 912998 w 1495739"/>
                <a:gd name="connsiteY14" fmla="*/ 1390101 h 1390101"/>
                <a:gd name="connsiteX15" fmla="*/ 851734 w 1495739"/>
                <a:gd name="connsiteY15" fmla="*/ 1328785 h 1390101"/>
                <a:gd name="connsiteX16" fmla="*/ 61277 w 1495739"/>
                <a:gd name="connsiteY16" fmla="*/ 1017904 h 1390101"/>
                <a:gd name="connsiteX17" fmla="*/ 0 w 1495739"/>
                <a:gd name="connsiteY17" fmla="*/ 1079168 h 1390101"/>
                <a:gd name="connsiteX18" fmla="*/ 0 w 1495739"/>
                <a:gd name="connsiteY18" fmla="*/ 1328789 h 1390101"/>
                <a:gd name="connsiteX19" fmla="*/ 61277 w 1495739"/>
                <a:gd name="connsiteY19" fmla="*/ 1390054 h 1390101"/>
                <a:gd name="connsiteX20" fmla="*/ 315175 w 1495739"/>
                <a:gd name="connsiteY20" fmla="*/ 1329955 h 1390101"/>
                <a:gd name="connsiteX21" fmla="*/ 500112 w 1495739"/>
                <a:gd name="connsiteY21" fmla="*/ 1160974 h 1390101"/>
                <a:gd name="connsiteX22" fmla="*/ 608964 w 1495739"/>
                <a:gd name="connsiteY22" fmla="*/ 907908 h 1390101"/>
                <a:gd name="connsiteX23" fmla="*/ 644005 w 1495739"/>
                <a:gd name="connsiteY23" fmla="*/ 588260 h 1390101"/>
                <a:gd name="connsiteX24" fmla="*/ 644005 w 1495739"/>
                <a:gd name="connsiteY24" fmla="*/ 61277 h 1390101"/>
                <a:gd name="connsiteX25" fmla="*/ 582715 w 1495739"/>
                <a:gd name="connsiteY25" fmla="*/ 0 h 1390101"/>
                <a:gd name="connsiteX26" fmla="*/ 61277 w 1495739"/>
                <a:gd name="connsiteY26" fmla="*/ 0 h 1390101"/>
                <a:gd name="connsiteX27" fmla="*/ 0 w 1495739"/>
                <a:gd name="connsiteY27" fmla="*/ 61277 h 1390101"/>
                <a:gd name="connsiteX28" fmla="*/ 0 w 1495739"/>
                <a:gd name="connsiteY28" fmla="*/ 588260 h 1390101"/>
                <a:gd name="connsiteX29" fmla="*/ 61277 w 1495739"/>
                <a:gd name="connsiteY29" fmla="*/ 649550 h 1390101"/>
                <a:gd name="connsiteX30" fmla="*/ 254103 w 1495739"/>
                <a:gd name="connsiteY30" fmla="*/ 649550 h 1390101"/>
                <a:gd name="connsiteX31" fmla="*/ 61277 w 1495739"/>
                <a:gd name="connsiteY31" fmla="*/ 1017904 h 13901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495739" h="1390101">
                  <a:moveTo>
                    <a:pt x="851734" y="1328785"/>
                  </a:moveTo>
                  <a:lnTo>
                    <a:pt x="851734" y="1079215"/>
                  </a:lnTo>
                  <a:cubicBezTo>
                    <a:pt x="851734" y="1045352"/>
                    <a:pt x="879182" y="1017925"/>
                    <a:pt x="913024" y="1017925"/>
                  </a:cubicBezTo>
                  <a:cubicBezTo>
                    <a:pt x="1033783" y="1017925"/>
                    <a:pt x="1099478" y="894077"/>
                    <a:pt x="1108597" y="649597"/>
                  </a:cubicBezTo>
                  <a:lnTo>
                    <a:pt x="913024" y="649597"/>
                  </a:lnTo>
                  <a:cubicBezTo>
                    <a:pt x="879187" y="649597"/>
                    <a:pt x="851734" y="622131"/>
                    <a:pt x="851734" y="588307"/>
                  </a:cubicBezTo>
                  <a:lnTo>
                    <a:pt x="851734" y="61329"/>
                  </a:lnTo>
                  <a:cubicBezTo>
                    <a:pt x="851734" y="27479"/>
                    <a:pt x="879182" y="51"/>
                    <a:pt x="913024" y="51"/>
                  </a:cubicBezTo>
                  <a:lnTo>
                    <a:pt x="1434445" y="51"/>
                  </a:lnTo>
                  <a:cubicBezTo>
                    <a:pt x="1468278" y="51"/>
                    <a:pt x="1495739" y="27509"/>
                    <a:pt x="1495739" y="61329"/>
                  </a:cubicBezTo>
                  <a:lnTo>
                    <a:pt x="1495739" y="588311"/>
                  </a:lnTo>
                  <a:cubicBezTo>
                    <a:pt x="1495739" y="705497"/>
                    <a:pt x="1483909" y="813033"/>
                    <a:pt x="1460685" y="908007"/>
                  </a:cubicBezTo>
                  <a:cubicBezTo>
                    <a:pt x="1436827" y="1005366"/>
                    <a:pt x="1400205" y="1090484"/>
                    <a:pt x="1351859" y="1161021"/>
                  </a:cubicBezTo>
                  <a:cubicBezTo>
                    <a:pt x="1302138" y="1233508"/>
                    <a:pt x="1239888" y="1290389"/>
                    <a:pt x="1166947" y="1330002"/>
                  </a:cubicBezTo>
                  <a:cubicBezTo>
                    <a:pt x="1093454" y="1369868"/>
                    <a:pt x="1008023" y="1390101"/>
                    <a:pt x="912998" y="1390101"/>
                  </a:cubicBezTo>
                  <a:cubicBezTo>
                    <a:pt x="879187" y="1390075"/>
                    <a:pt x="851734" y="1362623"/>
                    <a:pt x="851734" y="1328785"/>
                  </a:cubicBezTo>
                  <a:close/>
                  <a:moveTo>
                    <a:pt x="61277" y="1017904"/>
                  </a:moveTo>
                  <a:cubicBezTo>
                    <a:pt x="27440" y="1017904"/>
                    <a:pt x="0" y="1045352"/>
                    <a:pt x="0" y="1079168"/>
                  </a:cubicBezTo>
                  <a:lnTo>
                    <a:pt x="0" y="1328789"/>
                  </a:lnTo>
                  <a:cubicBezTo>
                    <a:pt x="0" y="1362623"/>
                    <a:pt x="27440" y="1390054"/>
                    <a:pt x="61277" y="1390054"/>
                  </a:cubicBezTo>
                  <a:cubicBezTo>
                    <a:pt x="156255" y="1390054"/>
                    <a:pt x="241729" y="1369817"/>
                    <a:pt x="315175" y="1329955"/>
                  </a:cubicBezTo>
                  <a:cubicBezTo>
                    <a:pt x="388154" y="1290346"/>
                    <a:pt x="450395" y="1233512"/>
                    <a:pt x="500112" y="1160974"/>
                  </a:cubicBezTo>
                  <a:cubicBezTo>
                    <a:pt x="548488" y="1090437"/>
                    <a:pt x="585106" y="1005315"/>
                    <a:pt x="608964" y="907908"/>
                  </a:cubicBezTo>
                  <a:cubicBezTo>
                    <a:pt x="632201" y="812935"/>
                    <a:pt x="644005" y="705394"/>
                    <a:pt x="644005" y="588260"/>
                  </a:cubicBezTo>
                  <a:lnTo>
                    <a:pt x="644005" y="61277"/>
                  </a:lnTo>
                  <a:cubicBezTo>
                    <a:pt x="644005" y="27427"/>
                    <a:pt x="616540" y="0"/>
                    <a:pt x="582715" y="0"/>
                  </a:cubicBezTo>
                  <a:lnTo>
                    <a:pt x="61277" y="0"/>
                  </a:lnTo>
                  <a:cubicBezTo>
                    <a:pt x="27440" y="0"/>
                    <a:pt x="0" y="27453"/>
                    <a:pt x="0" y="61277"/>
                  </a:cubicBezTo>
                  <a:lnTo>
                    <a:pt x="0" y="588260"/>
                  </a:lnTo>
                  <a:cubicBezTo>
                    <a:pt x="0" y="622106"/>
                    <a:pt x="27440" y="649550"/>
                    <a:pt x="61277" y="649550"/>
                  </a:cubicBezTo>
                  <a:lnTo>
                    <a:pt x="254103" y="649550"/>
                  </a:lnTo>
                  <a:cubicBezTo>
                    <a:pt x="245096" y="894051"/>
                    <a:pt x="180348" y="1017904"/>
                    <a:pt x="61277" y="1017904"/>
                  </a:cubicBezTo>
                  <a:close/>
                </a:path>
              </a:pathLst>
            </a:custGeom>
            <a:solidFill>
              <a:schemeClr val="bg1">
                <a:alpha val="50000"/>
              </a:schemeClr>
            </a:solidFill>
            <a:ln w="4258" cap="flat">
              <a:noFill/>
              <a:prstDash val="solid"/>
              <a:miter/>
            </a:ln>
          </p:spPr>
          <p:txBody>
            <a:bodyPr rtlCol="0" anchor="ctr"/>
            <a:lstStyle/>
            <a:p>
              <a:endParaRPr lang="en-ID"/>
            </a:p>
          </p:txBody>
        </p:sp>
        <p:sp>
          <p:nvSpPr>
            <p:cNvPr id="61" name="TextBox 60">
              <a:extLst>
                <a:ext uri="{FF2B5EF4-FFF2-40B4-BE49-F238E27FC236}">
                  <a16:creationId xmlns:a16="http://schemas.microsoft.com/office/drawing/2014/main" id="{E67EC2F4-F7B9-495D-B7C9-F73EA194C33E}"/>
                </a:ext>
              </a:extLst>
            </p:cNvPr>
            <p:cNvSpPr txBox="1"/>
            <p:nvPr/>
          </p:nvSpPr>
          <p:spPr>
            <a:xfrm>
              <a:off x="9855201" y="2271134"/>
              <a:ext cx="2323072" cy="261610"/>
            </a:xfrm>
            <a:prstGeom prst="rect">
              <a:avLst/>
            </a:prstGeom>
            <a:noFill/>
          </p:spPr>
          <p:txBody>
            <a:bodyPr wrap="none" rtlCol="0">
              <a:spAutoFit/>
            </a:bodyPr>
            <a:lstStyle/>
            <a:p>
              <a:r>
                <a:rPr lang="en-US" sz="1100" b="1" spc="200">
                  <a:solidFill>
                    <a:schemeClr val="bg1">
                      <a:lumMod val="95000"/>
                    </a:schemeClr>
                  </a:solidFill>
                  <a:latin typeface="Poppins SemiBold" panose="00000700000000000000" pitchFamily="2" charset="0"/>
                  <a:ea typeface="Open Sans" panose="020B0606030504020204" pitchFamily="34" charset="0"/>
                  <a:cs typeface="Poppins SemiBold" panose="00000700000000000000" pitchFamily="2" charset="0"/>
                </a:rPr>
                <a:t>INVEST REQUEST TODAY</a:t>
              </a:r>
            </a:p>
          </p:txBody>
        </p:sp>
        <p:sp>
          <p:nvSpPr>
            <p:cNvPr id="63" name="TextBox 62">
              <a:extLst>
                <a:ext uri="{FF2B5EF4-FFF2-40B4-BE49-F238E27FC236}">
                  <a16:creationId xmlns:a16="http://schemas.microsoft.com/office/drawing/2014/main" id="{51BA2D1B-7081-4463-A590-0CE0FEAC2FE7}"/>
                </a:ext>
              </a:extLst>
            </p:cNvPr>
            <p:cNvSpPr txBox="1"/>
            <p:nvPr/>
          </p:nvSpPr>
          <p:spPr>
            <a:xfrm>
              <a:off x="9855201" y="2532744"/>
              <a:ext cx="1430200" cy="261610"/>
            </a:xfrm>
            <a:prstGeom prst="rect">
              <a:avLst/>
            </a:prstGeom>
            <a:noFill/>
          </p:spPr>
          <p:txBody>
            <a:bodyPr wrap="none" rtlCol="0">
              <a:spAutoFit/>
            </a:bodyPr>
            <a:lstStyle/>
            <a:p>
              <a:r>
                <a:rPr lang="en-US" sz="1100" spc="200">
                  <a:solidFill>
                    <a:schemeClr val="bg1">
                      <a:lumMod val="95000"/>
                    </a:schemeClr>
                  </a:solidFill>
                  <a:latin typeface="Poppins Light" panose="00000400000000000000" pitchFamily="2" charset="0"/>
                  <a:ea typeface="Open Sans" panose="020B0606030504020204" pitchFamily="34" charset="0"/>
                  <a:cs typeface="Poppins Light" panose="00000400000000000000" pitchFamily="2" charset="0"/>
                </a:rPr>
                <a:t>15 July’s 2020</a:t>
              </a:r>
            </a:p>
          </p:txBody>
        </p:sp>
      </p:grpSp>
    </p:spTree>
    <p:extLst>
      <p:ext uri="{BB962C8B-B14F-4D97-AF65-F5344CB8AC3E}">
        <p14:creationId xmlns:p14="http://schemas.microsoft.com/office/powerpoint/2010/main" val="284777809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a:extLst>
              <a:ext uri="{FF2B5EF4-FFF2-40B4-BE49-F238E27FC236}">
                <a16:creationId xmlns:a16="http://schemas.microsoft.com/office/drawing/2014/main" id="{D45BFF37-81D2-42E8-85F7-300540EDF20D}"/>
              </a:ext>
            </a:extLst>
          </p:cNvPr>
          <p:cNvSpPr txBox="1"/>
          <p:nvPr/>
        </p:nvSpPr>
        <p:spPr>
          <a:xfrm>
            <a:off x="7810807" y="2195861"/>
            <a:ext cx="3683861" cy="1384995"/>
          </a:xfrm>
          <a:prstGeom prst="rect">
            <a:avLst/>
          </a:prstGeom>
          <a:noFill/>
        </p:spPr>
        <p:txBody>
          <a:bodyPr wrap="square" rtlCol="0">
            <a:spAutoFit/>
          </a:bodyPr>
          <a:lstStyle/>
          <a:p>
            <a:r>
              <a:rPr lang="en-US" sz="2800" b="1">
                <a:solidFill>
                  <a:schemeClr val="tx1">
                    <a:lumMod val="85000"/>
                    <a:lumOff val="15000"/>
                  </a:schemeClr>
                </a:solidFill>
                <a:latin typeface="Poppins" panose="00000500000000000000" pitchFamily="2" charset="0"/>
                <a:cs typeface="Poppins" panose="00000500000000000000" pitchFamily="2" charset="0"/>
              </a:rPr>
              <a:t>Build Your Company Become Best Company</a:t>
            </a:r>
            <a:endParaRPr lang="en-ID" sz="2800" b="1" dirty="0">
              <a:solidFill>
                <a:schemeClr val="tx1">
                  <a:lumMod val="85000"/>
                  <a:lumOff val="15000"/>
                </a:schemeClr>
              </a:solidFill>
              <a:latin typeface="Poppins" panose="00000500000000000000" pitchFamily="2" charset="0"/>
              <a:cs typeface="Poppins" panose="00000500000000000000" pitchFamily="2" charset="0"/>
            </a:endParaRPr>
          </a:p>
        </p:txBody>
      </p:sp>
      <p:sp>
        <p:nvSpPr>
          <p:cNvPr id="15" name="TextBox 14">
            <a:extLst>
              <a:ext uri="{FF2B5EF4-FFF2-40B4-BE49-F238E27FC236}">
                <a16:creationId xmlns:a16="http://schemas.microsoft.com/office/drawing/2014/main" id="{D0BD5B5A-ABC5-435F-A115-8E7A98EBE5B0}"/>
              </a:ext>
            </a:extLst>
          </p:cNvPr>
          <p:cNvSpPr txBox="1"/>
          <p:nvPr/>
        </p:nvSpPr>
        <p:spPr>
          <a:xfrm>
            <a:off x="7810807" y="1918862"/>
            <a:ext cx="1316386" cy="276999"/>
          </a:xfrm>
          <a:prstGeom prst="rect">
            <a:avLst/>
          </a:prstGeom>
          <a:noFill/>
        </p:spPr>
        <p:txBody>
          <a:bodyPr wrap="none" rtlCol="0">
            <a:spAutoFit/>
          </a:bodyPr>
          <a:lstStyle/>
          <a:p>
            <a:r>
              <a:rPr lang="en-US" sz="1200" b="1" spc="200">
                <a:solidFill>
                  <a:srgbClr val="7C7ADF"/>
                </a:solidFill>
                <a:latin typeface="Poppins SemiBold" panose="00000700000000000000" pitchFamily="2" charset="0"/>
                <a:ea typeface="Open Sans" panose="020B0606030504020204" pitchFamily="34" charset="0"/>
                <a:cs typeface="Poppins SemiBold" panose="00000700000000000000" pitchFamily="2" charset="0"/>
              </a:rPr>
              <a:t>BEST BUILD.</a:t>
            </a:r>
          </a:p>
        </p:txBody>
      </p:sp>
      <p:sp>
        <p:nvSpPr>
          <p:cNvPr id="17" name="Rectangle 16">
            <a:extLst>
              <a:ext uri="{FF2B5EF4-FFF2-40B4-BE49-F238E27FC236}">
                <a16:creationId xmlns:a16="http://schemas.microsoft.com/office/drawing/2014/main" id="{DC8A057D-69BB-4E6C-9934-5340D036E532}"/>
              </a:ext>
            </a:extLst>
          </p:cNvPr>
          <p:cNvSpPr/>
          <p:nvPr/>
        </p:nvSpPr>
        <p:spPr>
          <a:xfrm>
            <a:off x="748163" y="3236593"/>
            <a:ext cx="3053563" cy="548676"/>
          </a:xfrm>
          <a:prstGeom prst="rect">
            <a:avLst/>
          </a:prstGeom>
        </p:spPr>
        <p:txBody>
          <a:bodyPr wrap="square">
            <a:spAutoFit/>
          </a:bodyPr>
          <a:lstStyle/>
          <a:p>
            <a:pPr algn="just">
              <a:lnSpc>
                <a:spcPct val="150000"/>
              </a:lnSpc>
            </a:pPr>
            <a:r>
              <a:rPr lang="en-US" sz="1050">
                <a:solidFill>
                  <a:schemeClr val="tx1">
                    <a:lumMod val="50000"/>
                    <a:lumOff val="50000"/>
                  </a:schemeClr>
                </a:solidFill>
                <a:latin typeface="Muli" pitchFamily="2" charset="0"/>
                <a:ea typeface="Open Sans" panose="020B0606030504020204" pitchFamily="34" charset="0"/>
                <a:cs typeface="Open Sans" panose="020B0606030504020204" pitchFamily="34" charset="0"/>
              </a:rPr>
              <a:t>At vero eos et accusamus et iusto odio dignissimos ducim blanditiis. ise praesentium.</a:t>
            </a:r>
          </a:p>
        </p:txBody>
      </p:sp>
      <p:sp>
        <p:nvSpPr>
          <p:cNvPr id="19" name="TextBox 18">
            <a:extLst>
              <a:ext uri="{FF2B5EF4-FFF2-40B4-BE49-F238E27FC236}">
                <a16:creationId xmlns:a16="http://schemas.microsoft.com/office/drawing/2014/main" id="{97C7B33B-171F-4D2D-8203-92EEE7830D81}"/>
              </a:ext>
            </a:extLst>
          </p:cNvPr>
          <p:cNvSpPr txBox="1"/>
          <p:nvPr/>
        </p:nvSpPr>
        <p:spPr>
          <a:xfrm>
            <a:off x="748163" y="2961794"/>
            <a:ext cx="1624163" cy="261610"/>
          </a:xfrm>
          <a:prstGeom prst="rect">
            <a:avLst/>
          </a:prstGeom>
          <a:noFill/>
        </p:spPr>
        <p:txBody>
          <a:bodyPr wrap="none" rtlCol="0">
            <a:spAutoFit/>
          </a:bodyPr>
          <a:lstStyle/>
          <a:p>
            <a:r>
              <a:rPr lang="en-US" sz="1100" b="1" spc="200">
                <a:solidFill>
                  <a:schemeClr val="tx1">
                    <a:lumMod val="75000"/>
                    <a:lumOff val="25000"/>
                  </a:schemeClr>
                </a:solidFill>
                <a:latin typeface="Poppins SemiBold" panose="00000700000000000000" pitchFamily="2" charset="0"/>
                <a:ea typeface="Open Sans" panose="020B0606030504020204" pitchFamily="34" charset="0"/>
                <a:cs typeface="Poppins SemiBold" panose="00000700000000000000" pitchFamily="2" charset="0"/>
              </a:rPr>
              <a:t>Write your text</a:t>
            </a:r>
          </a:p>
        </p:txBody>
      </p:sp>
      <p:grpSp>
        <p:nvGrpSpPr>
          <p:cNvPr id="34" name="Group 33">
            <a:extLst>
              <a:ext uri="{FF2B5EF4-FFF2-40B4-BE49-F238E27FC236}">
                <a16:creationId xmlns:a16="http://schemas.microsoft.com/office/drawing/2014/main" id="{F0D2B5EC-C0B5-4022-A92E-4E36A02DE28C}"/>
              </a:ext>
            </a:extLst>
          </p:cNvPr>
          <p:cNvGrpSpPr/>
          <p:nvPr/>
        </p:nvGrpSpPr>
        <p:grpSpPr>
          <a:xfrm>
            <a:off x="795720" y="2114611"/>
            <a:ext cx="764524" cy="764524"/>
            <a:chOff x="748646" y="4184557"/>
            <a:chExt cx="912514" cy="912514"/>
          </a:xfrm>
        </p:grpSpPr>
        <p:grpSp>
          <p:nvGrpSpPr>
            <p:cNvPr id="33" name="Group 32">
              <a:extLst>
                <a:ext uri="{FF2B5EF4-FFF2-40B4-BE49-F238E27FC236}">
                  <a16:creationId xmlns:a16="http://schemas.microsoft.com/office/drawing/2014/main" id="{C09AF63B-320E-4BB1-8BA3-67CDC2179B53}"/>
                </a:ext>
              </a:extLst>
            </p:cNvPr>
            <p:cNvGrpSpPr/>
            <p:nvPr/>
          </p:nvGrpSpPr>
          <p:grpSpPr>
            <a:xfrm>
              <a:off x="748646" y="4184557"/>
              <a:ext cx="912514" cy="912514"/>
              <a:chOff x="748646" y="4184557"/>
              <a:chExt cx="912514" cy="912514"/>
            </a:xfrm>
          </p:grpSpPr>
          <p:sp>
            <p:nvSpPr>
              <p:cNvPr id="30" name="Oval 29">
                <a:extLst>
                  <a:ext uri="{FF2B5EF4-FFF2-40B4-BE49-F238E27FC236}">
                    <a16:creationId xmlns:a16="http://schemas.microsoft.com/office/drawing/2014/main" id="{F4584A77-DC09-4476-88BD-88A0AC56F085}"/>
                  </a:ext>
                </a:extLst>
              </p:cNvPr>
              <p:cNvSpPr/>
              <p:nvPr/>
            </p:nvSpPr>
            <p:spPr>
              <a:xfrm>
                <a:off x="748646" y="4184557"/>
                <a:ext cx="912514" cy="912514"/>
              </a:xfrm>
              <a:prstGeom prst="ellipse">
                <a:avLst/>
              </a:prstGeom>
              <a:solidFill>
                <a:srgbClr val="AFAEE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1200"/>
              </a:p>
            </p:txBody>
          </p:sp>
          <p:sp>
            <p:nvSpPr>
              <p:cNvPr id="29" name="Oval 28">
                <a:extLst>
                  <a:ext uri="{FF2B5EF4-FFF2-40B4-BE49-F238E27FC236}">
                    <a16:creationId xmlns:a16="http://schemas.microsoft.com/office/drawing/2014/main" id="{48D466EC-053B-44BE-80A9-C6474DB1AE85}"/>
                  </a:ext>
                </a:extLst>
              </p:cNvPr>
              <p:cNvSpPr/>
              <p:nvPr/>
            </p:nvSpPr>
            <p:spPr>
              <a:xfrm>
                <a:off x="855326" y="4291237"/>
                <a:ext cx="699154" cy="699154"/>
              </a:xfrm>
              <a:prstGeom prst="ellipse">
                <a:avLst/>
              </a:prstGeom>
              <a:gradFill>
                <a:gsLst>
                  <a:gs pos="23000">
                    <a:srgbClr val="7C7ADF"/>
                  </a:gs>
                  <a:gs pos="100000">
                    <a:srgbClr val="AFAEEC"/>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1400"/>
              </a:p>
            </p:txBody>
          </p:sp>
        </p:grpSp>
        <p:sp>
          <p:nvSpPr>
            <p:cNvPr id="20" name="TextBox 19">
              <a:extLst>
                <a:ext uri="{FF2B5EF4-FFF2-40B4-BE49-F238E27FC236}">
                  <a16:creationId xmlns:a16="http://schemas.microsoft.com/office/drawing/2014/main" id="{64281519-E268-42E3-A60E-B9224B0D791B}"/>
                </a:ext>
              </a:extLst>
            </p:cNvPr>
            <p:cNvSpPr txBox="1"/>
            <p:nvPr/>
          </p:nvSpPr>
          <p:spPr>
            <a:xfrm>
              <a:off x="958118" y="4431734"/>
              <a:ext cx="493569" cy="440824"/>
            </a:xfrm>
            <a:prstGeom prst="rect">
              <a:avLst/>
            </a:prstGeom>
            <a:noFill/>
          </p:spPr>
          <p:txBody>
            <a:bodyPr wrap="square" rtlCol="0">
              <a:spAutoFit/>
            </a:bodyPr>
            <a:lstStyle/>
            <a:p>
              <a:pPr algn="ctr"/>
              <a:r>
                <a:rPr lang="en-US" b="1">
                  <a:solidFill>
                    <a:schemeClr val="bg1"/>
                  </a:solidFill>
                  <a:latin typeface="Poppins" panose="00000500000000000000" pitchFamily="2" charset="0"/>
                  <a:cs typeface="Poppins" panose="00000500000000000000" pitchFamily="2" charset="0"/>
                </a:rPr>
                <a:t>01</a:t>
              </a:r>
              <a:endParaRPr lang="en-ID" b="1" dirty="0">
                <a:solidFill>
                  <a:schemeClr val="bg1"/>
                </a:solidFill>
                <a:latin typeface="Poppins" panose="00000500000000000000" pitchFamily="2" charset="0"/>
                <a:cs typeface="Poppins" panose="00000500000000000000" pitchFamily="2" charset="0"/>
              </a:endParaRPr>
            </a:p>
          </p:txBody>
        </p:sp>
      </p:grpSp>
      <p:sp>
        <p:nvSpPr>
          <p:cNvPr id="35" name="Rectangle 34">
            <a:extLst>
              <a:ext uri="{FF2B5EF4-FFF2-40B4-BE49-F238E27FC236}">
                <a16:creationId xmlns:a16="http://schemas.microsoft.com/office/drawing/2014/main" id="{2D634367-D535-4588-AF24-A92CF01D5601}"/>
              </a:ext>
            </a:extLst>
          </p:cNvPr>
          <p:cNvSpPr/>
          <p:nvPr/>
        </p:nvSpPr>
        <p:spPr>
          <a:xfrm>
            <a:off x="748163" y="5446527"/>
            <a:ext cx="3053563" cy="548676"/>
          </a:xfrm>
          <a:prstGeom prst="rect">
            <a:avLst/>
          </a:prstGeom>
        </p:spPr>
        <p:txBody>
          <a:bodyPr wrap="square">
            <a:spAutoFit/>
          </a:bodyPr>
          <a:lstStyle/>
          <a:p>
            <a:pPr algn="just">
              <a:lnSpc>
                <a:spcPct val="150000"/>
              </a:lnSpc>
            </a:pPr>
            <a:r>
              <a:rPr lang="en-US" sz="1050">
                <a:solidFill>
                  <a:schemeClr val="tx1">
                    <a:lumMod val="50000"/>
                    <a:lumOff val="50000"/>
                  </a:schemeClr>
                </a:solidFill>
                <a:latin typeface="Muli" pitchFamily="2" charset="0"/>
                <a:ea typeface="Open Sans" panose="020B0606030504020204" pitchFamily="34" charset="0"/>
                <a:cs typeface="Open Sans" panose="020B0606030504020204" pitchFamily="34" charset="0"/>
              </a:rPr>
              <a:t>At vero eos et accusamus et iusto odio dignissimos ducim blanditiis. ise praesentium.</a:t>
            </a:r>
          </a:p>
        </p:txBody>
      </p:sp>
      <p:sp>
        <p:nvSpPr>
          <p:cNvPr id="36" name="TextBox 35">
            <a:extLst>
              <a:ext uri="{FF2B5EF4-FFF2-40B4-BE49-F238E27FC236}">
                <a16:creationId xmlns:a16="http://schemas.microsoft.com/office/drawing/2014/main" id="{C5B2B43D-E60A-4D81-B149-DE21629159FE}"/>
              </a:ext>
            </a:extLst>
          </p:cNvPr>
          <p:cNvSpPr txBox="1"/>
          <p:nvPr/>
        </p:nvSpPr>
        <p:spPr>
          <a:xfrm>
            <a:off x="748163" y="5171728"/>
            <a:ext cx="1624163" cy="261610"/>
          </a:xfrm>
          <a:prstGeom prst="rect">
            <a:avLst/>
          </a:prstGeom>
          <a:noFill/>
        </p:spPr>
        <p:txBody>
          <a:bodyPr wrap="none" rtlCol="0">
            <a:spAutoFit/>
          </a:bodyPr>
          <a:lstStyle/>
          <a:p>
            <a:r>
              <a:rPr lang="en-US" sz="1100" b="1" spc="200">
                <a:solidFill>
                  <a:schemeClr val="tx1">
                    <a:lumMod val="75000"/>
                    <a:lumOff val="25000"/>
                  </a:schemeClr>
                </a:solidFill>
                <a:latin typeface="Poppins SemiBold" panose="00000700000000000000" pitchFamily="2" charset="0"/>
                <a:ea typeface="Open Sans" panose="020B0606030504020204" pitchFamily="34" charset="0"/>
                <a:cs typeface="Poppins SemiBold" panose="00000700000000000000" pitchFamily="2" charset="0"/>
              </a:rPr>
              <a:t>Write your text</a:t>
            </a:r>
          </a:p>
        </p:txBody>
      </p:sp>
      <p:grpSp>
        <p:nvGrpSpPr>
          <p:cNvPr id="37" name="Group 36">
            <a:extLst>
              <a:ext uri="{FF2B5EF4-FFF2-40B4-BE49-F238E27FC236}">
                <a16:creationId xmlns:a16="http://schemas.microsoft.com/office/drawing/2014/main" id="{152C09D6-6650-47AD-B421-F4566D511833}"/>
              </a:ext>
            </a:extLst>
          </p:cNvPr>
          <p:cNvGrpSpPr/>
          <p:nvPr/>
        </p:nvGrpSpPr>
        <p:grpSpPr>
          <a:xfrm>
            <a:off x="795720" y="4324545"/>
            <a:ext cx="764524" cy="764524"/>
            <a:chOff x="748646" y="4184557"/>
            <a:chExt cx="912514" cy="912514"/>
          </a:xfrm>
        </p:grpSpPr>
        <p:grpSp>
          <p:nvGrpSpPr>
            <p:cNvPr id="38" name="Group 37">
              <a:extLst>
                <a:ext uri="{FF2B5EF4-FFF2-40B4-BE49-F238E27FC236}">
                  <a16:creationId xmlns:a16="http://schemas.microsoft.com/office/drawing/2014/main" id="{EE857D68-8F9C-4246-A7A3-2B1DFBE77798}"/>
                </a:ext>
              </a:extLst>
            </p:cNvPr>
            <p:cNvGrpSpPr/>
            <p:nvPr/>
          </p:nvGrpSpPr>
          <p:grpSpPr>
            <a:xfrm>
              <a:off x="748646" y="4184557"/>
              <a:ext cx="912514" cy="912514"/>
              <a:chOff x="748646" y="4184557"/>
              <a:chExt cx="912514" cy="912514"/>
            </a:xfrm>
          </p:grpSpPr>
          <p:sp>
            <p:nvSpPr>
              <p:cNvPr id="40" name="Oval 39">
                <a:extLst>
                  <a:ext uri="{FF2B5EF4-FFF2-40B4-BE49-F238E27FC236}">
                    <a16:creationId xmlns:a16="http://schemas.microsoft.com/office/drawing/2014/main" id="{F432DC24-1AA0-42A7-A6D4-85AA68CEB965}"/>
                  </a:ext>
                </a:extLst>
              </p:cNvPr>
              <p:cNvSpPr/>
              <p:nvPr/>
            </p:nvSpPr>
            <p:spPr>
              <a:xfrm>
                <a:off x="748646" y="4184557"/>
                <a:ext cx="912514" cy="912514"/>
              </a:xfrm>
              <a:prstGeom prst="ellipse">
                <a:avLst/>
              </a:prstGeom>
              <a:solidFill>
                <a:srgbClr val="AFAEE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1200"/>
              </a:p>
            </p:txBody>
          </p:sp>
          <p:sp>
            <p:nvSpPr>
              <p:cNvPr id="41" name="Oval 40">
                <a:extLst>
                  <a:ext uri="{FF2B5EF4-FFF2-40B4-BE49-F238E27FC236}">
                    <a16:creationId xmlns:a16="http://schemas.microsoft.com/office/drawing/2014/main" id="{3078B646-ACEA-4D90-96D2-464355DE0BDC}"/>
                  </a:ext>
                </a:extLst>
              </p:cNvPr>
              <p:cNvSpPr/>
              <p:nvPr/>
            </p:nvSpPr>
            <p:spPr>
              <a:xfrm>
                <a:off x="855326" y="4291237"/>
                <a:ext cx="699154" cy="699154"/>
              </a:xfrm>
              <a:prstGeom prst="ellipse">
                <a:avLst/>
              </a:prstGeom>
              <a:gradFill>
                <a:gsLst>
                  <a:gs pos="23000">
                    <a:srgbClr val="7C7ADF"/>
                  </a:gs>
                  <a:gs pos="100000">
                    <a:srgbClr val="AFAEEC"/>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1400"/>
              </a:p>
            </p:txBody>
          </p:sp>
        </p:grpSp>
        <p:sp>
          <p:nvSpPr>
            <p:cNvPr id="39" name="TextBox 38">
              <a:extLst>
                <a:ext uri="{FF2B5EF4-FFF2-40B4-BE49-F238E27FC236}">
                  <a16:creationId xmlns:a16="http://schemas.microsoft.com/office/drawing/2014/main" id="{22CB19F1-B525-4F97-859A-1934D351957C}"/>
                </a:ext>
              </a:extLst>
            </p:cNvPr>
            <p:cNvSpPr txBox="1"/>
            <p:nvPr/>
          </p:nvSpPr>
          <p:spPr>
            <a:xfrm>
              <a:off x="855326" y="4431734"/>
              <a:ext cx="699154" cy="440824"/>
            </a:xfrm>
            <a:prstGeom prst="rect">
              <a:avLst/>
            </a:prstGeom>
            <a:noFill/>
          </p:spPr>
          <p:txBody>
            <a:bodyPr wrap="square" rtlCol="0">
              <a:spAutoFit/>
            </a:bodyPr>
            <a:lstStyle/>
            <a:p>
              <a:pPr algn="ctr"/>
              <a:r>
                <a:rPr lang="en-US" b="1">
                  <a:solidFill>
                    <a:schemeClr val="bg1"/>
                  </a:solidFill>
                  <a:latin typeface="Poppins" panose="00000500000000000000" pitchFamily="2" charset="0"/>
                  <a:cs typeface="Poppins" panose="00000500000000000000" pitchFamily="2" charset="0"/>
                </a:rPr>
                <a:t>02</a:t>
              </a:r>
              <a:endParaRPr lang="en-ID" b="1" dirty="0">
                <a:solidFill>
                  <a:schemeClr val="bg1"/>
                </a:solidFill>
                <a:latin typeface="Poppins" panose="00000500000000000000" pitchFamily="2" charset="0"/>
                <a:cs typeface="Poppins" panose="00000500000000000000" pitchFamily="2" charset="0"/>
              </a:endParaRPr>
            </a:p>
          </p:txBody>
        </p:sp>
      </p:grpSp>
      <p:sp>
        <p:nvSpPr>
          <p:cNvPr id="50" name="Rectangle 49">
            <a:extLst>
              <a:ext uri="{FF2B5EF4-FFF2-40B4-BE49-F238E27FC236}">
                <a16:creationId xmlns:a16="http://schemas.microsoft.com/office/drawing/2014/main" id="{CDEA767C-F851-4E7C-B924-8B06C37AAFEC}"/>
              </a:ext>
            </a:extLst>
          </p:cNvPr>
          <p:cNvSpPr/>
          <p:nvPr/>
        </p:nvSpPr>
        <p:spPr>
          <a:xfrm>
            <a:off x="7810807" y="4208640"/>
            <a:ext cx="3683861" cy="1518173"/>
          </a:xfrm>
          <a:prstGeom prst="rect">
            <a:avLst/>
          </a:prstGeom>
        </p:spPr>
        <p:txBody>
          <a:bodyPr wrap="square">
            <a:spAutoFit/>
          </a:bodyPr>
          <a:lstStyle/>
          <a:p>
            <a:pPr algn="just">
              <a:lnSpc>
                <a:spcPct val="150000"/>
              </a:lnSpc>
            </a:pPr>
            <a:r>
              <a:rPr lang="en-US" sz="1050">
                <a:solidFill>
                  <a:schemeClr val="tx1">
                    <a:lumMod val="50000"/>
                    <a:lumOff val="50000"/>
                  </a:schemeClr>
                </a:solidFill>
                <a:latin typeface="Muli" pitchFamily="2" charset="0"/>
                <a:ea typeface="Open Sans" panose="020B0606030504020204" pitchFamily="34" charset="0"/>
                <a:cs typeface="Open Sans" panose="020B0606030504020204" pitchFamily="34" charset="0"/>
              </a:rPr>
              <a:t>At vero eos et accusamus et iusto odio dignissimos ducim blanditiis. ise praesentium voluptatum deleatque corrupti quos dolores et quas et molestias excepturi sint occaecati ducim blanditiis. ise praesentium voluptatum deleatque corrupti quos dolores ducim blanditiis. ise praesentium volupttum deleatque corrupti quos dolores.</a:t>
            </a:r>
          </a:p>
        </p:txBody>
      </p:sp>
      <p:sp>
        <p:nvSpPr>
          <p:cNvPr id="52" name="TextBox 51">
            <a:extLst>
              <a:ext uri="{FF2B5EF4-FFF2-40B4-BE49-F238E27FC236}">
                <a16:creationId xmlns:a16="http://schemas.microsoft.com/office/drawing/2014/main" id="{3FA819AE-7B55-4ED6-9478-6B49E4FCFAD1}"/>
              </a:ext>
            </a:extLst>
          </p:cNvPr>
          <p:cNvSpPr txBox="1"/>
          <p:nvPr/>
        </p:nvSpPr>
        <p:spPr>
          <a:xfrm>
            <a:off x="7810806" y="3947030"/>
            <a:ext cx="1290738" cy="261610"/>
          </a:xfrm>
          <a:prstGeom prst="rect">
            <a:avLst/>
          </a:prstGeom>
          <a:noFill/>
        </p:spPr>
        <p:txBody>
          <a:bodyPr wrap="none" rtlCol="0">
            <a:spAutoFit/>
          </a:bodyPr>
          <a:lstStyle/>
          <a:p>
            <a:r>
              <a:rPr lang="en-US" sz="1100" b="1" spc="200">
                <a:solidFill>
                  <a:schemeClr val="tx1">
                    <a:lumMod val="75000"/>
                    <a:lumOff val="25000"/>
                  </a:schemeClr>
                </a:solidFill>
                <a:latin typeface="Poppins SemiBold" panose="00000700000000000000" pitchFamily="2" charset="0"/>
                <a:ea typeface="Open Sans" panose="020B0606030504020204" pitchFamily="34" charset="0"/>
                <a:cs typeface="Poppins SemiBold" panose="00000700000000000000" pitchFamily="2" charset="0"/>
              </a:rPr>
              <a:t>Description</a:t>
            </a:r>
          </a:p>
        </p:txBody>
      </p:sp>
      <p:sp>
        <p:nvSpPr>
          <p:cNvPr id="54" name="TextBox 53">
            <a:extLst>
              <a:ext uri="{FF2B5EF4-FFF2-40B4-BE49-F238E27FC236}">
                <a16:creationId xmlns:a16="http://schemas.microsoft.com/office/drawing/2014/main" id="{9D04B053-B5E6-480F-B0F1-029A01807A67}"/>
              </a:ext>
            </a:extLst>
          </p:cNvPr>
          <p:cNvSpPr txBox="1"/>
          <p:nvPr/>
        </p:nvSpPr>
        <p:spPr>
          <a:xfrm>
            <a:off x="691739" y="433595"/>
            <a:ext cx="3090911" cy="261610"/>
          </a:xfrm>
          <a:prstGeom prst="rect">
            <a:avLst/>
          </a:prstGeom>
          <a:noFill/>
        </p:spPr>
        <p:txBody>
          <a:bodyPr wrap="none" rtlCol="0">
            <a:spAutoFit/>
          </a:bodyPr>
          <a:lstStyle/>
          <a:p>
            <a:r>
              <a:rPr lang="en-US" sz="1100" spc="200">
                <a:solidFill>
                  <a:srgbClr val="AFAEEC"/>
                </a:solidFill>
                <a:latin typeface="Poppins Light" panose="00000400000000000000" pitchFamily="2" charset="0"/>
                <a:ea typeface="Open Sans" panose="020B0606030504020204" pitchFamily="34" charset="0"/>
                <a:cs typeface="Poppins Light" panose="00000400000000000000" pitchFamily="2" charset="0"/>
              </a:rPr>
              <a:t>@Presented By: </a:t>
            </a:r>
            <a:r>
              <a:rPr lang="en-US" sz="1100" b="1" spc="200">
                <a:solidFill>
                  <a:srgbClr val="AFAEEC"/>
                </a:solidFill>
                <a:latin typeface="Poppins Light" panose="00000400000000000000" pitchFamily="2" charset="0"/>
                <a:ea typeface="Open Sans" panose="020B0606030504020204" pitchFamily="34" charset="0"/>
                <a:cs typeface="Poppins Light" panose="00000400000000000000" pitchFamily="2" charset="0"/>
              </a:rPr>
              <a:t>Yumnacreative</a:t>
            </a:r>
          </a:p>
        </p:txBody>
      </p:sp>
      <p:sp>
        <p:nvSpPr>
          <p:cNvPr id="3" name="Picture Placeholder 2">
            <a:extLst>
              <a:ext uri="{FF2B5EF4-FFF2-40B4-BE49-F238E27FC236}">
                <a16:creationId xmlns:a16="http://schemas.microsoft.com/office/drawing/2014/main" id="{F3565DEB-F27D-432A-A01A-83D6F4C8B44A}"/>
              </a:ext>
            </a:extLst>
          </p:cNvPr>
          <p:cNvSpPr>
            <a:spLocks noGrp="1"/>
          </p:cNvSpPr>
          <p:nvPr>
            <p:ph type="pic" sz="quarter" idx="11"/>
          </p:nvPr>
        </p:nvSpPr>
        <p:spPr/>
      </p:sp>
      <p:sp>
        <p:nvSpPr>
          <p:cNvPr id="5" name="Picture Placeholder 4">
            <a:extLst>
              <a:ext uri="{FF2B5EF4-FFF2-40B4-BE49-F238E27FC236}">
                <a16:creationId xmlns:a16="http://schemas.microsoft.com/office/drawing/2014/main" id="{B1F98FA8-E57B-4320-A65A-E8823E690A1B}"/>
              </a:ext>
            </a:extLst>
          </p:cNvPr>
          <p:cNvSpPr>
            <a:spLocks noGrp="1"/>
          </p:cNvSpPr>
          <p:nvPr>
            <p:ph type="pic" sz="quarter" idx="12"/>
          </p:nvPr>
        </p:nvSpPr>
        <p:spPr/>
      </p:sp>
    </p:spTree>
    <p:extLst>
      <p:ext uri="{BB962C8B-B14F-4D97-AF65-F5344CB8AC3E}">
        <p14:creationId xmlns:p14="http://schemas.microsoft.com/office/powerpoint/2010/main" val="406564326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A5D63F9E-5B3C-400E-9F71-B1088C3FF5E5}"/>
              </a:ext>
            </a:extLst>
          </p:cNvPr>
          <p:cNvSpPr txBox="1"/>
          <p:nvPr/>
        </p:nvSpPr>
        <p:spPr>
          <a:xfrm>
            <a:off x="3627701" y="1891061"/>
            <a:ext cx="3979047" cy="523220"/>
          </a:xfrm>
          <a:prstGeom prst="rect">
            <a:avLst/>
          </a:prstGeom>
          <a:noFill/>
        </p:spPr>
        <p:txBody>
          <a:bodyPr wrap="square" rtlCol="0">
            <a:spAutoFit/>
          </a:bodyPr>
          <a:lstStyle/>
          <a:p>
            <a:r>
              <a:rPr lang="en-US" sz="2800" b="1">
                <a:solidFill>
                  <a:schemeClr val="tx1">
                    <a:lumMod val="85000"/>
                    <a:lumOff val="15000"/>
                  </a:schemeClr>
                </a:solidFill>
                <a:latin typeface="Poppins" panose="00000500000000000000" pitchFamily="2" charset="0"/>
                <a:cs typeface="Poppins" panose="00000500000000000000" pitchFamily="2" charset="0"/>
              </a:rPr>
              <a:t>Build Your Company</a:t>
            </a:r>
            <a:endParaRPr lang="en-ID" sz="2800" b="1" dirty="0">
              <a:solidFill>
                <a:schemeClr val="tx1">
                  <a:lumMod val="85000"/>
                  <a:lumOff val="15000"/>
                </a:schemeClr>
              </a:solidFill>
              <a:latin typeface="Poppins" panose="00000500000000000000" pitchFamily="2" charset="0"/>
              <a:cs typeface="Poppins" panose="00000500000000000000" pitchFamily="2" charset="0"/>
            </a:endParaRPr>
          </a:p>
        </p:txBody>
      </p:sp>
      <p:sp>
        <p:nvSpPr>
          <p:cNvPr id="14" name="TextBox 13">
            <a:extLst>
              <a:ext uri="{FF2B5EF4-FFF2-40B4-BE49-F238E27FC236}">
                <a16:creationId xmlns:a16="http://schemas.microsoft.com/office/drawing/2014/main" id="{C29FA05E-F843-461A-AFCC-D047BBB2EB49}"/>
              </a:ext>
            </a:extLst>
          </p:cNvPr>
          <p:cNvSpPr txBox="1"/>
          <p:nvPr/>
        </p:nvSpPr>
        <p:spPr>
          <a:xfrm>
            <a:off x="3627701" y="1614062"/>
            <a:ext cx="1548822" cy="276999"/>
          </a:xfrm>
          <a:prstGeom prst="rect">
            <a:avLst/>
          </a:prstGeom>
          <a:noFill/>
        </p:spPr>
        <p:txBody>
          <a:bodyPr wrap="none" rtlCol="0">
            <a:spAutoFit/>
          </a:bodyPr>
          <a:lstStyle/>
          <a:p>
            <a:r>
              <a:rPr lang="en-US" sz="1200" b="1" spc="200">
                <a:solidFill>
                  <a:srgbClr val="7C7ADF"/>
                </a:solidFill>
                <a:latin typeface="Poppins SemiBold" panose="00000700000000000000" pitchFamily="2" charset="0"/>
                <a:ea typeface="Open Sans" panose="020B0606030504020204" pitchFamily="34" charset="0"/>
                <a:cs typeface="Poppins SemiBold" panose="00000700000000000000" pitchFamily="2" charset="0"/>
              </a:rPr>
              <a:t>BEST VINTELA.</a:t>
            </a:r>
          </a:p>
        </p:txBody>
      </p:sp>
      <p:sp>
        <p:nvSpPr>
          <p:cNvPr id="16" name="TextBox 15">
            <a:extLst>
              <a:ext uri="{FF2B5EF4-FFF2-40B4-BE49-F238E27FC236}">
                <a16:creationId xmlns:a16="http://schemas.microsoft.com/office/drawing/2014/main" id="{485E8A1A-FEC3-4525-A239-0F82734E6AD4}"/>
              </a:ext>
            </a:extLst>
          </p:cNvPr>
          <p:cNvSpPr txBox="1"/>
          <p:nvPr/>
        </p:nvSpPr>
        <p:spPr>
          <a:xfrm>
            <a:off x="3763226" y="4495633"/>
            <a:ext cx="1961714" cy="523220"/>
          </a:xfrm>
          <a:prstGeom prst="rect">
            <a:avLst/>
          </a:prstGeom>
          <a:noFill/>
        </p:spPr>
        <p:txBody>
          <a:bodyPr wrap="square" rtlCol="0">
            <a:spAutoFit/>
          </a:bodyPr>
          <a:lstStyle/>
          <a:p>
            <a:r>
              <a:rPr lang="en-US" sz="2800" b="1">
                <a:solidFill>
                  <a:srgbClr val="7C7ADF"/>
                </a:solidFill>
                <a:latin typeface="Poppins" panose="00000500000000000000" pitchFamily="2" charset="0"/>
                <a:cs typeface="Poppins" panose="00000500000000000000" pitchFamily="2" charset="0"/>
              </a:rPr>
              <a:t>245,000+</a:t>
            </a:r>
            <a:endParaRPr lang="en-ID" sz="2800" b="1" dirty="0">
              <a:solidFill>
                <a:srgbClr val="7C7ADF"/>
              </a:solidFill>
              <a:latin typeface="Poppins" panose="00000500000000000000" pitchFamily="2" charset="0"/>
              <a:cs typeface="Poppins" panose="00000500000000000000" pitchFamily="2" charset="0"/>
            </a:endParaRPr>
          </a:p>
        </p:txBody>
      </p:sp>
      <p:sp>
        <p:nvSpPr>
          <p:cNvPr id="18" name="TextBox 17">
            <a:extLst>
              <a:ext uri="{FF2B5EF4-FFF2-40B4-BE49-F238E27FC236}">
                <a16:creationId xmlns:a16="http://schemas.microsoft.com/office/drawing/2014/main" id="{E35E2BE2-5E99-4C3D-A4E0-B3F4EE471378}"/>
              </a:ext>
            </a:extLst>
          </p:cNvPr>
          <p:cNvSpPr txBox="1"/>
          <p:nvPr/>
        </p:nvSpPr>
        <p:spPr>
          <a:xfrm>
            <a:off x="3800925" y="4990617"/>
            <a:ext cx="543739" cy="261610"/>
          </a:xfrm>
          <a:prstGeom prst="rect">
            <a:avLst/>
          </a:prstGeom>
          <a:noFill/>
        </p:spPr>
        <p:txBody>
          <a:bodyPr wrap="none" rtlCol="0">
            <a:spAutoFit/>
          </a:bodyPr>
          <a:lstStyle/>
          <a:p>
            <a:r>
              <a:rPr lang="en-US" sz="1100" b="1" spc="200">
                <a:solidFill>
                  <a:schemeClr val="tx1">
                    <a:lumMod val="75000"/>
                    <a:lumOff val="25000"/>
                  </a:schemeClr>
                </a:solidFill>
                <a:latin typeface="Poppins SemiBold" panose="00000700000000000000" pitchFamily="2" charset="0"/>
                <a:ea typeface="Open Sans" panose="020B0606030504020204" pitchFamily="34" charset="0"/>
                <a:cs typeface="Poppins SemiBold" panose="00000700000000000000" pitchFamily="2" charset="0"/>
              </a:rPr>
              <a:t>USD</a:t>
            </a:r>
          </a:p>
        </p:txBody>
      </p:sp>
      <p:sp>
        <p:nvSpPr>
          <p:cNvPr id="20" name="Rectangle 19">
            <a:extLst>
              <a:ext uri="{FF2B5EF4-FFF2-40B4-BE49-F238E27FC236}">
                <a16:creationId xmlns:a16="http://schemas.microsoft.com/office/drawing/2014/main" id="{F6B31078-46DD-485F-99F6-13476E063E11}"/>
              </a:ext>
            </a:extLst>
          </p:cNvPr>
          <p:cNvSpPr/>
          <p:nvPr/>
        </p:nvSpPr>
        <p:spPr>
          <a:xfrm>
            <a:off x="4072794" y="5121422"/>
            <a:ext cx="2983524" cy="548676"/>
          </a:xfrm>
          <a:prstGeom prst="rect">
            <a:avLst/>
          </a:prstGeom>
        </p:spPr>
        <p:txBody>
          <a:bodyPr wrap="square">
            <a:spAutoFit/>
          </a:bodyPr>
          <a:lstStyle/>
          <a:p>
            <a:pPr algn="r">
              <a:lnSpc>
                <a:spcPct val="150000"/>
              </a:lnSpc>
            </a:pPr>
            <a:r>
              <a:rPr lang="en-US" sz="1050">
                <a:solidFill>
                  <a:schemeClr val="tx1">
                    <a:lumMod val="50000"/>
                    <a:lumOff val="50000"/>
                  </a:schemeClr>
                </a:solidFill>
                <a:latin typeface="Muli" pitchFamily="2" charset="0"/>
                <a:ea typeface="Open Sans" panose="020B0606030504020204" pitchFamily="34" charset="0"/>
                <a:cs typeface="Open Sans" panose="020B0606030504020204" pitchFamily="34" charset="0"/>
              </a:rPr>
              <a:t>At vero eos et accusamus. et iusto odio dignissimos ducim blanditiis. ise praesentium</a:t>
            </a:r>
          </a:p>
        </p:txBody>
      </p:sp>
      <p:sp>
        <p:nvSpPr>
          <p:cNvPr id="22" name="Rectangle 21">
            <a:extLst>
              <a:ext uri="{FF2B5EF4-FFF2-40B4-BE49-F238E27FC236}">
                <a16:creationId xmlns:a16="http://schemas.microsoft.com/office/drawing/2014/main" id="{60EB572C-B8AC-4A50-9752-45947680B5DE}"/>
              </a:ext>
            </a:extLst>
          </p:cNvPr>
          <p:cNvSpPr/>
          <p:nvPr/>
        </p:nvSpPr>
        <p:spPr>
          <a:xfrm>
            <a:off x="3627701" y="2437472"/>
            <a:ext cx="4204334" cy="1033424"/>
          </a:xfrm>
          <a:prstGeom prst="rect">
            <a:avLst/>
          </a:prstGeom>
        </p:spPr>
        <p:txBody>
          <a:bodyPr wrap="square">
            <a:spAutoFit/>
          </a:bodyPr>
          <a:lstStyle/>
          <a:p>
            <a:pPr algn="just">
              <a:lnSpc>
                <a:spcPct val="150000"/>
              </a:lnSpc>
            </a:pPr>
            <a:r>
              <a:rPr lang="en-US" sz="1050" b="1">
                <a:solidFill>
                  <a:schemeClr val="tx1">
                    <a:lumMod val="50000"/>
                    <a:lumOff val="50000"/>
                  </a:schemeClr>
                </a:solidFill>
                <a:latin typeface="Muli" pitchFamily="2" charset="0"/>
                <a:ea typeface="Open Sans" panose="020B0606030504020204" pitchFamily="34" charset="0"/>
                <a:cs typeface="Open Sans" panose="020B0606030504020204" pitchFamily="34" charset="0"/>
              </a:rPr>
              <a:t>At vero eos </a:t>
            </a:r>
            <a:r>
              <a:rPr lang="en-US" sz="1050">
                <a:solidFill>
                  <a:schemeClr val="tx1">
                    <a:lumMod val="50000"/>
                    <a:lumOff val="50000"/>
                  </a:schemeClr>
                </a:solidFill>
                <a:latin typeface="Muli" pitchFamily="2" charset="0"/>
                <a:ea typeface="Open Sans" panose="020B0606030504020204" pitchFamily="34" charset="0"/>
                <a:cs typeface="Open Sans" panose="020B0606030504020204" pitchFamily="34" charset="0"/>
              </a:rPr>
              <a:t>et accusamus et iusto odio dignissimos ducim blanditiis. ise praesentium voluptatum deleatque corrupti quos dolores et quas et molestias excepturi sint occaecati ducim blanditiis. ise praesentium voluptatum deleatque corrupti quos.</a:t>
            </a:r>
          </a:p>
        </p:txBody>
      </p:sp>
      <p:sp>
        <p:nvSpPr>
          <p:cNvPr id="23" name="TextBox 22">
            <a:extLst>
              <a:ext uri="{FF2B5EF4-FFF2-40B4-BE49-F238E27FC236}">
                <a16:creationId xmlns:a16="http://schemas.microsoft.com/office/drawing/2014/main" id="{44B4941B-268C-4FEA-AB22-7E447F02D1C4}"/>
              </a:ext>
            </a:extLst>
          </p:cNvPr>
          <p:cNvSpPr txBox="1"/>
          <p:nvPr/>
        </p:nvSpPr>
        <p:spPr>
          <a:xfrm>
            <a:off x="7422319" y="4495633"/>
            <a:ext cx="1961714" cy="523220"/>
          </a:xfrm>
          <a:prstGeom prst="rect">
            <a:avLst/>
          </a:prstGeom>
          <a:noFill/>
        </p:spPr>
        <p:txBody>
          <a:bodyPr wrap="square" rtlCol="0">
            <a:spAutoFit/>
          </a:bodyPr>
          <a:lstStyle/>
          <a:p>
            <a:r>
              <a:rPr lang="en-US" sz="2800" b="1">
                <a:solidFill>
                  <a:srgbClr val="7C7ADF"/>
                </a:solidFill>
                <a:latin typeface="Poppins" panose="00000500000000000000" pitchFamily="2" charset="0"/>
                <a:cs typeface="Poppins" panose="00000500000000000000" pitchFamily="2" charset="0"/>
              </a:rPr>
              <a:t>258K</a:t>
            </a:r>
            <a:endParaRPr lang="en-ID" sz="2800" b="1" dirty="0">
              <a:solidFill>
                <a:srgbClr val="7C7ADF"/>
              </a:solidFill>
              <a:latin typeface="Poppins" panose="00000500000000000000" pitchFamily="2" charset="0"/>
              <a:cs typeface="Poppins" panose="00000500000000000000" pitchFamily="2" charset="0"/>
            </a:endParaRPr>
          </a:p>
        </p:txBody>
      </p:sp>
      <p:sp>
        <p:nvSpPr>
          <p:cNvPr id="24" name="TextBox 23">
            <a:extLst>
              <a:ext uri="{FF2B5EF4-FFF2-40B4-BE49-F238E27FC236}">
                <a16:creationId xmlns:a16="http://schemas.microsoft.com/office/drawing/2014/main" id="{4517FCEE-5255-4B70-84A6-55A5ED12C0E9}"/>
              </a:ext>
            </a:extLst>
          </p:cNvPr>
          <p:cNvSpPr txBox="1"/>
          <p:nvPr/>
        </p:nvSpPr>
        <p:spPr>
          <a:xfrm>
            <a:off x="7460018" y="4990617"/>
            <a:ext cx="543739" cy="261610"/>
          </a:xfrm>
          <a:prstGeom prst="rect">
            <a:avLst/>
          </a:prstGeom>
          <a:noFill/>
        </p:spPr>
        <p:txBody>
          <a:bodyPr wrap="none" rtlCol="0">
            <a:spAutoFit/>
          </a:bodyPr>
          <a:lstStyle/>
          <a:p>
            <a:r>
              <a:rPr lang="en-US" sz="1100" b="1" spc="200">
                <a:solidFill>
                  <a:schemeClr val="tx1">
                    <a:lumMod val="75000"/>
                    <a:lumOff val="25000"/>
                  </a:schemeClr>
                </a:solidFill>
                <a:latin typeface="Poppins SemiBold" panose="00000700000000000000" pitchFamily="2" charset="0"/>
                <a:ea typeface="Open Sans" panose="020B0606030504020204" pitchFamily="34" charset="0"/>
                <a:cs typeface="Poppins SemiBold" panose="00000700000000000000" pitchFamily="2" charset="0"/>
              </a:rPr>
              <a:t>USD</a:t>
            </a:r>
          </a:p>
        </p:txBody>
      </p:sp>
      <p:sp>
        <p:nvSpPr>
          <p:cNvPr id="25" name="Rectangle 24">
            <a:extLst>
              <a:ext uri="{FF2B5EF4-FFF2-40B4-BE49-F238E27FC236}">
                <a16:creationId xmlns:a16="http://schemas.microsoft.com/office/drawing/2014/main" id="{6CAE2BED-85B3-4307-AF55-93B7503CFA15}"/>
              </a:ext>
            </a:extLst>
          </p:cNvPr>
          <p:cNvSpPr/>
          <p:nvPr/>
        </p:nvSpPr>
        <p:spPr>
          <a:xfrm>
            <a:off x="7731887" y="5121422"/>
            <a:ext cx="2983524" cy="548676"/>
          </a:xfrm>
          <a:prstGeom prst="rect">
            <a:avLst/>
          </a:prstGeom>
        </p:spPr>
        <p:txBody>
          <a:bodyPr wrap="square">
            <a:spAutoFit/>
          </a:bodyPr>
          <a:lstStyle/>
          <a:p>
            <a:pPr algn="r">
              <a:lnSpc>
                <a:spcPct val="150000"/>
              </a:lnSpc>
            </a:pPr>
            <a:r>
              <a:rPr lang="en-US" sz="1050">
                <a:solidFill>
                  <a:schemeClr val="tx1">
                    <a:lumMod val="50000"/>
                    <a:lumOff val="50000"/>
                  </a:schemeClr>
                </a:solidFill>
                <a:latin typeface="Muli" pitchFamily="2" charset="0"/>
                <a:ea typeface="Open Sans" panose="020B0606030504020204" pitchFamily="34" charset="0"/>
                <a:cs typeface="Open Sans" panose="020B0606030504020204" pitchFamily="34" charset="0"/>
              </a:rPr>
              <a:t>At vero eos et accusamus. et iusto odio dignissimos ducim blanditiis. ise praesentium</a:t>
            </a:r>
          </a:p>
        </p:txBody>
      </p:sp>
      <p:sp>
        <p:nvSpPr>
          <p:cNvPr id="27" name="TextBox 26">
            <a:extLst>
              <a:ext uri="{FF2B5EF4-FFF2-40B4-BE49-F238E27FC236}">
                <a16:creationId xmlns:a16="http://schemas.microsoft.com/office/drawing/2014/main" id="{49260529-CDB4-492A-8A3B-E2FCA06DAFA4}"/>
              </a:ext>
            </a:extLst>
          </p:cNvPr>
          <p:cNvSpPr txBox="1"/>
          <p:nvPr/>
        </p:nvSpPr>
        <p:spPr>
          <a:xfrm>
            <a:off x="9292700" y="5879894"/>
            <a:ext cx="1466845" cy="327392"/>
          </a:xfrm>
          <a:prstGeom prst="hexagon">
            <a:avLst/>
          </a:prstGeom>
          <a:solidFill>
            <a:srgbClr val="7C7ADF"/>
          </a:solidFill>
        </p:spPr>
        <p:txBody>
          <a:bodyPr wrap="none" rtlCol="0">
            <a:spAutoFit/>
          </a:bodyPr>
          <a:lstStyle/>
          <a:p>
            <a:r>
              <a:rPr lang="en-US" sz="1100" b="1" spc="200">
                <a:solidFill>
                  <a:schemeClr val="bg1">
                    <a:lumMod val="95000"/>
                  </a:schemeClr>
                </a:solidFill>
                <a:latin typeface="Poppins SemiBold" panose="00000700000000000000" pitchFamily="2" charset="0"/>
                <a:ea typeface="Open Sans" panose="020B0606030504020204" pitchFamily="34" charset="0"/>
                <a:cs typeface="Poppins SemiBold" panose="00000700000000000000" pitchFamily="2" charset="0"/>
              </a:rPr>
              <a:t>Read More</a:t>
            </a:r>
          </a:p>
        </p:txBody>
      </p:sp>
      <p:sp>
        <p:nvSpPr>
          <p:cNvPr id="28" name="TextBox 27">
            <a:extLst>
              <a:ext uri="{FF2B5EF4-FFF2-40B4-BE49-F238E27FC236}">
                <a16:creationId xmlns:a16="http://schemas.microsoft.com/office/drawing/2014/main" id="{64FE3C1A-AECF-4CB7-B0D2-BAF292F1A1F6}"/>
              </a:ext>
            </a:extLst>
          </p:cNvPr>
          <p:cNvSpPr txBox="1"/>
          <p:nvPr/>
        </p:nvSpPr>
        <p:spPr>
          <a:xfrm>
            <a:off x="5564556" y="5879894"/>
            <a:ext cx="1466845" cy="327392"/>
          </a:xfrm>
          <a:prstGeom prst="hexagon">
            <a:avLst/>
          </a:prstGeom>
          <a:solidFill>
            <a:srgbClr val="7C7ADF"/>
          </a:solidFill>
        </p:spPr>
        <p:txBody>
          <a:bodyPr wrap="none" rtlCol="0">
            <a:spAutoFit/>
          </a:bodyPr>
          <a:lstStyle/>
          <a:p>
            <a:r>
              <a:rPr lang="en-US" sz="1100" b="1" spc="200">
                <a:solidFill>
                  <a:schemeClr val="bg1">
                    <a:lumMod val="95000"/>
                  </a:schemeClr>
                </a:solidFill>
                <a:latin typeface="Poppins SemiBold" panose="00000700000000000000" pitchFamily="2" charset="0"/>
                <a:ea typeface="Open Sans" panose="020B0606030504020204" pitchFamily="34" charset="0"/>
                <a:cs typeface="Poppins SemiBold" panose="00000700000000000000" pitchFamily="2" charset="0"/>
              </a:rPr>
              <a:t>Read More</a:t>
            </a:r>
          </a:p>
        </p:txBody>
      </p:sp>
      <p:sp>
        <p:nvSpPr>
          <p:cNvPr id="3" name="Picture Placeholder 2">
            <a:extLst>
              <a:ext uri="{FF2B5EF4-FFF2-40B4-BE49-F238E27FC236}">
                <a16:creationId xmlns:a16="http://schemas.microsoft.com/office/drawing/2014/main" id="{653BAE41-59E7-4C5C-AEC4-899F8832C8B3}"/>
              </a:ext>
            </a:extLst>
          </p:cNvPr>
          <p:cNvSpPr>
            <a:spLocks noGrp="1"/>
          </p:cNvSpPr>
          <p:nvPr>
            <p:ph type="pic" sz="quarter" idx="11"/>
          </p:nvPr>
        </p:nvSpPr>
        <p:spPr/>
      </p:sp>
      <p:sp>
        <p:nvSpPr>
          <p:cNvPr id="5" name="Picture Placeholder 4">
            <a:extLst>
              <a:ext uri="{FF2B5EF4-FFF2-40B4-BE49-F238E27FC236}">
                <a16:creationId xmlns:a16="http://schemas.microsoft.com/office/drawing/2014/main" id="{C9813159-1860-4589-B5B7-1DFB0BC0DE69}"/>
              </a:ext>
            </a:extLst>
          </p:cNvPr>
          <p:cNvSpPr>
            <a:spLocks noGrp="1"/>
          </p:cNvSpPr>
          <p:nvPr>
            <p:ph type="pic" sz="quarter" idx="12"/>
          </p:nvPr>
        </p:nvSpPr>
        <p:spPr/>
      </p:sp>
    </p:spTree>
    <p:extLst>
      <p:ext uri="{BB962C8B-B14F-4D97-AF65-F5344CB8AC3E}">
        <p14:creationId xmlns:p14="http://schemas.microsoft.com/office/powerpoint/2010/main" val="303044819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F14EE7C-22A8-464D-B1D2-D679EA807C6B}"/>
              </a:ext>
            </a:extLst>
          </p:cNvPr>
          <p:cNvSpPr>
            <a:spLocks noGrp="1"/>
          </p:cNvSpPr>
          <p:nvPr>
            <p:ph type="pic" sz="quarter" idx="11"/>
          </p:nvPr>
        </p:nvSpPr>
        <p:spPr/>
      </p:sp>
      <p:sp>
        <p:nvSpPr>
          <p:cNvPr id="9" name="TextBox 8">
            <a:extLst>
              <a:ext uri="{FF2B5EF4-FFF2-40B4-BE49-F238E27FC236}">
                <a16:creationId xmlns:a16="http://schemas.microsoft.com/office/drawing/2014/main" id="{895248D6-276B-41C5-AFAE-104D5670983E}"/>
              </a:ext>
            </a:extLst>
          </p:cNvPr>
          <p:cNvSpPr txBox="1"/>
          <p:nvPr/>
        </p:nvSpPr>
        <p:spPr>
          <a:xfrm>
            <a:off x="6210302" y="2966170"/>
            <a:ext cx="2932213" cy="261610"/>
          </a:xfrm>
          <a:prstGeom prst="rect">
            <a:avLst/>
          </a:prstGeom>
          <a:noFill/>
        </p:spPr>
        <p:txBody>
          <a:bodyPr wrap="none" rtlCol="0">
            <a:spAutoFit/>
          </a:bodyPr>
          <a:lstStyle/>
          <a:p>
            <a:pPr marL="171450" indent="-171450">
              <a:buFont typeface="Arial" panose="020B0604020202020204" pitchFamily="34" charset="0"/>
              <a:buChar char="•"/>
            </a:pPr>
            <a:r>
              <a:rPr lang="en-US" sz="1100" b="1" spc="200">
                <a:solidFill>
                  <a:srgbClr val="4F4EC6"/>
                </a:solidFill>
                <a:latin typeface="Poppins SemiBold" panose="00000700000000000000" pitchFamily="2" charset="0"/>
                <a:ea typeface="Open Sans" panose="020B0606030504020204" pitchFamily="34" charset="0"/>
                <a:cs typeface="Poppins SemiBold" panose="00000700000000000000" pitchFamily="2" charset="0"/>
              </a:rPr>
              <a:t>Success Program This Year</a:t>
            </a:r>
          </a:p>
        </p:txBody>
      </p:sp>
      <p:sp>
        <p:nvSpPr>
          <p:cNvPr id="12" name="TextBox 11">
            <a:extLst>
              <a:ext uri="{FF2B5EF4-FFF2-40B4-BE49-F238E27FC236}">
                <a16:creationId xmlns:a16="http://schemas.microsoft.com/office/drawing/2014/main" id="{4B101190-4006-4D58-AA9C-4E71551F117F}"/>
              </a:ext>
            </a:extLst>
          </p:cNvPr>
          <p:cNvSpPr txBox="1"/>
          <p:nvPr/>
        </p:nvSpPr>
        <p:spPr>
          <a:xfrm>
            <a:off x="6210302" y="3253058"/>
            <a:ext cx="2223686" cy="261610"/>
          </a:xfrm>
          <a:prstGeom prst="rect">
            <a:avLst/>
          </a:prstGeom>
          <a:noFill/>
        </p:spPr>
        <p:txBody>
          <a:bodyPr wrap="none" rtlCol="0">
            <a:spAutoFit/>
          </a:bodyPr>
          <a:lstStyle/>
          <a:p>
            <a:pPr marL="171450" indent="-171450">
              <a:buFont typeface="Arial" panose="020B0604020202020204" pitchFamily="34" charset="0"/>
              <a:buChar char="•"/>
            </a:pPr>
            <a:r>
              <a:rPr lang="en-US" sz="1100" b="1" spc="200">
                <a:solidFill>
                  <a:srgbClr val="4F4EC6"/>
                </a:solidFill>
                <a:latin typeface="Poppins SemiBold" panose="00000700000000000000" pitchFamily="2" charset="0"/>
                <a:ea typeface="Open Sans" panose="020B0606030504020204" pitchFamily="34" charset="0"/>
                <a:cs typeface="Poppins SemiBold" panose="00000700000000000000" pitchFamily="2" charset="0"/>
              </a:rPr>
              <a:t>Much Easier Access</a:t>
            </a:r>
          </a:p>
        </p:txBody>
      </p:sp>
      <p:sp>
        <p:nvSpPr>
          <p:cNvPr id="15" name="TextBox 14">
            <a:extLst>
              <a:ext uri="{FF2B5EF4-FFF2-40B4-BE49-F238E27FC236}">
                <a16:creationId xmlns:a16="http://schemas.microsoft.com/office/drawing/2014/main" id="{4AFD31FA-4BAB-4624-BECE-A7EC276B9561}"/>
              </a:ext>
            </a:extLst>
          </p:cNvPr>
          <p:cNvSpPr txBox="1"/>
          <p:nvPr/>
        </p:nvSpPr>
        <p:spPr>
          <a:xfrm>
            <a:off x="9272190" y="2966170"/>
            <a:ext cx="1540806" cy="261610"/>
          </a:xfrm>
          <a:prstGeom prst="rect">
            <a:avLst/>
          </a:prstGeom>
          <a:noFill/>
        </p:spPr>
        <p:txBody>
          <a:bodyPr wrap="none" rtlCol="0">
            <a:spAutoFit/>
          </a:bodyPr>
          <a:lstStyle/>
          <a:p>
            <a:pPr marL="171450" indent="-171450">
              <a:buFont typeface="Arial" panose="020B0604020202020204" pitchFamily="34" charset="0"/>
              <a:buChar char="•"/>
            </a:pPr>
            <a:r>
              <a:rPr lang="en-US" sz="1100" b="1" spc="200">
                <a:solidFill>
                  <a:srgbClr val="4F4EC6"/>
                </a:solidFill>
                <a:latin typeface="Poppins SemiBold" panose="00000700000000000000" pitchFamily="2" charset="0"/>
                <a:ea typeface="Open Sans" panose="020B0606030504020204" pitchFamily="34" charset="0"/>
                <a:cs typeface="Poppins SemiBold" panose="00000700000000000000" pitchFamily="2" charset="0"/>
              </a:rPr>
              <a:t>High Quality</a:t>
            </a:r>
          </a:p>
        </p:txBody>
      </p:sp>
      <p:sp>
        <p:nvSpPr>
          <p:cNvPr id="18" name="TextBox 17">
            <a:extLst>
              <a:ext uri="{FF2B5EF4-FFF2-40B4-BE49-F238E27FC236}">
                <a16:creationId xmlns:a16="http://schemas.microsoft.com/office/drawing/2014/main" id="{85004B36-4AEE-4088-B06A-1DD47DB2BE47}"/>
              </a:ext>
            </a:extLst>
          </p:cNvPr>
          <p:cNvSpPr txBox="1"/>
          <p:nvPr/>
        </p:nvSpPr>
        <p:spPr>
          <a:xfrm>
            <a:off x="9272190" y="3253058"/>
            <a:ext cx="1649811" cy="261610"/>
          </a:xfrm>
          <a:prstGeom prst="rect">
            <a:avLst/>
          </a:prstGeom>
          <a:noFill/>
        </p:spPr>
        <p:txBody>
          <a:bodyPr wrap="none" rtlCol="0">
            <a:spAutoFit/>
          </a:bodyPr>
          <a:lstStyle/>
          <a:p>
            <a:pPr marL="171450" indent="-171450">
              <a:buFont typeface="Arial" panose="020B0604020202020204" pitchFamily="34" charset="0"/>
              <a:buChar char="•"/>
            </a:pPr>
            <a:r>
              <a:rPr lang="en-US" sz="1100" b="1" spc="200">
                <a:solidFill>
                  <a:srgbClr val="4F4EC6"/>
                </a:solidFill>
                <a:latin typeface="Poppins SemiBold" panose="00000700000000000000" pitchFamily="2" charset="0"/>
                <a:ea typeface="Open Sans" panose="020B0606030504020204" pitchFamily="34" charset="0"/>
                <a:cs typeface="Poppins SemiBold" panose="00000700000000000000" pitchFamily="2" charset="0"/>
              </a:rPr>
              <a:t>Best Strategy</a:t>
            </a:r>
          </a:p>
        </p:txBody>
      </p:sp>
      <p:sp>
        <p:nvSpPr>
          <p:cNvPr id="21" name="TextBox 20">
            <a:extLst>
              <a:ext uri="{FF2B5EF4-FFF2-40B4-BE49-F238E27FC236}">
                <a16:creationId xmlns:a16="http://schemas.microsoft.com/office/drawing/2014/main" id="{E1AA4EC3-48DE-4A91-894D-1F388F341FA7}"/>
              </a:ext>
            </a:extLst>
          </p:cNvPr>
          <p:cNvSpPr txBox="1"/>
          <p:nvPr/>
        </p:nvSpPr>
        <p:spPr>
          <a:xfrm>
            <a:off x="6096000" y="1168240"/>
            <a:ext cx="4250564" cy="523220"/>
          </a:xfrm>
          <a:prstGeom prst="rect">
            <a:avLst/>
          </a:prstGeom>
          <a:noFill/>
        </p:spPr>
        <p:txBody>
          <a:bodyPr wrap="square" rtlCol="0">
            <a:spAutoFit/>
          </a:bodyPr>
          <a:lstStyle/>
          <a:p>
            <a:r>
              <a:rPr lang="en-US" sz="2800" b="1">
                <a:solidFill>
                  <a:schemeClr val="tx1">
                    <a:lumMod val="85000"/>
                    <a:lumOff val="15000"/>
                  </a:schemeClr>
                </a:solidFill>
                <a:latin typeface="Poppins" panose="00000500000000000000" pitchFamily="2" charset="0"/>
                <a:cs typeface="Poppins" panose="00000500000000000000" pitchFamily="2" charset="0"/>
              </a:rPr>
              <a:t>Growth Your Business</a:t>
            </a:r>
            <a:endParaRPr lang="en-ID" sz="2800" b="1" dirty="0">
              <a:solidFill>
                <a:schemeClr val="tx1">
                  <a:lumMod val="85000"/>
                  <a:lumOff val="15000"/>
                </a:schemeClr>
              </a:solidFill>
              <a:latin typeface="Poppins" panose="00000500000000000000" pitchFamily="2" charset="0"/>
              <a:cs typeface="Poppins" panose="00000500000000000000" pitchFamily="2" charset="0"/>
            </a:endParaRPr>
          </a:p>
        </p:txBody>
      </p:sp>
      <p:sp>
        <p:nvSpPr>
          <p:cNvPr id="23" name="TextBox 22">
            <a:extLst>
              <a:ext uri="{FF2B5EF4-FFF2-40B4-BE49-F238E27FC236}">
                <a16:creationId xmlns:a16="http://schemas.microsoft.com/office/drawing/2014/main" id="{8CAC3DF4-7D65-4245-97DC-0E4ED66951D5}"/>
              </a:ext>
            </a:extLst>
          </p:cNvPr>
          <p:cNvSpPr txBox="1"/>
          <p:nvPr/>
        </p:nvSpPr>
        <p:spPr>
          <a:xfrm>
            <a:off x="6096000" y="891241"/>
            <a:ext cx="1768433" cy="276999"/>
          </a:xfrm>
          <a:prstGeom prst="rect">
            <a:avLst/>
          </a:prstGeom>
          <a:noFill/>
        </p:spPr>
        <p:txBody>
          <a:bodyPr wrap="none" rtlCol="0">
            <a:spAutoFit/>
          </a:bodyPr>
          <a:lstStyle/>
          <a:p>
            <a:r>
              <a:rPr lang="en-US" sz="1200" b="1" spc="200">
                <a:solidFill>
                  <a:srgbClr val="7C7ADF"/>
                </a:solidFill>
                <a:latin typeface="Poppins SemiBold" panose="00000700000000000000" pitchFamily="2" charset="0"/>
                <a:ea typeface="Open Sans" panose="020B0606030504020204" pitchFamily="34" charset="0"/>
                <a:cs typeface="Poppins SemiBold" panose="00000700000000000000" pitchFamily="2" charset="0"/>
              </a:rPr>
              <a:t>Vintela Growth.</a:t>
            </a:r>
          </a:p>
        </p:txBody>
      </p:sp>
      <p:sp>
        <p:nvSpPr>
          <p:cNvPr id="25" name="Rectangle 24">
            <a:extLst>
              <a:ext uri="{FF2B5EF4-FFF2-40B4-BE49-F238E27FC236}">
                <a16:creationId xmlns:a16="http://schemas.microsoft.com/office/drawing/2014/main" id="{F9A36934-2BA2-43D7-BC72-18E319430260}"/>
              </a:ext>
            </a:extLst>
          </p:cNvPr>
          <p:cNvSpPr/>
          <p:nvPr/>
        </p:nvSpPr>
        <p:spPr>
          <a:xfrm>
            <a:off x="6210302" y="2090284"/>
            <a:ext cx="4806041" cy="791050"/>
          </a:xfrm>
          <a:prstGeom prst="rect">
            <a:avLst/>
          </a:prstGeom>
        </p:spPr>
        <p:txBody>
          <a:bodyPr wrap="square">
            <a:spAutoFit/>
          </a:bodyPr>
          <a:lstStyle/>
          <a:p>
            <a:pPr algn="just">
              <a:lnSpc>
                <a:spcPct val="150000"/>
              </a:lnSpc>
            </a:pPr>
            <a:r>
              <a:rPr lang="en-US" sz="1050">
                <a:solidFill>
                  <a:schemeClr val="tx1">
                    <a:lumMod val="50000"/>
                    <a:lumOff val="50000"/>
                  </a:schemeClr>
                </a:solidFill>
                <a:latin typeface="Muli" pitchFamily="2" charset="0"/>
                <a:ea typeface="Open Sans" panose="020B0606030504020204" pitchFamily="34" charset="0"/>
                <a:cs typeface="Open Sans" panose="020B0606030504020204" pitchFamily="34" charset="0"/>
              </a:rPr>
              <a:t>At vero eos et accusamus et iusto odio dignissimos ducim blanditiis. ise praesentium voluptatum deleatque corrupti quos dolores et quas et molestias excepturi sint occaecati ducim blanditiis. ise praesentium.</a:t>
            </a:r>
          </a:p>
        </p:txBody>
      </p:sp>
      <p:sp>
        <p:nvSpPr>
          <p:cNvPr id="27" name="TextBox 26">
            <a:extLst>
              <a:ext uri="{FF2B5EF4-FFF2-40B4-BE49-F238E27FC236}">
                <a16:creationId xmlns:a16="http://schemas.microsoft.com/office/drawing/2014/main" id="{7DFF4220-2C51-4F26-9B4E-04FFE7E054B9}"/>
              </a:ext>
            </a:extLst>
          </p:cNvPr>
          <p:cNvSpPr txBox="1"/>
          <p:nvPr/>
        </p:nvSpPr>
        <p:spPr>
          <a:xfrm>
            <a:off x="6210301" y="1828674"/>
            <a:ext cx="1290738" cy="261610"/>
          </a:xfrm>
          <a:prstGeom prst="rect">
            <a:avLst/>
          </a:prstGeom>
          <a:noFill/>
        </p:spPr>
        <p:txBody>
          <a:bodyPr wrap="none" rtlCol="0">
            <a:spAutoFit/>
          </a:bodyPr>
          <a:lstStyle/>
          <a:p>
            <a:r>
              <a:rPr lang="en-US" sz="1100" b="1" spc="200">
                <a:solidFill>
                  <a:schemeClr val="tx1">
                    <a:lumMod val="75000"/>
                    <a:lumOff val="25000"/>
                  </a:schemeClr>
                </a:solidFill>
                <a:latin typeface="Poppins SemiBold" panose="00000700000000000000" pitchFamily="2" charset="0"/>
                <a:ea typeface="Open Sans" panose="020B0606030504020204" pitchFamily="34" charset="0"/>
                <a:cs typeface="Poppins SemiBold" panose="00000700000000000000" pitchFamily="2" charset="0"/>
              </a:rPr>
              <a:t>Description</a:t>
            </a:r>
          </a:p>
        </p:txBody>
      </p:sp>
      <p:grpSp>
        <p:nvGrpSpPr>
          <p:cNvPr id="34" name="Group 33">
            <a:extLst>
              <a:ext uri="{FF2B5EF4-FFF2-40B4-BE49-F238E27FC236}">
                <a16:creationId xmlns:a16="http://schemas.microsoft.com/office/drawing/2014/main" id="{330AAB91-4CE8-494A-892E-E825AF42A997}"/>
              </a:ext>
            </a:extLst>
          </p:cNvPr>
          <p:cNvGrpSpPr/>
          <p:nvPr/>
        </p:nvGrpSpPr>
        <p:grpSpPr>
          <a:xfrm>
            <a:off x="623230" y="4324997"/>
            <a:ext cx="4250565" cy="1441450"/>
            <a:chOff x="2108693" y="4711578"/>
            <a:chExt cx="4250565" cy="1441450"/>
          </a:xfrm>
        </p:grpSpPr>
        <p:sp>
          <p:nvSpPr>
            <p:cNvPr id="29" name="Rectangle: Rounded Corners 28">
              <a:extLst>
                <a:ext uri="{FF2B5EF4-FFF2-40B4-BE49-F238E27FC236}">
                  <a16:creationId xmlns:a16="http://schemas.microsoft.com/office/drawing/2014/main" id="{237F196D-7541-42EC-B9ED-909AC3E0C5CC}"/>
                </a:ext>
              </a:extLst>
            </p:cNvPr>
            <p:cNvSpPr/>
            <p:nvPr/>
          </p:nvSpPr>
          <p:spPr>
            <a:xfrm>
              <a:off x="2108693" y="4711578"/>
              <a:ext cx="4250565" cy="1441450"/>
            </a:xfrm>
            <a:prstGeom prst="roundRect">
              <a:avLst>
                <a:gd name="adj" fmla="val 9133"/>
              </a:avLst>
            </a:prstGeom>
            <a:gradFill>
              <a:gsLst>
                <a:gs pos="23000">
                  <a:srgbClr val="7C7ADF"/>
                </a:gs>
                <a:gs pos="100000">
                  <a:srgbClr val="AFAEEC"/>
                </a:gs>
              </a:gsLst>
              <a:lin ang="5400000" scaled="1"/>
            </a:gradFill>
            <a:ln>
              <a:noFill/>
            </a:ln>
            <a:effectLst>
              <a:outerShdw blurRad="127000" dist="76200" dir="2700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31" name="Rectangle 30">
              <a:extLst>
                <a:ext uri="{FF2B5EF4-FFF2-40B4-BE49-F238E27FC236}">
                  <a16:creationId xmlns:a16="http://schemas.microsoft.com/office/drawing/2014/main" id="{8649B029-6462-4B81-A09D-11AE71913F0C}"/>
                </a:ext>
              </a:extLst>
            </p:cNvPr>
            <p:cNvSpPr/>
            <p:nvPr/>
          </p:nvSpPr>
          <p:spPr>
            <a:xfrm>
              <a:off x="2340569" y="5178831"/>
              <a:ext cx="3844332" cy="791050"/>
            </a:xfrm>
            <a:prstGeom prst="rect">
              <a:avLst/>
            </a:prstGeom>
          </p:spPr>
          <p:txBody>
            <a:bodyPr wrap="square">
              <a:spAutoFit/>
            </a:bodyPr>
            <a:lstStyle/>
            <a:p>
              <a:pPr algn="just">
                <a:lnSpc>
                  <a:spcPct val="150000"/>
                </a:lnSpc>
              </a:pPr>
              <a:r>
                <a:rPr lang="en-US" sz="1050">
                  <a:solidFill>
                    <a:schemeClr val="bg1">
                      <a:lumMod val="95000"/>
                    </a:schemeClr>
                  </a:solidFill>
                  <a:latin typeface="Muli" pitchFamily="2" charset="0"/>
                  <a:ea typeface="Open Sans" panose="020B0606030504020204" pitchFamily="34" charset="0"/>
                  <a:cs typeface="Open Sans" panose="020B0606030504020204" pitchFamily="34" charset="0"/>
                </a:rPr>
                <a:t>“</a:t>
              </a:r>
              <a:r>
                <a:rPr lang="en-US" sz="1050" b="1">
                  <a:solidFill>
                    <a:schemeClr val="bg1">
                      <a:lumMod val="95000"/>
                    </a:schemeClr>
                  </a:solidFill>
                  <a:latin typeface="Muli" pitchFamily="2" charset="0"/>
                  <a:ea typeface="Open Sans" panose="020B0606030504020204" pitchFamily="34" charset="0"/>
                  <a:cs typeface="Open Sans" panose="020B0606030504020204" pitchFamily="34" charset="0"/>
                </a:rPr>
                <a:t>At vero eos </a:t>
              </a:r>
              <a:r>
                <a:rPr lang="en-US" sz="1050">
                  <a:solidFill>
                    <a:schemeClr val="bg1">
                      <a:lumMod val="95000"/>
                    </a:schemeClr>
                  </a:solidFill>
                  <a:latin typeface="Muli" pitchFamily="2" charset="0"/>
                  <a:ea typeface="Open Sans" panose="020B0606030504020204" pitchFamily="34" charset="0"/>
                  <a:cs typeface="Open Sans" panose="020B0606030504020204" pitchFamily="34" charset="0"/>
                </a:rPr>
                <a:t>et accusamus et iusto odio dignissimos ducim blanditiis. ise praesentium voluptatum deleatque corrupti quos dolores et quas et molestias excepturi sint occaecati”</a:t>
              </a:r>
            </a:p>
          </p:txBody>
        </p:sp>
        <p:sp>
          <p:nvSpPr>
            <p:cNvPr id="33" name="TextBox 32">
              <a:extLst>
                <a:ext uri="{FF2B5EF4-FFF2-40B4-BE49-F238E27FC236}">
                  <a16:creationId xmlns:a16="http://schemas.microsoft.com/office/drawing/2014/main" id="{FED339C7-1E41-45A4-96E7-B16ACADE37F7}"/>
                </a:ext>
              </a:extLst>
            </p:cNvPr>
            <p:cNvSpPr txBox="1"/>
            <p:nvPr/>
          </p:nvSpPr>
          <p:spPr>
            <a:xfrm>
              <a:off x="2340569" y="4917221"/>
              <a:ext cx="1931939" cy="261610"/>
            </a:xfrm>
            <a:prstGeom prst="rect">
              <a:avLst/>
            </a:prstGeom>
            <a:noFill/>
          </p:spPr>
          <p:txBody>
            <a:bodyPr wrap="none" rtlCol="0">
              <a:spAutoFit/>
            </a:bodyPr>
            <a:lstStyle/>
            <a:p>
              <a:r>
                <a:rPr lang="en-US" sz="1100" b="1" spc="200">
                  <a:solidFill>
                    <a:schemeClr val="bg1">
                      <a:lumMod val="95000"/>
                    </a:schemeClr>
                  </a:solidFill>
                  <a:latin typeface="Poppins SemiBold" panose="00000700000000000000" pitchFamily="2" charset="0"/>
                  <a:ea typeface="Open Sans" panose="020B0606030504020204" pitchFamily="34" charset="0"/>
                  <a:cs typeface="Poppins SemiBold" panose="00000700000000000000" pitchFamily="2" charset="0"/>
                </a:rPr>
                <a:t>GROWTH STRATEGY</a:t>
              </a:r>
            </a:p>
          </p:txBody>
        </p:sp>
      </p:grpSp>
      <p:sp>
        <p:nvSpPr>
          <p:cNvPr id="36" name="TextBox 35">
            <a:extLst>
              <a:ext uri="{FF2B5EF4-FFF2-40B4-BE49-F238E27FC236}">
                <a16:creationId xmlns:a16="http://schemas.microsoft.com/office/drawing/2014/main" id="{C5FD3E5C-2160-44D7-8B0A-E32A95197E40}"/>
              </a:ext>
            </a:extLst>
          </p:cNvPr>
          <p:cNvSpPr txBox="1"/>
          <p:nvPr/>
        </p:nvSpPr>
        <p:spPr>
          <a:xfrm>
            <a:off x="8551639" y="6251300"/>
            <a:ext cx="3090911" cy="261610"/>
          </a:xfrm>
          <a:prstGeom prst="rect">
            <a:avLst/>
          </a:prstGeom>
          <a:noFill/>
        </p:spPr>
        <p:txBody>
          <a:bodyPr wrap="none" rtlCol="0">
            <a:spAutoFit/>
          </a:bodyPr>
          <a:lstStyle/>
          <a:p>
            <a:r>
              <a:rPr lang="en-US" sz="1100" spc="200">
                <a:solidFill>
                  <a:srgbClr val="AFAEEC"/>
                </a:solidFill>
                <a:latin typeface="Poppins Light" panose="00000400000000000000" pitchFamily="2" charset="0"/>
                <a:ea typeface="Open Sans" panose="020B0606030504020204" pitchFamily="34" charset="0"/>
                <a:cs typeface="Poppins Light" panose="00000400000000000000" pitchFamily="2" charset="0"/>
              </a:rPr>
              <a:t>@Presented By: </a:t>
            </a:r>
            <a:r>
              <a:rPr lang="en-US" sz="1100" b="1" spc="200">
                <a:solidFill>
                  <a:srgbClr val="AFAEEC"/>
                </a:solidFill>
                <a:latin typeface="Poppins Light" panose="00000400000000000000" pitchFamily="2" charset="0"/>
                <a:ea typeface="Open Sans" panose="020B0606030504020204" pitchFamily="34" charset="0"/>
                <a:cs typeface="Poppins Light" panose="00000400000000000000" pitchFamily="2" charset="0"/>
              </a:rPr>
              <a:t>Yumnacreative</a:t>
            </a:r>
          </a:p>
        </p:txBody>
      </p:sp>
      <p:grpSp>
        <p:nvGrpSpPr>
          <p:cNvPr id="39" name="Group 38">
            <a:extLst>
              <a:ext uri="{FF2B5EF4-FFF2-40B4-BE49-F238E27FC236}">
                <a16:creationId xmlns:a16="http://schemas.microsoft.com/office/drawing/2014/main" id="{074DD20F-D3B7-4223-94CE-A1008F4DA57C}"/>
              </a:ext>
            </a:extLst>
          </p:cNvPr>
          <p:cNvGrpSpPr/>
          <p:nvPr/>
        </p:nvGrpSpPr>
        <p:grpSpPr>
          <a:xfrm rot="17989404">
            <a:off x="5647958" y="4606122"/>
            <a:ext cx="846468" cy="1160596"/>
            <a:chOff x="2043597" y="4413279"/>
            <a:chExt cx="1588632" cy="1259138"/>
          </a:xfrm>
          <a:effectLst>
            <a:outerShdw blurRad="228600" dist="431800" dir="2700000" algn="tl" rotWithShape="0">
              <a:prstClr val="black">
                <a:alpha val="17000"/>
              </a:prstClr>
            </a:outerShdw>
          </a:effectLst>
        </p:grpSpPr>
        <p:sp>
          <p:nvSpPr>
            <p:cNvPr id="40" name="Freeform 13">
              <a:extLst>
                <a:ext uri="{FF2B5EF4-FFF2-40B4-BE49-F238E27FC236}">
                  <a16:creationId xmlns:a16="http://schemas.microsoft.com/office/drawing/2014/main" id="{5436AB29-AF1F-47EB-98E3-5D978C38192E}"/>
                </a:ext>
              </a:extLst>
            </p:cNvPr>
            <p:cNvSpPr>
              <a:spLocks/>
            </p:cNvSpPr>
            <p:nvPr/>
          </p:nvSpPr>
          <p:spPr bwMode="auto">
            <a:xfrm>
              <a:off x="2043597" y="4413279"/>
              <a:ext cx="1588632" cy="571907"/>
            </a:xfrm>
            <a:custGeom>
              <a:avLst/>
              <a:gdLst>
                <a:gd name="T0" fmla="*/ 675 w 1350"/>
                <a:gd name="T1" fmla="*/ 486 h 486"/>
                <a:gd name="T2" fmla="*/ 0 w 1350"/>
                <a:gd name="T3" fmla="*/ 242 h 486"/>
                <a:gd name="T4" fmla="*/ 675 w 1350"/>
                <a:gd name="T5" fmla="*/ 0 h 486"/>
                <a:gd name="T6" fmla="*/ 1350 w 1350"/>
                <a:gd name="T7" fmla="*/ 242 h 486"/>
                <a:gd name="T8" fmla="*/ 675 w 1350"/>
                <a:gd name="T9" fmla="*/ 486 h 486"/>
              </a:gdLst>
              <a:ahLst/>
              <a:cxnLst>
                <a:cxn ang="0">
                  <a:pos x="T0" y="T1"/>
                </a:cxn>
                <a:cxn ang="0">
                  <a:pos x="T2" y="T3"/>
                </a:cxn>
                <a:cxn ang="0">
                  <a:pos x="T4" y="T5"/>
                </a:cxn>
                <a:cxn ang="0">
                  <a:pos x="T6" y="T7"/>
                </a:cxn>
                <a:cxn ang="0">
                  <a:pos x="T8" y="T9"/>
                </a:cxn>
              </a:cxnLst>
              <a:rect l="0" t="0" r="r" b="b"/>
              <a:pathLst>
                <a:path w="1350" h="486">
                  <a:moveTo>
                    <a:pt x="675" y="486"/>
                  </a:moveTo>
                  <a:lnTo>
                    <a:pt x="0" y="242"/>
                  </a:lnTo>
                  <a:lnTo>
                    <a:pt x="675" y="0"/>
                  </a:lnTo>
                  <a:lnTo>
                    <a:pt x="1350" y="242"/>
                  </a:lnTo>
                  <a:lnTo>
                    <a:pt x="675" y="486"/>
                  </a:lnTo>
                  <a:close/>
                </a:path>
              </a:pathLst>
            </a:custGeom>
            <a:solidFill>
              <a:srgbClr val="7A06AE"/>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sp>
          <p:nvSpPr>
            <p:cNvPr id="41" name="Freeform 15">
              <a:extLst>
                <a:ext uri="{FF2B5EF4-FFF2-40B4-BE49-F238E27FC236}">
                  <a16:creationId xmlns:a16="http://schemas.microsoft.com/office/drawing/2014/main" id="{04DBA4B5-3E49-48F0-B2F5-714CB55A484B}"/>
                </a:ext>
              </a:extLst>
            </p:cNvPr>
            <p:cNvSpPr>
              <a:spLocks/>
            </p:cNvSpPr>
            <p:nvPr/>
          </p:nvSpPr>
          <p:spPr bwMode="auto">
            <a:xfrm>
              <a:off x="2837913" y="4698056"/>
              <a:ext cx="794316" cy="974361"/>
            </a:xfrm>
            <a:custGeom>
              <a:avLst/>
              <a:gdLst>
                <a:gd name="T0" fmla="*/ 0 w 675"/>
                <a:gd name="T1" fmla="*/ 828 h 828"/>
                <a:gd name="T2" fmla="*/ 0 w 675"/>
                <a:gd name="T3" fmla="*/ 244 h 828"/>
                <a:gd name="T4" fmla="*/ 675 w 675"/>
                <a:gd name="T5" fmla="*/ 0 h 828"/>
                <a:gd name="T6" fmla="*/ 0 w 675"/>
                <a:gd name="T7" fmla="*/ 828 h 828"/>
              </a:gdLst>
              <a:ahLst/>
              <a:cxnLst>
                <a:cxn ang="0">
                  <a:pos x="T0" y="T1"/>
                </a:cxn>
                <a:cxn ang="0">
                  <a:pos x="T2" y="T3"/>
                </a:cxn>
                <a:cxn ang="0">
                  <a:pos x="T4" y="T5"/>
                </a:cxn>
                <a:cxn ang="0">
                  <a:pos x="T6" y="T7"/>
                </a:cxn>
              </a:cxnLst>
              <a:rect l="0" t="0" r="r" b="b"/>
              <a:pathLst>
                <a:path w="675" h="828">
                  <a:moveTo>
                    <a:pt x="0" y="828"/>
                  </a:moveTo>
                  <a:lnTo>
                    <a:pt x="0" y="244"/>
                  </a:lnTo>
                  <a:lnTo>
                    <a:pt x="675" y="0"/>
                  </a:lnTo>
                  <a:lnTo>
                    <a:pt x="0" y="828"/>
                  </a:lnTo>
                  <a:close/>
                </a:path>
              </a:pathLst>
            </a:custGeom>
            <a:solidFill>
              <a:srgbClr val="C144FA"/>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sp>
          <p:nvSpPr>
            <p:cNvPr id="42" name="Freeform 16">
              <a:extLst>
                <a:ext uri="{FF2B5EF4-FFF2-40B4-BE49-F238E27FC236}">
                  <a16:creationId xmlns:a16="http://schemas.microsoft.com/office/drawing/2014/main" id="{B9C45BA9-7684-4CA8-9631-207D31F5D84B}"/>
                </a:ext>
              </a:extLst>
            </p:cNvPr>
            <p:cNvSpPr>
              <a:spLocks/>
            </p:cNvSpPr>
            <p:nvPr/>
          </p:nvSpPr>
          <p:spPr bwMode="auto">
            <a:xfrm>
              <a:off x="2043597" y="4698056"/>
              <a:ext cx="794316" cy="974361"/>
            </a:xfrm>
            <a:custGeom>
              <a:avLst/>
              <a:gdLst>
                <a:gd name="T0" fmla="*/ 675 w 675"/>
                <a:gd name="T1" fmla="*/ 828 h 828"/>
                <a:gd name="T2" fmla="*/ 675 w 675"/>
                <a:gd name="T3" fmla="*/ 244 h 828"/>
                <a:gd name="T4" fmla="*/ 0 w 675"/>
                <a:gd name="T5" fmla="*/ 0 h 828"/>
                <a:gd name="T6" fmla="*/ 675 w 675"/>
                <a:gd name="T7" fmla="*/ 828 h 828"/>
              </a:gdLst>
              <a:ahLst/>
              <a:cxnLst>
                <a:cxn ang="0">
                  <a:pos x="T0" y="T1"/>
                </a:cxn>
                <a:cxn ang="0">
                  <a:pos x="T2" y="T3"/>
                </a:cxn>
                <a:cxn ang="0">
                  <a:pos x="T4" y="T5"/>
                </a:cxn>
                <a:cxn ang="0">
                  <a:pos x="T6" y="T7"/>
                </a:cxn>
              </a:cxnLst>
              <a:rect l="0" t="0" r="r" b="b"/>
              <a:pathLst>
                <a:path w="675" h="828">
                  <a:moveTo>
                    <a:pt x="675" y="828"/>
                  </a:moveTo>
                  <a:lnTo>
                    <a:pt x="675" y="244"/>
                  </a:lnTo>
                  <a:lnTo>
                    <a:pt x="0" y="0"/>
                  </a:lnTo>
                  <a:lnTo>
                    <a:pt x="675" y="828"/>
                  </a:lnTo>
                  <a:close/>
                </a:path>
              </a:pathLst>
            </a:custGeom>
            <a:solidFill>
              <a:srgbClr val="AF12F7"/>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grpSp>
      <p:grpSp>
        <p:nvGrpSpPr>
          <p:cNvPr id="51" name="Group 50">
            <a:extLst>
              <a:ext uri="{FF2B5EF4-FFF2-40B4-BE49-F238E27FC236}">
                <a16:creationId xmlns:a16="http://schemas.microsoft.com/office/drawing/2014/main" id="{C7A72D2E-5FEF-405F-B162-40AEC4638563}"/>
              </a:ext>
            </a:extLst>
          </p:cNvPr>
          <p:cNvGrpSpPr/>
          <p:nvPr/>
        </p:nvGrpSpPr>
        <p:grpSpPr>
          <a:xfrm>
            <a:off x="11016343" y="2977650"/>
            <a:ext cx="366852" cy="366852"/>
            <a:chOff x="4063547" y="768804"/>
            <a:chExt cx="784678" cy="784678"/>
          </a:xfrm>
        </p:grpSpPr>
        <p:sp>
          <p:nvSpPr>
            <p:cNvPr id="52" name="Oval 51">
              <a:extLst>
                <a:ext uri="{FF2B5EF4-FFF2-40B4-BE49-F238E27FC236}">
                  <a16:creationId xmlns:a16="http://schemas.microsoft.com/office/drawing/2014/main" id="{F54F47B6-0C9A-468A-9661-22D83513440F}"/>
                </a:ext>
              </a:extLst>
            </p:cNvPr>
            <p:cNvSpPr/>
            <p:nvPr/>
          </p:nvSpPr>
          <p:spPr>
            <a:xfrm>
              <a:off x="4063547" y="768804"/>
              <a:ext cx="784678" cy="784678"/>
            </a:xfrm>
            <a:prstGeom prst="ellipse">
              <a:avLst/>
            </a:prstGeom>
            <a:noFill/>
            <a:ln>
              <a:solidFill>
                <a:srgbClr val="AFAEE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cxnSp>
          <p:nvCxnSpPr>
            <p:cNvPr id="53" name="Straight Arrow Connector 52">
              <a:extLst>
                <a:ext uri="{FF2B5EF4-FFF2-40B4-BE49-F238E27FC236}">
                  <a16:creationId xmlns:a16="http://schemas.microsoft.com/office/drawing/2014/main" id="{CFC0DC9C-2FB4-4102-B2B4-9319897607CF}"/>
                </a:ext>
              </a:extLst>
            </p:cNvPr>
            <p:cNvCxnSpPr>
              <a:cxnSpLocks/>
            </p:cNvCxnSpPr>
            <p:nvPr/>
          </p:nvCxnSpPr>
          <p:spPr>
            <a:xfrm>
              <a:off x="4139863" y="1161143"/>
              <a:ext cx="600697" cy="0"/>
            </a:xfrm>
            <a:prstGeom prst="straightConnector1">
              <a:avLst/>
            </a:prstGeom>
            <a:ln w="28575">
              <a:solidFill>
                <a:srgbClr val="AFAEEC"/>
              </a:solidFill>
              <a:tailEnd type="triangle"/>
            </a:ln>
          </p:spPr>
          <p:style>
            <a:lnRef idx="1">
              <a:schemeClr val="accent1"/>
            </a:lnRef>
            <a:fillRef idx="0">
              <a:schemeClr val="accent1"/>
            </a:fillRef>
            <a:effectRef idx="0">
              <a:schemeClr val="accent1"/>
            </a:effectRef>
            <a:fontRef idx="minor">
              <a:schemeClr val="tx1"/>
            </a:fontRef>
          </p:style>
        </p:cxnSp>
      </p:grpSp>
      <p:sp>
        <p:nvSpPr>
          <p:cNvPr id="5" name="Picture Placeholder 4">
            <a:extLst>
              <a:ext uri="{FF2B5EF4-FFF2-40B4-BE49-F238E27FC236}">
                <a16:creationId xmlns:a16="http://schemas.microsoft.com/office/drawing/2014/main" id="{C8C752D4-6677-4885-822D-7B53D83F9925}"/>
              </a:ext>
            </a:extLst>
          </p:cNvPr>
          <p:cNvSpPr>
            <a:spLocks noGrp="1"/>
          </p:cNvSpPr>
          <p:nvPr>
            <p:ph type="pic" sz="quarter" idx="12"/>
          </p:nvPr>
        </p:nvSpPr>
        <p:spPr/>
      </p:sp>
    </p:spTree>
    <p:extLst>
      <p:ext uri="{BB962C8B-B14F-4D97-AF65-F5344CB8AC3E}">
        <p14:creationId xmlns:p14="http://schemas.microsoft.com/office/powerpoint/2010/main" val="256218091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Kotak Teks 33">
            <a:extLst>
              <a:ext uri="{FF2B5EF4-FFF2-40B4-BE49-F238E27FC236}">
                <a16:creationId xmlns:a16="http://schemas.microsoft.com/office/drawing/2014/main" id="{7DAA9EF4-697F-41C3-8B78-9AD5ED334105}"/>
              </a:ext>
            </a:extLst>
          </p:cNvPr>
          <p:cNvSpPr txBox="1"/>
          <p:nvPr/>
        </p:nvSpPr>
        <p:spPr>
          <a:xfrm>
            <a:off x="7928553" y="2730068"/>
            <a:ext cx="1606514" cy="261610"/>
          </a:xfrm>
          <a:prstGeom prst="rect">
            <a:avLst/>
          </a:prstGeom>
          <a:noFill/>
        </p:spPr>
        <p:txBody>
          <a:bodyPr wrap="square" rtlCol="0">
            <a:spAutoFit/>
          </a:bodyPr>
          <a:lstStyle/>
          <a:p>
            <a:r>
              <a:rPr lang="en-US" sz="1100" spc="100">
                <a:solidFill>
                  <a:schemeClr val="tx1">
                    <a:lumMod val="75000"/>
                    <a:lumOff val="25000"/>
                  </a:schemeClr>
                </a:solidFill>
                <a:latin typeface="Poppins SemiBold" panose="00000700000000000000" pitchFamily="50" charset="0"/>
                <a:ea typeface="Roboto" panose="02000000000000000000" pitchFamily="2" charset="0"/>
                <a:cs typeface="Poppins SemiBold" panose="00000700000000000000" pitchFamily="50" charset="0"/>
              </a:rPr>
              <a:t>Catherine Lopez</a:t>
            </a:r>
          </a:p>
        </p:txBody>
      </p:sp>
      <p:sp>
        <p:nvSpPr>
          <p:cNvPr id="8" name="Kotak Teks 34">
            <a:extLst>
              <a:ext uri="{FF2B5EF4-FFF2-40B4-BE49-F238E27FC236}">
                <a16:creationId xmlns:a16="http://schemas.microsoft.com/office/drawing/2014/main" id="{6E9BB23E-F77D-4426-BDF1-CCF0FBF6CB01}"/>
              </a:ext>
            </a:extLst>
          </p:cNvPr>
          <p:cNvSpPr txBox="1"/>
          <p:nvPr/>
        </p:nvSpPr>
        <p:spPr>
          <a:xfrm>
            <a:off x="7931515" y="2959956"/>
            <a:ext cx="1547359" cy="261610"/>
          </a:xfrm>
          <a:prstGeom prst="rect">
            <a:avLst/>
          </a:prstGeom>
          <a:noFill/>
        </p:spPr>
        <p:txBody>
          <a:bodyPr wrap="square" rtlCol="0">
            <a:spAutoFit/>
          </a:bodyPr>
          <a:lstStyle/>
          <a:p>
            <a:r>
              <a:rPr lang="en-US" sz="1100" i="1">
                <a:solidFill>
                  <a:srgbClr val="7C7ADF"/>
                </a:solidFill>
                <a:latin typeface="Poppins Light" panose="00000400000000000000" pitchFamily="2" charset="0"/>
                <a:ea typeface="Open Sans" panose="020B0606030504020204" pitchFamily="34" charset="0"/>
                <a:cs typeface="Poppins Light" panose="00000400000000000000" pitchFamily="2" charset="0"/>
              </a:rPr>
              <a:t>Job Title</a:t>
            </a:r>
          </a:p>
        </p:txBody>
      </p:sp>
      <p:sp>
        <p:nvSpPr>
          <p:cNvPr id="22" name="Rectangle 21">
            <a:extLst>
              <a:ext uri="{FF2B5EF4-FFF2-40B4-BE49-F238E27FC236}">
                <a16:creationId xmlns:a16="http://schemas.microsoft.com/office/drawing/2014/main" id="{6D57411E-ADA2-40AE-85A3-870414ED8F67}"/>
              </a:ext>
            </a:extLst>
          </p:cNvPr>
          <p:cNvSpPr/>
          <p:nvPr/>
        </p:nvSpPr>
        <p:spPr>
          <a:xfrm>
            <a:off x="7928553" y="3221566"/>
            <a:ext cx="2315377" cy="548676"/>
          </a:xfrm>
          <a:prstGeom prst="rect">
            <a:avLst/>
          </a:prstGeom>
        </p:spPr>
        <p:txBody>
          <a:bodyPr wrap="square">
            <a:spAutoFit/>
          </a:bodyPr>
          <a:lstStyle/>
          <a:p>
            <a:pPr>
              <a:lnSpc>
                <a:spcPct val="150000"/>
              </a:lnSpc>
            </a:pPr>
            <a:r>
              <a:rPr lang="en-US" sz="1050">
                <a:solidFill>
                  <a:schemeClr val="tx1">
                    <a:lumMod val="50000"/>
                    <a:lumOff val="50000"/>
                  </a:schemeClr>
                </a:solidFill>
                <a:latin typeface="Muli" pitchFamily="2" charset="0"/>
                <a:ea typeface="Open Sans" panose="020B0606030504020204" pitchFamily="34" charset="0"/>
                <a:cs typeface="Open Sans" panose="020B0606030504020204" pitchFamily="34" charset="0"/>
              </a:rPr>
              <a:t>At vero eos et accusamus. et iusto odio dignissimos ducim.</a:t>
            </a:r>
          </a:p>
        </p:txBody>
      </p:sp>
      <p:sp>
        <p:nvSpPr>
          <p:cNvPr id="26" name="Kotak Teks 33">
            <a:extLst>
              <a:ext uri="{FF2B5EF4-FFF2-40B4-BE49-F238E27FC236}">
                <a16:creationId xmlns:a16="http://schemas.microsoft.com/office/drawing/2014/main" id="{F625A8AD-54FC-4BE7-8FF0-8A0CB553B557}"/>
              </a:ext>
            </a:extLst>
          </p:cNvPr>
          <p:cNvSpPr txBox="1"/>
          <p:nvPr/>
        </p:nvSpPr>
        <p:spPr>
          <a:xfrm>
            <a:off x="7928553" y="596468"/>
            <a:ext cx="1606514" cy="261610"/>
          </a:xfrm>
          <a:prstGeom prst="rect">
            <a:avLst/>
          </a:prstGeom>
          <a:noFill/>
        </p:spPr>
        <p:txBody>
          <a:bodyPr wrap="square" rtlCol="0">
            <a:spAutoFit/>
          </a:bodyPr>
          <a:lstStyle/>
          <a:p>
            <a:r>
              <a:rPr lang="en-US" sz="1100" spc="100">
                <a:solidFill>
                  <a:schemeClr val="tx1">
                    <a:lumMod val="75000"/>
                    <a:lumOff val="25000"/>
                  </a:schemeClr>
                </a:solidFill>
                <a:latin typeface="Poppins SemiBold" panose="00000700000000000000" pitchFamily="50" charset="0"/>
                <a:ea typeface="Roboto" panose="02000000000000000000" pitchFamily="2" charset="0"/>
                <a:cs typeface="Poppins SemiBold" panose="00000700000000000000" pitchFamily="50" charset="0"/>
              </a:rPr>
              <a:t>Aaron Scott</a:t>
            </a:r>
          </a:p>
        </p:txBody>
      </p:sp>
      <p:sp>
        <p:nvSpPr>
          <p:cNvPr id="27" name="Kotak Teks 34">
            <a:extLst>
              <a:ext uri="{FF2B5EF4-FFF2-40B4-BE49-F238E27FC236}">
                <a16:creationId xmlns:a16="http://schemas.microsoft.com/office/drawing/2014/main" id="{6A941D2B-CB37-42EA-AAE9-8E5ECA5A29B7}"/>
              </a:ext>
            </a:extLst>
          </p:cNvPr>
          <p:cNvSpPr txBox="1"/>
          <p:nvPr/>
        </p:nvSpPr>
        <p:spPr>
          <a:xfrm>
            <a:off x="7931515" y="826356"/>
            <a:ext cx="1547359" cy="261610"/>
          </a:xfrm>
          <a:prstGeom prst="rect">
            <a:avLst/>
          </a:prstGeom>
          <a:noFill/>
        </p:spPr>
        <p:txBody>
          <a:bodyPr wrap="square" rtlCol="0">
            <a:spAutoFit/>
          </a:bodyPr>
          <a:lstStyle/>
          <a:p>
            <a:r>
              <a:rPr lang="en-US" sz="1100" i="1">
                <a:solidFill>
                  <a:srgbClr val="7C7ADF"/>
                </a:solidFill>
                <a:latin typeface="Poppins Light" panose="00000400000000000000" pitchFamily="2" charset="0"/>
                <a:ea typeface="Open Sans" panose="020B0606030504020204" pitchFamily="34" charset="0"/>
                <a:cs typeface="Poppins Light" panose="00000400000000000000" pitchFamily="2" charset="0"/>
              </a:rPr>
              <a:t>Job Title</a:t>
            </a:r>
          </a:p>
        </p:txBody>
      </p:sp>
      <p:sp>
        <p:nvSpPr>
          <p:cNvPr id="28" name="Rectangle 27">
            <a:extLst>
              <a:ext uri="{FF2B5EF4-FFF2-40B4-BE49-F238E27FC236}">
                <a16:creationId xmlns:a16="http://schemas.microsoft.com/office/drawing/2014/main" id="{716AEFA8-375D-42CA-9396-AA56323B83DF}"/>
              </a:ext>
            </a:extLst>
          </p:cNvPr>
          <p:cNvSpPr/>
          <p:nvPr/>
        </p:nvSpPr>
        <p:spPr>
          <a:xfrm>
            <a:off x="7928553" y="1087966"/>
            <a:ext cx="2315377" cy="548676"/>
          </a:xfrm>
          <a:prstGeom prst="rect">
            <a:avLst/>
          </a:prstGeom>
        </p:spPr>
        <p:txBody>
          <a:bodyPr wrap="square">
            <a:spAutoFit/>
          </a:bodyPr>
          <a:lstStyle/>
          <a:p>
            <a:pPr>
              <a:lnSpc>
                <a:spcPct val="150000"/>
              </a:lnSpc>
            </a:pPr>
            <a:r>
              <a:rPr lang="en-US" sz="1050">
                <a:solidFill>
                  <a:schemeClr val="tx1">
                    <a:lumMod val="50000"/>
                    <a:lumOff val="50000"/>
                  </a:schemeClr>
                </a:solidFill>
                <a:latin typeface="Muli" pitchFamily="2" charset="0"/>
                <a:ea typeface="Open Sans" panose="020B0606030504020204" pitchFamily="34" charset="0"/>
                <a:cs typeface="Open Sans" panose="020B0606030504020204" pitchFamily="34" charset="0"/>
              </a:rPr>
              <a:t>At vero eos et accusamus. et iusto odio dignissimos ducim.</a:t>
            </a:r>
          </a:p>
        </p:txBody>
      </p:sp>
      <p:sp>
        <p:nvSpPr>
          <p:cNvPr id="29" name="Kotak Teks 33">
            <a:extLst>
              <a:ext uri="{FF2B5EF4-FFF2-40B4-BE49-F238E27FC236}">
                <a16:creationId xmlns:a16="http://schemas.microsoft.com/office/drawing/2014/main" id="{0633E854-31BE-4A79-9301-40A42D5675B9}"/>
              </a:ext>
            </a:extLst>
          </p:cNvPr>
          <p:cNvSpPr txBox="1"/>
          <p:nvPr/>
        </p:nvSpPr>
        <p:spPr>
          <a:xfrm>
            <a:off x="7928553" y="4991470"/>
            <a:ext cx="1606514" cy="261610"/>
          </a:xfrm>
          <a:prstGeom prst="rect">
            <a:avLst/>
          </a:prstGeom>
          <a:noFill/>
        </p:spPr>
        <p:txBody>
          <a:bodyPr wrap="square" rtlCol="0">
            <a:spAutoFit/>
          </a:bodyPr>
          <a:lstStyle/>
          <a:p>
            <a:r>
              <a:rPr lang="en-US" sz="1100" spc="100">
                <a:solidFill>
                  <a:schemeClr val="tx1">
                    <a:lumMod val="75000"/>
                    <a:lumOff val="25000"/>
                  </a:schemeClr>
                </a:solidFill>
                <a:latin typeface="Poppins SemiBold" panose="00000700000000000000" pitchFamily="50" charset="0"/>
                <a:ea typeface="Roboto" panose="02000000000000000000" pitchFamily="2" charset="0"/>
                <a:cs typeface="Poppins SemiBold" panose="00000700000000000000" pitchFamily="50" charset="0"/>
              </a:rPr>
              <a:t>Steve Smith</a:t>
            </a:r>
          </a:p>
        </p:txBody>
      </p:sp>
      <p:sp>
        <p:nvSpPr>
          <p:cNvPr id="30" name="Kotak Teks 34">
            <a:extLst>
              <a:ext uri="{FF2B5EF4-FFF2-40B4-BE49-F238E27FC236}">
                <a16:creationId xmlns:a16="http://schemas.microsoft.com/office/drawing/2014/main" id="{F8D44658-44FF-48B5-88C9-C04E61DA7348}"/>
              </a:ext>
            </a:extLst>
          </p:cNvPr>
          <p:cNvSpPr txBox="1"/>
          <p:nvPr/>
        </p:nvSpPr>
        <p:spPr>
          <a:xfrm>
            <a:off x="7931515" y="5221358"/>
            <a:ext cx="1547359" cy="261610"/>
          </a:xfrm>
          <a:prstGeom prst="rect">
            <a:avLst/>
          </a:prstGeom>
          <a:noFill/>
        </p:spPr>
        <p:txBody>
          <a:bodyPr wrap="square" rtlCol="0">
            <a:spAutoFit/>
          </a:bodyPr>
          <a:lstStyle/>
          <a:p>
            <a:r>
              <a:rPr lang="en-US" sz="1100" i="1">
                <a:solidFill>
                  <a:srgbClr val="7C7ADF"/>
                </a:solidFill>
                <a:latin typeface="Poppins Light" panose="00000400000000000000" pitchFamily="2" charset="0"/>
                <a:ea typeface="Open Sans" panose="020B0606030504020204" pitchFamily="34" charset="0"/>
                <a:cs typeface="Poppins Light" panose="00000400000000000000" pitchFamily="2" charset="0"/>
              </a:rPr>
              <a:t>Job Title</a:t>
            </a:r>
          </a:p>
        </p:txBody>
      </p:sp>
      <p:sp>
        <p:nvSpPr>
          <p:cNvPr id="31" name="Rectangle 30">
            <a:extLst>
              <a:ext uri="{FF2B5EF4-FFF2-40B4-BE49-F238E27FC236}">
                <a16:creationId xmlns:a16="http://schemas.microsoft.com/office/drawing/2014/main" id="{58B40310-AD34-4087-B28A-C90F4D5C9886}"/>
              </a:ext>
            </a:extLst>
          </p:cNvPr>
          <p:cNvSpPr/>
          <p:nvPr/>
        </p:nvSpPr>
        <p:spPr>
          <a:xfrm>
            <a:off x="7928553" y="5482968"/>
            <a:ext cx="2315377" cy="548676"/>
          </a:xfrm>
          <a:prstGeom prst="rect">
            <a:avLst/>
          </a:prstGeom>
        </p:spPr>
        <p:txBody>
          <a:bodyPr wrap="square">
            <a:spAutoFit/>
          </a:bodyPr>
          <a:lstStyle/>
          <a:p>
            <a:pPr>
              <a:lnSpc>
                <a:spcPct val="150000"/>
              </a:lnSpc>
            </a:pPr>
            <a:r>
              <a:rPr lang="en-US" sz="1050">
                <a:solidFill>
                  <a:schemeClr val="tx1">
                    <a:lumMod val="50000"/>
                    <a:lumOff val="50000"/>
                  </a:schemeClr>
                </a:solidFill>
                <a:latin typeface="Muli" pitchFamily="2" charset="0"/>
                <a:ea typeface="Open Sans" panose="020B0606030504020204" pitchFamily="34" charset="0"/>
                <a:cs typeface="Open Sans" panose="020B0606030504020204" pitchFamily="34" charset="0"/>
              </a:rPr>
              <a:t>At vero eos et accusamus. et iusto odio dignissimos ducim.</a:t>
            </a:r>
          </a:p>
        </p:txBody>
      </p:sp>
      <p:sp>
        <p:nvSpPr>
          <p:cNvPr id="32" name="Kotak Teks 33">
            <a:extLst>
              <a:ext uri="{FF2B5EF4-FFF2-40B4-BE49-F238E27FC236}">
                <a16:creationId xmlns:a16="http://schemas.microsoft.com/office/drawing/2014/main" id="{772379F9-704B-439F-B824-4EDDF91F88AC}"/>
              </a:ext>
            </a:extLst>
          </p:cNvPr>
          <p:cNvSpPr txBox="1"/>
          <p:nvPr/>
        </p:nvSpPr>
        <p:spPr>
          <a:xfrm>
            <a:off x="3155006" y="2860873"/>
            <a:ext cx="1606514" cy="261610"/>
          </a:xfrm>
          <a:prstGeom prst="rect">
            <a:avLst/>
          </a:prstGeom>
          <a:noFill/>
        </p:spPr>
        <p:txBody>
          <a:bodyPr wrap="square" rtlCol="0">
            <a:spAutoFit/>
          </a:bodyPr>
          <a:lstStyle/>
          <a:p>
            <a:r>
              <a:rPr lang="en-US" sz="1100" spc="100">
                <a:solidFill>
                  <a:schemeClr val="tx1">
                    <a:lumMod val="75000"/>
                    <a:lumOff val="25000"/>
                  </a:schemeClr>
                </a:solidFill>
                <a:latin typeface="Poppins SemiBold" panose="00000700000000000000" pitchFamily="50" charset="0"/>
                <a:ea typeface="Roboto" panose="02000000000000000000" pitchFamily="2" charset="0"/>
                <a:cs typeface="Poppins SemiBold" panose="00000700000000000000" pitchFamily="50" charset="0"/>
              </a:rPr>
              <a:t>Emily Garcia</a:t>
            </a:r>
          </a:p>
        </p:txBody>
      </p:sp>
      <p:sp>
        <p:nvSpPr>
          <p:cNvPr id="33" name="Kotak Teks 34">
            <a:extLst>
              <a:ext uri="{FF2B5EF4-FFF2-40B4-BE49-F238E27FC236}">
                <a16:creationId xmlns:a16="http://schemas.microsoft.com/office/drawing/2014/main" id="{51F40FE0-F21B-4F13-88A0-B4EC7FD0B4C4}"/>
              </a:ext>
            </a:extLst>
          </p:cNvPr>
          <p:cNvSpPr txBox="1"/>
          <p:nvPr/>
        </p:nvSpPr>
        <p:spPr>
          <a:xfrm>
            <a:off x="3157968" y="3090761"/>
            <a:ext cx="1547359" cy="261610"/>
          </a:xfrm>
          <a:prstGeom prst="rect">
            <a:avLst/>
          </a:prstGeom>
          <a:noFill/>
        </p:spPr>
        <p:txBody>
          <a:bodyPr wrap="square" rtlCol="0">
            <a:spAutoFit/>
          </a:bodyPr>
          <a:lstStyle/>
          <a:p>
            <a:r>
              <a:rPr lang="en-US" sz="1100" i="1">
                <a:solidFill>
                  <a:srgbClr val="7C7ADF"/>
                </a:solidFill>
                <a:latin typeface="Poppins Light" panose="00000400000000000000" pitchFamily="2" charset="0"/>
                <a:ea typeface="Open Sans" panose="020B0606030504020204" pitchFamily="34" charset="0"/>
                <a:cs typeface="Poppins Light" panose="00000400000000000000" pitchFamily="2" charset="0"/>
              </a:rPr>
              <a:t>Job Title</a:t>
            </a:r>
          </a:p>
        </p:txBody>
      </p:sp>
      <p:sp>
        <p:nvSpPr>
          <p:cNvPr id="34" name="Rectangle 33">
            <a:extLst>
              <a:ext uri="{FF2B5EF4-FFF2-40B4-BE49-F238E27FC236}">
                <a16:creationId xmlns:a16="http://schemas.microsoft.com/office/drawing/2014/main" id="{36F90918-0FF3-4996-9BB2-1E28151F4F96}"/>
              </a:ext>
            </a:extLst>
          </p:cNvPr>
          <p:cNvSpPr/>
          <p:nvPr/>
        </p:nvSpPr>
        <p:spPr>
          <a:xfrm>
            <a:off x="3155006" y="3495904"/>
            <a:ext cx="2315377" cy="548676"/>
          </a:xfrm>
          <a:prstGeom prst="rect">
            <a:avLst/>
          </a:prstGeom>
        </p:spPr>
        <p:txBody>
          <a:bodyPr wrap="square">
            <a:spAutoFit/>
          </a:bodyPr>
          <a:lstStyle/>
          <a:p>
            <a:pPr>
              <a:lnSpc>
                <a:spcPct val="150000"/>
              </a:lnSpc>
            </a:pPr>
            <a:r>
              <a:rPr lang="en-US" sz="1050">
                <a:solidFill>
                  <a:schemeClr val="tx1">
                    <a:lumMod val="50000"/>
                    <a:lumOff val="50000"/>
                  </a:schemeClr>
                </a:solidFill>
                <a:latin typeface="Muli" pitchFamily="2" charset="0"/>
                <a:ea typeface="Open Sans" panose="020B0606030504020204" pitchFamily="34" charset="0"/>
                <a:cs typeface="Open Sans" panose="020B0606030504020204" pitchFamily="34" charset="0"/>
              </a:rPr>
              <a:t>At vero eos et accusamus. et iusto odio dignissimos ducim.</a:t>
            </a:r>
          </a:p>
        </p:txBody>
      </p:sp>
      <p:sp>
        <p:nvSpPr>
          <p:cNvPr id="36" name="TextBox 35">
            <a:extLst>
              <a:ext uri="{FF2B5EF4-FFF2-40B4-BE49-F238E27FC236}">
                <a16:creationId xmlns:a16="http://schemas.microsoft.com/office/drawing/2014/main" id="{06A8F20E-78D9-44AA-9484-7612737736EA}"/>
              </a:ext>
            </a:extLst>
          </p:cNvPr>
          <p:cNvSpPr txBox="1"/>
          <p:nvPr/>
        </p:nvSpPr>
        <p:spPr>
          <a:xfrm>
            <a:off x="1537156" y="1435303"/>
            <a:ext cx="2306130" cy="523220"/>
          </a:xfrm>
          <a:prstGeom prst="rect">
            <a:avLst/>
          </a:prstGeom>
          <a:noFill/>
        </p:spPr>
        <p:txBody>
          <a:bodyPr wrap="square" rtlCol="0">
            <a:spAutoFit/>
          </a:bodyPr>
          <a:lstStyle/>
          <a:p>
            <a:r>
              <a:rPr lang="en-US" sz="2800" b="1">
                <a:solidFill>
                  <a:schemeClr val="tx1">
                    <a:lumMod val="85000"/>
                    <a:lumOff val="15000"/>
                  </a:schemeClr>
                </a:solidFill>
                <a:latin typeface="Poppins" panose="00000500000000000000" pitchFamily="2" charset="0"/>
                <a:cs typeface="Poppins" panose="00000500000000000000" pitchFamily="2" charset="0"/>
              </a:rPr>
              <a:t>Our Teams</a:t>
            </a:r>
            <a:endParaRPr lang="en-ID" sz="2800" b="1" dirty="0">
              <a:solidFill>
                <a:schemeClr val="tx1">
                  <a:lumMod val="85000"/>
                  <a:lumOff val="15000"/>
                </a:schemeClr>
              </a:solidFill>
              <a:latin typeface="Poppins" panose="00000500000000000000" pitchFamily="2" charset="0"/>
              <a:cs typeface="Poppins" panose="00000500000000000000" pitchFamily="2" charset="0"/>
            </a:endParaRPr>
          </a:p>
        </p:txBody>
      </p:sp>
      <p:sp>
        <p:nvSpPr>
          <p:cNvPr id="38" name="TextBox 37">
            <a:extLst>
              <a:ext uri="{FF2B5EF4-FFF2-40B4-BE49-F238E27FC236}">
                <a16:creationId xmlns:a16="http://schemas.microsoft.com/office/drawing/2014/main" id="{D5CDF447-C12C-47CD-BABE-F663D13E98AB}"/>
              </a:ext>
            </a:extLst>
          </p:cNvPr>
          <p:cNvSpPr txBox="1"/>
          <p:nvPr/>
        </p:nvSpPr>
        <p:spPr>
          <a:xfrm>
            <a:off x="1537156" y="1158304"/>
            <a:ext cx="1805302" cy="276999"/>
          </a:xfrm>
          <a:prstGeom prst="rect">
            <a:avLst/>
          </a:prstGeom>
          <a:noFill/>
        </p:spPr>
        <p:txBody>
          <a:bodyPr wrap="none" rtlCol="0">
            <a:spAutoFit/>
          </a:bodyPr>
          <a:lstStyle/>
          <a:p>
            <a:r>
              <a:rPr lang="en-US" sz="1200" b="1" spc="200">
                <a:solidFill>
                  <a:srgbClr val="7C7ADF"/>
                </a:solidFill>
                <a:latin typeface="Poppins SemiBold" panose="00000700000000000000" pitchFamily="2" charset="0"/>
                <a:ea typeface="Open Sans" panose="020B0606030504020204" pitchFamily="34" charset="0"/>
                <a:cs typeface="Poppins SemiBold" panose="00000700000000000000" pitchFamily="2" charset="0"/>
              </a:rPr>
              <a:t>Vintela Teams -</a:t>
            </a:r>
          </a:p>
        </p:txBody>
      </p:sp>
      <p:sp>
        <p:nvSpPr>
          <p:cNvPr id="48" name="Rectangle 47">
            <a:extLst>
              <a:ext uri="{FF2B5EF4-FFF2-40B4-BE49-F238E27FC236}">
                <a16:creationId xmlns:a16="http://schemas.microsoft.com/office/drawing/2014/main" id="{F094A3A7-6C58-4429-BEB8-CB15B1E3FA3B}"/>
              </a:ext>
            </a:extLst>
          </p:cNvPr>
          <p:cNvSpPr/>
          <p:nvPr/>
        </p:nvSpPr>
        <p:spPr>
          <a:xfrm>
            <a:off x="1266370" y="1204670"/>
            <a:ext cx="147747" cy="589245"/>
          </a:xfrm>
          <a:prstGeom prst="rect">
            <a:avLst/>
          </a:prstGeom>
          <a:gradFill>
            <a:gsLst>
              <a:gs pos="23000">
                <a:srgbClr val="7C7ADF"/>
              </a:gs>
              <a:gs pos="100000">
                <a:srgbClr val="AFAEEC"/>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3" name="Picture Placeholder 2">
            <a:extLst>
              <a:ext uri="{FF2B5EF4-FFF2-40B4-BE49-F238E27FC236}">
                <a16:creationId xmlns:a16="http://schemas.microsoft.com/office/drawing/2014/main" id="{BB9C2B58-AC3E-4B7A-830E-38566A552DC0}"/>
              </a:ext>
            </a:extLst>
          </p:cNvPr>
          <p:cNvSpPr>
            <a:spLocks noGrp="1"/>
          </p:cNvSpPr>
          <p:nvPr>
            <p:ph type="pic" sz="quarter" idx="12"/>
          </p:nvPr>
        </p:nvSpPr>
        <p:spPr/>
      </p:sp>
      <p:sp>
        <p:nvSpPr>
          <p:cNvPr id="5" name="Picture Placeholder 4">
            <a:extLst>
              <a:ext uri="{FF2B5EF4-FFF2-40B4-BE49-F238E27FC236}">
                <a16:creationId xmlns:a16="http://schemas.microsoft.com/office/drawing/2014/main" id="{7737A88D-6CDC-4175-A125-065F3CDE2C17}"/>
              </a:ext>
            </a:extLst>
          </p:cNvPr>
          <p:cNvSpPr>
            <a:spLocks noGrp="1"/>
          </p:cNvSpPr>
          <p:nvPr>
            <p:ph type="pic" sz="quarter" idx="14"/>
          </p:nvPr>
        </p:nvSpPr>
        <p:spPr/>
      </p:sp>
      <p:sp>
        <p:nvSpPr>
          <p:cNvPr id="9" name="Picture Placeholder 8">
            <a:extLst>
              <a:ext uri="{FF2B5EF4-FFF2-40B4-BE49-F238E27FC236}">
                <a16:creationId xmlns:a16="http://schemas.microsoft.com/office/drawing/2014/main" id="{329D456F-0839-41BC-9EC6-57473D4AC207}"/>
              </a:ext>
            </a:extLst>
          </p:cNvPr>
          <p:cNvSpPr>
            <a:spLocks noGrp="1"/>
          </p:cNvSpPr>
          <p:nvPr>
            <p:ph type="pic" sz="quarter" idx="13"/>
          </p:nvPr>
        </p:nvSpPr>
        <p:spPr/>
      </p:sp>
      <p:sp>
        <p:nvSpPr>
          <p:cNvPr id="11" name="Picture Placeholder 10">
            <a:extLst>
              <a:ext uri="{FF2B5EF4-FFF2-40B4-BE49-F238E27FC236}">
                <a16:creationId xmlns:a16="http://schemas.microsoft.com/office/drawing/2014/main" id="{B6AAE21F-E191-45B2-B5F8-841E61E35492}"/>
              </a:ext>
            </a:extLst>
          </p:cNvPr>
          <p:cNvSpPr>
            <a:spLocks noGrp="1"/>
          </p:cNvSpPr>
          <p:nvPr>
            <p:ph type="pic" sz="quarter" idx="15"/>
          </p:nvPr>
        </p:nvSpPr>
        <p:spPr/>
      </p:sp>
    </p:spTree>
    <p:extLst>
      <p:ext uri="{BB962C8B-B14F-4D97-AF65-F5344CB8AC3E}">
        <p14:creationId xmlns:p14="http://schemas.microsoft.com/office/powerpoint/2010/main" val="140459206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Kotak Teks 2">
            <a:extLst>
              <a:ext uri="{FF2B5EF4-FFF2-40B4-BE49-F238E27FC236}">
                <a16:creationId xmlns:a16="http://schemas.microsoft.com/office/drawing/2014/main" id="{90A46C45-F94A-41AD-BB27-411A81B01211}"/>
              </a:ext>
            </a:extLst>
          </p:cNvPr>
          <p:cNvSpPr txBox="1"/>
          <p:nvPr/>
        </p:nvSpPr>
        <p:spPr>
          <a:xfrm>
            <a:off x="4779211" y="4928917"/>
            <a:ext cx="1686160" cy="261610"/>
          </a:xfrm>
          <a:prstGeom prst="rect">
            <a:avLst/>
          </a:prstGeom>
          <a:noFill/>
        </p:spPr>
        <p:txBody>
          <a:bodyPr wrap="square" rtlCol="0">
            <a:spAutoFit/>
          </a:bodyPr>
          <a:lstStyle/>
          <a:p>
            <a:r>
              <a:rPr lang="en-US" sz="1100" spc="100">
                <a:solidFill>
                  <a:schemeClr val="tx1">
                    <a:lumMod val="75000"/>
                    <a:lumOff val="25000"/>
                  </a:schemeClr>
                </a:solidFill>
                <a:latin typeface="Poppins SemiBold" panose="00000700000000000000" pitchFamily="50" charset="0"/>
                <a:ea typeface="Roboto" panose="02000000000000000000" pitchFamily="2" charset="0"/>
                <a:cs typeface="Poppins SemiBold" panose="00000700000000000000" pitchFamily="50" charset="0"/>
              </a:rPr>
              <a:t>WRITE YOUR SKILL</a:t>
            </a:r>
          </a:p>
        </p:txBody>
      </p:sp>
      <p:sp>
        <p:nvSpPr>
          <p:cNvPr id="7" name="Rectangle: Diagonal Corners Rounded 33">
            <a:extLst>
              <a:ext uri="{FF2B5EF4-FFF2-40B4-BE49-F238E27FC236}">
                <a16:creationId xmlns:a16="http://schemas.microsoft.com/office/drawing/2014/main" id="{3CDEAB66-9239-41AD-A3AD-791B23E67E07}"/>
              </a:ext>
            </a:extLst>
          </p:cNvPr>
          <p:cNvSpPr/>
          <p:nvPr/>
        </p:nvSpPr>
        <p:spPr>
          <a:xfrm>
            <a:off x="4779211" y="5255175"/>
            <a:ext cx="3155774" cy="114160"/>
          </a:xfrm>
          <a:prstGeom prst="round2DiagRect">
            <a:avLst>
              <a:gd name="adj1" fmla="val 50000"/>
              <a:gd name="adj2" fmla="val 50000"/>
            </a:avLst>
          </a:prstGeom>
          <a:solidFill>
            <a:srgbClr val="AFAEEC">
              <a:alpha val="65000"/>
            </a:srgb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ID">
              <a:solidFill>
                <a:schemeClr val="tx1">
                  <a:lumMod val="75000"/>
                  <a:lumOff val="25000"/>
                </a:schemeClr>
              </a:solidFill>
            </a:endParaRPr>
          </a:p>
        </p:txBody>
      </p:sp>
      <p:sp>
        <p:nvSpPr>
          <p:cNvPr id="8" name="Persegi Panjang: Sudut Diagonal Lengkung 9">
            <a:extLst>
              <a:ext uri="{FF2B5EF4-FFF2-40B4-BE49-F238E27FC236}">
                <a16:creationId xmlns:a16="http://schemas.microsoft.com/office/drawing/2014/main" id="{667E46A1-335F-4AB9-B219-420087155709}"/>
              </a:ext>
            </a:extLst>
          </p:cNvPr>
          <p:cNvSpPr/>
          <p:nvPr/>
        </p:nvSpPr>
        <p:spPr>
          <a:xfrm>
            <a:off x="4779211" y="5255175"/>
            <a:ext cx="2559448" cy="114160"/>
          </a:xfrm>
          <a:prstGeom prst="round2DiagRect">
            <a:avLst>
              <a:gd name="adj1" fmla="val 50000"/>
              <a:gd name="adj2" fmla="val 50000"/>
            </a:avLst>
          </a:prstGeom>
          <a:solidFill>
            <a:srgbClr val="4F4EC6"/>
          </a:solidFill>
          <a:ln w="3430" cap="flat">
            <a:noFill/>
            <a:prstDash val="solid"/>
            <a:miter/>
          </a:ln>
        </p:spPr>
        <p:txBody>
          <a:bodyPr rtlCol="0" anchor="ctr"/>
          <a:lstStyle/>
          <a:p>
            <a:pPr algn="l"/>
            <a:endParaRPr lang="en-ID">
              <a:solidFill>
                <a:schemeClr val="tx1">
                  <a:lumMod val="75000"/>
                  <a:lumOff val="25000"/>
                </a:schemeClr>
              </a:solidFill>
            </a:endParaRPr>
          </a:p>
        </p:txBody>
      </p:sp>
      <p:sp>
        <p:nvSpPr>
          <p:cNvPr id="9" name="Kotak Teks 15">
            <a:extLst>
              <a:ext uri="{FF2B5EF4-FFF2-40B4-BE49-F238E27FC236}">
                <a16:creationId xmlns:a16="http://schemas.microsoft.com/office/drawing/2014/main" id="{0E319EBA-5694-4568-9863-A627FE506DE9}"/>
              </a:ext>
            </a:extLst>
          </p:cNvPr>
          <p:cNvSpPr txBox="1"/>
          <p:nvPr/>
        </p:nvSpPr>
        <p:spPr>
          <a:xfrm>
            <a:off x="7482274" y="4840395"/>
            <a:ext cx="564448" cy="280928"/>
          </a:xfrm>
          <a:prstGeom prst="wedgeRoundRectCallout">
            <a:avLst/>
          </a:prstGeom>
          <a:solidFill>
            <a:srgbClr val="7C7ADF"/>
          </a:solidFill>
        </p:spPr>
        <p:txBody>
          <a:bodyPr wrap="square" rtlCol="0">
            <a:spAutoFit/>
          </a:bodyPr>
          <a:lstStyle/>
          <a:p>
            <a:pPr algn="ctr"/>
            <a:r>
              <a:rPr lang="en-US" sz="1050" spc="120">
                <a:solidFill>
                  <a:schemeClr val="bg1">
                    <a:lumMod val="95000"/>
                  </a:schemeClr>
                </a:solidFill>
                <a:latin typeface="Poppins SemiBold" panose="00000700000000000000" pitchFamily="50" charset="0"/>
                <a:ea typeface="Roboto" panose="02000000000000000000" pitchFamily="2" charset="0"/>
                <a:cs typeface="Poppins SemiBold" panose="00000700000000000000" pitchFamily="50" charset="0"/>
              </a:rPr>
              <a:t>80%</a:t>
            </a:r>
          </a:p>
        </p:txBody>
      </p:sp>
      <p:cxnSp>
        <p:nvCxnSpPr>
          <p:cNvPr id="48" name="Straight Arrow Connector 47">
            <a:extLst>
              <a:ext uri="{FF2B5EF4-FFF2-40B4-BE49-F238E27FC236}">
                <a16:creationId xmlns:a16="http://schemas.microsoft.com/office/drawing/2014/main" id="{CAAA7F0A-370E-47B3-A255-63D4D9C31046}"/>
              </a:ext>
            </a:extLst>
          </p:cNvPr>
          <p:cNvCxnSpPr>
            <a:cxnSpLocks/>
          </p:cNvCxnSpPr>
          <p:nvPr/>
        </p:nvCxnSpPr>
        <p:spPr>
          <a:xfrm>
            <a:off x="4779211" y="3765037"/>
            <a:ext cx="6798111" cy="0"/>
          </a:xfrm>
          <a:prstGeom prst="straightConnector1">
            <a:avLst/>
          </a:prstGeom>
          <a:ln w="12700">
            <a:solidFill>
              <a:srgbClr val="AFAEEC"/>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52" name="Kotak Teks 2">
            <a:extLst>
              <a:ext uri="{FF2B5EF4-FFF2-40B4-BE49-F238E27FC236}">
                <a16:creationId xmlns:a16="http://schemas.microsoft.com/office/drawing/2014/main" id="{69EFC1D9-CF23-4908-897C-AFC2F19C9939}"/>
              </a:ext>
            </a:extLst>
          </p:cNvPr>
          <p:cNvSpPr txBox="1"/>
          <p:nvPr/>
        </p:nvSpPr>
        <p:spPr>
          <a:xfrm>
            <a:off x="4779211" y="5683244"/>
            <a:ext cx="1686160" cy="261610"/>
          </a:xfrm>
          <a:prstGeom prst="rect">
            <a:avLst/>
          </a:prstGeom>
          <a:noFill/>
        </p:spPr>
        <p:txBody>
          <a:bodyPr wrap="square" rtlCol="0">
            <a:spAutoFit/>
          </a:bodyPr>
          <a:lstStyle/>
          <a:p>
            <a:r>
              <a:rPr lang="en-US" sz="1100" spc="100">
                <a:solidFill>
                  <a:schemeClr val="tx1">
                    <a:lumMod val="75000"/>
                    <a:lumOff val="25000"/>
                  </a:schemeClr>
                </a:solidFill>
                <a:latin typeface="Poppins SemiBold" panose="00000700000000000000" pitchFamily="50" charset="0"/>
                <a:ea typeface="Roboto" panose="02000000000000000000" pitchFamily="2" charset="0"/>
                <a:cs typeface="Poppins SemiBold" panose="00000700000000000000" pitchFamily="50" charset="0"/>
              </a:rPr>
              <a:t>WRITE YOUR SKILL</a:t>
            </a:r>
          </a:p>
        </p:txBody>
      </p:sp>
      <p:sp>
        <p:nvSpPr>
          <p:cNvPr id="53" name="Rectangle: Diagonal Corners Rounded 33">
            <a:extLst>
              <a:ext uri="{FF2B5EF4-FFF2-40B4-BE49-F238E27FC236}">
                <a16:creationId xmlns:a16="http://schemas.microsoft.com/office/drawing/2014/main" id="{3E88477E-B92A-46B5-9C99-4B338AF58F67}"/>
              </a:ext>
            </a:extLst>
          </p:cNvPr>
          <p:cNvSpPr/>
          <p:nvPr/>
        </p:nvSpPr>
        <p:spPr>
          <a:xfrm>
            <a:off x="4779211" y="6009502"/>
            <a:ext cx="3155774" cy="114160"/>
          </a:xfrm>
          <a:prstGeom prst="round2DiagRect">
            <a:avLst>
              <a:gd name="adj1" fmla="val 50000"/>
              <a:gd name="adj2" fmla="val 50000"/>
            </a:avLst>
          </a:prstGeom>
          <a:solidFill>
            <a:srgbClr val="AFAEEC">
              <a:alpha val="65000"/>
            </a:srgb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ID">
              <a:solidFill>
                <a:schemeClr val="tx1">
                  <a:lumMod val="75000"/>
                  <a:lumOff val="25000"/>
                </a:schemeClr>
              </a:solidFill>
            </a:endParaRPr>
          </a:p>
        </p:txBody>
      </p:sp>
      <p:sp>
        <p:nvSpPr>
          <p:cNvPr id="54" name="Persegi Panjang: Sudut Diagonal Lengkung 9">
            <a:extLst>
              <a:ext uri="{FF2B5EF4-FFF2-40B4-BE49-F238E27FC236}">
                <a16:creationId xmlns:a16="http://schemas.microsoft.com/office/drawing/2014/main" id="{312B0E41-FD4A-4E23-A611-CD443DD1C068}"/>
              </a:ext>
            </a:extLst>
          </p:cNvPr>
          <p:cNvSpPr/>
          <p:nvPr/>
        </p:nvSpPr>
        <p:spPr>
          <a:xfrm>
            <a:off x="4779211" y="6009502"/>
            <a:ext cx="1446329" cy="114160"/>
          </a:xfrm>
          <a:prstGeom prst="round2DiagRect">
            <a:avLst>
              <a:gd name="adj1" fmla="val 50000"/>
              <a:gd name="adj2" fmla="val 50000"/>
            </a:avLst>
          </a:prstGeom>
          <a:solidFill>
            <a:srgbClr val="4F4EC6"/>
          </a:solidFill>
          <a:ln w="3430" cap="flat">
            <a:noFill/>
            <a:prstDash val="solid"/>
            <a:miter/>
          </a:ln>
        </p:spPr>
        <p:txBody>
          <a:bodyPr rtlCol="0" anchor="ctr"/>
          <a:lstStyle/>
          <a:p>
            <a:pPr algn="l"/>
            <a:endParaRPr lang="en-ID">
              <a:solidFill>
                <a:schemeClr val="tx1">
                  <a:lumMod val="75000"/>
                  <a:lumOff val="25000"/>
                </a:schemeClr>
              </a:solidFill>
            </a:endParaRPr>
          </a:p>
        </p:txBody>
      </p:sp>
      <p:sp>
        <p:nvSpPr>
          <p:cNvPr id="55" name="Kotak Teks 15">
            <a:extLst>
              <a:ext uri="{FF2B5EF4-FFF2-40B4-BE49-F238E27FC236}">
                <a16:creationId xmlns:a16="http://schemas.microsoft.com/office/drawing/2014/main" id="{B2775A19-B211-4686-BEA8-BAE2B9D1D2EF}"/>
              </a:ext>
            </a:extLst>
          </p:cNvPr>
          <p:cNvSpPr txBox="1"/>
          <p:nvPr/>
        </p:nvSpPr>
        <p:spPr>
          <a:xfrm>
            <a:off x="7482274" y="5594722"/>
            <a:ext cx="564448" cy="280928"/>
          </a:xfrm>
          <a:prstGeom prst="wedgeRoundRectCallout">
            <a:avLst/>
          </a:prstGeom>
          <a:solidFill>
            <a:srgbClr val="7C7ADF"/>
          </a:solidFill>
        </p:spPr>
        <p:txBody>
          <a:bodyPr wrap="square" rtlCol="0">
            <a:spAutoFit/>
          </a:bodyPr>
          <a:lstStyle/>
          <a:p>
            <a:pPr algn="ctr"/>
            <a:r>
              <a:rPr lang="en-US" sz="1050" spc="120">
                <a:solidFill>
                  <a:schemeClr val="bg1">
                    <a:lumMod val="95000"/>
                  </a:schemeClr>
                </a:solidFill>
                <a:latin typeface="Poppins SemiBold" panose="00000700000000000000" pitchFamily="50" charset="0"/>
                <a:ea typeface="Roboto" panose="02000000000000000000" pitchFamily="2" charset="0"/>
                <a:cs typeface="Poppins SemiBold" panose="00000700000000000000" pitchFamily="50" charset="0"/>
              </a:rPr>
              <a:t>40%</a:t>
            </a:r>
          </a:p>
        </p:txBody>
      </p:sp>
      <p:sp>
        <p:nvSpPr>
          <p:cNvPr id="57" name="Kotak Teks 2">
            <a:extLst>
              <a:ext uri="{FF2B5EF4-FFF2-40B4-BE49-F238E27FC236}">
                <a16:creationId xmlns:a16="http://schemas.microsoft.com/office/drawing/2014/main" id="{3FECDA3C-CFF6-4DDB-BF51-9034E956E14B}"/>
              </a:ext>
            </a:extLst>
          </p:cNvPr>
          <p:cNvSpPr txBox="1"/>
          <p:nvPr/>
        </p:nvSpPr>
        <p:spPr>
          <a:xfrm>
            <a:off x="4779211" y="4194197"/>
            <a:ext cx="1686160" cy="261610"/>
          </a:xfrm>
          <a:prstGeom prst="rect">
            <a:avLst/>
          </a:prstGeom>
          <a:noFill/>
        </p:spPr>
        <p:txBody>
          <a:bodyPr wrap="square" rtlCol="0">
            <a:spAutoFit/>
          </a:bodyPr>
          <a:lstStyle/>
          <a:p>
            <a:r>
              <a:rPr lang="en-US" sz="1100" spc="100">
                <a:solidFill>
                  <a:schemeClr val="tx1">
                    <a:lumMod val="75000"/>
                    <a:lumOff val="25000"/>
                  </a:schemeClr>
                </a:solidFill>
                <a:latin typeface="Poppins SemiBold" panose="00000700000000000000" pitchFamily="50" charset="0"/>
                <a:ea typeface="Roboto" panose="02000000000000000000" pitchFamily="2" charset="0"/>
                <a:cs typeface="Poppins SemiBold" panose="00000700000000000000" pitchFamily="50" charset="0"/>
              </a:rPr>
              <a:t>WRITE YOUR SKILL</a:t>
            </a:r>
          </a:p>
        </p:txBody>
      </p:sp>
      <p:sp>
        <p:nvSpPr>
          <p:cNvPr id="58" name="Rectangle: Diagonal Corners Rounded 33">
            <a:extLst>
              <a:ext uri="{FF2B5EF4-FFF2-40B4-BE49-F238E27FC236}">
                <a16:creationId xmlns:a16="http://schemas.microsoft.com/office/drawing/2014/main" id="{4B186CE4-29C7-478B-8891-4A80E673292D}"/>
              </a:ext>
            </a:extLst>
          </p:cNvPr>
          <p:cNvSpPr/>
          <p:nvPr/>
        </p:nvSpPr>
        <p:spPr>
          <a:xfrm>
            <a:off x="4779211" y="4520455"/>
            <a:ext cx="3155774" cy="114160"/>
          </a:xfrm>
          <a:prstGeom prst="round2DiagRect">
            <a:avLst>
              <a:gd name="adj1" fmla="val 50000"/>
              <a:gd name="adj2" fmla="val 50000"/>
            </a:avLst>
          </a:prstGeom>
          <a:solidFill>
            <a:srgbClr val="AFAEEC">
              <a:alpha val="65000"/>
            </a:srgb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ID">
              <a:solidFill>
                <a:schemeClr val="tx1">
                  <a:lumMod val="75000"/>
                  <a:lumOff val="25000"/>
                </a:schemeClr>
              </a:solidFill>
            </a:endParaRPr>
          </a:p>
        </p:txBody>
      </p:sp>
      <p:sp>
        <p:nvSpPr>
          <p:cNvPr id="59" name="Persegi Panjang: Sudut Diagonal Lengkung 9">
            <a:extLst>
              <a:ext uri="{FF2B5EF4-FFF2-40B4-BE49-F238E27FC236}">
                <a16:creationId xmlns:a16="http://schemas.microsoft.com/office/drawing/2014/main" id="{3B1091F9-D760-47EA-A34B-26E2F5B1B05A}"/>
              </a:ext>
            </a:extLst>
          </p:cNvPr>
          <p:cNvSpPr/>
          <p:nvPr/>
        </p:nvSpPr>
        <p:spPr>
          <a:xfrm>
            <a:off x="4779211" y="4520455"/>
            <a:ext cx="2184622" cy="114160"/>
          </a:xfrm>
          <a:prstGeom prst="round2DiagRect">
            <a:avLst>
              <a:gd name="adj1" fmla="val 50000"/>
              <a:gd name="adj2" fmla="val 50000"/>
            </a:avLst>
          </a:prstGeom>
          <a:solidFill>
            <a:srgbClr val="4F4EC6"/>
          </a:solidFill>
          <a:ln w="3430" cap="flat">
            <a:noFill/>
            <a:prstDash val="solid"/>
            <a:miter/>
          </a:ln>
        </p:spPr>
        <p:txBody>
          <a:bodyPr rtlCol="0" anchor="ctr"/>
          <a:lstStyle/>
          <a:p>
            <a:pPr algn="l"/>
            <a:endParaRPr lang="en-ID">
              <a:solidFill>
                <a:schemeClr val="tx1">
                  <a:lumMod val="75000"/>
                  <a:lumOff val="25000"/>
                </a:schemeClr>
              </a:solidFill>
            </a:endParaRPr>
          </a:p>
        </p:txBody>
      </p:sp>
      <p:sp>
        <p:nvSpPr>
          <p:cNvPr id="60" name="Kotak Teks 15">
            <a:extLst>
              <a:ext uri="{FF2B5EF4-FFF2-40B4-BE49-F238E27FC236}">
                <a16:creationId xmlns:a16="http://schemas.microsoft.com/office/drawing/2014/main" id="{81D2F50D-5EE7-490A-A0F6-36A6E8AB7413}"/>
              </a:ext>
            </a:extLst>
          </p:cNvPr>
          <p:cNvSpPr txBox="1"/>
          <p:nvPr/>
        </p:nvSpPr>
        <p:spPr>
          <a:xfrm>
            <a:off x="7482274" y="4105675"/>
            <a:ext cx="564448" cy="280928"/>
          </a:xfrm>
          <a:prstGeom prst="wedgeRoundRectCallout">
            <a:avLst/>
          </a:prstGeom>
          <a:solidFill>
            <a:srgbClr val="7C7ADF"/>
          </a:solidFill>
        </p:spPr>
        <p:txBody>
          <a:bodyPr wrap="square" rtlCol="0">
            <a:spAutoFit/>
          </a:bodyPr>
          <a:lstStyle/>
          <a:p>
            <a:pPr algn="ctr"/>
            <a:r>
              <a:rPr lang="en-US" sz="1050" spc="120">
                <a:solidFill>
                  <a:schemeClr val="bg1">
                    <a:lumMod val="95000"/>
                  </a:schemeClr>
                </a:solidFill>
                <a:latin typeface="Poppins SemiBold" panose="00000700000000000000" pitchFamily="50" charset="0"/>
                <a:ea typeface="Roboto" panose="02000000000000000000" pitchFamily="2" charset="0"/>
                <a:cs typeface="Poppins SemiBold" panose="00000700000000000000" pitchFamily="50" charset="0"/>
              </a:rPr>
              <a:t>60%</a:t>
            </a:r>
          </a:p>
        </p:txBody>
      </p:sp>
      <p:sp>
        <p:nvSpPr>
          <p:cNvPr id="62" name="Kotak Teks 2">
            <a:extLst>
              <a:ext uri="{FF2B5EF4-FFF2-40B4-BE49-F238E27FC236}">
                <a16:creationId xmlns:a16="http://schemas.microsoft.com/office/drawing/2014/main" id="{F17D9C09-EDFD-4279-BC62-FD52C93C8818}"/>
              </a:ext>
            </a:extLst>
          </p:cNvPr>
          <p:cNvSpPr txBox="1"/>
          <p:nvPr/>
        </p:nvSpPr>
        <p:spPr>
          <a:xfrm>
            <a:off x="8309811" y="4928917"/>
            <a:ext cx="1686160" cy="261610"/>
          </a:xfrm>
          <a:prstGeom prst="rect">
            <a:avLst/>
          </a:prstGeom>
          <a:noFill/>
        </p:spPr>
        <p:txBody>
          <a:bodyPr wrap="square" rtlCol="0">
            <a:spAutoFit/>
          </a:bodyPr>
          <a:lstStyle/>
          <a:p>
            <a:r>
              <a:rPr lang="en-US" sz="1100" spc="100">
                <a:solidFill>
                  <a:schemeClr val="tx1">
                    <a:lumMod val="75000"/>
                    <a:lumOff val="25000"/>
                  </a:schemeClr>
                </a:solidFill>
                <a:latin typeface="Poppins SemiBold" panose="00000700000000000000" pitchFamily="50" charset="0"/>
                <a:ea typeface="Roboto" panose="02000000000000000000" pitchFamily="2" charset="0"/>
                <a:cs typeface="Poppins SemiBold" panose="00000700000000000000" pitchFamily="50" charset="0"/>
              </a:rPr>
              <a:t>WRITE YOUR SKILL</a:t>
            </a:r>
          </a:p>
        </p:txBody>
      </p:sp>
      <p:sp>
        <p:nvSpPr>
          <p:cNvPr id="63" name="Rectangle: Diagonal Corners Rounded 33">
            <a:extLst>
              <a:ext uri="{FF2B5EF4-FFF2-40B4-BE49-F238E27FC236}">
                <a16:creationId xmlns:a16="http://schemas.microsoft.com/office/drawing/2014/main" id="{D7DEA2D4-6A18-404D-B77D-ECC841E5D439}"/>
              </a:ext>
            </a:extLst>
          </p:cNvPr>
          <p:cNvSpPr/>
          <p:nvPr/>
        </p:nvSpPr>
        <p:spPr>
          <a:xfrm>
            <a:off x="8309811" y="5255175"/>
            <a:ext cx="3155774" cy="114160"/>
          </a:xfrm>
          <a:prstGeom prst="round2DiagRect">
            <a:avLst>
              <a:gd name="adj1" fmla="val 50000"/>
              <a:gd name="adj2" fmla="val 50000"/>
            </a:avLst>
          </a:prstGeom>
          <a:solidFill>
            <a:srgbClr val="AFAEEC">
              <a:alpha val="65000"/>
            </a:srgb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ID">
              <a:solidFill>
                <a:schemeClr val="tx1">
                  <a:lumMod val="75000"/>
                  <a:lumOff val="25000"/>
                </a:schemeClr>
              </a:solidFill>
            </a:endParaRPr>
          </a:p>
        </p:txBody>
      </p:sp>
      <p:sp>
        <p:nvSpPr>
          <p:cNvPr id="64" name="Persegi Panjang: Sudut Diagonal Lengkung 9">
            <a:extLst>
              <a:ext uri="{FF2B5EF4-FFF2-40B4-BE49-F238E27FC236}">
                <a16:creationId xmlns:a16="http://schemas.microsoft.com/office/drawing/2014/main" id="{86E765A4-D9D2-4EB2-AE87-C61088F3F7F4}"/>
              </a:ext>
            </a:extLst>
          </p:cNvPr>
          <p:cNvSpPr/>
          <p:nvPr/>
        </p:nvSpPr>
        <p:spPr>
          <a:xfrm>
            <a:off x="8309811" y="5255174"/>
            <a:ext cx="1779069" cy="134857"/>
          </a:xfrm>
          <a:prstGeom prst="round2DiagRect">
            <a:avLst>
              <a:gd name="adj1" fmla="val 50000"/>
              <a:gd name="adj2" fmla="val 50000"/>
            </a:avLst>
          </a:prstGeom>
          <a:solidFill>
            <a:srgbClr val="4F4EC6"/>
          </a:solidFill>
          <a:ln w="3430" cap="flat">
            <a:noFill/>
            <a:prstDash val="solid"/>
            <a:miter/>
          </a:ln>
        </p:spPr>
        <p:txBody>
          <a:bodyPr rtlCol="0" anchor="ctr"/>
          <a:lstStyle/>
          <a:p>
            <a:pPr algn="l"/>
            <a:endParaRPr lang="en-ID">
              <a:solidFill>
                <a:schemeClr val="tx1">
                  <a:lumMod val="75000"/>
                  <a:lumOff val="25000"/>
                </a:schemeClr>
              </a:solidFill>
            </a:endParaRPr>
          </a:p>
        </p:txBody>
      </p:sp>
      <p:sp>
        <p:nvSpPr>
          <p:cNvPr id="65" name="Kotak Teks 15">
            <a:extLst>
              <a:ext uri="{FF2B5EF4-FFF2-40B4-BE49-F238E27FC236}">
                <a16:creationId xmlns:a16="http://schemas.microsoft.com/office/drawing/2014/main" id="{F975D7AD-AAB9-4909-ACB5-100796F0AB17}"/>
              </a:ext>
            </a:extLst>
          </p:cNvPr>
          <p:cNvSpPr txBox="1"/>
          <p:nvPr/>
        </p:nvSpPr>
        <p:spPr>
          <a:xfrm>
            <a:off x="11012874" y="4840395"/>
            <a:ext cx="564448" cy="280928"/>
          </a:xfrm>
          <a:prstGeom prst="wedgeRoundRectCallout">
            <a:avLst/>
          </a:prstGeom>
          <a:solidFill>
            <a:srgbClr val="7C7ADF"/>
          </a:solidFill>
        </p:spPr>
        <p:txBody>
          <a:bodyPr wrap="square" rtlCol="0">
            <a:spAutoFit/>
          </a:bodyPr>
          <a:lstStyle/>
          <a:p>
            <a:pPr algn="ctr"/>
            <a:r>
              <a:rPr lang="en-US" sz="1050" spc="120">
                <a:solidFill>
                  <a:schemeClr val="bg1">
                    <a:lumMod val="95000"/>
                  </a:schemeClr>
                </a:solidFill>
                <a:latin typeface="Poppins SemiBold" panose="00000700000000000000" pitchFamily="50" charset="0"/>
                <a:ea typeface="Roboto" panose="02000000000000000000" pitchFamily="2" charset="0"/>
                <a:cs typeface="Poppins SemiBold" panose="00000700000000000000" pitchFamily="50" charset="0"/>
              </a:rPr>
              <a:t>50%</a:t>
            </a:r>
          </a:p>
        </p:txBody>
      </p:sp>
      <p:sp>
        <p:nvSpPr>
          <p:cNvPr id="67" name="Kotak Teks 2">
            <a:extLst>
              <a:ext uri="{FF2B5EF4-FFF2-40B4-BE49-F238E27FC236}">
                <a16:creationId xmlns:a16="http://schemas.microsoft.com/office/drawing/2014/main" id="{DD9CAB23-7FEE-4A05-865A-CC434FB9331C}"/>
              </a:ext>
            </a:extLst>
          </p:cNvPr>
          <p:cNvSpPr txBox="1"/>
          <p:nvPr/>
        </p:nvSpPr>
        <p:spPr>
          <a:xfrm>
            <a:off x="8309811" y="5683244"/>
            <a:ext cx="1686160" cy="261610"/>
          </a:xfrm>
          <a:prstGeom prst="rect">
            <a:avLst/>
          </a:prstGeom>
          <a:noFill/>
        </p:spPr>
        <p:txBody>
          <a:bodyPr wrap="square" rtlCol="0">
            <a:spAutoFit/>
          </a:bodyPr>
          <a:lstStyle/>
          <a:p>
            <a:r>
              <a:rPr lang="en-US" sz="1100" spc="100">
                <a:solidFill>
                  <a:schemeClr val="tx1">
                    <a:lumMod val="75000"/>
                    <a:lumOff val="25000"/>
                  </a:schemeClr>
                </a:solidFill>
                <a:latin typeface="Poppins SemiBold" panose="00000700000000000000" pitchFamily="50" charset="0"/>
                <a:ea typeface="Roboto" panose="02000000000000000000" pitchFamily="2" charset="0"/>
                <a:cs typeface="Poppins SemiBold" panose="00000700000000000000" pitchFamily="50" charset="0"/>
              </a:rPr>
              <a:t>WRITE YOUR SKILL</a:t>
            </a:r>
          </a:p>
        </p:txBody>
      </p:sp>
      <p:sp>
        <p:nvSpPr>
          <p:cNvPr id="68" name="Rectangle: Diagonal Corners Rounded 33">
            <a:extLst>
              <a:ext uri="{FF2B5EF4-FFF2-40B4-BE49-F238E27FC236}">
                <a16:creationId xmlns:a16="http://schemas.microsoft.com/office/drawing/2014/main" id="{442B9C0B-3080-4C38-9D44-D5B70A97D867}"/>
              </a:ext>
            </a:extLst>
          </p:cNvPr>
          <p:cNvSpPr/>
          <p:nvPr/>
        </p:nvSpPr>
        <p:spPr>
          <a:xfrm>
            <a:off x="8309811" y="6009502"/>
            <a:ext cx="3155774" cy="114160"/>
          </a:xfrm>
          <a:prstGeom prst="round2DiagRect">
            <a:avLst>
              <a:gd name="adj1" fmla="val 50000"/>
              <a:gd name="adj2" fmla="val 50000"/>
            </a:avLst>
          </a:prstGeom>
          <a:solidFill>
            <a:srgbClr val="AFAEEC">
              <a:alpha val="65000"/>
            </a:srgb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ID">
              <a:solidFill>
                <a:schemeClr val="tx1">
                  <a:lumMod val="75000"/>
                  <a:lumOff val="25000"/>
                </a:schemeClr>
              </a:solidFill>
            </a:endParaRPr>
          </a:p>
        </p:txBody>
      </p:sp>
      <p:sp>
        <p:nvSpPr>
          <p:cNvPr id="69" name="Persegi Panjang: Sudut Diagonal Lengkung 9">
            <a:extLst>
              <a:ext uri="{FF2B5EF4-FFF2-40B4-BE49-F238E27FC236}">
                <a16:creationId xmlns:a16="http://schemas.microsoft.com/office/drawing/2014/main" id="{78703714-C4F8-4422-9BB0-D74137846D37}"/>
              </a:ext>
            </a:extLst>
          </p:cNvPr>
          <p:cNvSpPr/>
          <p:nvPr/>
        </p:nvSpPr>
        <p:spPr>
          <a:xfrm>
            <a:off x="8309810" y="6009502"/>
            <a:ext cx="2883969" cy="114159"/>
          </a:xfrm>
          <a:prstGeom prst="round2DiagRect">
            <a:avLst>
              <a:gd name="adj1" fmla="val 50000"/>
              <a:gd name="adj2" fmla="val 50000"/>
            </a:avLst>
          </a:prstGeom>
          <a:solidFill>
            <a:srgbClr val="4F4EC6"/>
          </a:solidFill>
          <a:ln w="3430" cap="flat">
            <a:noFill/>
            <a:prstDash val="solid"/>
            <a:miter/>
          </a:ln>
        </p:spPr>
        <p:txBody>
          <a:bodyPr rtlCol="0" anchor="ctr"/>
          <a:lstStyle/>
          <a:p>
            <a:pPr algn="l"/>
            <a:endParaRPr lang="en-ID">
              <a:solidFill>
                <a:schemeClr val="tx1">
                  <a:lumMod val="75000"/>
                  <a:lumOff val="25000"/>
                </a:schemeClr>
              </a:solidFill>
            </a:endParaRPr>
          </a:p>
        </p:txBody>
      </p:sp>
      <p:sp>
        <p:nvSpPr>
          <p:cNvPr id="70" name="Kotak Teks 15">
            <a:extLst>
              <a:ext uri="{FF2B5EF4-FFF2-40B4-BE49-F238E27FC236}">
                <a16:creationId xmlns:a16="http://schemas.microsoft.com/office/drawing/2014/main" id="{435414E4-5CF0-4803-82C9-9E2B9EB37B07}"/>
              </a:ext>
            </a:extLst>
          </p:cNvPr>
          <p:cNvSpPr txBox="1"/>
          <p:nvPr/>
        </p:nvSpPr>
        <p:spPr>
          <a:xfrm>
            <a:off x="11012874" y="5594722"/>
            <a:ext cx="564448" cy="280928"/>
          </a:xfrm>
          <a:prstGeom prst="wedgeRoundRectCallout">
            <a:avLst/>
          </a:prstGeom>
          <a:solidFill>
            <a:srgbClr val="7C7ADF"/>
          </a:solidFill>
        </p:spPr>
        <p:txBody>
          <a:bodyPr wrap="square" rtlCol="0">
            <a:spAutoFit/>
          </a:bodyPr>
          <a:lstStyle/>
          <a:p>
            <a:pPr algn="ctr"/>
            <a:r>
              <a:rPr lang="en-US" sz="1050" spc="120">
                <a:solidFill>
                  <a:schemeClr val="bg1">
                    <a:lumMod val="95000"/>
                  </a:schemeClr>
                </a:solidFill>
                <a:latin typeface="Poppins SemiBold" panose="00000700000000000000" pitchFamily="50" charset="0"/>
                <a:ea typeface="Roboto" panose="02000000000000000000" pitchFamily="2" charset="0"/>
                <a:cs typeface="Poppins SemiBold" panose="00000700000000000000" pitchFamily="50" charset="0"/>
              </a:rPr>
              <a:t>90%</a:t>
            </a:r>
          </a:p>
        </p:txBody>
      </p:sp>
      <p:sp>
        <p:nvSpPr>
          <p:cNvPr id="72" name="Kotak Teks 2">
            <a:extLst>
              <a:ext uri="{FF2B5EF4-FFF2-40B4-BE49-F238E27FC236}">
                <a16:creationId xmlns:a16="http://schemas.microsoft.com/office/drawing/2014/main" id="{D55D8765-397E-446D-9F3B-AA80CFB728B5}"/>
              </a:ext>
            </a:extLst>
          </p:cNvPr>
          <p:cNvSpPr txBox="1"/>
          <p:nvPr/>
        </p:nvSpPr>
        <p:spPr>
          <a:xfrm>
            <a:off x="8309811" y="4194197"/>
            <a:ext cx="1686160" cy="261610"/>
          </a:xfrm>
          <a:prstGeom prst="rect">
            <a:avLst/>
          </a:prstGeom>
          <a:noFill/>
        </p:spPr>
        <p:txBody>
          <a:bodyPr wrap="square" rtlCol="0">
            <a:spAutoFit/>
          </a:bodyPr>
          <a:lstStyle/>
          <a:p>
            <a:r>
              <a:rPr lang="en-US" sz="1100" spc="100">
                <a:solidFill>
                  <a:schemeClr val="tx1">
                    <a:lumMod val="75000"/>
                    <a:lumOff val="25000"/>
                  </a:schemeClr>
                </a:solidFill>
                <a:latin typeface="Poppins SemiBold" panose="00000700000000000000" pitchFamily="50" charset="0"/>
                <a:ea typeface="Roboto" panose="02000000000000000000" pitchFamily="2" charset="0"/>
                <a:cs typeface="Poppins SemiBold" panose="00000700000000000000" pitchFamily="50" charset="0"/>
              </a:rPr>
              <a:t>WRITE YOUR SKILL</a:t>
            </a:r>
          </a:p>
        </p:txBody>
      </p:sp>
      <p:sp>
        <p:nvSpPr>
          <p:cNvPr id="73" name="Rectangle: Diagonal Corners Rounded 33">
            <a:extLst>
              <a:ext uri="{FF2B5EF4-FFF2-40B4-BE49-F238E27FC236}">
                <a16:creationId xmlns:a16="http://schemas.microsoft.com/office/drawing/2014/main" id="{54623DFF-3DB6-407D-BF60-41557FF4867D}"/>
              </a:ext>
            </a:extLst>
          </p:cNvPr>
          <p:cNvSpPr/>
          <p:nvPr/>
        </p:nvSpPr>
        <p:spPr>
          <a:xfrm>
            <a:off x="8309811" y="4520455"/>
            <a:ext cx="3155774" cy="114160"/>
          </a:xfrm>
          <a:prstGeom prst="round2DiagRect">
            <a:avLst>
              <a:gd name="adj1" fmla="val 50000"/>
              <a:gd name="adj2" fmla="val 50000"/>
            </a:avLst>
          </a:prstGeom>
          <a:solidFill>
            <a:srgbClr val="AFAEEC">
              <a:alpha val="65000"/>
            </a:srgb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ID">
              <a:solidFill>
                <a:schemeClr val="tx1">
                  <a:lumMod val="75000"/>
                  <a:lumOff val="25000"/>
                </a:schemeClr>
              </a:solidFill>
            </a:endParaRPr>
          </a:p>
        </p:txBody>
      </p:sp>
      <p:sp>
        <p:nvSpPr>
          <p:cNvPr id="74" name="Persegi Panjang: Sudut Diagonal Lengkung 9">
            <a:extLst>
              <a:ext uri="{FF2B5EF4-FFF2-40B4-BE49-F238E27FC236}">
                <a16:creationId xmlns:a16="http://schemas.microsoft.com/office/drawing/2014/main" id="{9232BCB6-CA0D-4C4E-9BBA-5D3E383719DA}"/>
              </a:ext>
            </a:extLst>
          </p:cNvPr>
          <p:cNvSpPr/>
          <p:nvPr/>
        </p:nvSpPr>
        <p:spPr>
          <a:xfrm>
            <a:off x="8309811" y="4520455"/>
            <a:ext cx="524932" cy="114160"/>
          </a:xfrm>
          <a:prstGeom prst="round2DiagRect">
            <a:avLst>
              <a:gd name="adj1" fmla="val 50000"/>
              <a:gd name="adj2" fmla="val 50000"/>
            </a:avLst>
          </a:prstGeom>
          <a:solidFill>
            <a:srgbClr val="4F4EC6"/>
          </a:solidFill>
          <a:ln w="3430" cap="flat">
            <a:noFill/>
            <a:prstDash val="solid"/>
            <a:miter/>
          </a:ln>
        </p:spPr>
        <p:txBody>
          <a:bodyPr rtlCol="0" anchor="ctr"/>
          <a:lstStyle/>
          <a:p>
            <a:pPr algn="l"/>
            <a:endParaRPr lang="en-ID">
              <a:solidFill>
                <a:schemeClr val="tx1">
                  <a:lumMod val="75000"/>
                  <a:lumOff val="25000"/>
                </a:schemeClr>
              </a:solidFill>
            </a:endParaRPr>
          </a:p>
        </p:txBody>
      </p:sp>
      <p:sp>
        <p:nvSpPr>
          <p:cNvPr id="75" name="Kotak Teks 15">
            <a:extLst>
              <a:ext uri="{FF2B5EF4-FFF2-40B4-BE49-F238E27FC236}">
                <a16:creationId xmlns:a16="http://schemas.microsoft.com/office/drawing/2014/main" id="{306EC706-BCAF-4AF7-A7B6-EC3D2AF995DE}"/>
              </a:ext>
            </a:extLst>
          </p:cNvPr>
          <p:cNvSpPr txBox="1"/>
          <p:nvPr/>
        </p:nvSpPr>
        <p:spPr>
          <a:xfrm>
            <a:off x="11012874" y="4105675"/>
            <a:ext cx="564448" cy="280928"/>
          </a:xfrm>
          <a:prstGeom prst="wedgeRoundRectCallout">
            <a:avLst/>
          </a:prstGeom>
          <a:solidFill>
            <a:srgbClr val="7C7ADF"/>
          </a:solidFill>
        </p:spPr>
        <p:txBody>
          <a:bodyPr wrap="square" rtlCol="0">
            <a:spAutoFit/>
          </a:bodyPr>
          <a:lstStyle/>
          <a:p>
            <a:pPr algn="ctr"/>
            <a:r>
              <a:rPr lang="en-US" sz="1050" spc="120">
                <a:solidFill>
                  <a:schemeClr val="bg1">
                    <a:lumMod val="95000"/>
                  </a:schemeClr>
                </a:solidFill>
                <a:latin typeface="Poppins SemiBold" panose="00000700000000000000" pitchFamily="50" charset="0"/>
                <a:ea typeface="Roboto" panose="02000000000000000000" pitchFamily="2" charset="0"/>
                <a:cs typeface="Poppins SemiBold" panose="00000700000000000000" pitchFamily="50" charset="0"/>
              </a:rPr>
              <a:t>20%</a:t>
            </a:r>
          </a:p>
        </p:txBody>
      </p:sp>
      <p:sp>
        <p:nvSpPr>
          <p:cNvPr id="79" name="Kotak Teks 33">
            <a:extLst>
              <a:ext uri="{FF2B5EF4-FFF2-40B4-BE49-F238E27FC236}">
                <a16:creationId xmlns:a16="http://schemas.microsoft.com/office/drawing/2014/main" id="{DC3D0035-5053-43FB-B82E-7DFF3B2E5CA9}"/>
              </a:ext>
            </a:extLst>
          </p:cNvPr>
          <p:cNvSpPr txBox="1"/>
          <p:nvPr/>
        </p:nvSpPr>
        <p:spPr>
          <a:xfrm>
            <a:off x="4605199" y="2020236"/>
            <a:ext cx="2733460" cy="338554"/>
          </a:xfrm>
          <a:prstGeom prst="rect">
            <a:avLst/>
          </a:prstGeom>
          <a:noFill/>
        </p:spPr>
        <p:txBody>
          <a:bodyPr wrap="square" rtlCol="0">
            <a:spAutoFit/>
          </a:bodyPr>
          <a:lstStyle/>
          <a:p>
            <a:r>
              <a:rPr lang="en-US" sz="1600" spc="100">
                <a:solidFill>
                  <a:schemeClr val="tx1">
                    <a:lumMod val="75000"/>
                    <a:lumOff val="25000"/>
                  </a:schemeClr>
                </a:solidFill>
                <a:latin typeface="Poppins SemiBold" panose="00000700000000000000" pitchFamily="50" charset="0"/>
                <a:ea typeface="Roboto" panose="02000000000000000000" pitchFamily="2" charset="0"/>
                <a:cs typeface="Poppins SemiBold" panose="00000700000000000000" pitchFamily="50" charset="0"/>
              </a:rPr>
              <a:t>CHRISTINA GONZALES</a:t>
            </a:r>
          </a:p>
        </p:txBody>
      </p:sp>
      <p:sp>
        <p:nvSpPr>
          <p:cNvPr id="81" name="Kotak Teks 34">
            <a:extLst>
              <a:ext uri="{FF2B5EF4-FFF2-40B4-BE49-F238E27FC236}">
                <a16:creationId xmlns:a16="http://schemas.microsoft.com/office/drawing/2014/main" id="{7A5EA091-B382-43D0-8F57-9C45E224CFBF}"/>
              </a:ext>
            </a:extLst>
          </p:cNvPr>
          <p:cNvSpPr txBox="1"/>
          <p:nvPr/>
        </p:nvSpPr>
        <p:spPr>
          <a:xfrm>
            <a:off x="4608162" y="2350899"/>
            <a:ext cx="2074262" cy="307777"/>
          </a:xfrm>
          <a:prstGeom prst="rect">
            <a:avLst/>
          </a:prstGeom>
          <a:noFill/>
        </p:spPr>
        <p:txBody>
          <a:bodyPr wrap="square" rtlCol="0">
            <a:spAutoFit/>
          </a:bodyPr>
          <a:lstStyle/>
          <a:p>
            <a:r>
              <a:rPr lang="en-US" sz="1400" i="1">
                <a:solidFill>
                  <a:srgbClr val="7C7ADF"/>
                </a:solidFill>
                <a:latin typeface="Poppins Light" panose="00000400000000000000" pitchFamily="2" charset="0"/>
                <a:ea typeface="Open Sans" panose="020B0606030504020204" pitchFamily="34" charset="0"/>
                <a:cs typeface="Poppins Light" panose="00000400000000000000" pitchFamily="2" charset="0"/>
              </a:rPr>
              <a:t>Manager of Vintela</a:t>
            </a:r>
          </a:p>
        </p:txBody>
      </p:sp>
      <p:sp>
        <p:nvSpPr>
          <p:cNvPr id="83" name="Rectangle 82">
            <a:extLst>
              <a:ext uri="{FF2B5EF4-FFF2-40B4-BE49-F238E27FC236}">
                <a16:creationId xmlns:a16="http://schemas.microsoft.com/office/drawing/2014/main" id="{93A4AF3A-B62B-481F-8A2C-59A13E14D553}"/>
              </a:ext>
            </a:extLst>
          </p:cNvPr>
          <p:cNvSpPr/>
          <p:nvPr/>
        </p:nvSpPr>
        <p:spPr>
          <a:xfrm>
            <a:off x="4605201" y="2725614"/>
            <a:ext cx="4284799" cy="791050"/>
          </a:xfrm>
          <a:prstGeom prst="rect">
            <a:avLst/>
          </a:prstGeom>
        </p:spPr>
        <p:txBody>
          <a:bodyPr wrap="square">
            <a:spAutoFit/>
          </a:bodyPr>
          <a:lstStyle/>
          <a:p>
            <a:pPr algn="just">
              <a:lnSpc>
                <a:spcPct val="150000"/>
              </a:lnSpc>
            </a:pPr>
            <a:r>
              <a:rPr lang="en-US" sz="1050">
                <a:solidFill>
                  <a:schemeClr val="tx1">
                    <a:lumMod val="50000"/>
                    <a:lumOff val="50000"/>
                  </a:schemeClr>
                </a:solidFill>
                <a:latin typeface="Muli" pitchFamily="2" charset="0"/>
                <a:ea typeface="Open Sans" panose="020B0606030504020204" pitchFamily="34" charset="0"/>
                <a:cs typeface="Open Sans" panose="020B0606030504020204" pitchFamily="34" charset="0"/>
              </a:rPr>
              <a:t>At vero eos et accusamus et iusto odio dignissimos ducim blanditiis. ise praesentium voluptatum deleatque corrupti quos dolores et quas et molestias excepturi sint occaecati ducim.</a:t>
            </a:r>
          </a:p>
        </p:txBody>
      </p:sp>
      <p:grpSp>
        <p:nvGrpSpPr>
          <p:cNvPr id="84" name="Group 83">
            <a:extLst>
              <a:ext uri="{FF2B5EF4-FFF2-40B4-BE49-F238E27FC236}">
                <a16:creationId xmlns:a16="http://schemas.microsoft.com/office/drawing/2014/main" id="{90904368-57B1-46B4-A8D6-89FADE327B0A}"/>
              </a:ext>
            </a:extLst>
          </p:cNvPr>
          <p:cNvGrpSpPr/>
          <p:nvPr/>
        </p:nvGrpSpPr>
        <p:grpSpPr>
          <a:xfrm rot="7382956" flipH="1">
            <a:off x="4561809" y="735696"/>
            <a:ext cx="495696" cy="679651"/>
            <a:chOff x="2043597" y="4413279"/>
            <a:chExt cx="1588632" cy="1259138"/>
          </a:xfrm>
          <a:effectLst>
            <a:outerShdw blurRad="228600" dist="431800" dir="2700000" algn="tl" rotWithShape="0">
              <a:prstClr val="black">
                <a:alpha val="17000"/>
              </a:prstClr>
            </a:outerShdw>
          </a:effectLst>
        </p:grpSpPr>
        <p:sp>
          <p:nvSpPr>
            <p:cNvPr id="85" name="Freeform 13">
              <a:extLst>
                <a:ext uri="{FF2B5EF4-FFF2-40B4-BE49-F238E27FC236}">
                  <a16:creationId xmlns:a16="http://schemas.microsoft.com/office/drawing/2014/main" id="{D721F430-C713-4D66-9AF2-EF2EBB4EDB51}"/>
                </a:ext>
              </a:extLst>
            </p:cNvPr>
            <p:cNvSpPr>
              <a:spLocks/>
            </p:cNvSpPr>
            <p:nvPr/>
          </p:nvSpPr>
          <p:spPr bwMode="auto">
            <a:xfrm>
              <a:off x="2043597" y="4413279"/>
              <a:ext cx="1588632" cy="571907"/>
            </a:xfrm>
            <a:custGeom>
              <a:avLst/>
              <a:gdLst>
                <a:gd name="T0" fmla="*/ 675 w 1350"/>
                <a:gd name="T1" fmla="*/ 486 h 486"/>
                <a:gd name="T2" fmla="*/ 0 w 1350"/>
                <a:gd name="T3" fmla="*/ 242 h 486"/>
                <a:gd name="T4" fmla="*/ 675 w 1350"/>
                <a:gd name="T5" fmla="*/ 0 h 486"/>
                <a:gd name="T6" fmla="*/ 1350 w 1350"/>
                <a:gd name="T7" fmla="*/ 242 h 486"/>
                <a:gd name="T8" fmla="*/ 675 w 1350"/>
                <a:gd name="T9" fmla="*/ 486 h 486"/>
              </a:gdLst>
              <a:ahLst/>
              <a:cxnLst>
                <a:cxn ang="0">
                  <a:pos x="T0" y="T1"/>
                </a:cxn>
                <a:cxn ang="0">
                  <a:pos x="T2" y="T3"/>
                </a:cxn>
                <a:cxn ang="0">
                  <a:pos x="T4" y="T5"/>
                </a:cxn>
                <a:cxn ang="0">
                  <a:pos x="T6" y="T7"/>
                </a:cxn>
                <a:cxn ang="0">
                  <a:pos x="T8" y="T9"/>
                </a:cxn>
              </a:cxnLst>
              <a:rect l="0" t="0" r="r" b="b"/>
              <a:pathLst>
                <a:path w="1350" h="486">
                  <a:moveTo>
                    <a:pt x="675" y="486"/>
                  </a:moveTo>
                  <a:lnTo>
                    <a:pt x="0" y="242"/>
                  </a:lnTo>
                  <a:lnTo>
                    <a:pt x="675" y="0"/>
                  </a:lnTo>
                  <a:lnTo>
                    <a:pt x="1350" y="242"/>
                  </a:lnTo>
                  <a:lnTo>
                    <a:pt x="675" y="486"/>
                  </a:lnTo>
                  <a:close/>
                </a:path>
              </a:pathLst>
            </a:custGeom>
            <a:solidFill>
              <a:srgbClr val="32329A"/>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sp>
          <p:nvSpPr>
            <p:cNvPr id="86" name="Freeform 15">
              <a:extLst>
                <a:ext uri="{FF2B5EF4-FFF2-40B4-BE49-F238E27FC236}">
                  <a16:creationId xmlns:a16="http://schemas.microsoft.com/office/drawing/2014/main" id="{733924EE-579F-416B-A1D8-CF3FD0B4FB45}"/>
                </a:ext>
              </a:extLst>
            </p:cNvPr>
            <p:cNvSpPr>
              <a:spLocks/>
            </p:cNvSpPr>
            <p:nvPr/>
          </p:nvSpPr>
          <p:spPr bwMode="auto">
            <a:xfrm>
              <a:off x="2837913" y="4698056"/>
              <a:ext cx="794316" cy="974361"/>
            </a:xfrm>
            <a:custGeom>
              <a:avLst/>
              <a:gdLst>
                <a:gd name="T0" fmla="*/ 0 w 675"/>
                <a:gd name="T1" fmla="*/ 828 h 828"/>
                <a:gd name="T2" fmla="*/ 0 w 675"/>
                <a:gd name="T3" fmla="*/ 244 h 828"/>
                <a:gd name="T4" fmla="*/ 675 w 675"/>
                <a:gd name="T5" fmla="*/ 0 h 828"/>
                <a:gd name="T6" fmla="*/ 0 w 675"/>
                <a:gd name="T7" fmla="*/ 828 h 828"/>
              </a:gdLst>
              <a:ahLst/>
              <a:cxnLst>
                <a:cxn ang="0">
                  <a:pos x="T0" y="T1"/>
                </a:cxn>
                <a:cxn ang="0">
                  <a:pos x="T2" y="T3"/>
                </a:cxn>
                <a:cxn ang="0">
                  <a:pos x="T4" y="T5"/>
                </a:cxn>
                <a:cxn ang="0">
                  <a:pos x="T6" y="T7"/>
                </a:cxn>
              </a:cxnLst>
              <a:rect l="0" t="0" r="r" b="b"/>
              <a:pathLst>
                <a:path w="675" h="828">
                  <a:moveTo>
                    <a:pt x="0" y="828"/>
                  </a:moveTo>
                  <a:lnTo>
                    <a:pt x="0" y="244"/>
                  </a:lnTo>
                  <a:lnTo>
                    <a:pt x="675" y="0"/>
                  </a:lnTo>
                  <a:lnTo>
                    <a:pt x="0" y="828"/>
                  </a:lnTo>
                  <a:close/>
                </a:path>
              </a:pathLst>
            </a:custGeom>
            <a:solidFill>
              <a:srgbClr val="7C7ADF"/>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sp>
          <p:nvSpPr>
            <p:cNvPr id="87" name="Freeform 16">
              <a:extLst>
                <a:ext uri="{FF2B5EF4-FFF2-40B4-BE49-F238E27FC236}">
                  <a16:creationId xmlns:a16="http://schemas.microsoft.com/office/drawing/2014/main" id="{CD46C06B-2D6D-4420-B320-047C1FE49CCC}"/>
                </a:ext>
              </a:extLst>
            </p:cNvPr>
            <p:cNvSpPr>
              <a:spLocks/>
            </p:cNvSpPr>
            <p:nvPr/>
          </p:nvSpPr>
          <p:spPr bwMode="auto">
            <a:xfrm>
              <a:off x="2043597" y="4698056"/>
              <a:ext cx="794316" cy="974361"/>
            </a:xfrm>
            <a:custGeom>
              <a:avLst/>
              <a:gdLst>
                <a:gd name="T0" fmla="*/ 675 w 675"/>
                <a:gd name="T1" fmla="*/ 828 h 828"/>
                <a:gd name="T2" fmla="*/ 675 w 675"/>
                <a:gd name="T3" fmla="*/ 244 h 828"/>
                <a:gd name="T4" fmla="*/ 0 w 675"/>
                <a:gd name="T5" fmla="*/ 0 h 828"/>
                <a:gd name="T6" fmla="*/ 675 w 675"/>
                <a:gd name="T7" fmla="*/ 828 h 828"/>
              </a:gdLst>
              <a:ahLst/>
              <a:cxnLst>
                <a:cxn ang="0">
                  <a:pos x="T0" y="T1"/>
                </a:cxn>
                <a:cxn ang="0">
                  <a:pos x="T2" y="T3"/>
                </a:cxn>
                <a:cxn ang="0">
                  <a:pos x="T4" y="T5"/>
                </a:cxn>
                <a:cxn ang="0">
                  <a:pos x="T6" y="T7"/>
                </a:cxn>
              </a:cxnLst>
              <a:rect l="0" t="0" r="r" b="b"/>
              <a:pathLst>
                <a:path w="675" h="828">
                  <a:moveTo>
                    <a:pt x="675" y="828"/>
                  </a:moveTo>
                  <a:lnTo>
                    <a:pt x="675" y="244"/>
                  </a:lnTo>
                  <a:lnTo>
                    <a:pt x="0" y="0"/>
                  </a:lnTo>
                  <a:lnTo>
                    <a:pt x="675" y="828"/>
                  </a:lnTo>
                  <a:close/>
                </a:path>
              </a:pathLst>
            </a:custGeom>
            <a:solidFill>
              <a:srgbClr val="4F4EC6"/>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grpSp>
      <p:grpSp>
        <p:nvGrpSpPr>
          <p:cNvPr id="88" name="Group 87">
            <a:extLst>
              <a:ext uri="{FF2B5EF4-FFF2-40B4-BE49-F238E27FC236}">
                <a16:creationId xmlns:a16="http://schemas.microsoft.com/office/drawing/2014/main" id="{36EFCF5B-0C36-4A13-A3D7-7AF6E01B7BB5}"/>
              </a:ext>
            </a:extLst>
          </p:cNvPr>
          <p:cNvGrpSpPr/>
          <p:nvPr/>
        </p:nvGrpSpPr>
        <p:grpSpPr>
          <a:xfrm rot="14954083">
            <a:off x="10871864" y="1538977"/>
            <a:ext cx="846468" cy="1160596"/>
            <a:chOff x="2043597" y="4413279"/>
            <a:chExt cx="1588632" cy="1259138"/>
          </a:xfrm>
          <a:effectLst>
            <a:outerShdw blurRad="228600" dist="431800" dir="2700000" algn="tl" rotWithShape="0">
              <a:prstClr val="black">
                <a:alpha val="17000"/>
              </a:prstClr>
            </a:outerShdw>
          </a:effectLst>
        </p:grpSpPr>
        <p:sp>
          <p:nvSpPr>
            <p:cNvPr id="89" name="Freeform 13">
              <a:extLst>
                <a:ext uri="{FF2B5EF4-FFF2-40B4-BE49-F238E27FC236}">
                  <a16:creationId xmlns:a16="http://schemas.microsoft.com/office/drawing/2014/main" id="{A4B48F60-D627-4967-9A15-E5192544ACF3}"/>
                </a:ext>
              </a:extLst>
            </p:cNvPr>
            <p:cNvSpPr>
              <a:spLocks/>
            </p:cNvSpPr>
            <p:nvPr/>
          </p:nvSpPr>
          <p:spPr bwMode="auto">
            <a:xfrm>
              <a:off x="2043597" y="4413279"/>
              <a:ext cx="1588632" cy="571907"/>
            </a:xfrm>
            <a:custGeom>
              <a:avLst/>
              <a:gdLst>
                <a:gd name="T0" fmla="*/ 675 w 1350"/>
                <a:gd name="T1" fmla="*/ 486 h 486"/>
                <a:gd name="T2" fmla="*/ 0 w 1350"/>
                <a:gd name="T3" fmla="*/ 242 h 486"/>
                <a:gd name="T4" fmla="*/ 675 w 1350"/>
                <a:gd name="T5" fmla="*/ 0 h 486"/>
                <a:gd name="T6" fmla="*/ 1350 w 1350"/>
                <a:gd name="T7" fmla="*/ 242 h 486"/>
                <a:gd name="T8" fmla="*/ 675 w 1350"/>
                <a:gd name="T9" fmla="*/ 486 h 486"/>
              </a:gdLst>
              <a:ahLst/>
              <a:cxnLst>
                <a:cxn ang="0">
                  <a:pos x="T0" y="T1"/>
                </a:cxn>
                <a:cxn ang="0">
                  <a:pos x="T2" y="T3"/>
                </a:cxn>
                <a:cxn ang="0">
                  <a:pos x="T4" y="T5"/>
                </a:cxn>
                <a:cxn ang="0">
                  <a:pos x="T6" y="T7"/>
                </a:cxn>
                <a:cxn ang="0">
                  <a:pos x="T8" y="T9"/>
                </a:cxn>
              </a:cxnLst>
              <a:rect l="0" t="0" r="r" b="b"/>
              <a:pathLst>
                <a:path w="1350" h="486">
                  <a:moveTo>
                    <a:pt x="675" y="486"/>
                  </a:moveTo>
                  <a:lnTo>
                    <a:pt x="0" y="242"/>
                  </a:lnTo>
                  <a:lnTo>
                    <a:pt x="675" y="0"/>
                  </a:lnTo>
                  <a:lnTo>
                    <a:pt x="1350" y="242"/>
                  </a:lnTo>
                  <a:lnTo>
                    <a:pt x="675" y="486"/>
                  </a:lnTo>
                  <a:close/>
                </a:path>
              </a:pathLst>
            </a:custGeom>
            <a:solidFill>
              <a:srgbClr val="7A06AE"/>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sp>
          <p:nvSpPr>
            <p:cNvPr id="90" name="Freeform 15">
              <a:extLst>
                <a:ext uri="{FF2B5EF4-FFF2-40B4-BE49-F238E27FC236}">
                  <a16:creationId xmlns:a16="http://schemas.microsoft.com/office/drawing/2014/main" id="{0B44047F-54D7-4A2C-9A1B-0EBD83C44B19}"/>
                </a:ext>
              </a:extLst>
            </p:cNvPr>
            <p:cNvSpPr>
              <a:spLocks/>
            </p:cNvSpPr>
            <p:nvPr/>
          </p:nvSpPr>
          <p:spPr bwMode="auto">
            <a:xfrm>
              <a:off x="2837913" y="4698056"/>
              <a:ext cx="794316" cy="974361"/>
            </a:xfrm>
            <a:custGeom>
              <a:avLst/>
              <a:gdLst>
                <a:gd name="T0" fmla="*/ 0 w 675"/>
                <a:gd name="T1" fmla="*/ 828 h 828"/>
                <a:gd name="T2" fmla="*/ 0 w 675"/>
                <a:gd name="T3" fmla="*/ 244 h 828"/>
                <a:gd name="T4" fmla="*/ 675 w 675"/>
                <a:gd name="T5" fmla="*/ 0 h 828"/>
                <a:gd name="T6" fmla="*/ 0 w 675"/>
                <a:gd name="T7" fmla="*/ 828 h 828"/>
              </a:gdLst>
              <a:ahLst/>
              <a:cxnLst>
                <a:cxn ang="0">
                  <a:pos x="T0" y="T1"/>
                </a:cxn>
                <a:cxn ang="0">
                  <a:pos x="T2" y="T3"/>
                </a:cxn>
                <a:cxn ang="0">
                  <a:pos x="T4" y="T5"/>
                </a:cxn>
                <a:cxn ang="0">
                  <a:pos x="T6" y="T7"/>
                </a:cxn>
              </a:cxnLst>
              <a:rect l="0" t="0" r="r" b="b"/>
              <a:pathLst>
                <a:path w="675" h="828">
                  <a:moveTo>
                    <a:pt x="0" y="828"/>
                  </a:moveTo>
                  <a:lnTo>
                    <a:pt x="0" y="244"/>
                  </a:lnTo>
                  <a:lnTo>
                    <a:pt x="675" y="0"/>
                  </a:lnTo>
                  <a:lnTo>
                    <a:pt x="0" y="828"/>
                  </a:lnTo>
                  <a:close/>
                </a:path>
              </a:pathLst>
            </a:custGeom>
            <a:solidFill>
              <a:srgbClr val="C144FA"/>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sp>
          <p:nvSpPr>
            <p:cNvPr id="91" name="Freeform 16">
              <a:extLst>
                <a:ext uri="{FF2B5EF4-FFF2-40B4-BE49-F238E27FC236}">
                  <a16:creationId xmlns:a16="http://schemas.microsoft.com/office/drawing/2014/main" id="{0DC18532-CCD1-46C7-A1E4-8B6A2839A6E9}"/>
                </a:ext>
              </a:extLst>
            </p:cNvPr>
            <p:cNvSpPr>
              <a:spLocks/>
            </p:cNvSpPr>
            <p:nvPr/>
          </p:nvSpPr>
          <p:spPr bwMode="auto">
            <a:xfrm>
              <a:off x="2043597" y="4698056"/>
              <a:ext cx="794316" cy="974361"/>
            </a:xfrm>
            <a:custGeom>
              <a:avLst/>
              <a:gdLst>
                <a:gd name="T0" fmla="*/ 675 w 675"/>
                <a:gd name="T1" fmla="*/ 828 h 828"/>
                <a:gd name="T2" fmla="*/ 675 w 675"/>
                <a:gd name="T3" fmla="*/ 244 h 828"/>
                <a:gd name="T4" fmla="*/ 0 w 675"/>
                <a:gd name="T5" fmla="*/ 0 h 828"/>
                <a:gd name="T6" fmla="*/ 675 w 675"/>
                <a:gd name="T7" fmla="*/ 828 h 828"/>
              </a:gdLst>
              <a:ahLst/>
              <a:cxnLst>
                <a:cxn ang="0">
                  <a:pos x="T0" y="T1"/>
                </a:cxn>
                <a:cxn ang="0">
                  <a:pos x="T2" y="T3"/>
                </a:cxn>
                <a:cxn ang="0">
                  <a:pos x="T4" y="T5"/>
                </a:cxn>
                <a:cxn ang="0">
                  <a:pos x="T6" y="T7"/>
                </a:cxn>
              </a:cxnLst>
              <a:rect l="0" t="0" r="r" b="b"/>
              <a:pathLst>
                <a:path w="675" h="828">
                  <a:moveTo>
                    <a:pt x="675" y="828"/>
                  </a:moveTo>
                  <a:lnTo>
                    <a:pt x="675" y="244"/>
                  </a:lnTo>
                  <a:lnTo>
                    <a:pt x="0" y="0"/>
                  </a:lnTo>
                  <a:lnTo>
                    <a:pt x="675" y="828"/>
                  </a:lnTo>
                  <a:close/>
                </a:path>
              </a:pathLst>
            </a:custGeom>
            <a:solidFill>
              <a:srgbClr val="AF12F7"/>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grpSp>
      <p:sp>
        <p:nvSpPr>
          <p:cNvPr id="93" name="Kotak Teks 33">
            <a:extLst>
              <a:ext uri="{FF2B5EF4-FFF2-40B4-BE49-F238E27FC236}">
                <a16:creationId xmlns:a16="http://schemas.microsoft.com/office/drawing/2014/main" id="{986626C5-BD66-4592-893F-6677517177EB}"/>
              </a:ext>
            </a:extLst>
          </p:cNvPr>
          <p:cNvSpPr txBox="1"/>
          <p:nvPr/>
        </p:nvSpPr>
        <p:spPr>
          <a:xfrm>
            <a:off x="9799185" y="3128239"/>
            <a:ext cx="1606514" cy="261610"/>
          </a:xfrm>
          <a:prstGeom prst="rect">
            <a:avLst/>
          </a:prstGeom>
          <a:noFill/>
        </p:spPr>
        <p:txBody>
          <a:bodyPr wrap="square" rtlCol="0">
            <a:spAutoFit/>
          </a:bodyPr>
          <a:lstStyle/>
          <a:p>
            <a:pPr algn="r"/>
            <a:r>
              <a:rPr lang="en-US" sz="1100" spc="100">
                <a:solidFill>
                  <a:schemeClr val="tx1">
                    <a:lumMod val="75000"/>
                    <a:lumOff val="25000"/>
                  </a:schemeClr>
                </a:solidFill>
                <a:latin typeface="Poppins SemiBold" panose="00000700000000000000" pitchFamily="50" charset="0"/>
                <a:ea typeface="Roboto" panose="02000000000000000000" pitchFamily="2" charset="0"/>
                <a:cs typeface="Poppins SemiBold" panose="00000700000000000000" pitchFamily="50" charset="0"/>
              </a:rPr>
              <a:t>Contact Person</a:t>
            </a:r>
          </a:p>
        </p:txBody>
      </p:sp>
      <p:sp>
        <p:nvSpPr>
          <p:cNvPr id="95" name="Kotak Teks 34">
            <a:extLst>
              <a:ext uri="{FF2B5EF4-FFF2-40B4-BE49-F238E27FC236}">
                <a16:creationId xmlns:a16="http://schemas.microsoft.com/office/drawing/2014/main" id="{78336286-06D4-4B1C-B245-3281FC5ACCAD}"/>
              </a:ext>
            </a:extLst>
          </p:cNvPr>
          <p:cNvSpPr txBox="1"/>
          <p:nvPr/>
        </p:nvSpPr>
        <p:spPr>
          <a:xfrm>
            <a:off x="9858340" y="3358127"/>
            <a:ext cx="1547359" cy="261610"/>
          </a:xfrm>
          <a:prstGeom prst="rect">
            <a:avLst/>
          </a:prstGeom>
          <a:noFill/>
        </p:spPr>
        <p:txBody>
          <a:bodyPr wrap="square" rtlCol="0">
            <a:spAutoFit/>
          </a:bodyPr>
          <a:lstStyle/>
          <a:p>
            <a:pPr algn="r"/>
            <a:r>
              <a:rPr lang="en-US" sz="1100" i="1">
                <a:solidFill>
                  <a:srgbClr val="7C7ADF"/>
                </a:solidFill>
                <a:latin typeface="Poppins Light" panose="00000400000000000000" pitchFamily="2" charset="0"/>
                <a:ea typeface="Open Sans" panose="020B0606030504020204" pitchFamily="34" charset="0"/>
                <a:cs typeface="Poppins Light" panose="00000400000000000000" pitchFamily="2" charset="0"/>
              </a:rPr>
              <a:t>+65 642 917 6183</a:t>
            </a:r>
          </a:p>
        </p:txBody>
      </p:sp>
      <p:sp>
        <p:nvSpPr>
          <p:cNvPr id="3" name="Picture Placeholder 2">
            <a:extLst>
              <a:ext uri="{FF2B5EF4-FFF2-40B4-BE49-F238E27FC236}">
                <a16:creationId xmlns:a16="http://schemas.microsoft.com/office/drawing/2014/main" id="{76BE0190-78AA-4180-BABD-F411940C80D4}"/>
              </a:ext>
            </a:extLst>
          </p:cNvPr>
          <p:cNvSpPr>
            <a:spLocks noGrp="1"/>
          </p:cNvSpPr>
          <p:nvPr>
            <p:ph type="pic" sz="quarter" idx="10"/>
          </p:nvPr>
        </p:nvSpPr>
        <p:spPr/>
      </p:sp>
    </p:spTree>
    <p:extLst>
      <p:ext uri="{BB962C8B-B14F-4D97-AF65-F5344CB8AC3E}">
        <p14:creationId xmlns:p14="http://schemas.microsoft.com/office/powerpoint/2010/main" val="142357009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386A917B-EA77-4EBD-BEA9-0A9ED5054367}"/>
              </a:ext>
            </a:extLst>
          </p:cNvPr>
          <p:cNvSpPr>
            <a:spLocks noGrp="1"/>
          </p:cNvSpPr>
          <p:nvPr>
            <p:ph type="pic" sz="quarter" idx="14"/>
          </p:nvPr>
        </p:nvSpPr>
        <p:spPr/>
      </p:sp>
      <p:sp>
        <p:nvSpPr>
          <p:cNvPr id="5" name="Picture Placeholder 4">
            <a:extLst>
              <a:ext uri="{FF2B5EF4-FFF2-40B4-BE49-F238E27FC236}">
                <a16:creationId xmlns:a16="http://schemas.microsoft.com/office/drawing/2014/main" id="{0D0FE17F-6AE7-4494-9F93-48F3C000B893}"/>
              </a:ext>
            </a:extLst>
          </p:cNvPr>
          <p:cNvSpPr>
            <a:spLocks noGrp="1"/>
          </p:cNvSpPr>
          <p:nvPr>
            <p:ph type="pic" sz="quarter" idx="13"/>
          </p:nvPr>
        </p:nvSpPr>
        <p:spPr/>
      </p:sp>
      <p:sp>
        <p:nvSpPr>
          <p:cNvPr id="7" name="Picture Placeholder 6">
            <a:extLst>
              <a:ext uri="{FF2B5EF4-FFF2-40B4-BE49-F238E27FC236}">
                <a16:creationId xmlns:a16="http://schemas.microsoft.com/office/drawing/2014/main" id="{280331FB-23B8-4F5E-BC5B-445F535B96F2}"/>
              </a:ext>
            </a:extLst>
          </p:cNvPr>
          <p:cNvSpPr>
            <a:spLocks noGrp="1"/>
          </p:cNvSpPr>
          <p:nvPr>
            <p:ph type="pic" sz="quarter" idx="12"/>
          </p:nvPr>
        </p:nvSpPr>
        <p:spPr/>
      </p:sp>
      <p:sp>
        <p:nvSpPr>
          <p:cNvPr id="9" name="Picture Placeholder 8">
            <a:extLst>
              <a:ext uri="{FF2B5EF4-FFF2-40B4-BE49-F238E27FC236}">
                <a16:creationId xmlns:a16="http://schemas.microsoft.com/office/drawing/2014/main" id="{DAEBE548-855F-4275-B804-89661A6EB5BB}"/>
              </a:ext>
            </a:extLst>
          </p:cNvPr>
          <p:cNvSpPr>
            <a:spLocks noGrp="1"/>
          </p:cNvSpPr>
          <p:nvPr>
            <p:ph type="pic" sz="quarter" idx="11"/>
          </p:nvPr>
        </p:nvSpPr>
        <p:spPr/>
      </p:sp>
      <p:sp>
        <p:nvSpPr>
          <p:cNvPr id="12" name="Rectangle: Rounded Corners 11">
            <a:extLst>
              <a:ext uri="{FF2B5EF4-FFF2-40B4-BE49-F238E27FC236}">
                <a16:creationId xmlns:a16="http://schemas.microsoft.com/office/drawing/2014/main" id="{54FCB634-AAA1-4A3E-95FB-257C284A4D76}"/>
              </a:ext>
            </a:extLst>
          </p:cNvPr>
          <p:cNvSpPr/>
          <p:nvPr/>
        </p:nvSpPr>
        <p:spPr>
          <a:xfrm>
            <a:off x="1159353" y="1789612"/>
            <a:ext cx="2146853" cy="3278776"/>
          </a:xfrm>
          <a:prstGeom prst="roundRect">
            <a:avLst/>
          </a:prstGeom>
          <a:gradFill>
            <a:gsLst>
              <a:gs pos="23000">
                <a:srgbClr val="7C7ADF">
                  <a:alpha val="65000"/>
                </a:srgbClr>
              </a:gs>
              <a:gs pos="100000">
                <a:srgbClr val="AFAEEC">
                  <a:alpha val="65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14" name="Rectangle: Rounded Corners 13">
            <a:extLst>
              <a:ext uri="{FF2B5EF4-FFF2-40B4-BE49-F238E27FC236}">
                <a16:creationId xmlns:a16="http://schemas.microsoft.com/office/drawing/2014/main" id="{6B34E558-6A04-49EF-A0E7-F28C75EAE669}"/>
              </a:ext>
            </a:extLst>
          </p:cNvPr>
          <p:cNvSpPr/>
          <p:nvPr/>
        </p:nvSpPr>
        <p:spPr>
          <a:xfrm>
            <a:off x="3701038" y="1789612"/>
            <a:ext cx="2146853" cy="3278776"/>
          </a:xfrm>
          <a:prstGeom prst="roundRect">
            <a:avLst/>
          </a:prstGeom>
          <a:gradFill>
            <a:gsLst>
              <a:gs pos="23000">
                <a:srgbClr val="7C7ADF">
                  <a:alpha val="65000"/>
                </a:srgbClr>
              </a:gs>
              <a:gs pos="100000">
                <a:srgbClr val="AFAEEC">
                  <a:alpha val="65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16" name="Rectangle: Rounded Corners 15">
            <a:extLst>
              <a:ext uri="{FF2B5EF4-FFF2-40B4-BE49-F238E27FC236}">
                <a16:creationId xmlns:a16="http://schemas.microsoft.com/office/drawing/2014/main" id="{06C2A27F-8B21-47DF-8094-ED83099C6F7A}"/>
              </a:ext>
            </a:extLst>
          </p:cNvPr>
          <p:cNvSpPr/>
          <p:nvPr/>
        </p:nvSpPr>
        <p:spPr>
          <a:xfrm>
            <a:off x="6242723" y="1789612"/>
            <a:ext cx="2146853" cy="3278776"/>
          </a:xfrm>
          <a:prstGeom prst="roundRect">
            <a:avLst/>
          </a:prstGeom>
          <a:gradFill>
            <a:gsLst>
              <a:gs pos="23000">
                <a:srgbClr val="7C7ADF">
                  <a:alpha val="65000"/>
                </a:srgbClr>
              </a:gs>
              <a:gs pos="100000">
                <a:srgbClr val="AFAEEC">
                  <a:alpha val="65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18" name="Rectangle: Rounded Corners 17">
            <a:extLst>
              <a:ext uri="{FF2B5EF4-FFF2-40B4-BE49-F238E27FC236}">
                <a16:creationId xmlns:a16="http://schemas.microsoft.com/office/drawing/2014/main" id="{8236AECC-7544-4EA7-8CD8-CDABE5FDA1AC}"/>
              </a:ext>
            </a:extLst>
          </p:cNvPr>
          <p:cNvSpPr/>
          <p:nvPr/>
        </p:nvSpPr>
        <p:spPr>
          <a:xfrm>
            <a:off x="8784408" y="1789612"/>
            <a:ext cx="2146853" cy="3278776"/>
          </a:xfrm>
          <a:prstGeom prst="roundRect">
            <a:avLst/>
          </a:prstGeom>
          <a:gradFill>
            <a:gsLst>
              <a:gs pos="23000">
                <a:srgbClr val="7C7ADF">
                  <a:alpha val="65000"/>
                </a:srgbClr>
              </a:gs>
              <a:gs pos="100000">
                <a:srgbClr val="AFAEEC">
                  <a:alpha val="65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28" name="Kotak Teks 33">
            <a:extLst>
              <a:ext uri="{FF2B5EF4-FFF2-40B4-BE49-F238E27FC236}">
                <a16:creationId xmlns:a16="http://schemas.microsoft.com/office/drawing/2014/main" id="{A6072AB1-8336-4E9B-A6AA-FADD894A4459}"/>
              </a:ext>
            </a:extLst>
          </p:cNvPr>
          <p:cNvSpPr txBox="1"/>
          <p:nvPr/>
        </p:nvSpPr>
        <p:spPr>
          <a:xfrm>
            <a:off x="1228982" y="4194248"/>
            <a:ext cx="1881748" cy="276999"/>
          </a:xfrm>
          <a:prstGeom prst="rect">
            <a:avLst/>
          </a:prstGeom>
          <a:noFill/>
        </p:spPr>
        <p:txBody>
          <a:bodyPr wrap="square" rtlCol="0">
            <a:spAutoFit/>
          </a:bodyPr>
          <a:lstStyle/>
          <a:p>
            <a:r>
              <a:rPr lang="en-US" sz="1200" spc="100">
                <a:solidFill>
                  <a:schemeClr val="bg1"/>
                </a:solidFill>
                <a:latin typeface="Poppins SemiBold" panose="00000700000000000000" pitchFamily="50" charset="0"/>
                <a:ea typeface="Roboto" panose="02000000000000000000" pitchFamily="2" charset="0"/>
                <a:cs typeface="Poppins SemiBold" panose="00000700000000000000" pitchFamily="50" charset="0"/>
              </a:rPr>
              <a:t>PHILIP MORGAN</a:t>
            </a:r>
          </a:p>
        </p:txBody>
      </p:sp>
      <p:sp>
        <p:nvSpPr>
          <p:cNvPr id="30" name="Kotak Teks 34">
            <a:extLst>
              <a:ext uri="{FF2B5EF4-FFF2-40B4-BE49-F238E27FC236}">
                <a16:creationId xmlns:a16="http://schemas.microsoft.com/office/drawing/2014/main" id="{98EFC4B2-D7D7-446D-896C-67B0F8242347}"/>
              </a:ext>
            </a:extLst>
          </p:cNvPr>
          <p:cNvSpPr txBox="1"/>
          <p:nvPr/>
        </p:nvSpPr>
        <p:spPr>
          <a:xfrm>
            <a:off x="1231944" y="4471247"/>
            <a:ext cx="1878786" cy="261610"/>
          </a:xfrm>
          <a:prstGeom prst="rect">
            <a:avLst/>
          </a:prstGeom>
          <a:noFill/>
        </p:spPr>
        <p:txBody>
          <a:bodyPr wrap="square" rtlCol="0">
            <a:spAutoFit/>
          </a:bodyPr>
          <a:lstStyle/>
          <a:p>
            <a:r>
              <a:rPr lang="en-US" sz="1100" i="1">
                <a:solidFill>
                  <a:schemeClr val="bg1"/>
                </a:solidFill>
                <a:latin typeface="Poppins Light" panose="00000400000000000000" pitchFamily="2" charset="0"/>
                <a:ea typeface="Open Sans" panose="020B0606030504020204" pitchFamily="34" charset="0"/>
                <a:cs typeface="Poppins Light" panose="00000400000000000000" pitchFamily="2" charset="0"/>
              </a:rPr>
              <a:t>Write Your Job</a:t>
            </a:r>
          </a:p>
        </p:txBody>
      </p:sp>
      <p:sp>
        <p:nvSpPr>
          <p:cNvPr id="32" name="TextBox 31">
            <a:extLst>
              <a:ext uri="{FF2B5EF4-FFF2-40B4-BE49-F238E27FC236}">
                <a16:creationId xmlns:a16="http://schemas.microsoft.com/office/drawing/2014/main" id="{450CA2D1-7B97-4361-813E-F953E778095F}"/>
              </a:ext>
            </a:extLst>
          </p:cNvPr>
          <p:cNvSpPr txBox="1"/>
          <p:nvPr/>
        </p:nvSpPr>
        <p:spPr>
          <a:xfrm>
            <a:off x="3960108" y="915431"/>
            <a:ext cx="4289478" cy="523220"/>
          </a:xfrm>
          <a:prstGeom prst="rect">
            <a:avLst/>
          </a:prstGeom>
          <a:noFill/>
        </p:spPr>
        <p:txBody>
          <a:bodyPr wrap="square" rtlCol="0">
            <a:spAutoFit/>
          </a:bodyPr>
          <a:lstStyle/>
          <a:p>
            <a:pPr algn="ctr"/>
            <a:r>
              <a:rPr lang="en-US" sz="2800" b="1">
                <a:solidFill>
                  <a:schemeClr val="tx1">
                    <a:lumMod val="85000"/>
                    <a:lumOff val="15000"/>
                  </a:schemeClr>
                </a:solidFill>
                <a:latin typeface="Poppins" panose="00000500000000000000" pitchFamily="2" charset="0"/>
                <a:cs typeface="Poppins" panose="00000500000000000000" pitchFamily="2" charset="0"/>
              </a:rPr>
              <a:t>Professional Teams</a:t>
            </a:r>
            <a:endParaRPr lang="en-ID" sz="2800" b="1" dirty="0">
              <a:solidFill>
                <a:schemeClr val="tx1">
                  <a:lumMod val="85000"/>
                  <a:lumOff val="15000"/>
                </a:schemeClr>
              </a:solidFill>
              <a:latin typeface="Poppins" panose="00000500000000000000" pitchFamily="2" charset="0"/>
              <a:cs typeface="Poppins" panose="00000500000000000000" pitchFamily="2" charset="0"/>
            </a:endParaRPr>
          </a:p>
        </p:txBody>
      </p:sp>
      <p:sp>
        <p:nvSpPr>
          <p:cNvPr id="34" name="TextBox 33">
            <a:extLst>
              <a:ext uri="{FF2B5EF4-FFF2-40B4-BE49-F238E27FC236}">
                <a16:creationId xmlns:a16="http://schemas.microsoft.com/office/drawing/2014/main" id="{DCEAD7B4-D08D-49D9-88CF-E1ED7B3411A5}"/>
              </a:ext>
            </a:extLst>
          </p:cNvPr>
          <p:cNvSpPr txBox="1"/>
          <p:nvPr/>
        </p:nvSpPr>
        <p:spPr>
          <a:xfrm>
            <a:off x="5202196" y="638432"/>
            <a:ext cx="1805302" cy="276999"/>
          </a:xfrm>
          <a:prstGeom prst="rect">
            <a:avLst/>
          </a:prstGeom>
          <a:noFill/>
        </p:spPr>
        <p:txBody>
          <a:bodyPr wrap="none" rtlCol="0">
            <a:spAutoFit/>
          </a:bodyPr>
          <a:lstStyle/>
          <a:p>
            <a:pPr algn="ctr"/>
            <a:r>
              <a:rPr lang="en-US" sz="1200" b="1" spc="200">
                <a:solidFill>
                  <a:srgbClr val="7C7ADF"/>
                </a:solidFill>
                <a:latin typeface="Poppins SemiBold" panose="00000700000000000000" pitchFamily="2" charset="0"/>
                <a:ea typeface="Open Sans" panose="020B0606030504020204" pitchFamily="34" charset="0"/>
                <a:cs typeface="Poppins SemiBold" panose="00000700000000000000" pitchFamily="2" charset="0"/>
              </a:rPr>
              <a:t>Vintela Teams -</a:t>
            </a:r>
          </a:p>
        </p:txBody>
      </p:sp>
      <p:sp>
        <p:nvSpPr>
          <p:cNvPr id="36" name="Rectangle 35">
            <a:extLst>
              <a:ext uri="{FF2B5EF4-FFF2-40B4-BE49-F238E27FC236}">
                <a16:creationId xmlns:a16="http://schemas.microsoft.com/office/drawing/2014/main" id="{D170D2C6-EC67-41C1-98CA-746DABECE455}"/>
              </a:ext>
            </a:extLst>
          </p:cNvPr>
          <p:cNvSpPr/>
          <p:nvPr/>
        </p:nvSpPr>
        <p:spPr>
          <a:xfrm>
            <a:off x="2950630" y="5464499"/>
            <a:ext cx="6032682" cy="791050"/>
          </a:xfrm>
          <a:prstGeom prst="rect">
            <a:avLst/>
          </a:prstGeom>
        </p:spPr>
        <p:txBody>
          <a:bodyPr wrap="square">
            <a:spAutoFit/>
          </a:bodyPr>
          <a:lstStyle/>
          <a:p>
            <a:pPr algn="ctr">
              <a:lnSpc>
                <a:spcPct val="150000"/>
              </a:lnSpc>
            </a:pPr>
            <a:r>
              <a:rPr lang="en-US" sz="1050">
                <a:solidFill>
                  <a:schemeClr val="tx1">
                    <a:lumMod val="50000"/>
                    <a:lumOff val="50000"/>
                  </a:schemeClr>
                </a:solidFill>
                <a:latin typeface="Muli" pitchFamily="2" charset="0"/>
                <a:ea typeface="Open Sans" panose="020B0606030504020204" pitchFamily="34" charset="0"/>
                <a:cs typeface="Open Sans" panose="020B0606030504020204" pitchFamily="34" charset="0"/>
              </a:rPr>
              <a:t>At vero eos et accusamus et iusto odio dignissimos ducim blanditiis. ise praesentium voluptatum deleatque corrupti quos dolores et quas et molestias excepturi sint occaecati ducim blanditiis. ise praesentium voluptatum deleatque corrupti quos dolores ducim blanditiis. Ise.</a:t>
            </a:r>
          </a:p>
        </p:txBody>
      </p:sp>
      <p:sp>
        <p:nvSpPr>
          <p:cNvPr id="41" name="Kotak Teks 33">
            <a:extLst>
              <a:ext uri="{FF2B5EF4-FFF2-40B4-BE49-F238E27FC236}">
                <a16:creationId xmlns:a16="http://schemas.microsoft.com/office/drawing/2014/main" id="{7BF5EED5-D080-4D9B-AED4-616FDBA4B32B}"/>
              </a:ext>
            </a:extLst>
          </p:cNvPr>
          <p:cNvSpPr txBox="1"/>
          <p:nvPr/>
        </p:nvSpPr>
        <p:spPr>
          <a:xfrm>
            <a:off x="3845182" y="4194248"/>
            <a:ext cx="1881748" cy="276999"/>
          </a:xfrm>
          <a:prstGeom prst="rect">
            <a:avLst/>
          </a:prstGeom>
          <a:noFill/>
        </p:spPr>
        <p:txBody>
          <a:bodyPr wrap="square" rtlCol="0">
            <a:spAutoFit/>
          </a:bodyPr>
          <a:lstStyle/>
          <a:p>
            <a:r>
              <a:rPr lang="en-US" sz="1200" spc="100">
                <a:solidFill>
                  <a:schemeClr val="bg1"/>
                </a:solidFill>
                <a:latin typeface="Poppins SemiBold" panose="00000700000000000000" pitchFamily="50" charset="0"/>
                <a:ea typeface="Roboto" panose="02000000000000000000" pitchFamily="2" charset="0"/>
                <a:cs typeface="Poppins SemiBold" panose="00000700000000000000" pitchFamily="50" charset="0"/>
              </a:rPr>
              <a:t>SANDRA WOOD</a:t>
            </a:r>
          </a:p>
        </p:txBody>
      </p:sp>
      <p:sp>
        <p:nvSpPr>
          <p:cNvPr id="42" name="Kotak Teks 34">
            <a:extLst>
              <a:ext uri="{FF2B5EF4-FFF2-40B4-BE49-F238E27FC236}">
                <a16:creationId xmlns:a16="http://schemas.microsoft.com/office/drawing/2014/main" id="{ACBE4C84-42EE-485C-ABFA-25EDBB7F152A}"/>
              </a:ext>
            </a:extLst>
          </p:cNvPr>
          <p:cNvSpPr txBox="1"/>
          <p:nvPr/>
        </p:nvSpPr>
        <p:spPr>
          <a:xfrm>
            <a:off x="3848144" y="4471247"/>
            <a:ext cx="1878786" cy="261610"/>
          </a:xfrm>
          <a:prstGeom prst="rect">
            <a:avLst/>
          </a:prstGeom>
          <a:noFill/>
        </p:spPr>
        <p:txBody>
          <a:bodyPr wrap="square" rtlCol="0">
            <a:spAutoFit/>
          </a:bodyPr>
          <a:lstStyle/>
          <a:p>
            <a:r>
              <a:rPr lang="en-US" sz="1100" i="1">
                <a:solidFill>
                  <a:schemeClr val="bg1"/>
                </a:solidFill>
                <a:latin typeface="Poppins Light" panose="00000400000000000000" pitchFamily="2" charset="0"/>
                <a:ea typeface="Open Sans" panose="020B0606030504020204" pitchFamily="34" charset="0"/>
                <a:cs typeface="Poppins Light" panose="00000400000000000000" pitchFamily="2" charset="0"/>
              </a:rPr>
              <a:t>Write Your Job</a:t>
            </a:r>
          </a:p>
        </p:txBody>
      </p:sp>
      <p:sp>
        <p:nvSpPr>
          <p:cNvPr id="43" name="Kotak Teks 33">
            <a:extLst>
              <a:ext uri="{FF2B5EF4-FFF2-40B4-BE49-F238E27FC236}">
                <a16:creationId xmlns:a16="http://schemas.microsoft.com/office/drawing/2014/main" id="{A7812CB8-2FC3-481E-BBA7-21432764B968}"/>
              </a:ext>
            </a:extLst>
          </p:cNvPr>
          <p:cNvSpPr txBox="1"/>
          <p:nvPr/>
        </p:nvSpPr>
        <p:spPr>
          <a:xfrm>
            <a:off x="6367838" y="4194248"/>
            <a:ext cx="1881748" cy="276999"/>
          </a:xfrm>
          <a:prstGeom prst="rect">
            <a:avLst/>
          </a:prstGeom>
          <a:noFill/>
        </p:spPr>
        <p:txBody>
          <a:bodyPr wrap="square" rtlCol="0">
            <a:spAutoFit/>
          </a:bodyPr>
          <a:lstStyle/>
          <a:p>
            <a:r>
              <a:rPr lang="en-US" sz="1200" spc="100">
                <a:solidFill>
                  <a:schemeClr val="bg1"/>
                </a:solidFill>
                <a:latin typeface="Poppins SemiBold" panose="00000700000000000000" pitchFamily="50" charset="0"/>
                <a:ea typeface="Roboto" panose="02000000000000000000" pitchFamily="2" charset="0"/>
                <a:cs typeface="Poppins SemiBold" panose="00000700000000000000" pitchFamily="50" charset="0"/>
              </a:rPr>
              <a:t>CYNTHIA REED</a:t>
            </a:r>
          </a:p>
        </p:txBody>
      </p:sp>
      <p:sp>
        <p:nvSpPr>
          <p:cNvPr id="44" name="Kotak Teks 34">
            <a:extLst>
              <a:ext uri="{FF2B5EF4-FFF2-40B4-BE49-F238E27FC236}">
                <a16:creationId xmlns:a16="http://schemas.microsoft.com/office/drawing/2014/main" id="{1CECCB5E-D433-49F3-9A57-AF265B3CEBC0}"/>
              </a:ext>
            </a:extLst>
          </p:cNvPr>
          <p:cNvSpPr txBox="1"/>
          <p:nvPr/>
        </p:nvSpPr>
        <p:spPr>
          <a:xfrm>
            <a:off x="6370800" y="4471247"/>
            <a:ext cx="1878786" cy="261610"/>
          </a:xfrm>
          <a:prstGeom prst="rect">
            <a:avLst/>
          </a:prstGeom>
          <a:noFill/>
        </p:spPr>
        <p:txBody>
          <a:bodyPr wrap="square" rtlCol="0">
            <a:spAutoFit/>
          </a:bodyPr>
          <a:lstStyle/>
          <a:p>
            <a:r>
              <a:rPr lang="en-US" sz="1100" i="1">
                <a:solidFill>
                  <a:schemeClr val="bg1"/>
                </a:solidFill>
                <a:latin typeface="Poppins Light" panose="00000400000000000000" pitchFamily="2" charset="0"/>
                <a:ea typeface="Open Sans" panose="020B0606030504020204" pitchFamily="34" charset="0"/>
                <a:cs typeface="Poppins Light" panose="00000400000000000000" pitchFamily="2" charset="0"/>
              </a:rPr>
              <a:t>Write Your Job</a:t>
            </a:r>
          </a:p>
        </p:txBody>
      </p:sp>
      <p:sp>
        <p:nvSpPr>
          <p:cNvPr id="45" name="Kotak Teks 33">
            <a:extLst>
              <a:ext uri="{FF2B5EF4-FFF2-40B4-BE49-F238E27FC236}">
                <a16:creationId xmlns:a16="http://schemas.microsoft.com/office/drawing/2014/main" id="{3E1D6164-1139-468F-A53F-8CC9A6627018}"/>
              </a:ext>
            </a:extLst>
          </p:cNvPr>
          <p:cNvSpPr txBox="1"/>
          <p:nvPr/>
        </p:nvSpPr>
        <p:spPr>
          <a:xfrm>
            <a:off x="8933238" y="4194248"/>
            <a:ext cx="1881748" cy="276999"/>
          </a:xfrm>
          <a:prstGeom prst="rect">
            <a:avLst/>
          </a:prstGeom>
          <a:noFill/>
        </p:spPr>
        <p:txBody>
          <a:bodyPr wrap="square" rtlCol="0">
            <a:spAutoFit/>
          </a:bodyPr>
          <a:lstStyle/>
          <a:p>
            <a:r>
              <a:rPr lang="en-US" sz="1200" spc="100">
                <a:solidFill>
                  <a:schemeClr val="bg1"/>
                </a:solidFill>
                <a:latin typeface="Poppins SemiBold" panose="00000700000000000000" pitchFamily="50" charset="0"/>
                <a:ea typeface="Roboto" panose="02000000000000000000" pitchFamily="2" charset="0"/>
                <a:cs typeface="Poppins SemiBold" panose="00000700000000000000" pitchFamily="50" charset="0"/>
              </a:rPr>
              <a:t>JEFFREY COLLINS</a:t>
            </a:r>
          </a:p>
        </p:txBody>
      </p:sp>
      <p:sp>
        <p:nvSpPr>
          <p:cNvPr id="46" name="Kotak Teks 34">
            <a:extLst>
              <a:ext uri="{FF2B5EF4-FFF2-40B4-BE49-F238E27FC236}">
                <a16:creationId xmlns:a16="http://schemas.microsoft.com/office/drawing/2014/main" id="{11AE2A4D-D760-412A-9B7A-4359B7E1A88E}"/>
              </a:ext>
            </a:extLst>
          </p:cNvPr>
          <p:cNvSpPr txBox="1"/>
          <p:nvPr/>
        </p:nvSpPr>
        <p:spPr>
          <a:xfrm>
            <a:off x="8936200" y="4471247"/>
            <a:ext cx="1878786" cy="261610"/>
          </a:xfrm>
          <a:prstGeom prst="rect">
            <a:avLst/>
          </a:prstGeom>
          <a:noFill/>
        </p:spPr>
        <p:txBody>
          <a:bodyPr wrap="square" rtlCol="0">
            <a:spAutoFit/>
          </a:bodyPr>
          <a:lstStyle/>
          <a:p>
            <a:r>
              <a:rPr lang="en-US" sz="1100" i="1">
                <a:solidFill>
                  <a:schemeClr val="bg1"/>
                </a:solidFill>
                <a:latin typeface="Poppins Light" panose="00000400000000000000" pitchFamily="2" charset="0"/>
                <a:ea typeface="Open Sans" panose="020B0606030504020204" pitchFamily="34" charset="0"/>
                <a:cs typeface="Poppins Light" panose="00000400000000000000" pitchFamily="2" charset="0"/>
              </a:rPr>
              <a:t>Write Your Job</a:t>
            </a:r>
          </a:p>
        </p:txBody>
      </p:sp>
      <p:grpSp>
        <p:nvGrpSpPr>
          <p:cNvPr id="47" name="Group 46">
            <a:extLst>
              <a:ext uri="{FF2B5EF4-FFF2-40B4-BE49-F238E27FC236}">
                <a16:creationId xmlns:a16="http://schemas.microsoft.com/office/drawing/2014/main" id="{5AD3B407-486B-4527-8F2F-BB0EA191C07A}"/>
              </a:ext>
            </a:extLst>
          </p:cNvPr>
          <p:cNvGrpSpPr/>
          <p:nvPr/>
        </p:nvGrpSpPr>
        <p:grpSpPr>
          <a:xfrm rot="7382956" flipH="1">
            <a:off x="9626263" y="5230145"/>
            <a:ext cx="495696" cy="679651"/>
            <a:chOff x="2043597" y="4413279"/>
            <a:chExt cx="1588632" cy="1259138"/>
          </a:xfrm>
          <a:effectLst>
            <a:outerShdw blurRad="228600" dist="431800" dir="2700000" algn="tl" rotWithShape="0">
              <a:prstClr val="black">
                <a:alpha val="17000"/>
              </a:prstClr>
            </a:outerShdw>
          </a:effectLst>
        </p:grpSpPr>
        <p:sp>
          <p:nvSpPr>
            <p:cNvPr id="48" name="Freeform 13">
              <a:extLst>
                <a:ext uri="{FF2B5EF4-FFF2-40B4-BE49-F238E27FC236}">
                  <a16:creationId xmlns:a16="http://schemas.microsoft.com/office/drawing/2014/main" id="{EA611943-7C08-4DF7-84B4-69EBC706729A}"/>
                </a:ext>
              </a:extLst>
            </p:cNvPr>
            <p:cNvSpPr>
              <a:spLocks/>
            </p:cNvSpPr>
            <p:nvPr/>
          </p:nvSpPr>
          <p:spPr bwMode="auto">
            <a:xfrm>
              <a:off x="2043597" y="4413279"/>
              <a:ext cx="1588632" cy="571907"/>
            </a:xfrm>
            <a:custGeom>
              <a:avLst/>
              <a:gdLst>
                <a:gd name="T0" fmla="*/ 675 w 1350"/>
                <a:gd name="T1" fmla="*/ 486 h 486"/>
                <a:gd name="T2" fmla="*/ 0 w 1350"/>
                <a:gd name="T3" fmla="*/ 242 h 486"/>
                <a:gd name="T4" fmla="*/ 675 w 1350"/>
                <a:gd name="T5" fmla="*/ 0 h 486"/>
                <a:gd name="T6" fmla="*/ 1350 w 1350"/>
                <a:gd name="T7" fmla="*/ 242 h 486"/>
                <a:gd name="T8" fmla="*/ 675 w 1350"/>
                <a:gd name="T9" fmla="*/ 486 h 486"/>
              </a:gdLst>
              <a:ahLst/>
              <a:cxnLst>
                <a:cxn ang="0">
                  <a:pos x="T0" y="T1"/>
                </a:cxn>
                <a:cxn ang="0">
                  <a:pos x="T2" y="T3"/>
                </a:cxn>
                <a:cxn ang="0">
                  <a:pos x="T4" y="T5"/>
                </a:cxn>
                <a:cxn ang="0">
                  <a:pos x="T6" y="T7"/>
                </a:cxn>
                <a:cxn ang="0">
                  <a:pos x="T8" y="T9"/>
                </a:cxn>
              </a:cxnLst>
              <a:rect l="0" t="0" r="r" b="b"/>
              <a:pathLst>
                <a:path w="1350" h="486">
                  <a:moveTo>
                    <a:pt x="675" y="486"/>
                  </a:moveTo>
                  <a:lnTo>
                    <a:pt x="0" y="242"/>
                  </a:lnTo>
                  <a:lnTo>
                    <a:pt x="675" y="0"/>
                  </a:lnTo>
                  <a:lnTo>
                    <a:pt x="1350" y="242"/>
                  </a:lnTo>
                  <a:lnTo>
                    <a:pt x="675" y="486"/>
                  </a:lnTo>
                  <a:close/>
                </a:path>
              </a:pathLst>
            </a:custGeom>
            <a:solidFill>
              <a:srgbClr val="32329A"/>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sp>
          <p:nvSpPr>
            <p:cNvPr id="49" name="Freeform 15">
              <a:extLst>
                <a:ext uri="{FF2B5EF4-FFF2-40B4-BE49-F238E27FC236}">
                  <a16:creationId xmlns:a16="http://schemas.microsoft.com/office/drawing/2014/main" id="{EDDE5059-DE48-47D6-8169-31C29F6F0F73}"/>
                </a:ext>
              </a:extLst>
            </p:cNvPr>
            <p:cNvSpPr>
              <a:spLocks/>
            </p:cNvSpPr>
            <p:nvPr/>
          </p:nvSpPr>
          <p:spPr bwMode="auto">
            <a:xfrm>
              <a:off x="2837913" y="4698056"/>
              <a:ext cx="794316" cy="974361"/>
            </a:xfrm>
            <a:custGeom>
              <a:avLst/>
              <a:gdLst>
                <a:gd name="T0" fmla="*/ 0 w 675"/>
                <a:gd name="T1" fmla="*/ 828 h 828"/>
                <a:gd name="T2" fmla="*/ 0 w 675"/>
                <a:gd name="T3" fmla="*/ 244 h 828"/>
                <a:gd name="T4" fmla="*/ 675 w 675"/>
                <a:gd name="T5" fmla="*/ 0 h 828"/>
                <a:gd name="T6" fmla="*/ 0 w 675"/>
                <a:gd name="T7" fmla="*/ 828 h 828"/>
              </a:gdLst>
              <a:ahLst/>
              <a:cxnLst>
                <a:cxn ang="0">
                  <a:pos x="T0" y="T1"/>
                </a:cxn>
                <a:cxn ang="0">
                  <a:pos x="T2" y="T3"/>
                </a:cxn>
                <a:cxn ang="0">
                  <a:pos x="T4" y="T5"/>
                </a:cxn>
                <a:cxn ang="0">
                  <a:pos x="T6" y="T7"/>
                </a:cxn>
              </a:cxnLst>
              <a:rect l="0" t="0" r="r" b="b"/>
              <a:pathLst>
                <a:path w="675" h="828">
                  <a:moveTo>
                    <a:pt x="0" y="828"/>
                  </a:moveTo>
                  <a:lnTo>
                    <a:pt x="0" y="244"/>
                  </a:lnTo>
                  <a:lnTo>
                    <a:pt x="675" y="0"/>
                  </a:lnTo>
                  <a:lnTo>
                    <a:pt x="0" y="828"/>
                  </a:lnTo>
                  <a:close/>
                </a:path>
              </a:pathLst>
            </a:custGeom>
            <a:solidFill>
              <a:srgbClr val="7C7ADF"/>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sp>
          <p:nvSpPr>
            <p:cNvPr id="50" name="Freeform 16">
              <a:extLst>
                <a:ext uri="{FF2B5EF4-FFF2-40B4-BE49-F238E27FC236}">
                  <a16:creationId xmlns:a16="http://schemas.microsoft.com/office/drawing/2014/main" id="{7078A8BC-25E7-459B-B84C-178F0DE01F49}"/>
                </a:ext>
              </a:extLst>
            </p:cNvPr>
            <p:cNvSpPr>
              <a:spLocks/>
            </p:cNvSpPr>
            <p:nvPr/>
          </p:nvSpPr>
          <p:spPr bwMode="auto">
            <a:xfrm>
              <a:off x="2043597" y="4698056"/>
              <a:ext cx="794316" cy="974361"/>
            </a:xfrm>
            <a:custGeom>
              <a:avLst/>
              <a:gdLst>
                <a:gd name="T0" fmla="*/ 675 w 675"/>
                <a:gd name="T1" fmla="*/ 828 h 828"/>
                <a:gd name="T2" fmla="*/ 675 w 675"/>
                <a:gd name="T3" fmla="*/ 244 h 828"/>
                <a:gd name="T4" fmla="*/ 0 w 675"/>
                <a:gd name="T5" fmla="*/ 0 h 828"/>
                <a:gd name="T6" fmla="*/ 675 w 675"/>
                <a:gd name="T7" fmla="*/ 828 h 828"/>
              </a:gdLst>
              <a:ahLst/>
              <a:cxnLst>
                <a:cxn ang="0">
                  <a:pos x="T0" y="T1"/>
                </a:cxn>
                <a:cxn ang="0">
                  <a:pos x="T2" y="T3"/>
                </a:cxn>
                <a:cxn ang="0">
                  <a:pos x="T4" y="T5"/>
                </a:cxn>
                <a:cxn ang="0">
                  <a:pos x="T6" y="T7"/>
                </a:cxn>
              </a:cxnLst>
              <a:rect l="0" t="0" r="r" b="b"/>
              <a:pathLst>
                <a:path w="675" h="828">
                  <a:moveTo>
                    <a:pt x="675" y="828"/>
                  </a:moveTo>
                  <a:lnTo>
                    <a:pt x="675" y="244"/>
                  </a:lnTo>
                  <a:lnTo>
                    <a:pt x="0" y="0"/>
                  </a:lnTo>
                  <a:lnTo>
                    <a:pt x="675" y="828"/>
                  </a:lnTo>
                  <a:close/>
                </a:path>
              </a:pathLst>
            </a:custGeom>
            <a:solidFill>
              <a:srgbClr val="4F4EC6"/>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grpSp>
    </p:spTree>
    <p:extLst>
      <p:ext uri="{BB962C8B-B14F-4D97-AF65-F5344CB8AC3E}">
        <p14:creationId xmlns:p14="http://schemas.microsoft.com/office/powerpoint/2010/main" val="235259827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Kotak Teks 33">
            <a:extLst>
              <a:ext uri="{FF2B5EF4-FFF2-40B4-BE49-F238E27FC236}">
                <a16:creationId xmlns:a16="http://schemas.microsoft.com/office/drawing/2014/main" id="{8233231B-79DE-472E-B399-18161CCF1548}"/>
              </a:ext>
            </a:extLst>
          </p:cNvPr>
          <p:cNvSpPr txBox="1"/>
          <p:nvPr/>
        </p:nvSpPr>
        <p:spPr>
          <a:xfrm>
            <a:off x="6646310" y="2857684"/>
            <a:ext cx="2153560" cy="276999"/>
          </a:xfrm>
          <a:prstGeom prst="rect">
            <a:avLst/>
          </a:prstGeom>
          <a:noFill/>
        </p:spPr>
        <p:txBody>
          <a:bodyPr wrap="square" rtlCol="0">
            <a:spAutoFit/>
          </a:bodyPr>
          <a:lstStyle/>
          <a:p>
            <a:pPr algn="r"/>
            <a:r>
              <a:rPr lang="en-US" sz="1200" spc="100">
                <a:solidFill>
                  <a:schemeClr val="tx1">
                    <a:lumMod val="75000"/>
                    <a:lumOff val="25000"/>
                  </a:schemeClr>
                </a:solidFill>
                <a:latin typeface="Poppins SemiBold" panose="00000700000000000000" pitchFamily="50" charset="0"/>
                <a:ea typeface="Roboto" panose="02000000000000000000" pitchFamily="2" charset="0"/>
                <a:cs typeface="Poppins SemiBold" panose="00000700000000000000" pitchFamily="50" charset="0"/>
              </a:rPr>
              <a:t>SUSAN MARTIN</a:t>
            </a:r>
          </a:p>
        </p:txBody>
      </p:sp>
      <p:sp>
        <p:nvSpPr>
          <p:cNvPr id="11" name="Kotak Teks 34">
            <a:extLst>
              <a:ext uri="{FF2B5EF4-FFF2-40B4-BE49-F238E27FC236}">
                <a16:creationId xmlns:a16="http://schemas.microsoft.com/office/drawing/2014/main" id="{3FA73A15-0831-4179-AB9A-00CE61D95949}"/>
              </a:ext>
            </a:extLst>
          </p:cNvPr>
          <p:cNvSpPr txBox="1"/>
          <p:nvPr/>
        </p:nvSpPr>
        <p:spPr>
          <a:xfrm>
            <a:off x="6649272" y="3134683"/>
            <a:ext cx="2074262" cy="261610"/>
          </a:xfrm>
          <a:prstGeom prst="rect">
            <a:avLst/>
          </a:prstGeom>
          <a:noFill/>
        </p:spPr>
        <p:txBody>
          <a:bodyPr wrap="square" rtlCol="0">
            <a:spAutoFit/>
          </a:bodyPr>
          <a:lstStyle/>
          <a:p>
            <a:pPr algn="r"/>
            <a:r>
              <a:rPr lang="en-US" sz="1100" i="1">
                <a:solidFill>
                  <a:srgbClr val="7C7ADF"/>
                </a:solidFill>
                <a:latin typeface="Poppins Light" panose="00000400000000000000" pitchFamily="2" charset="0"/>
                <a:ea typeface="Open Sans" panose="020B0606030504020204" pitchFamily="34" charset="0"/>
                <a:cs typeface="Poppins Light" panose="00000400000000000000" pitchFamily="2" charset="0"/>
              </a:rPr>
              <a:t>Supervisor</a:t>
            </a:r>
          </a:p>
        </p:txBody>
      </p:sp>
      <p:sp>
        <p:nvSpPr>
          <p:cNvPr id="12" name="Kotak Teks 33">
            <a:extLst>
              <a:ext uri="{FF2B5EF4-FFF2-40B4-BE49-F238E27FC236}">
                <a16:creationId xmlns:a16="http://schemas.microsoft.com/office/drawing/2014/main" id="{10FF0FCD-2928-478D-9C1C-5B4DFB5F7973}"/>
              </a:ext>
            </a:extLst>
          </p:cNvPr>
          <p:cNvSpPr txBox="1"/>
          <p:nvPr/>
        </p:nvSpPr>
        <p:spPr>
          <a:xfrm>
            <a:off x="8183970" y="5472560"/>
            <a:ext cx="2153560" cy="276999"/>
          </a:xfrm>
          <a:prstGeom prst="rect">
            <a:avLst/>
          </a:prstGeom>
          <a:noFill/>
        </p:spPr>
        <p:txBody>
          <a:bodyPr wrap="square" rtlCol="0">
            <a:spAutoFit/>
          </a:bodyPr>
          <a:lstStyle/>
          <a:p>
            <a:pPr algn="r"/>
            <a:r>
              <a:rPr lang="en-US" sz="1200" spc="100">
                <a:solidFill>
                  <a:schemeClr val="tx1">
                    <a:lumMod val="75000"/>
                    <a:lumOff val="25000"/>
                  </a:schemeClr>
                </a:solidFill>
                <a:latin typeface="Poppins SemiBold" panose="00000700000000000000" pitchFamily="50" charset="0"/>
                <a:ea typeface="Roboto" panose="02000000000000000000" pitchFamily="2" charset="0"/>
                <a:cs typeface="Poppins SemiBold" panose="00000700000000000000" pitchFamily="50" charset="0"/>
              </a:rPr>
              <a:t>KEITH RIVERA</a:t>
            </a:r>
          </a:p>
        </p:txBody>
      </p:sp>
      <p:sp>
        <p:nvSpPr>
          <p:cNvPr id="13" name="Kotak Teks 34">
            <a:extLst>
              <a:ext uri="{FF2B5EF4-FFF2-40B4-BE49-F238E27FC236}">
                <a16:creationId xmlns:a16="http://schemas.microsoft.com/office/drawing/2014/main" id="{D8F50821-8A6C-467B-8807-958AA966C0EA}"/>
              </a:ext>
            </a:extLst>
          </p:cNvPr>
          <p:cNvSpPr txBox="1"/>
          <p:nvPr/>
        </p:nvSpPr>
        <p:spPr>
          <a:xfrm>
            <a:off x="8186932" y="5749559"/>
            <a:ext cx="2074262" cy="261610"/>
          </a:xfrm>
          <a:prstGeom prst="rect">
            <a:avLst/>
          </a:prstGeom>
          <a:noFill/>
        </p:spPr>
        <p:txBody>
          <a:bodyPr wrap="square" rtlCol="0">
            <a:spAutoFit/>
          </a:bodyPr>
          <a:lstStyle/>
          <a:p>
            <a:pPr algn="r"/>
            <a:r>
              <a:rPr lang="en-US" sz="1100" i="1">
                <a:solidFill>
                  <a:srgbClr val="7C7ADF"/>
                </a:solidFill>
                <a:latin typeface="Poppins Light" panose="00000400000000000000" pitchFamily="2" charset="0"/>
                <a:ea typeface="Open Sans" panose="020B0606030504020204" pitchFamily="34" charset="0"/>
                <a:cs typeface="Poppins Light" panose="00000400000000000000" pitchFamily="2" charset="0"/>
              </a:rPr>
              <a:t>Technician</a:t>
            </a:r>
          </a:p>
        </p:txBody>
      </p:sp>
      <p:sp>
        <p:nvSpPr>
          <p:cNvPr id="14" name="Kotak Teks 33">
            <a:extLst>
              <a:ext uri="{FF2B5EF4-FFF2-40B4-BE49-F238E27FC236}">
                <a16:creationId xmlns:a16="http://schemas.microsoft.com/office/drawing/2014/main" id="{396C825D-3A44-4BB0-98E0-92BF6981C81B}"/>
              </a:ext>
            </a:extLst>
          </p:cNvPr>
          <p:cNvSpPr txBox="1"/>
          <p:nvPr/>
        </p:nvSpPr>
        <p:spPr>
          <a:xfrm>
            <a:off x="4729570" y="5472560"/>
            <a:ext cx="2153560" cy="276999"/>
          </a:xfrm>
          <a:prstGeom prst="rect">
            <a:avLst/>
          </a:prstGeom>
          <a:noFill/>
        </p:spPr>
        <p:txBody>
          <a:bodyPr wrap="square" rtlCol="0">
            <a:spAutoFit/>
          </a:bodyPr>
          <a:lstStyle/>
          <a:p>
            <a:pPr algn="r"/>
            <a:r>
              <a:rPr lang="en-US" sz="1200" spc="100">
                <a:solidFill>
                  <a:schemeClr val="tx1">
                    <a:lumMod val="75000"/>
                    <a:lumOff val="25000"/>
                  </a:schemeClr>
                </a:solidFill>
                <a:latin typeface="Poppins SemiBold" panose="00000700000000000000" pitchFamily="50" charset="0"/>
                <a:ea typeface="Roboto" panose="02000000000000000000" pitchFamily="2" charset="0"/>
                <a:cs typeface="Poppins SemiBold" panose="00000700000000000000" pitchFamily="50" charset="0"/>
              </a:rPr>
              <a:t>DONNA BAKER</a:t>
            </a:r>
          </a:p>
        </p:txBody>
      </p:sp>
      <p:sp>
        <p:nvSpPr>
          <p:cNvPr id="15" name="Kotak Teks 34">
            <a:extLst>
              <a:ext uri="{FF2B5EF4-FFF2-40B4-BE49-F238E27FC236}">
                <a16:creationId xmlns:a16="http://schemas.microsoft.com/office/drawing/2014/main" id="{C66F7703-A460-4655-AFE9-1A149CFFC6F7}"/>
              </a:ext>
            </a:extLst>
          </p:cNvPr>
          <p:cNvSpPr txBox="1"/>
          <p:nvPr/>
        </p:nvSpPr>
        <p:spPr>
          <a:xfrm>
            <a:off x="4732532" y="5749559"/>
            <a:ext cx="2074262" cy="261610"/>
          </a:xfrm>
          <a:prstGeom prst="rect">
            <a:avLst/>
          </a:prstGeom>
          <a:noFill/>
        </p:spPr>
        <p:txBody>
          <a:bodyPr wrap="square" rtlCol="0">
            <a:spAutoFit/>
          </a:bodyPr>
          <a:lstStyle/>
          <a:p>
            <a:pPr algn="r"/>
            <a:r>
              <a:rPr lang="en-US" sz="1100" i="1">
                <a:solidFill>
                  <a:srgbClr val="7C7ADF"/>
                </a:solidFill>
                <a:latin typeface="Poppins Light" panose="00000400000000000000" pitchFamily="2" charset="0"/>
                <a:ea typeface="Open Sans" panose="020B0606030504020204" pitchFamily="34" charset="0"/>
                <a:cs typeface="Poppins Light" panose="00000400000000000000" pitchFamily="2" charset="0"/>
              </a:rPr>
              <a:t>Designer</a:t>
            </a:r>
          </a:p>
        </p:txBody>
      </p:sp>
      <p:sp>
        <p:nvSpPr>
          <p:cNvPr id="17" name="TextBox 16">
            <a:extLst>
              <a:ext uri="{FF2B5EF4-FFF2-40B4-BE49-F238E27FC236}">
                <a16:creationId xmlns:a16="http://schemas.microsoft.com/office/drawing/2014/main" id="{AB7F906D-B44F-45B6-8634-EF765222ED7B}"/>
              </a:ext>
            </a:extLst>
          </p:cNvPr>
          <p:cNvSpPr txBox="1"/>
          <p:nvPr/>
        </p:nvSpPr>
        <p:spPr>
          <a:xfrm>
            <a:off x="969327" y="1502393"/>
            <a:ext cx="3086100" cy="954107"/>
          </a:xfrm>
          <a:prstGeom prst="rect">
            <a:avLst/>
          </a:prstGeom>
          <a:noFill/>
        </p:spPr>
        <p:txBody>
          <a:bodyPr wrap="square" rtlCol="0">
            <a:spAutoFit/>
          </a:bodyPr>
          <a:lstStyle/>
          <a:p>
            <a:r>
              <a:rPr lang="en-US" sz="2800" b="1">
                <a:solidFill>
                  <a:schemeClr val="tx1">
                    <a:lumMod val="85000"/>
                    <a:lumOff val="15000"/>
                  </a:schemeClr>
                </a:solidFill>
                <a:latin typeface="Poppins" panose="00000500000000000000" pitchFamily="2" charset="0"/>
                <a:cs typeface="Poppins" panose="00000500000000000000" pitchFamily="2" charset="0"/>
              </a:rPr>
              <a:t>Growth With Our Teams</a:t>
            </a:r>
            <a:endParaRPr lang="en-ID" sz="2800" b="1" dirty="0">
              <a:solidFill>
                <a:schemeClr val="tx1">
                  <a:lumMod val="85000"/>
                  <a:lumOff val="15000"/>
                </a:schemeClr>
              </a:solidFill>
              <a:latin typeface="Poppins" panose="00000500000000000000" pitchFamily="2" charset="0"/>
              <a:cs typeface="Poppins" panose="00000500000000000000" pitchFamily="2" charset="0"/>
            </a:endParaRPr>
          </a:p>
        </p:txBody>
      </p:sp>
      <p:sp>
        <p:nvSpPr>
          <p:cNvPr id="19" name="TextBox 18">
            <a:extLst>
              <a:ext uri="{FF2B5EF4-FFF2-40B4-BE49-F238E27FC236}">
                <a16:creationId xmlns:a16="http://schemas.microsoft.com/office/drawing/2014/main" id="{F7DFB12E-A02B-497B-A683-5C27C2FE7CF3}"/>
              </a:ext>
            </a:extLst>
          </p:cNvPr>
          <p:cNvSpPr txBox="1"/>
          <p:nvPr/>
        </p:nvSpPr>
        <p:spPr>
          <a:xfrm>
            <a:off x="969327" y="1225394"/>
            <a:ext cx="1768433" cy="276999"/>
          </a:xfrm>
          <a:prstGeom prst="rect">
            <a:avLst/>
          </a:prstGeom>
          <a:noFill/>
        </p:spPr>
        <p:txBody>
          <a:bodyPr wrap="none" rtlCol="0">
            <a:spAutoFit/>
          </a:bodyPr>
          <a:lstStyle/>
          <a:p>
            <a:r>
              <a:rPr lang="en-US" sz="1200" b="1" spc="200">
                <a:solidFill>
                  <a:srgbClr val="7C7ADF"/>
                </a:solidFill>
                <a:latin typeface="Poppins SemiBold" panose="00000700000000000000" pitchFamily="2" charset="0"/>
                <a:ea typeface="Open Sans" panose="020B0606030504020204" pitchFamily="34" charset="0"/>
                <a:cs typeface="Poppins SemiBold" panose="00000700000000000000" pitchFamily="2" charset="0"/>
              </a:rPr>
              <a:t>Vintela Growth.</a:t>
            </a:r>
          </a:p>
        </p:txBody>
      </p:sp>
      <p:sp>
        <p:nvSpPr>
          <p:cNvPr id="21" name="Rectangle 20">
            <a:extLst>
              <a:ext uri="{FF2B5EF4-FFF2-40B4-BE49-F238E27FC236}">
                <a16:creationId xmlns:a16="http://schemas.microsoft.com/office/drawing/2014/main" id="{94E4A38E-CA98-42F4-BDB3-0927DFC80FD3}"/>
              </a:ext>
            </a:extLst>
          </p:cNvPr>
          <p:cNvSpPr/>
          <p:nvPr/>
        </p:nvSpPr>
        <p:spPr>
          <a:xfrm>
            <a:off x="959110" y="2450484"/>
            <a:ext cx="3587489" cy="1033424"/>
          </a:xfrm>
          <a:prstGeom prst="rect">
            <a:avLst/>
          </a:prstGeom>
        </p:spPr>
        <p:txBody>
          <a:bodyPr wrap="square">
            <a:spAutoFit/>
          </a:bodyPr>
          <a:lstStyle/>
          <a:p>
            <a:pPr algn="just">
              <a:lnSpc>
                <a:spcPct val="150000"/>
              </a:lnSpc>
            </a:pPr>
            <a:r>
              <a:rPr lang="en-US" sz="1050">
                <a:solidFill>
                  <a:schemeClr val="tx1">
                    <a:lumMod val="50000"/>
                    <a:lumOff val="50000"/>
                  </a:schemeClr>
                </a:solidFill>
                <a:latin typeface="Muli" pitchFamily="2" charset="0"/>
                <a:ea typeface="Open Sans" panose="020B0606030504020204" pitchFamily="34" charset="0"/>
                <a:cs typeface="Open Sans" panose="020B0606030504020204" pitchFamily="34" charset="0"/>
              </a:rPr>
              <a:t>At vero eos et accusamus et iusto odio dignissimos ducim blanditiis. ise praesentium voluptatum deleatque corrupti quos dolores et quas et molestias excepturi sint occaecati ducim blanditiis. ise praesentium volup.</a:t>
            </a:r>
          </a:p>
        </p:txBody>
      </p:sp>
      <p:sp>
        <p:nvSpPr>
          <p:cNvPr id="23" name="TextBox 22">
            <a:extLst>
              <a:ext uri="{FF2B5EF4-FFF2-40B4-BE49-F238E27FC236}">
                <a16:creationId xmlns:a16="http://schemas.microsoft.com/office/drawing/2014/main" id="{8CAFBAB8-4B7E-4566-9C35-8625D5DE590B}"/>
              </a:ext>
            </a:extLst>
          </p:cNvPr>
          <p:cNvSpPr txBox="1"/>
          <p:nvPr/>
        </p:nvSpPr>
        <p:spPr>
          <a:xfrm>
            <a:off x="969327" y="3630102"/>
            <a:ext cx="1961714" cy="523220"/>
          </a:xfrm>
          <a:prstGeom prst="rect">
            <a:avLst/>
          </a:prstGeom>
          <a:noFill/>
        </p:spPr>
        <p:txBody>
          <a:bodyPr wrap="square" rtlCol="0">
            <a:spAutoFit/>
          </a:bodyPr>
          <a:lstStyle/>
          <a:p>
            <a:r>
              <a:rPr lang="en-US" sz="2800" b="1">
                <a:solidFill>
                  <a:srgbClr val="7C7ADF"/>
                </a:solidFill>
                <a:latin typeface="Poppins" panose="00000500000000000000" pitchFamily="2" charset="0"/>
                <a:cs typeface="Poppins" panose="00000500000000000000" pitchFamily="2" charset="0"/>
              </a:rPr>
              <a:t>276,680+</a:t>
            </a:r>
            <a:endParaRPr lang="en-ID" sz="2800" b="1" dirty="0">
              <a:solidFill>
                <a:srgbClr val="7C7ADF"/>
              </a:solidFill>
              <a:latin typeface="Poppins" panose="00000500000000000000" pitchFamily="2" charset="0"/>
              <a:cs typeface="Poppins" panose="00000500000000000000" pitchFamily="2" charset="0"/>
            </a:endParaRPr>
          </a:p>
        </p:txBody>
      </p:sp>
      <p:sp>
        <p:nvSpPr>
          <p:cNvPr id="25" name="TextBox 24">
            <a:extLst>
              <a:ext uri="{FF2B5EF4-FFF2-40B4-BE49-F238E27FC236}">
                <a16:creationId xmlns:a16="http://schemas.microsoft.com/office/drawing/2014/main" id="{0895F96E-D640-436C-8F22-96227A905DF6}"/>
              </a:ext>
            </a:extLst>
          </p:cNvPr>
          <p:cNvSpPr txBox="1"/>
          <p:nvPr/>
        </p:nvSpPr>
        <p:spPr>
          <a:xfrm>
            <a:off x="1007026" y="4125086"/>
            <a:ext cx="981359" cy="261610"/>
          </a:xfrm>
          <a:prstGeom prst="rect">
            <a:avLst/>
          </a:prstGeom>
          <a:noFill/>
        </p:spPr>
        <p:txBody>
          <a:bodyPr wrap="none" rtlCol="0">
            <a:spAutoFit/>
          </a:bodyPr>
          <a:lstStyle/>
          <a:p>
            <a:r>
              <a:rPr lang="en-US" sz="1100" b="1" spc="200">
                <a:solidFill>
                  <a:schemeClr val="tx1">
                    <a:lumMod val="75000"/>
                    <a:lumOff val="25000"/>
                  </a:schemeClr>
                </a:solidFill>
                <a:latin typeface="Poppins SemiBold" panose="00000700000000000000" pitchFamily="2" charset="0"/>
                <a:ea typeface="Open Sans" panose="020B0606030504020204" pitchFamily="34" charset="0"/>
                <a:cs typeface="Poppins SemiBold" panose="00000700000000000000" pitchFamily="2" charset="0"/>
              </a:rPr>
              <a:t>PROJECT</a:t>
            </a:r>
          </a:p>
        </p:txBody>
      </p:sp>
      <p:sp>
        <p:nvSpPr>
          <p:cNvPr id="27" name="Rectangle 26">
            <a:extLst>
              <a:ext uri="{FF2B5EF4-FFF2-40B4-BE49-F238E27FC236}">
                <a16:creationId xmlns:a16="http://schemas.microsoft.com/office/drawing/2014/main" id="{744C3F1D-4F9E-441C-9EB8-046C8F615934}"/>
              </a:ext>
            </a:extLst>
          </p:cNvPr>
          <p:cNvSpPr/>
          <p:nvPr/>
        </p:nvSpPr>
        <p:spPr>
          <a:xfrm>
            <a:off x="1752601" y="4255891"/>
            <a:ext cx="2509818" cy="548676"/>
          </a:xfrm>
          <a:prstGeom prst="rect">
            <a:avLst/>
          </a:prstGeom>
        </p:spPr>
        <p:txBody>
          <a:bodyPr wrap="square">
            <a:spAutoFit/>
          </a:bodyPr>
          <a:lstStyle/>
          <a:p>
            <a:pPr algn="r">
              <a:lnSpc>
                <a:spcPct val="150000"/>
              </a:lnSpc>
            </a:pPr>
            <a:r>
              <a:rPr lang="en-US" sz="1050">
                <a:solidFill>
                  <a:schemeClr val="tx1">
                    <a:lumMod val="50000"/>
                    <a:lumOff val="50000"/>
                  </a:schemeClr>
                </a:solidFill>
                <a:latin typeface="Muli" pitchFamily="2" charset="0"/>
                <a:ea typeface="Open Sans" panose="020B0606030504020204" pitchFamily="34" charset="0"/>
                <a:cs typeface="Open Sans" panose="020B0606030504020204" pitchFamily="34" charset="0"/>
              </a:rPr>
              <a:t>At vero eos et accusamus. et iusto odio dignissimos ducim blanditiis. Ise.</a:t>
            </a:r>
          </a:p>
        </p:txBody>
      </p:sp>
      <p:sp>
        <p:nvSpPr>
          <p:cNvPr id="29" name="TextBox 28">
            <a:extLst>
              <a:ext uri="{FF2B5EF4-FFF2-40B4-BE49-F238E27FC236}">
                <a16:creationId xmlns:a16="http://schemas.microsoft.com/office/drawing/2014/main" id="{3DE37B78-8D24-4D45-A282-ACA908607E03}"/>
              </a:ext>
            </a:extLst>
          </p:cNvPr>
          <p:cNvSpPr txBox="1"/>
          <p:nvPr/>
        </p:nvSpPr>
        <p:spPr>
          <a:xfrm>
            <a:off x="2931041" y="5014363"/>
            <a:ext cx="1466845" cy="327392"/>
          </a:xfrm>
          <a:prstGeom prst="hexagon">
            <a:avLst/>
          </a:prstGeom>
          <a:solidFill>
            <a:srgbClr val="7C7ADF"/>
          </a:solidFill>
        </p:spPr>
        <p:txBody>
          <a:bodyPr wrap="none" rtlCol="0">
            <a:spAutoFit/>
          </a:bodyPr>
          <a:lstStyle/>
          <a:p>
            <a:r>
              <a:rPr lang="en-US" sz="1100" b="1" spc="200">
                <a:solidFill>
                  <a:schemeClr val="bg1">
                    <a:lumMod val="95000"/>
                  </a:schemeClr>
                </a:solidFill>
                <a:latin typeface="Poppins SemiBold" panose="00000700000000000000" pitchFamily="2" charset="0"/>
                <a:ea typeface="Open Sans" panose="020B0606030504020204" pitchFamily="34" charset="0"/>
                <a:cs typeface="Poppins SemiBold" panose="00000700000000000000" pitchFamily="2" charset="0"/>
              </a:rPr>
              <a:t>Read More</a:t>
            </a:r>
          </a:p>
        </p:txBody>
      </p:sp>
      <p:sp>
        <p:nvSpPr>
          <p:cNvPr id="3" name="Picture Placeholder 2">
            <a:extLst>
              <a:ext uri="{FF2B5EF4-FFF2-40B4-BE49-F238E27FC236}">
                <a16:creationId xmlns:a16="http://schemas.microsoft.com/office/drawing/2014/main" id="{F7E9A41F-3BDC-443B-95B8-E619AD3AB6D2}"/>
              </a:ext>
            </a:extLst>
          </p:cNvPr>
          <p:cNvSpPr>
            <a:spLocks noGrp="1"/>
          </p:cNvSpPr>
          <p:nvPr>
            <p:ph type="pic" sz="quarter" idx="13"/>
          </p:nvPr>
        </p:nvSpPr>
        <p:spPr/>
      </p:sp>
      <p:sp>
        <p:nvSpPr>
          <p:cNvPr id="5" name="Picture Placeholder 4">
            <a:extLst>
              <a:ext uri="{FF2B5EF4-FFF2-40B4-BE49-F238E27FC236}">
                <a16:creationId xmlns:a16="http://schemas.microsoft.com/office/drawing/2014/main" id="{97664773-07A2-4BEB-93B6-17978162D91D}"/>
              </a:ext>
            </a:extLst>
          </p:cNvPr>
          <p:cNvSpPr>
            <a:spLocks noGrp="1"/>
          </p:cNvSpPr>
          <p:nvPr>
            <p:ph type="pic" sz="quarter" idx="12"/>
          </p:nvPr>
        </p:nvSpPr>
        <p:spPr/>
      </p:sp>
      <p:sp>
        <p:nvSpPr>
          <p:cNvPr id="7" name="Picture Placeholder 6">
            <a:extLst>
              <a:ext uri="{FF2B5EF4-FFF2-40B4-BE49-F238E27FC236}">
                <a16:creationId xmlns:a16="http://schemas.microsoft.com/office/drawing/2014/main" id="{493D4FC9-0980-492F-BC11-1DD755AAE730}"/>
              </a:ext>
            </a:extLst>
          </p:cNvPr>
          <p:cNvSpPr>
            <a:spLocks noGrp="1"/>
          </p:cNvSpPr>
          <p:nvPr>
            <p:ph type="pic" sz="quarter" idx="14"/>
          </p:nvPr>
        </p:nvSpPr>
        <p:spPr/>
      </p:sp>
    </p:spTree>
    <p:extLst>
      <p:ext uri="{BB962C8B-B14F-4D97-AF65-F5344CB8AC3E}">
        <p14:creationId xmlns:p14="http://schemas.microsoft.com/office/powerpoint/2010/main" val="157821295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E2ACFA16-8C70-426A-A0A9-7172930018C9}"/>
              </a:ext>
            </a:extLst>
          </p:cNvPr>
          <p:cNvSpPr>
            <a:spLocks noGrp="1"/>
          </p:cNvSpPr>
          <p:nvPr>
            <p:ph type="pic" sz="quarter" idx="11"/>
          </p:nvPr>
        </p:nvSpPr>
        <p:spPr/>
      </p:sp>
      <p:sp>
        <p:nvSpPr>
          <p:cNvPr id="9" name="Rectangle 8">
            <a:extLst>
              <a:ext uri="{FF2B5EF4-FFF2-40B4-BE49-F238E27FC236}">
                <a16:creationId xmlns:a16="http://schemas.microsoft.com/office/drawing/2014/main" id="{D7F21A4A-324B-40E2-B9F4-02B754FE401F}"/>
              </a:ext>
            </a:extLst>
          </p:cNvPr>
          <p:cNvSpPr/>
          <p:nvPr/>
        </p:nvSpPr>
        <p:spPr>
          <a:xfrm>
            <a:off x="0" y="1447800"/>
            <a:ext cx="12192000" cy="3962400"/>
          </a:xfrm>
          <a:prstGeom prst="rect">
            <a:avLst/>
          </a:prstGeom>
          <a:gradFill>
            <a:gsLst>
              <a:gs pos="23000">
                <a:srgbClr val="7C7ADF">
                  <a:alpha val="65000"/>
                </a:srgbClr>
              </a:gs>
              <a:gs pos="100000">
                <a:srgbClr val="AFAEEC">
                  <a:alpha val="65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16" name="Rectangle: Rounded Corners 15">
            <a:extLst>
              <a:ext uri="{FF2B5EF4-FFF2-40B4-BE49-F238E27FC236}">
                <a16:creationId xmlns:a16="http://schemas.microsoft.com/office/drawing/2014/main" id="{F077FE96-5BAB-4C7D-9D77-E882E4335D9D}"/>
              </a:ext>
            </a:extLst>
          </p:cNvPr>
          <p:cNvSpPr/>
          <p:nvPr/>
        </p:nvSpPr>
        <p:spPr>
          <a:xfrm>
            <a:off x="1555285" y="1752600"/>
            <a:ext cx="9081430" cy="2768600"/>
          </a:xfrm>
          <a:prstGeom prst="roundRect">
            <a:avLst>
              <a:gd name="adj" fmla="val 9133"/>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1" name="Rectangle: Rounded Corners 10">
            <a:extLst>
              <a:ext uri="{FF2B5EF4-FFF2-40B4-BE49-F238E27FC236}">
                <a16:creationId xmlns:a16="http://schemas.microsoft.com/office/drawing/2014/main" id="{51B3563E-210E-460B-B35E-7711F71EB654}"/>
              </a:ext>
            </a:extLst>
          </p:cNvPr>
          <p:cNvSpPr/>
          <p:nvPr/>
        </p:nvSpPr>
        <p:spPr>
          <a:xfrm>
            <a:off x="737531" y="4825999"/>
            <a:ext cx="3326470" cy="1304925"/>
          </a:xfrm>
          <a:prstGeom prst="roundRect">
            <a:avLst>
              <a:gd name="adj" fmla="val 9133"/>
            </a:avLst>
          </a:prstGeom>
          <a:gradFill>
            <a:gsLst>
              <a:gs pos="23000">
                <a:srgbClr val="7C7ADF"/>
              </a:gs>
              <a:gs pos="100000">
                <a:srgbClr val="AFAEEC"/>
              </a:gs>
            </a:gsLst>
            <a:lin ang="5400000" scaled="1"/>
          </a:gradFill>
          <a:ln>
            <a:noFill/>
          </a:ln>
          <a:effectLst>
            <a:outerShdw blurRad="127000" dist="76200" dir="2700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8" name="Kotak Teks 33">
            <a:extLst>
              <a:ext uri="{FF2B5EF4-FFF2-40B4-BE49-F238E27FC236}">
                <a16:creationId xmlns:a16="http://schemas.microsoft.com/office/drawing/2014/main" id="{C8EA9DA5-894C-4D8B-B843-239668388E78}"/>
              </a:ext>
            </a:extLst>
          </p:cNvPr>
          <p:cNvSpPr txBox="1"/>
          <p:nvPr/>
        </p:nvSpPr>
        <p:spPr>
          <a:xfrm>
            <a:off x="4463585" y="2261536"/>
            <a:ext cx="2904623" cy="338554"/>
          </a:xfrm>
          <a:prstGeom prst="rect">
            <a:avLst/>
          </a:prstGeom>
          <a:noFill/>
        </p:spPr>
        <p:txBody>
          <a:bodyPr wrap="square" rtlCol="0">
            <a:spAutoFit/>
          </a:bodyPr>
          <a:lstStyle/>
          <a:p>
            <a:r>
              <a:rPr lang="en-US" sz="1600" spc="100">
                <a:solidFill>
                  <a:schemeClr val="tx1">
                    <a:lumMod val="75000"/>
                    <a:lumOff val="25000"/>
                  </a:schemeClr>
                </a:solidFill>
                <a:latin typeface="Poppins SemiBold" panose="00000700000000000000" pitchFamily="50" charset="0"/>
                <a:ea typeface="Roboto" panose="02000000000000000000" pitchFamily="2" charset="0"/>
                <a:cs typeface="Poppins SemiBold" panose="00000700000000000000" pitchFamily="50" charset="0"/>
              </a:rPr>
              <a:t>THOMAS RICHARDSON</a:t>
            </a:r>
          </a:p>
        </p:txBody>
      </p:sp>
      <p:sp>
        <p:nvSpPr>
          <p:cNvPr id="20" name="Kotak Teks 34">
            <a:extLst>
              <a:ext uri="{FF2B5EF4-FFF2-40B4-BE49-F238E27FC236}">
                <a16:creationId xmlns:a16="http://schemas.microsoft.com/office/drawing/2014/main" id="{9906B263-6121-4668-89AF-1F7B71C9614C}"/>
              </a:ext>
            </a:extLst>
          </p:cNvPr>
          <p:cNvSpPr txBox="1"/>
          <p:nvPr/>
        </p:nvSpPr>
        <p:spPr>
          <a:xfrm>
            <a:off x="4466548" y="2592199"/>
            <a:ext cx="2074262" cy="307777"/>
          </a:xfrm>
          <a:prstGeom prst="rect">
            <a:avLst/>
          </a:prstGeom>
          <a:noFill/>
        </p:spPr>
        <p:txBody>
          <a:bodyPr wrap="square" rtlCol="0">
            <a:spAutoFit/>
          </a:bodyPr>
          <a:lstStyle/>
          <a:p>
            <a:r>
              <a:rPr lang="en-US" sz="1400" i="1">
                <a:solidFill>
                  <a:srgbClr val="7C7ADF"/>
                </a:solidFill>
                <a:latin typeface="Poppins Light" panose="00000400000000000000" pitchFamily="2" charset="0"/>
                <a:ea typeface="Open Sans" panose="020B0606030504020204" pitchFamily="34" charset="0"/>
                <a:cs typeface="Poppins Light" panose="00000400000000000000" pitchFamily="2" charset="0"/>
              </a:rPr>
              <a:t>C.E.O of Vintela</a:t>
            </a:r>
          </a:p>
        </p:txBody>
      </p:sp>
      <p:sp>
        <p:nvSpPr>
          <p:cNvPr id="22" name="Rectangle 21">
            <a:extLst>
              <a:ext uri="{FF2B5EF4-FFF2-40B4-BE49-F238E27FC236}">
                <a16:creationId xmlns:a16="http://schemas.microsoft.com/office/drawing/2014/main" id="{39A38169-7404-4292-ABF0-CFE06A065B94}"/>
              </a:ext>
            </a:extLst>
          </p:cNvPr>
          <p:cNvSpPr/>
          <p:nvPr/>
        </p:nvSpPr>
        <p:spPr>
          <a:xfrm>
            <a:off x="4463587" y="2966914"/>
            <a:ext cx="4284799" cy="791050"/>
          </a:xfrm>
          <a:prstGeom prst="rect">
            <a:avLst/>
          </a:prstGeom>
        </p:spPr>
        <p:txBody>
          <a:bodyPr wrap="square">
            <a:spAutoFit/>
          </a:bodyPr>
          <a:lstStyle/>
          <a:p>
            <a:pPr algn="just">
              <a:lnSpc>
                <a:spcPct val="150000"/>
              </a:lnSpc>
            </a:pPr>
            <a:r>
              <a:rPr lang="en-US" sz="1050">
                <a:solidFill>
                  <a:schemeClr val="tx1">
                    <a:lumMod val="50000"/>
                    <a:lumOff val="50000"/>
                  </a:schemeClr>
                </a:solidFill>
                <a:latin typeface="Muli" pitchFamily="2" charset="0"/>
                <a:ea typeface="Open Sans" panose="020B0606030504020204" pitchFamily="34" charset="0"/>
                <a:cs typeface="Open Sans" panose="020B0606030504020204" pitchFamily="34" charset="0"/>
              </a:rPr>
              <a:t>At vero eos et accusamus et iusto odio dignissimos ducim blanditiis. ise praesentium voluptatum deleatque corrupti quos dolores et quas et molestias excepturi sint occaecati ducim.</a:t>
            </a:r>
          </a:p>
        </p:txBody>
      </p:sp>
      <p:sp>
        <p:nvSpPr>
          <p:cNvPr id="26" name="TextBox 25">
            <a:extLst>
              <a:ext uri="{FF2B5EF4-FFF2-40B4-BE49-F238E27FC236}">
                <a16:creationId xmlns:a16="http://schemas.microsoft.com/office/drawing/2014/main" id="{2F2975DD-0A99-4FA1-ACA8-D809D4685C86}"/>
              </a:ext>
            </a:extLst>
          </p:cNvPr>
          <p:cNvSpPr txBox="1"/>
          <p:nvPr/>
        </p:nvSpPr>
        <p:spPr>
          <a:xfrm>
            <a:off x="926267" y="4941272"/>
            <a:ext cx="1961714" cy="523220"/>
          </a:xfrm>
          <a:prstGeom prst="rect">
            <a:avLst/>
          </a:prstGeom>
          <a:noFill/>
        </p:spPr>
        <p:txBody>
          <a:bodyPr wrap="square" rtlCol="0">
            <a:spAutoFit/>
          </a:bodyPr>
          <a:lstStyle/>
          <a:p>
            <a:r>
              <a:rPr lang="en-US" sz="2800" b="1">
                <a:solidFill>
                  <a:schemeClr val="bg1"/>
                </a:solidFill>
                <a:latin typeface="Poppins" panose="00000500000000000000" pitchFamily="2" charset="0"/>
                <a:cs typeface="Poppins" panose="00000500000000000000" pitchFamily="2" charset="0"/>
              </a:rPr>
              <a:t>721,500+</a:t>
            </a:r>
            <a:endParaRPr lang="en-ID" sz="2800" b="1" dirty="0">
              <a:solidFill>
                <a:schemeClr val="bg1"/>
              </a:solidFill>
              <a:latin typeface="Poppins" panose="00000500000000000000" pitchFamily="2" charset="0"/>
              <a:cs typeface="Poppins" panose="00000500000000000000" pitchFamily="2" charset="0"/>
            </a:endParaRPr>
          </a:p>
        </p:txBody>
      </p:sp>
      <p:sp>
        <p:nvSpPr>
          <p:cNvPr id="28" name="TextBox 27">
            <a:extLst>
              <a:ext uri="{FF2B5EF4-FFF2-40B4-BE49-F238E27FC236}">
                <a16:creationId xmlns:a16="http://schemas.microsoft.com/office/drawing/2014/main" id="{62519FEB-5C07-49BF-95CB-9AC5735DC7D4}"/>
              </a:ext>
            </a:extLst>
          </p:cNvPr>
          <p:cNvSpPr txBox="1"/>
          <p:nvPr/>
        </p:nvSpPr>
        <p:spPr>
          <a:xfrm>
            <a:off x="3089596" y="5200297"/>
            <a:ext cx="845103" cy="261610"/>
          </a:xfrm>
          <a:prstGeom prst="rect">
            <a:avLst/>
          </a:prstGeom>
          <a:noFill/>
        </p:spPr>
        <p:txBody>
          <a:bodyPr wrap="none" rtlCol="0">
            <a:spAutoFit/>
          </a:bodyPr>
          <a:lstStyle/>
          <a:p>
            <a:r>
              <a:rPr lang="en-US" sz="1100" b="1" spc="200">
                <a:solidFill>
                  <a:schemeClr val="bg1">
                    <a:lumMod val="95000"/>
                  </a:schemeClr>
                </a:solidFill>
                <a:latin typeface="Poppins SemiBold" panose="00000700000000000000" pitchFamily="2" charset="0"/>
                <a:ea typeface="Open Sans" panose="020B0606030504020204" pitchFamily="34" charset="0"/>
                <a:cs typeface="Poppins SemiBold" panose="00000700000000000000" pitchFamily="2" charset="0"/>
              </a:rPr>
              <a:t>AWARD</a:t>
            </a:r>
          </a:p>
        </p:txBody>
      </p:sp>
      <p:sp>
        <p:nvSpPr>
          <p:cNvPr id="30" name="Rectangle 29">
            <a:extLst>
              <a:ext uri="{FF2B5EF4-FFF2-40B4-BE49-F238E27FC236}">
                <a16:creationId xmlns:a16="http://schemas.microsoft.com/office/drawing/2014/main" id="{2D1E2C9A-99F8-4B99-B45F-DDF3EC7870C8}"/>
              </a:ext>
            </a:extLst>
          </p:cNvPr>
          <p:cNvSpPr/>
          <p:nvPr/>
        </p:nvSpPr>
        <p:spPr>
          <a:xfrm>
            <a:off x="926267" y="5415239"/>
            <a:ext cx="2983524" cy="548676"/>
          </a:xfrm>
          <a:prstGeom prst="rect">
            <a:avLst/>
          </a:prstGeom>
        </p:spPr>
        <p:txBody>
          <a:bodyPr wrap="square">
            <a:spAutoFit/>
          </a:bodyPr>
          <a:lstStyle/>
          <a:p>
            <a:pPr>
              <a:lnSpc>
                <a:spcPct val="150000"/>
              </a:lnSpc>
            </a:pPr>
            <a:r>
              <a:rPr lang="en-US" sz="1050">
                <a:solidFill>
                  <a:schemeClr val="bg1">
                    <a:lumMod val="95000"/>
                  </a:schemeClr>
                </a:solidFill>
                <a:latin typeface="Muli" pitchFamily="2" charset="0"/>
                <a:ea typeface="Open Sans" panose="020B0606030504020204" pitchFamily="34" charset="0"/>
                <a:cs typeface="Open Sans" panose="020B0606030504020204" pitchFamily="34" charset="0"/>
              </a:rPr>
              <a:t>At vero eos et accusamus. et iusto odio dignissimos ducim blanditiis. ise praesentium</a:t>
            </a:r>
          </a:p>
        </p:txBody>
      </p:sp>
      <p:sp>
        <p:nvSpPr>
          <p:cNvPr id="31" name="Rectangle: Rounded Corners 30">
            <a:extLst>
              <a:ext uri="{FF2B5EF4-FFF2-40B4-BE49-F238E27FC236}">
                <a16:creationId xmlns:a16="http://schemas.microsoft.com/office/drawing/2014/main" id="{809B5367-EDAD-46FB-BA7E-65AB882DB50B}"/>
              </a:ext>
            </a:extLst>
          </p:cNvPr>
          <p:cNvSpPr/>
          <p:nvPr/>
        </p:nvSpPr>
        <p:spPr>
          <a:xfrm>
            <a:off x="4252737" y="4825999"/>
            <a:ext cx="3326470" cy="1304925"/>
          </a:xfrm>
          <a:prstGeom prst="roundRect">
            <a:avLst>
              <a:gd name="adj" fmla="val 9133"/>
            </a:avLst>
          </a:prstGeom>
          <a:solidFill>
            <a:schemeClr val="bg1"/>
          </a:solidFill>
          <a:ln>
            <a:noFill/>
          </a:ln>
          <a:effectLst>
            <a:outerShdw blurRad="127000" dist="76200" dir="2700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35" name="Rectangle: Rounded Corners 34">
            <a:extLst>
              <a:ext uri="{FF2B5EF4-FFF2-40B4-BE49-F238E27FC236}">
                <a16:creationId xmlns:a16="http://schemas.microsoft.com/office/drawing/2014/main" id="{4E00ECB8-B1E3-490A-86FE-4ABA4923796E}"/>
              </a:ext>
            </a:extLst>
          </p:cNvPr>
          <p:cNvSpPr/>
          <p:nvPr/>
        </p:nvSpPr>
        <p:spPr>
          <a:xfrm>
            <a:off x="7780822" y="4825999"/>
            <a:ext cx="3326470" cy="1304925"/>
          </a:xfrm>
          <a:prstGeom prst="roundRect">
            <a:avLst>
              <a:gd name="adj" fmla="val 9133"/>
            </a:avLst>
          </a:prstGeom>
          <a:gradFill>
            <a:gsLst>
              <a:gs pos="23000">
                <a:srgbClr val="7C7ADF"/>
              </a:gs>
              <a:gs pos="100000">
                <a:srgbClr val="AFAEEC"/>
              </a:gs>
            </a:gsLst>
            <a:lin ang="5400000" scaled="1"/>
          </a:gradFill>
          <a:ln>
            <a:noFill/>
          </a:ln>
          <a:effectLst>
            <a:outerShdw blurRad="127000" dist="76200" dir="2700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36" name="TextBox 35">
            <a:extLst>
              <a:ext uri="{FF2B5EF4-FFF2-40B4-BE49-F238E27FC236}">
                <a16:creationId xmlns:a16="http://schemas.microsoft.com/office/drawing/2014/main" id="{DEA67C42-5B3F-46F9-8DD4-4F90C93B3228}"/>
              </a:ext>
            </a:extLst>
          </p:cNvPr>
          <p:cNvSpPr txBox="1"/>
          <p:nvPr/>
        </p:nvSpPr>
        <p:spPr>
          <a:xfrm>
            <a:off x="7969558" y="4941272"/>
            <a:ext cx="1961714" cy="523220"/>
          </a:xfrm>
          <a:prstGeom prst="rect">
            <a:avLst/>
          </a:prstGeom>
          <a:noFill/>
        </p:spPr>
        <p:txBody>
          <a:bodyPr wrap="square" rtlCol="0">
            <a:spAutoFit/>
          </a:bodyPr>
          <a:lstStyle/>
          <a:p>
            <a:r>
              <a:rPr lang="en-US" sz="2800" b="1">
                <a:solidFill>
                  <a:schemeClr val="bg1"/>
                </a:solidFill>
                <a:latin typeface="Poppins" panose="00000500000000000000" pitchFamily="2" charset="0"/>
                <a:cs typeface="Poppins" panose="00000500000000000000" pitchFamily="2" charset="0"/>
              </a:rPr>
              <a:t>99%</a:t>
            </a:r>
            <a:endParaRPr lang="en-ID" sz="2800" b="1" dirty="0">
              <a:solidFill>
                <a:schemeClr val="bg1"/>
              </a:solidFill>
              <a:latin typeface="Poppins" panose="00000500000000000000" pitchFamily="2" charset="0"/>
              <a:cs typeface="Poppins" panose="00000500000000000000" pitchFamily="2" charset="0"/>
            </a:endParaRPr>
          </a:p>
        </p:txBody>
      </p:sp>
      <p:sp>
        <p:nvSpPr>
          <p:cNvPr id="37" name="TextBox 36">
            <a:extLst>
              <a:ext uri="{FF2B5EF4-FFF2-40B4-BE49-F238E27FC236}">
                <a16:creationId xmlns:a16="http://schemas.microsoft.com/office/drawing/2014/main" id="{1FA9C6B8-D285-4C9E-881B-BB2588C4B805}"/>
              </a:ext>
            </a:extLst>
          </p:cNvPr>
          <p:cNvSpPr txBox="1"/>
          <p:nvPr/>
        </p:nvSpPr>
        <p:spPr>
          <a:xfrm>
            <a:off x="9744798" y="5200297"/>
            <a:ext cx="1269899" cy="261610"/>
          </a:xfrm>
          <a:prstGeom prst="rect">
            <a:avLst/>
          </a:prstGeom>
          <a:noFill/>
        </p:spPr>
        <p:txBody>
          <a:bodyPr wrap="none" rtlCol="0">
            <a:spAutoFit/>
          </a:bodyPr>
          <a:lstStyle/>
          <a:p>
            <a:r>
              <a:rPr lang="en-US" sz="1100" b="1" spc="200">
                <a:solidFill>
                  <a:schemeClr val="bg1">
                    <a:lumMod val="95000"/>
                  </a:schemeClr>
                </a:solidFill>
                <a:latin typeface="Poppins SemiBold" panose="00000700000000000000" pitchFamily="2" charset="0"/>
                <a:ea typeface="Open Sans" panose="020B0606030504020204" pitchFamily="34" charset="0"/>
                <a:cs typeface="Poppins SemiBold" panose="00000700000000000000" pitchFamily="2" charset="0"/>
              </a:rPr>
              <a:t>IMPRESSION</a:t>
            </a:r>
          </a:p>
        </p:txBody>
      </p:sp>
      <p:sp>
        <p:nvSpPr>
          <p:cNvPr id="38" name="Rectangle 37">
            <a:extLst>
              <a:ext uri="{FF2B5EF4-FFF2-40B4-BE49-F238E27FC236}">
                <a16:creationId xmlns:a16="http://schemas.microsoft.com/office/drawing/2014/main" id="{2EE9B615-6B1F-421C-826B-D2942DD3BBAA}"/>
              </a:ext>
            </a:extLst>
          </p:cNvPr>
          <p:cNvSpPr/>
          <p:nvPr/>
        </p:nvSpPr>
        <p:spPr>
          <a:xfrm>
            <a:off x="7969558" y="5415239"/>
            <a:ext cx="2983524" cy="548676"/>
          </a:xfrm>
          <a:prstGeom prst="rect">
            <a:avLst/>
          </a:prstGeom>
        </p:spPr>
        <p:txBody>
          <a:bodyPr wrap="square">
            <a:spAutoFit/>
          </a:bodyPr>
          <a:lstStyle/>
          <a:p>
            <a:pPr>
              <a:lnSpc>
                <a:spcPct val="150000"/>
              </a:lnSpc>
            </a:pPr>
            <a:r>
              <a:rPr lang="en-US" sz="1050">
                <a:solidFill>
                  <a:schemeClr val="bg1">
                    <a:lumMod val="95000"/>
                  </a:schemeClr>
                </a:solidFill>
                <a:latin typeface="Muli" pitchFamily="2" charset="0"/>
                <a:ea typeface="Open Sans" panose="020B0606030504020204" pitchFamily="34" charset="0"/>
                <a:cs typeface="Open Sans" panose="020B0606030504020204" pitchFamily="34" charset="0"/>
              </a:rPr>
              <a:t>At vero eos et accusamus. et iusto odio dignissimos ducim blanditiis. ise praesentium</a:t>
            </a:r>
          </a:p>
        </p:txBody>
      </p:sp>
      <p:grpSp>
        <p:nvGrpSpPr>
          <p:cNvPr id="47" name="Group 46">
            <a:extLst>
              <a:ext uri="{FF2B5EF4-FFF2-40B4-BE49-F238E27FC236}">
                <a16:creationId xmlns:a16="http://schemas.microsoft.com/office/drawing/2014/main" id="{9338AAD0-7CAC-4E9E-8449-6F9893451CF7}"/>
              </a:ext>
            </a:extLst>
          </p:cNvPr>
          <p:cNvGrpSpPr/>
          <p:nvPr/>
        </p:nvGrpSpPr>
        <p:grpSpPr>
          <a:xfrm>
            <a:off x="4492724" y="4952148"/>
            <a:ext cx="2755396" cy="440418"/>
            <a:chOff x="4779210" y="4194197"/>
            <a:chExt cx="3155775" cy="440418"/>
          </a:xfrm>
        </p:grpSpPr>
        <p:sp>
          <p:nvSpPr>
            <p:cNvPr id="40" name="Kotak Teks 2">
              <a:extLst>
                <a:ext uri="{FF2B5EF4-FFF2-40B4-BE49-F238E27FC236}">
                  <a16:creationId xmlns:a16="http://schemas.microsoft.com/office/drawing/2014/main" id="{2A1DBEC9-3788-46A8-B1C9-8B3DE76AE052}"/>
                </a:ext>
              </a:extLst>
            </p:cNvPr>
            <p:cNvSpPr txBox="1"/>
            <p:nvPr/>
          </p:nvSpPr>
          <p:spPr>
            <a:xfrm>
              <a:off x="4779210" y="4194197"/>
              <a:ext cx="1871151" cy="261610"/>
            </a:xfrm>
            <a:prstGeom prst="rect">
              <a:avLst/>
            </a:prstGeom>
            <a:noFill/>
          </p:spPr>
          <p:txBody>
            <a:bodyPr wrap="square" rtlCol="0">
              <a:spAutoFit/>
            </a:bodyPr>
            <a:lstStyle/>
            <a:p>
              <a:r>
                <a:rPr lang="en-US" sz="1100" spc="100">
                  <a:solidFill>
                    <a:schemeClr val="tx1">
                      <a:lumMod val="75000"/>
                      <a:lumOff val="25000"/>
                    </a:schemeClr>
                  </a:solidFill>
                  <a:latin typeface="Poppins SemiBold" panose="00000700000000000000" pitchFamily="50" charset="0"/>
                  <a:ea typeface="Roboto" panose="02000000000000000000" pitchFamily="2" charset="0"/>
                  <a:cs typeface="Poppins SemiBold" panose="00000700000000000000" pitchFamily="50" charset="0"/>
                </a:rPr>
                <a:t>WRITE YOUR SKILL</a:t>
              </a:r>
            </a:p>
          </p:txBody>
        </p:sp>
        <p:sp>
          <p:nvSpPr>
            <p:cNvPr id="42" name="Rectangle: Diagonal Corners Rounded 33">
              <a:extLst>
                <a:ext uri="{FF2B5EF4-FFF2-40B4-BE49-F238E27FC236}">
                  <a16:creationId xmlns:a16="http://schemas.microsoft.com/office/drawing/2014/main" id="{373E921E-BE69-4883-973E-51E65F18225F}"/>
                </a:ext>
              </a:extLst>
            </p:cNvPr>
            <p:cNvSpPr/>
            <p:nvPr/>
          </p:nvSpPr>
          <p:spPr>
            <a:xfrm>
              <a:off x="4779211" y="4520455"/>
              <a:ext cx="3155774" cy="114160"/>
            </a:xfrm>
            <a:prstGeom prst="round2DiagRect">
              <a:avLst>
                <a:gd name="adj1" fmla="val 50000"/>
                <a:gd name="adj2" fmla="val 50000"/>
              </a:avLst>
            </a:prstGeom>
            <a:solidFill>
              <a:srgbClr val="AFAEEC">
                <a:alpha val="65000"/>
              </a:srgb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ID">
                <a:solidFill>
                  <a:schemeClr val="tx1">
                    <a:lumMod val="75000"/>
                    <a:lumOff val="25000"/>
                  </a:schemeClr>
                </a:solidFill>
              </a:endParaRPr>
            </a:p>
          </p:txBody>
        </p:sp>
        <p:sp>
          <p:nvSpPr>
            <p:cNvPr id="44" name="Persegi Panjang: Sudut Diagonal Lengkung 9">
              <a:extLst>
                <a:ext uri="{FF2B5EF4-FFF2-40B4-BE49-F238E27FC236}">
                  <a16:creationId xmlns:a16="http://schemas.microsoft.com/office/drawing/2014/main" id="{5DE1225E-FEE7-4B33-9163-3D922E6780E3}"/>
                </a:ext>
              </a:extLst>
            </p:cNvPr>
            <p:cNvSpPr/>
            <p:nvPr/>
          </p:nvSpPr>
          <p:spPr>
            <a:xfrm>
              <a:off x="4779211" y="4520455"/>
              <a:ext cx="2184622" cy="114160"/>
            </a:xfrm>
            <a:prstGeom prst="round2DiagRect">
              <a:avLst>
                <a:gd name="adj1" fmla="val 50000"/>
                <a:gd name="adj2" fmla="val 50000"/>
              </a:avLst>
            </a:prstGeom>
            <a:solidFill>
              <a:srgbClr val="4F4EC6"/>
            </a:solidFill>
            <a:ln w="3430" cap="flat">
              <a:noFill/>
              <a:prstDash val="solid"/>
              <a:miter/>
            </a:ln>
          </p:spPr>
          <p:txBody>
            <a:bodyPr rtlCol="0" anchor="ctr"/>
            <a:lstStyle/>
            <a:p>
              <a:pPr algn="l"/>
              <a:endParaRPr lang="en-ID">
                <a:solidFill>
                  <a:schemeClr val="tx1">
                    <a:lumMod val="75000"/>
                    <a:lumOff val="25000"/>
                  </a:schemeClr>
                </a:solidFill>
              </a:endParaRPr>
            </a:p>
          </p:txBody>
        </p:sp>
      </p:grpSp>
      <p:grpSp>
        <p:nvGrpSpPr>
          <p:cNvPr id="48" name="Group 47">
            <a:extLst>
              <a:ext uri="{FF2B5EF4-FFF2-40B4-BE49-F238E27FC236}">
                <a16:creationId xmlns:a16="http://schemas.microsoft.com/office/drawing/2014/main" id="{D5AA70D8-B571-42D9-9EF5-45D99A189B4C}"/>
              </a:ext>
            </a:extLst>
          </p:cNvPr>
          <p:cNvGrpSpPr/>
          <p:nvPr/>
        </p:nvGrpSpPr>
        <p:grpSpPr>
          <a:xfrm>
            <a:off x="4492724" y="5533637"/>
            <a:ext cx="2755396" cy="440418"/>
            <a:chOff x="4779210" y="4194197"/>
            <a:chExt cx="3155775" cy="440418"/>
          </a:xfrm>
        </p:grpSpPr>
        <p:sp>
          <p:nvSpPr>
            <p:cNvPr id="49" name="Kotak Teks 2">
              <a:extLst>
                <a:ext uri="{FF2B5EF4-FFF2-40B4-BE49-F238E27FC236}">
                  <a16:creationId xmlns:a16="http://schemas.microsoft.com/office/drawing/2014/main" id="{00C1779B-2328-45A3-85CA-8CD65B687BDC}"/>
                </a:ext>
              </a:extLst>
            </p:cNvPr>
            <p:cNvSpPr txBox="1"/>
            <p:nvPr/>
          </p:nvSpPr>
          <p:spPr>
            <a:xfrm>
              <a:off x="4779210" y="4194197"/>
              <a:ext cx="1871151" cy="261610"/>
            </a:xfrm>
            <a:prstGeom prst="rect">
              <a:avLst/>
            </a:prstGeom>
            <a:noFill/>
          </p:spPr>
          <p:txBody>
            <a:bodyPr wrap="square" rtlCol="0">
              <a:spAutoFit/>
            </a:bodyPr>
            <a:lstStyle/>
            <a:p>
              <a:r>
                <a:rPr lang="en-US" sz="1100" spc="100">
                  <a:solidFill>
                    <a:schemeClr val="tx1">
                      <a:lumMod val="75000"/>
                      <a:lumOff val="25000"/>
                    </a:schemeClr>
                  </a:solidFill>
                  <a:latin typeface="Poppins SemiBold" panose="00000700000000000000" pitchFamily="50" charset="0"/>
                  <a:ea typeface="Roboto" panose="02000000000000000000" pitchFamily="2" charset="0"/>
                  <a:cs typeface="Poppins SemiBold" panose="00000700000000000000" pitchFamily="50" charset="0"/>
                </a:rPr>
                <a:t>WRITE YOUR SKILL</a:t>
              </a:r>
            </a:p>
          </p:txBody>
        </p:sp>
        <p:sp>
          <p:nvSpPr>
            <p:cNvPr id="50" name="Rectangle: Diagonal Corners Rounded 33">
              <a:extLst>
                <a:ext uri="{FF2B5EF4-FFF2-40B4-BE49-F238E27FC236}">
                  <a16:creationId xmlns:a16="http://schemas.microsoft.com/office/drawing/2014/main" id="{80DD5E45-A3AE-4B18-9491-10D1B4A357E5}"/>
                </a:ext>
              </a:extLst>
            </p:cNvPr>
            <p:cNvSpPr/>
            <p:nvPr/>
          </p:nvSpPr>
          <p:spPr>
            <a:xfrm>
              <a:off x="4779211" y="4520455"/>
              <a:ext cx="3155774" cy="114160"/>
            </a:xfrm>
            <a:prstGeom prst="round2DiagRect">
              <a:avLst>
                <a:gd name="adj1" fmla="val 50000"/>
                <a:gd name="adj2" fmla="val 50000"/>
              </a:avLst>
            </a:prstGeom>
            <a:solidFill>
              <a:srgbClr val="AFAEEC">
                <a:alpha val="65000"/>
              </a:srgb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ID">
                <a:solidFill>
                  <a:schemeClr val="tx1">
                    <a:lumMod val="75000"/>
                    <a:lumOff val="25000"/>
                  </a:schemeClr>
                </a:solidFill>
              </a:endParaRPr>
            </a:p>
          </p:txBody>
        </p:sp>
        <p:sp>
          <p:nvSpPr>
            <p:cNvPr id="51" name="Persegi Panjang: Sudut Diagonal Lengkung 9">
              <a:extLst>
                <a:ext uri="{FF2B5EF4-FFF2-40B4-BE49-F238E27FC236}">
                  <a16:creationId xmlns:a16="http://schemas.microsoft.com/office/drawing/2014/main" id="{5FFAF9DC-9F12-4BCE-AA74-B69D35F294CA}"/>
                </a:ext>
              </a:extLst>
            </p:cNvPr>
            <p:cNvSpPr/>
            <p:nvPr/>
          </p:nvSpPr>
          <p:spPr>
            <a:xfrm>
              <a:off x="4779211" y="4520455"/>
              <a:ext cx="2184622" cy="114160"/>
            </a:xfrm>
            <a:prstGeom prst="round2DiagRect">
              <a:avLst>
                <a:gd name="adj1" fmla="val 50000"/>
                <a:gd name="adj2" fmla="val 50000"/>
              </a:avLst>
            </a:prstGeom>
            <a:solidFill>
              <a:srgbClr val="4F4EC6"/>
            </a:solidFill>
            <a:ln w="3430" cap="flat">
              <a:noFill/>
              <a:prstDash val="solid"/>
              <a:miter/>
            </a:ln>
          </p:spPr>
          <p:txBody>
            <a:bodyPr rtlCol="0" anchor="ctr"/>
            <a:lstStyle/>
            <a:p>
              <a:pPr algn="l"/>
              <a:endParaRPr lang="en-ID">
                <a:solidFill>
                  <a:schemeClr val="tx1">
                    <a:lumMod val="75000"/>
                    <a:lumOff val="25000"/>
                  </a:schemeClr>
                </a:solidFill>
              </a:endParaRPr>
            </a:p>
          </p:txBody>
        </p:sp>
      </p:grpSp>
      <p:grpSp>
        <p:nvGrpSpPr>
          <p:cNvPr id="52" name="Group 51">
            <a:extLst>
              <a:ext uri="{FF2B5EF4-FFF2-40B4-BE49-F238E27FC236}">
                <a16:creationId xmlns:a16="http://schemas.microsoft.com/office/drawing/2014/main" id="{17D2111F-7B0A-4AA4-8757-DC96D23E9911}"/>
              </a:ext>
            </a:extLst>
          </p:cNvPr>
          <p:cNvGrpSpPr/>
          <p:nvPr/>
        </p:nvGrpSpPr>
        <p:grpSpPr>
          <a:xfrm rot="7382956" flipH="1">
            <a:off x="9587018" y="2853835"/>
            <a:ext cx="495696" cy="679651"/>
            <a:chOff x="2043597" y="4413279"/>
            <a:chExt cx="1588632" cy="1259138"/>
          </a:xfrm>
          <a:effectLst>
            <a:outerShdw blurRad="228600" dist="431800" dir="2700000" algn="tl" rotWithShape="0">
              <a:prstClr val="black">
                <a:alpha val="17000"/>
              </a:prstClr>
            </a:outerShdw>
          </a:effectLst>
        </p:grpSpPr>
        <p:sp>
          <p:nvSpPr>
            <p:cNvPr id="53" name="Freeform 13">
              <a:extLst>
                <a:ext uri="{FF2B5EF4-FFF2-40B4-BE49-F238E27FC236}">
                  <a16:creationId xmlns:a16="http://schemas.microsoft.com/office/drawing/2014/main" id="{941C6FEC-26D4-433B-8DFD-E417A26CFF23}"/>
                </a:ext>
              </a:extLst>
            </p:cNvPr>
            <p:cNvSpPr>
              <a:spLocks/>
            </p:cNvSpPr>
            <p:nvPr/>
          </p:nvSpPr>
          <p:spPr bwMode="auto">
            <a:xfrm>
              <a:off x="2043597" y="4413279"/>
              <a:ext cx="1588632" cy="571907"/>
            </a:xfrm>
            <a:custGeom>
              <a:avLst/>
              <a:gdLst>
                <a:gd name="T0" fmla="*/ 675 w 1350"/>
                <a:gd name="T1" fmla="*/ 486 h 486"/>
                <a:gd name="T2" fmla="*/ 0 w 1350"/>
                <a:gd name="T3" fmla="*/ 242 h 486"/>
                <a:gd name="T4" fmla="*/ 675 w 1350"/>
                <a:gd name="T5" fmla="*/ 0 h 486"/>
                <a:gd name="T6" fmla="*/ 1350 w 1350"/>
                <a:gd name="T7" fmla="*/ 242 h 486"/>
                <a:gd name="T8" fmla="*/ 675 w 1350"/>
                <a:gd name="T9" fmla="*/ 486 h 486"/>
              </a:gdLst>
              <a:ahLst/>
              <a:cxnLst>
                <a:cxn ang="0">
                  <a:pos x="T0" y="T1"/>
                </a:cxn>
                <a:cxn ang="0">
                  <a:pos x="T2" y="T3"/>
                </a:cxn>
                <a:cxn ang="0">
                  <a:pos x="T4" y="T5"/>
                </a:cxn>
                <a:cxn ang="0">
                  <a:pos x="T6" y="T7"/>
                </a:cxn>
                <a:cxn ang="0">
                  <a:pos x="T8" y="T9"/>
                </a:cxn>
              </a:cxnLst>
              <a:rect l="0" t="0" r="r" b="b"/>
              <a:pathLst>
                <a:path w="1350" h="486">
                  <a:moveTo>
                    <a:pt x="675" y="486"/>
                  </a:moveTo>
                  <a:lnTo>
                    <a:pt x="0" y="242"/>
                  </a:lnTo>
                  <a:lnTo>
                    <a:pt x="675" y="0"/>
                  </a:lnTo>
                  <a:lnTo>
                    <a:pt x="1350" y="242"/>
                  </a:lnTo>
                  <a:lnTo>
                    <a:pt x="675" y="486"/>
                  </a:lnTo>
                  <a:close/>
                </a:path>
              </a:pathLst>
            </a:custGeom>
            <a:solidFill>
              <a:srgbClr val="32329A"/>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sp>
          <p:nvSpPr>
            <p:cNvPr id="54" name="Freeform 15">
              <a:extLst>
                <a:ext uri="{FF2B5EF4-FFF2-40B4-BE49-F238E27FC236}">
                  <a16:creationId xmlns:a16="http://schemas.microsoft.com/office/drawing/2014/main" id="{4841FCC1-91DA-4CC8-A303-328479BBEE0E}"/>
                </a:ext>
              </a:extLst>
            </p:cNvPr>
            <p:cNvSpPr>
              <a:spLocks/>
            </p:cNvSpPr>
            <p:nvPr/>
          </p:nvSpPr>
          <p:spPr bwMode="auto">
            <a:xfrm>
              <a:off x="2837913" y="4698056"/>
              <a:ext cx="794316" cy="974361"/>
            </a:xfrm>
            <a:custGeom>
              <a:avLst/>
              <a:gdLst>
                <a:gd name="T0" fmla="*/ 0 w 675"/>
                <a:gd name="T1" fmla="*/ 828 h 828"/>
                <a:gd name="T2" fmla="*/ 0 w 675"/>
                <a:gd name="T3" fmla="*/ 244 h 828"/>
                <a:gd name="T4" fmla="*/ 675 w 675"/>
                <a:gd name="T5" fmla="*/ 0 h 828"/>
                <a:gd name="T6" fmla="*/ 0 w 675"/>
                <a:gd name="T7" fmla="*/ 828 h 828"/>
              </a:gdLst>
              <a:ahLst/>
              <a:cxnLst>
                <a:cxn ang="0">
                  <a:pos x="T0" y="T1"/>
                </a:cxn>
                <a:cxn ang="0">
                  <a:pos x="T2" y="T3"/>
                </a:cxn>
                <a:cxn ang="0">
                  <a:pos x="T4" y="T5"/>
                </a:cxn>
                <a:cxn ang="0">
                  <a:pos x="T6" y="T7"/>
                </a:cxn>
              </a:cxnLst>
              <a:rect l="0" t="0" r="r" b="b"/>
              <a:pathLst>
                <a:path w="675" h="828">
                  <a:moveTo>
                    <a:pt x="0" y="828"/>
                  </a:moveTo>
                  <a:lnTo>
                    <a:pt x="0" y="244"/>
                  </a:lnTo>
                  <a:lnTo>
                    <a:pt x="675" y="0"/>
                  </a:lnTo>
                  <a:lnTo>
                    <a:pt x="0" y="828"/>
                  </a:lnTo>
                  <a:close/>
                </a:path>
              </a:pathLst>
            </a:custGeom>
            <a:solidFill>
              <a:srgbClr val="7C7ADF"/>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sp>
          <p:nvSpPr>
            <p:cNvPr id="55" name="Freeform 16">
              <a:extLst>
                <a:ext uri="{FF2B5EF4-FFF2-40B4-BE49-F238E27FC236}">
                  <a16:creationId xmlns:a16="http://schemas.microsoft.com/office/drawing/2014/main" id="{5E6BE56A-628C-40A9-963C-E7C016D745D5}"/>
                </a:ext>
              </a:extLst>
            </p:cNvPr>
            <p:cNvSpPr>
              <a:spLocks/>
            </p:cNvSpPr>
            <p:nvPr/>
          </p:nvSpPr>
          <p:spPr bwMode="auto">
            <a:xfrm>
              <a:off x="2043597" y="4698056"/>
              <a:ext cx="794316" cy="974361"/>
            </a:xfrm>
            <a:custGeom>
              <a:avLst/>
              <a:gdLst>
                <a:gd name="T0" fmla="*/ 675 w 675"/>
                <a:gd name="T1" fmla="*/ 828 h 828"/>
                <a:gd name="T2" fmla="*/ 675 w 675"/>
                <a:gd name="T3" fmla="*/ 244 h 828"/>
                <a:gd name="T4" fmla="*/ 0 w 675"/>
                <a:gd name="T5" fmla="*/ 0 h 828"/>
                <a:gd name="T6" fmla="*/ 675 w 675"/>
                <a:gd name="T7" fmla="*/ 828 h 828"/>
              </a:gdLst>
              <a:ahLst/>
              <a:cxnLst>
                <a:cxn ang="0">
                  <a:pos x="T0" y="T1"/>
                </a:cxn>
                <a:cxn ang="0">
                  <a:pos x="T2" y="T3"/>
                </a:cxn>
                <a:cxn ang="0">
                  <a:pos x="T4" y="T5"/>
                </a:cxn>
                <a:cxn ang="0">
                  <a:pos x="T6" y="T7"/>
                </a:cxn>
              </a:cxnLst>
              <a:rect l="0" t="0" r="r" b="b"/>
              <a:pathLst>
                <a:path w="675" h="828">
                  <a:moveTo>
                    <a:pt x="675" y="828"/>
                  </a:moveTo>
                  <a:lnTo>
                    <a:pt x="675" y="244"/>
                  </a:lnTo>
                  <a:lnTo>
                    <a:pt x="0" y="0"/>
                  </a:lnTo>
                  <a:lnTo>
                    <a:pt x="675" y="828"/>
                  </a:lnTo>
                  <a:close/>
                </a:path>
              </a:pathLst>
            </a:custGeom>
            <a:solidFill>
              <a:srgbClr val="4F4EC6"/>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grpSp>
      <p:grpSp>
        <p:nvGrpSpPr>
          <p:cNvPr id="56" name="Group 55">
            <a:extLst>
              <a:ext uri="{FF2B5EF4-FFF2-40B4-BE49-F238E27FC236}">
                <a16:creationId xmlns:a16="http://schemas.microsoft.com/office/drawing/2014/main" id="{60BF77F6-A76D-49E4-B786-AE4B62FCB254}"/>
              </a:ext>
            </a:extLst>
          </p:cNvPr>
          <p:cNvGrpSpPr/>
          <p:nvPr/>
        </p:nvGrpSpPr>
        <p:grpSpPr>
          <a:xfrm rot="14954083">
            <a:off x="438249" y="5809581"/>
            <a:ext cx="572806" cy="785377"/>
            <a:chOff x="2043597" y="4413279"/>
            <a:chExt cx="1588632" cy="1259138"/>
          </a:xfrm>
          <a:effectLst>
            <a:outerShdw blurRad="228600" dist="431800" dir="2700000" algn="tl" rotWithShape="0">
              <a:prstClr val="black">
                <a:alpha val="17000"/>
              </a:prstClr>
            </a:outerShdw>
          </a:effectLst>
        </p:grpSpPr>
        <p:sp>
          <p:nvSpPr>
            <p:cNvPr id="57" name="Freeform 13">
              <a:extLst>
                <a:ext uri="{FF2B5EF4-FFF2-40B4-BE49-F238E27FC236}">
                  <a16:creationId xmlns:a16="http://schemas.microsoft.com/office/drawing/2014/main" id="{ED9A9D0B-C9A9-4227-A380-A5FB53580FD9}"/>
                </a:ext>
              </a:extLst>
            </p:cNvPr>
            <p:cNvSpPr>
              <a:spLocks/>
            </p:cNvSpPr>
            <p:nvPr/>
          </p:nvSpPr>
          <p:spPr bwMode="auto">
            <a:xfrm>
              <a:off x="2043597" y="4413279"/>
              <a:ext cx="1588632" cy="571907"/>
            </a:xfrm>
            <a:custGeom>
              <a:avLst/>
              <a:gdLst>
                <a:gd name="T0" fmla="*/ 675 w 1350"/>
                <a:gd name="T1" fmla="*/ 486 h 486"/>
                <a:gd name="T2" fmla="*/ 0 w 1350"/>
                <a:gd name="T3" fmla="*/ 242 h 486"/>
                <a:gd name="T4" fmla="*/ 675 w 1350"/>
                <a:gd name="T5" fmla="*/ 0 h 486"/>
                <a:gd name="T6" fmla="*/ 1350 w 1350"/>
                <a:gd name="T7" fmla="*/ 242 h 486"/>
                <a:gd name="T8" fmla="*/ 675 w 1350"/>
                <a:gd name="T9" fmla="*/ 486 h 486"/>
              </a:gdLst>
              <a:ahLst/>
              <a:cxnLst>
                <a:cxn ang="0">
                  <a:pos x="T0" y="T1"/>
                </a:cxn>
                <a:cxn ang="0">
                  <a:pos x="T2" y="T3"/>
                </a:cxn>
                <a:cxn ang="0">
                  <a:pos x="T4" y="T5"/>
                </a:cxn>
                <a:cxn ang="0">
                  <a:pos x="T6" y="T7"/>
                </a:cxn>
                <a:cxn ang="0">
                  <a:pos x="T8" y="T9"/>
                </a:cxn>
              </a:cxnLst>
              <a:rect l="0" t="0" r="r" b="b"/>
              <a:pathLst>
                <a:path w="1350" h="486">
                  <a:moveTo>
                    <a:pt x="675" y="486"/>
                  </a:moveTo>
                  <a:lnTo>
                    <a:pt x="0" y="242"/>
                  </a:lnTo>
                  <a:lnTo>
                    <a:pt x="675" y="0"/>
                  </a:lnTo>
                  <a:lnTo>
                    <a:pt x="1350" y="242"/>
                  </a:lnTo>
                  <a:lnTo>
                    <a:pt x="675" y="486"/>
                  </a:lnTo>
                  <a:close/>
                </a:path>
              </a:pathLst>
            </a:custGeom>
            <a:solidFill>
              <a:srgbClr val="7A06AE"/>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sp>
          <p:nvSpPr>
            <p:cNvPr id="58" name="Freeform 15">
              <a:extLst>
                <a:ext uri="{FF2B5EF4-FFF2-40B4-BE49-F238E27FC236}">
                  <a16:creationId xmlns:a16="http://schemas.microsoft.com/office/drawing/2014/main" id="{4D081ABE-95AC-4514-BABC-01B8119822A8}"/>
                </a:ext>
              </a:extLst>
            </p:cNvPr>
            <p:cNvSpPr>
              <a:spLocks/>
            </p:cNvSpPr>
            <p:nvPr/>
          </p:nvSpPr>
          <p:spPr bwMode="auto">
            <a:xfrm>
              <a:off x="2837913" y="4698056"/>
              <a:ext cx="794316" cy="974361"/>
            </a:xfrm>
            <a:custGeom>
              <a:avLst/>
              <a:gdLst>
                <a:gd name="T0" fmla="*/ 0 w 675"/>
                <a:gd name="T1" fmla="*/ 828 h 828"/>
                <a:gd name="T2" fmla="*/ 0 w 675"/>
                <a:gd name="T3" fmla="*/ 244 h 828"/>
                <a:gd name="T4" fmla="*/ 675 w 675"/>
                <a:gd name="T5" fmla="*/ 0 h 828"/>
                <a:gd name="T6" fmla="*/ 0 w 675"/>
                <a:gd name="T7" fmla="*/ 828 h 828"/>
              </a:gdLst>
              <a:ahLst/>
              <a:cxnLst>
                <a:cxn ang="0">
                  <a:pos x="T0" y="T1"/>
                </a:cxn>
                <a:cxn ang="0">
                  <a:pos x="T2" y="T3"/>
                </a:cxn>
                <a:cxn ang="0">
                  <a:pos x="T4" y="T5"/>
                </a:cxn>
                <a:cxn ang="0">
                  <a:pos x="T6" y="T7"/>
                </a:cxn>
              </a:cxnLst>
              <a:rect l="0" t="0" r="r" b="b"/>
              <a:pathLst>
                <a:path w="675" h="828">
                  <a:moveTo>
                    <a:pt x="0" y="828"/>
                  </a:moveTo>
                  <a:lnTo>
                    <a:pt x="0" y="244"/>
                  </a:lnTo>
                  <a:lnTo>
                    <a:pt x="675" y="0"/>
                  </a:lnTo>
                  <a:lnTo>
                    <a:pt x="0" y="828"/>
                  </a:lnTo>
                  <a:close/>
                </a:path>
              </a:pathLst>
            </a:custGeom>
            <a:solidFill>
              <a:srgbClr val="C144FA"/>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sp>
          <p:nvSpPr>
            <p:cNvPr id="59" name="Freeform 16">
              <a:extLst>
                <a:ext uri="{FF2B5EF4-FFF2-40B4-BE49-F238E27FC236}">
                  <a16:creationId xmlns:a16="http://schemas.microsoft.com/office/drawing/2014/main" id="{84AAE174-E1D1-4199-9F22-E9B33796AAC0}"/>
                </a:ext>
              </a:extLst>
            </p:cNvPr>
            <p:cNvSpPr>
              <a:spLocks/>
            </p:cNvSpPr>
            <p:nvPr/>
          </p:nvSpPr>
          <p:spPr bwMode="auto">
            <a:xfrm>
              <a:off x="2043597" y="4698056"/>
              <a:ext cx="794316" cy="974361"/>
            </a:xfrm>
            <a:custGeom>
              <a:avLst/>
              <a:gdLst>
                <a:gd name="T0" fmla="*/ 675 w 675"/>
                <a:gd name="T1" fmla="*/ 828 h 828"/>
                <a:gd name="T2" fmla="*/ 675 w 675"/>
                <a:gd name="T3" fmla="*/ 244 h 828"/>
                <a:gd name="T4" fmla="*/ 0 w 675"/>
                <a:gd name="T5" fmla="*/ 0 h 828"/>
                <a:gd name="T6" fmla="*/ 675 w 675"/>
                <a:gd name="T7" fmla="*/ 828 h 828"/>
              </a:gdLst>
              <a:ahLst/>
              <a:cxnLst>
                <a:cxn ang="0">
                  <a:pos x="T0" y="T1"/>
                </a:cxn>
                <a:cxn ang="0">
                  <a:pos x="T2" y="T3"/>
                </a:cxn>
                <a:cxn ang="0">
                  <a:pos x="T4" y="T5"/>
                </a:cxn>
                <a:cxn ang="0">
                  <a:pos x="T6" y="T7"/>
                </a:cxn>
              </a:cxnLst>
              <a:rect l="0" t="0" r="r" b="b"/>
              <a:pathLst>
                <a:path w="675" h="828">
                  <a:moveTo>
                    <a:pt x="675" y="828"/>
                  </a:moveTo>
                  <a:lnTo>
                    <a:pt x="675" y="244"/>
                  </a:lnTo>
                  <a:lnTo>
                    <a:pt x="0" y="0"/>
                  </a:lnTo>
                  <a:lnTo>
                    <a:pt x="675" y="828"/>
                  </a:lnTo>
                  <a:close/>
                </a:path>
              </a:pathLst>
            </a:custGeom>
            <a:solidFill>
              <a:srgbClr val="AF12F7"/>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grpSp>
      <p:sp>
        <p:nvSpPr>
          <p:cNvPr id="61" name="Kotak Teks 34">
            <a:extLst>
              <a:ext uri="{FF2B5EF4-FFF2-40B4-BE49-F238E27FC236}">
                <a16:creationId xmlns:a16="http://schemas.microsoft.com/office/drawing/2014/main" id="{D8C93140-F9AB-42EA-A2C6-6441ED10A1B5}"/>
              </a:ext>
            </a:extLst>
          </p:cNvPr>
          <p:cNvSpPr txBox="1"/>
          <p:nvPr/>
        </p:nvSpPr>
        <p:spPr>
          <a:xfrm>
            <a:off x="8748386" y="4010645"/>
            <a:ext cx="1547359" cy="261610"/>
          </a:xfrm>
          <a:prstGeom prst="rect">
            <a:avLst/>
          </a:prstGeom>
          <a:noFill/>
        </p:spPr>
        <p:txBody>
          <a:bodyPr wrap="square" rtlCol="0">
            <a:spAutoFit/>
          </a:bodyPr>
          <a:lstStyle/>
          <a:p>
            <a:pPr algn="r"/>
            <a:r>
              <a:rPr lang="en-US" sz="1100" i="1">
                <a:solidFill>
                  <a:srgbClr val="7C7ADF"/>
                </a:solidFill>
                <a:latin typeface="Poppins Light" panose="00000400000000000000" pitchFamily="2" charset="0"/>
                <a:ea typeface="Open Sans" panose="020B0606030504020204" pitchFamily="34" charset="0"/>
                <a:cs typeface="Poppins Light" panose="00000400000000000000" pitchFamily="2" charset="0"/>
              </a:rPr>
              <a:t>+65 642 917 6183</a:t>
            </a:r>
          </a:p>
        </p:txBody>
      </p:sp>
      <p:sp>
        <p:nvSpPr>
          <p:cNvPr id="3" name="Picture Placeholder 2">
            <a:extLst>
              <a:ext uri="{FF2B5EF4-FFF2-40B4-BE49-F238E27FC236}">
                <a16:creationId xmlns:a16="http://schemas.microsoft.com/office/drawing/2014/main" id="{37DEF0F4-CE9D-419E-B2A5-6319EF1E1CF2}"/>
              </a:ext>
            </a:extLst>
          </p:cNvPr>
          <p:cNvSpPr>
            <a:spLocks noGrp="1"/>
          </p:cNvSpPr>
          <p:nvPr>
            <p:ph type="pic" sz="quarter" idx="12"/>
          </p:nvPr>
        </p:nvSpPr>
        <p:spPr/>
      </p:sp>
    </p:spTree>
    <p:extLst>
      <p:ext uri="{BB962C8B-B14F-4D97-AF65-F5344CB8AC3E}">
        <p14:creationId xmlns:p14="http://schemas.microsoft.com/office/powerpoint/2010/main" val="398520326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7E15DD77-AF5E-4D3A-A8B4-A2FC3F64FAB0}"/>
              </a:ext>
            </a:extLst>
          </p:cNvPr>
          <p:cNvSpPr>
            <a:spLocks noGrp="1"/>
          </p:cNvSpPr>
          <p:nvPr>
            <p:ph type="pic" sz="quarter" idx="10"/>
          </p:nvPr>
        </p:nvSpPr>
        <p:spPr/>
      </p:sp>
      <p:sp>
        <p:nvSpPr>
          <p:cNvPr id="6" name="TextBox 5">
            <a:extLst>
              <a:ext uri="{FF2B5EF4-FFF2-40B4-BE49-F238E27FC236}">
                <a16:creationId xmlns:a16="http://schemas.microsoft.com/office/drawing/2014/main" id="{C3EDB971-3AA8-4C87-A097-59F765983053}"/>
              </a:ext>
            </a:extLst>
          </p:cNvPr>
          <p:cNvSpPr txBox="1"/>
          <p:nvPr/>
        </p:nvSpPr>
        <p:spPr>
          <a:xfrm>
            <a:off x="1443341" y="2266598"/>
            <a:ext cx="4106212" cy="523220"/>
          </a:xfrm>
          <a:prstGeom prst="rect">
            <a:avLst/>
          </a:prstGeom>
          <a:noFill/>
        </p:spPr>
        <p:txBody>
          <a:bodyPr wrap="square" rtlCol="0">
            <a:spAutoFit/>
          </a:bodyPr>
          <a:lstStyle/>
          <a:p>
            <a:r>
              <a:rPr lang="en-US" sz="2800" b="1">
                <a:solidFill>
                  <a:schemeClr val="bg1"/>
                </a:solidFill>
                <a:latin typeface="Poppins" panose="00000500000000000000" pitchFamily="2" charset="0"/>
                <a:cs typeface="Poppins" panose="00000500000000000000" pitchFamily="2" charset="0"/>
              </a:rPr>
              <a:t>Nice to meet you,</a:t>
            </a:r>
            <a:endParaRPr lang="en-ID" sz="2800" b="1" dirty="0">
              <a:solidFill>
                <a:schemeClr val="bg1"/>
              </a:solidFill>
              <a:latin typeface="Poppins" panose="00000500000000000000" pitchFamily="2" charset="0"/>
              <a:cs typeface="Poppins" panose="00000500000000000000" pitchFamily="2" charset="0"/>
            </a:endParaRPr>
          </a:p>
        </p:txBody>
      </p:sp>
      <p:sp>
        <p:nvSpPr>
          <p:cNvPr id="8" name="Rectangle 7">
            <a:extLst>
              <a:ext uri="{FF2B5EF4-FFF2-40B4-BE49-F238E27FC236}">
                <a16:creationId xmlns:a16="http://schemas.microsoft.com/office/drawing/2014/main" id="{70CD948D-F5A2-430B-9C92-688C99CAC600}"/>
              </a:ext>
            </a:extLst>
          </p:cNvPr>
          <p:cNvSpPr/>
          <p:nvPr/>
        </p:nvSpPr>
        <p:spPr>
          <a:xfrm>
            <a:off x="1443341" y="2789818"/>
            <a:ext cx="4600080" cy="1278363"/>
          </a:xfrm>
          <a:prstGeom prst="rect">
            <a:avLst/>
          </a:prstGeom>
        </p:spPr>
        <p:txBody>
          <a:bodyPr wrap="square">
            <a:spAutoFit/>
          </a:bodyPr>
          <a:lstStyle/>
          <a:p>
            <a:pPr algn="just">
              <a:lnSpc>
                <a:spcPct val="150000"/>
              </a:lnSpc>
            </a:pPr>
            <a:r>
              <a:rPr lang="en-US" sz="1050">
                <a:solidFill>
                  <a:schemeClr val="bg1">
                    <a:lumMod val="95000"/>
                  </a:schemeClr>
                </a:solidFill>
                <a:latin typeface="Muli" pitchFamily="2" charset="0"/>
                <a:ea typeface="Open Sans" panose="020B0606030504020204" pitchFamily="34" charset="0"/>
                <a:cs typeface="Open Sans" panose="020B0606030504020204" pitchFamily="34" charset="0"/>
              </a:rPr>
              <a:t>At vero eos et accusamus et iusto odio dignissimos ducim blanditiis. ise praesentium voluptatum deleatque corrupti quos dolores et quas et molestias excepturi sint occaecati cupiditate non provident, similique molesti sunt in culpa qui officia deserunt mollitia ise praesentium voluptatum deleatque corrupti quos dolores et quas et.</a:t>
            </a:r>
          </a:p>
        </p:txBody>
      </p:sp>
      <p:sp>
        <p:nvSpPr>
          <p:cNvPr id="10" name="TextBox 9">
            <a:extLst>
              <a:ext uri="{FF2B5EF4-FFF2-40B4-BE49-F238E27FC236}">
                <a16:creationId xmlns:a16="http://schemas.microsoft.com/office/drawing/2014/main" id="{21FAE473-7407-4468-9F68-B16634070ED6}"/>
              </a:ext>
            </a:extLst>
          </p:cNvPr>
          <p:cNvSpPr txBox="1"/>
          <p:nvPr/>
        </p:nvSpPr>
        <p:spPr>
          <a:xfrm>
            <a:off x="4620710" y="4264009"/>
            <a:ext cx="1422711" cy="327392"/>
          </a:xfrm>
          <a:prstGeom prst="hexagon">
            <a:avLst/>
          </a:prstGeom>
          <a:solidFill>
            <a:srgbClr val="7C7ADF"/>
          </a:solidFill>
        </p:spPr>
        <p:txBody>
          <a:bodyPr wrap="none" rtlCol="0">
            <a:spAutoFit/>
          </a:bodyPr>
          <a:lstStyle/>
          <a:p>
            <a:r>
              <a:rPr lang="en-US" sz="1100" b="1" spc="200">
                <a:solidFill>
                  <a:schemeClr val="bg1">
                    <a:lumMod val="95000"/>
                  </a:schemeClr>
                </a:solidFill>
                <a:latin typeface="Poppins SemiBold" panose="00000700000000000000" pitchFamily="2" charset="0"/>
                <a:ea typeface="Open Sans" panose="020B0606030504020204" pitchFamily="34" charset="0"/>
                <a:cs typeface="Poppins SemiBold" panose="00000700000000000000" pitchFamily="2" charset="0"/>
              </a:rPr>
              <a:t>Read Next</a:t>
            </a:r>
          </a:p>
        </p:txBody>
      </p:sp>
      <p:sp>
        <p:nvSpPr>
          <p:cNvPr id="12" name="TextBox 11">
            <a:extLst>
              <a:ext uri="{FF2B5EF4-FFF2-40B4-BE49-F238E27FC236}">
                <a16:creationId xmlns:a16="http://schemas.microsoft.com/office/drawing/2014/main" id="{5CD1BD60-F088-451D-A0B6-5E79094A6F70}"/>
              </a:ext>
            </a:extLst>
          </p:cNvPr>
          <p:cNvSpPr txBox="1"/>
          <p:nvPr/>
        </p:nvSpPr>
        <p:spPr>
          <a:xfrm>
            <a:off x="8686212" y="6253209"/>
            <a:ext cx="3090911" cy="261610"/>
          </a:xfrm>
          <a:prstGeom prst="rect">
            <a:avLst/>
          </a:prstGeom>
          <a:noFill/>
        </p:spPr>
        <p:txBody>
          <a:bodyPr wrap="none" rtlCol="0">
            <a:spAutoFit/>
          </a:bodyPr>
          <a:lstStyle/>
          <a:p>
            <a:r>
              <a:rPr lang="en-US" sz="1100" spc="200">
                <a:solidFill>
                  <a:schemeClr val="bg1"/>
                </a:solidFill>
                <a:latin typeface="Poppins Light" panose="00000400000000000000" pitchFamily="2" charset="0"/>
                <a:ea typeface="Open Sans" panose="020B0606030504020204" pitchFamily="34" charset="0"/>
                <a:cs typeface="Poppins Light" panose="00000400000000000000" pitchFamily="2" charset="0"/>
              </a:rPr>
              <a:t>@Presented By: </a:t>
            </a:r>
            <a:r>
              <a:rPr lang="en-US" sz="1100" b="1" spc="200">
                <a:solidFill>
                  <a:schemeClr val="bg1"/>
                </a:solidFill>
                <a:latin typeface="Poppins Light" panose="00000400000000000000" pitchFamily="2" charset="0"/>
                <a:ea typeface="Open Sans" panose="020B0606030504020204" pitchFamily="34" charset="0"/>
                <a:cs typeface="Poppins Light" panose="00000400000000000000" pitchFamily="2" charset="0"/>
              </a:rPr>
              <a:t>Yumnacreative</a:t>
            </a:r>
          </a:p>
        </p:txBody>
      </p:sp>
    </p:spTree>
    <p:extLst>
      <p:ext uri="{BB962C8B-B14F-4D97-AF65-F5344CB8AC3E}">
        <p14:creationId xmlns:p14="http://schemas.microsoft.com/office/powerpoint/2010/main" val="132982462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 name="Rectangle: Rounded Corners 74">
            <a:extLst>
              <a:ext uri="{FF2B5EF4-FFF2-40B4-BE49-F238E27FC236}">
                <a16:creationId xmlns:a16="http://schemas.microsoft.com/office/drawing/2014/main" id="{9095D579-553C-4D88-8C2B-7B3B7934F76D}"/>
              </a:ext>
            </a:extLst>
          </p:cNvPr>
          <p:cNvSpPr/>
          <p:nvPr/>
        </p:nvSpPr>
        <p:spPr>
          <a:xfrm>
            <a:off x="4922185" y="4684543"/>
            <a:ext cx="2246034" cy="1673782"/>
          </a:xfrm>
          <a:prstGeom prst="roundRect">
            <a:avLst>
              <a:gd name="adj" fmla="val 9133"/>
            </a:avLst>
          </a:prstGeom>
          <a:solidFill>
            <a:schemeClr val="bg1"/>
          </a:solidFill>
          <a:ln>
            <a:noFill/>
          </a:ln>
          <a:effectLst>
            <a:outerShdw blurRad="127000" dist="76200" dir="2700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76" name="TextBox 75">
            <a:extLst>
              <a:ext uri="{FF2B5EF4-FFF2-40B4-BE49-F238E27FC236}">
                <a16:creationId xmlns:a16="http://schemas.microsoft.com/office/drawing/2014/main" id="{2283D969-7410-4B8E-AF97-B1E45C617C84}"/>
              </a:ext>
            </a:extLst>
          </p:cNvPr>
          <p:cNvSpPr txBox="1"/>
          <p:nvPr/>
        </p:nvSpPr>
        <p:spPr>
          <a:xfrm>
            <a:off x="5482598" y="5391237"/>
            <a:ext cx="1122423" cy="261610"/>
          </a:xfrm>
          <a:prstGeom prst="rect">
            <a:avLst/>
          </a:prstGeom>
          <a:noFill/>
        </p:spPr>
        <p:txBody>
          <a:bodyPr wrap="none" rtlCol="0">
            <a:spAutoFit/>
          </a:bodyPr>
          <a:lstStyle/>
          <a:p>
            <a:pPr algn="ctr"/>
            <a:r>
              <a:rPr lang="en-US" sz="1100" b="1" spc="200">
                <a:solidFill>
                  <a:schemeClr val="tx1">
                    <a:lumMod val="75000"/>
                    <a:lumOff val="25000"/>
                  </a:schemeClr>
                </a:solidFill>
                <a:latin typeface="Poppins SemiBold" panose="00000700000000000000" pitchFamily="2" charset="0"/>
                <a:ea typeface="Open Sans" panose="020B0606030504020204" pitchFamily="34" charset="0"/>
                <a:cs typeface="Poppins SemiBold" panose="00000700000000000000" pitchFamily="2" charset="0"/>
              </a:rPr>
              <a:t>Point Five</a:t>
            </a:r>
          </a:p>
        </p:txBody>
      </p:sp>
      <p:sp>
        <p:nvSpPr>
          <p:cNvPr id="77" name="Rectangle 76">
            <a:extLst>
              <a:ext uri="{FF2B5EF4-FFF2-40B4-BE49-F238E27FC236}">
                <a16:creationId xmlns:a16="http://schemas.microsoft.com/office/drawing/2014/main" id="{B91C627B-E00E-4C4E-B299-A7960A350521}"/>
              </a:ext>
            </a:extLst>
          </p:cNvPr>
          <p:cNvSpPr/>
          <p:nvPr/>
        </p:nvSpPr>
        <p:spPr>
          <a:xfrm>
            <a:off x="5057684" y="5652847"/>
            <a:ext cx="1972250" cy="548676"/>
          </a:xfrm>
          <a:prstGeom prst="rect">
            <a:avLst/>
          </a:prstGeom>
        </p:spPr>
        <p:txBody>
          <a:bodyPr wrap="square">
            <a:spAutoFit/>
          </a:bodyPr>
          <a:lstStyle/>
          <a:p>
            <a:pPr algn="ctr">
              <a:lnSpc>
                <a:spcPct val="150000"/>
              </a:lnSpc>
            </a:pPr>
            <a:r>
              <a:rPr lang="en-US" sz="1050">
                <a:solidFill>
                  <a:schemeClr val="tx1">
                    <a:lumMod val="50000"/>
                    <a:lumOff val="50000"/>
                  </a:schemeClr>
                </a:solidFill>
                <a:latin typeface="Muli" pitchFamily="2" charset="0"/>
                <a:ea typeface="Open Sans" panose="020B0606030504020204" pitchFamily="34" charset="0"/>
                <a:cs typeface="Open Sans" panose="020B0606030504020204" pitchFamily="34" charset="0"/>
              </a:rPr>
              <a:t>At vero eos et accusamus et iusto odio dignissimos.</a:t>
            </a:r>
          </a:p>
        </p:txBody>
      </p:sp>
      <p:sp>
        <p:nvSpPr>
          <p:cNvPr id="69" name="Rectangle: Rounded Corners 68">
            <a:extLst>
              <a:ext uri="{FF2B5EF4-FFF2-40B4-BE49-F238E27FC236}">
                <a16:creationId xmlns:a16="http://schemas.microsoft.com/office/drawing/2014/main" id="{8C3AAAD8-6B18-40C5-806B-87C500F0DBC9}"/>
              </a:ext>
            </a:extLst>
          </p:cNvPr>
          <p:cNvSpPr/>
          <p:nvPr/>
        </p:nvSpPr>
        <p:spPr>
          <a:xfrm>
            <a:off x="7709763" y="4684543"/>
            <a:ext cx="2246034" cy="1673782"/>
          </a:xfrm>
          <a:prstGeom prst="roundRect">
            <a:avLst>
              <a:gd name="adj" fmla="val 9133"/>
            </a:avLst>
          </a:prstGeom>
          <a:solidFill>
            <a:schemeClr val="bg1"/>
          </a:solidFill>
          <a:ln>
            <a:noFill/>
          </a:ln>
          <a:effectLst>
            <a:outerShdw blurRad="127000" dist="76200" dir="2700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70" name="Rectangle: Rounded Corners 69">
            <a:extLst>
              <a:ext uri="{FF2B5EF4-FFF2-40B4-BE49-F238E27FC236}">
                <a16:creationId xmlns:a16="http://schemas.microsoft.com/office/drawing/2014/main" id="{B36EA39D-CB03-444C-86B0-CFE60B8942A4}"/>
              </a:ext>
            </a:extLst>
          </p:cNvPr>
          <p:cNvSpPr/>
          <p:nvPr/>
        </p:nvSpPr>
        <p:spPr>
          <a:xfrm>
            <a:off x="2089991" y="4684543"/>
            <a:ext cx="2246034" cy="1673782"/>
          </a:xfrm>
          <a:prstGeom prst="roundRect">
            <a:avLst>
              <a:gd name="adj" fmla="val 9133"/>
            </a:avLst>
          </a:prstGeom>
          <a:solidFill>
            <a:schemeClr val="bg1"/>
          </a:solidFill>
          <a:ln>
            <a:noFill/>
          </a:ln>
          <a:effectLst>
            <a:outerShdw blurRad="127000" dist="76200" dir="2700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66" name="Rectangle: Rounded Corners 65">
            <a:extLst>
              <a:ext uri="{FF2B5EF4-FFF2-40B4-BE49-F238E27FC236}">
                <a16:creationId xmlns:a16="http://schemas.microsoft.com/office/drawing/2014/main" id="{99C5DC0F-A8D9-4CB9-BD9F-FF38537871A8}"/>
              </a:ext>
            </a:extLst>
          </p:cNvPr>
          <p:cNvSpPr/>
          <p:nvPr/>
        </p:nvSpPr>
        <p:spPr>
          <a:xfrm>
            <a:off x="7709763" y="2592109"/>
            <a:ext cx="2246034" cy="1673782"/>
          </a:xfrm>
          <a:prstGeom prst="roundRect">
            <a:avLst>
              <a:gd name="adj" fmla="val 9133"/>
            </a:avLst>
          </a:prstGeom>
          <a:solidFill>
            <a:schemeClr val="bg1"/>
          </a:solidFill>
          <a:ln>
            <a:noFill/>
          </a:ln>
          <a:effectLst>
            <a:outerShdw blurRad="127000" dist="76200" dir="2700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2" name="Rectangle: Rounded Corners 11">
            <a:extLst>
              <a:ext uri="{FF2B5EF4-FFF2-40B4-BE49-F238E27FC236}">
                <a16:creationId xmlns:a16="http://schemas.microsoft.com/office/drawing/2014/main" id="{922E2112-87E7-44F8-BE49-46F99116D59B}"/>
              </a:ext>
            </a:extLst>
          </p:cNvPr>
          <p:cNvSpPr/>
          <p:nvPr/>
        </p:nvSpPr>
        <p:spPr>
          <a:xfrm>
            <a:off x="4899877" y="2592109"/>
            <a:ext cx="2246034" cy="1673782"/>
          </a:xfrm>
          <a:prstGeom prst="roundRect">
            <a:avLst>
              <a:gd name="adj" fmla="val 9133"/>
            </a:avLst>
          </a:prstGeom>
          <a:gradFill>
            <a:gsLst>
              <a:gs pos="23000">
                <a:srgbClr val="7C7ADF"/>
              </a:gs>
              <a:gs pos="100000">
                <a:srgbClr val="AFAEEC"/>
              </a:gs>
            </a:gsLst>
            <a:lin ang="5400000" scaled="1"/>
          </a:gradFill>
          <a:ln>
            <a:noFill/>
          </a:ln>
          <a:effectLst>
            <a:outerShdw blurRad="127000" dist="76200" dir="2700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4" name="Rectangle: Rounded Corners 13">
            <a:extLst>
              <a:ext uri="{FF2B5EF4-FFF2-40B4-BE49-F238E27FC236}">
                <a16:creationId xmlns:a16="http://schemas.microsoft.com/office/drawing/2014/main" id="{A349F4E1-40EE-4C6F-8D71-182B6D348FE5}"/>
              </a:ext>
            </a:extLst>
          </p:cNvPr>
          <p:cNvSpPr/>
          <p:nvPr/>
        </p:nvSpPr>
        <p:spPr>
          <a:xfrm>
            <a:off x="2089991" y="2592109"/>
            <a:ext cx="2246034" cy="1673782"/>
          </a:xfrm>
          <a:prstGeom prst="roundRect">
            <a:avLst>
              <a:gd name="adj" fmla="val 9133"/>
            </a:avLst>
          </a:prstGeom>
          <a:solidFill>
            <a:schemeClr val="bg1"/>
          </a:solidFill>
          <a:ln>
            <a:noFill/>
          </a:ln>
          <a:effectLst>
            <a:outerShdw blurRad="127000" dist="76200" dir="2700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nvGrpSpPr>
          <p:cNvPr id="21" name="Graphic 42">
            <a:extLst>
              <a:ext uri="{FF2B5EF4-FFF2-40B4-BE49-F238E27FC236}">
                <a16:creationId xmlns:a16="http://schemas.microsoft.com/office/drawing/2014/main" id="{8DB748D9-1AE8-47DA-ADA9-DDC77F05180C}"/>
              </a:ext>
            </a:extLst>
          </p:cNvPr>
          <p:cNvGrpSpPr/>
          <p:nvPr/>
        </p:nvGrpSpPr>
        <p:grpSpPr>
          <a:xfrm>
            <a:off x="2908187" y="2781260"/>
            <a:ext cx="558202" cy="558202"/>
            <a:chOff x="3657600" y="4015270"/>
            <a:chExt cx="1852130" cy="1852130"/>
          </a:xfrm>
          <a:solidFill>
            <a:srgbClr val="AFAEEC"/>
          </a:solidFill>
        </p:grpSpPr>
        <p:sp>
          <p:nvSpPr>
            <p:cNvPr id="22" name="Freeform: Shape 21">
              <a:extLst>
                <a:ext uri="{FF2B5EF4-FFF2-40B4-BE49-F238E27FC236}">
                  <a16:creationId xmlns:a16="http://schemas.microsoft.com/office/drawing/2014/main" id="{3E5B5DB2-F664-4C9C-991D-737B6C1AFBEA}"/>
                </a:ext>
              </a:extLst>
            </p:cNvPr>
            <p:cNvSpPr/>
            <p:nvPr/>
          </p:nvSpPr>
          <p:spPr>
            <a:xfrm>
              <a:off x="4844120" y="4333604"/>
              <a:ext cx="347274" cy="347274"/>
            </a:xfrm>
            <a:custGeom>
              <a:avLst/>
              <a:gdLst>
                <a:gd name="connsiteX0" fmla="*/ 173637 w 347274"/>
                <a:gd name="connsiteY0" fmla="*/ 0 h 347274"/>
                <a:gd name="connsiteX1" fmla="*/ 0 w 347274"/>
                <a:gd name="connsiteY1" fmla="*/ 173637 h 347274"/>
                <a:gd name="connsiteX2" fmla="*/ 173637 w 347274"/>
                <a:gd name="connsiteY2" fmla="*/ 347274 h 347274"/>
                <a:gd name="connsiteX3" fmla="*/ 347274 w 347274"/>
                <a:gd name="connsiteY3" fmla="*/ 173637 h 347274"/>
                <a:gd name="connsiteX4" fmla="*/ 173637 w 347274"/>
                <a:gd name="connsiteY4" fmla="*/ 0 h 347274"/>
                <a:gd name="connsiteX5" fmla="*/ 173637 w 347274"/>
                <a:gd name="connsiteY5" fmla="*/ 289395 h 347274"/>
                <a:gd name="connsiteX6" fmla="*/ 57879 w 347274"/>
                <a:gd name="connsiteY6" fmla="*/ 173637 h 347274"/>
                <a:gd name="connsiteX7" fmla="*/ 173637 w 347274"/>
                <a:gd name="connsiteY7" fmla="*/ 57879 h 347274"/>
                <a:gd name="connsiteX8" fmla="*/ 289395 w 347274"/>
                <a:gd name="connsiteY8" fmla="*/ 173637 h 347274"/>
                <a:gd name="connsiteX9" fmla="*/ 173637 w 347274"/>
                <a:gd name="connsiteY9" fmla="*/ 289395 h 3472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47274" h="347274">
                  <a:moveTo>
                    <a:pt x="173637" y="0"/>
                  </a:moveTo>
                  <a:cubicBezTo>
                    <a:pt x="77740" y="0"/>
                    <a:pt x="0" y="77740"/>
                    <a:pt x="0" y="173637"/>
                  </a:cubicBezTo>
                  <a:cubicBezTo>
                    <a:pt x="0" y="269534"/>
                    <a:pt x="77740" y="347274"/>
                    <a:pt x="173637" y="347274"/>
                  </a:cubicBezTo>
                  <a:cubicBezTo>
                    <a:pt x="269534" y="347274"/>
                    <a:pt x="347274" y="269534"/>
                    <a:pt x="347274" y="173637"/>
                  </a:cubicBezTo>
                  <a:cubicBezTo>
                    <a:pt x="347167" y="77785"/>
                    <a:pt x="269490" y="108"/>
                    <a:pt x="173637" y="0"/>
                  </a:cubicBezTo>
                  <a:close/>
                  <a:moveTo>
                    <a:pt x="173637" y="289395"/>
                  </a:moveTo>
                  <a:cubicBezTo>
                    <a:pt x="109706" y="289395"/>
                    <a:pt x="57879" y="237569"/>
                    <a:pt x="57879" y="173637"/>
                  </a:cubicBezTo>
                  <a:cubicBezTo>
                    <a:pt x="57879" y="109706"/>
                    <a:pt x="109706" y="57879"/>
                    <a:pt x="173637" y="57879"/>
                  </a:cubicBezTo>
                  <a:cubicBezTo>
                    <a:pt x="237569" y="57879"/>
                    <a:pt x="289395" y="109706"/>
                    <a:pt x="289395" y="173637"/>
                  </a:cubicBezTo>
                  <a:cubicBezTo>
                    <a:pt x="289323" y="237539"/>
                    <a:pt x="237539" y="289323"/>
                    <a:pt x="173637" y="289395"/>
                  </a:cubicBezTo>
                  <a:close/>
                </a:path>
              </a:pathLst>
            </a:custGeom>
            <a:grpFill/>
            <a:ln w="3609" cap="flat">
              <a:noFill/>
              <a:prstDash val="solid"/>
              <a:miter/>
            </a:ln>
          </p:spPr>
          <p:txBody>
            <a:bodyPr rtlCol="0" anchor="ctr"/>
            <a:lstStyle/>
            <a:p>
              <a:endParaRPr lang="en-ID"/>
            </a:p>
          </p:txBody>
        </p:sp>
        <p:sp>
          <p:nvSpPr>
            <p:cNvPr id="23" name="Freeform: Shape 22">
              <a:extLst>
                <a:ext uri="{FF2B5EF4-FFF2-40B4-BE49-F238E27FC236}">
                  <a16:creationId xmlns:a16="http://schemas.microsoft.com/office/drawing/2014/main" id="{76A3906D-9486-49C6-B333-753D698CD8BC}"/>
                </a:ext>
              </a:extLst>
            </p:cNvPr>
            <p:cNvSpPr/>
            <p:nvPr/>
          </p:nvSpPr>
          <p:spPr>
            <a:xfrm>
              <a:off x="4455136" y="4891930"/>
              <a:ext cx="158923" cy="177629"/>
            </a:xfrm>
            <a:custGeom>
              <a:avLst/>
              <a:gdLst>
                <a:gd name="connsiteX0" fmla="*/ 125017 w 158923"/>
                <a:gd name="connsiteY0" fmla="*/ 74834 h 177629"/>
                <a:gd name="connsiteX1" fmla="*/ 158924 w 158923"/>
                <a:gd name="connsiteY1" fmla="*/ 40929 h 177629"/>
                <a:gd name="connsiteX2" fmla="*/ 118001 w 158923"/>
                <a:gd name="connsiteY2" fmla="*/ 0 h 177629"/>
                <a:gd name="connsiteX3" fmla="*/ 84091 w 158923"/>
                <a:gd name="connsiteY3" fmla="*/ 33906 h 177629"/>
                <a:gd name="connsiteX4" fmla="*/ 0 w 158923"/>
                <a:gd name="connsiteY4" fmla="*/ 152696 h 177629"/>
                <a:gd name="connsiteX5" fmla="*/ 52234 w 158923"/>
                <a:gd name="connsiteY5" fmla="*/ 177629 h 177629"/>
                <a:gd name="connsiteX6" fmla="*/ 125017 w 158923"/>
                <a:gd name="connsiteY6" fmla="*/ 74834 h 17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8923" h="177629">
                  <a:moveTo>
                    <a:pt x="125017" y="74834"/>
                  </a:moveTo>
                  <a:lnTo>
                    <a:pt x="158924" y="40929"/>
                  </a:lnTo>
                  <a:lnTo>
                    <a:pt x="118001" y="0"/>
                  </a:lnTo>
                  <a:lnTo>
                    <a:pt x="84091" y="33906"/>
                  </a:lnTo>
                  <a:cubicBezTo>
                    <a:pt x="49501" y="68425"/>
                    <a:pt x="21061" y="108599"/>
                    <a:pt x="0" y="152696"/>
                  </a:cubicBezTo>
                  <a:lnTo>
                    <a:pt x="52234" y="177629"/>
                  </a:lnTo>
                  <a:cubicBezTo>
                    <a:pt x="70464" y="139469"/>
                    <a:pt x="95079" y="104704"/>
                    <a:pt x="125017" y="74834"/>
                  </a:cubicBezTo>
                  <a:close/>
                </a:path>
              </a:pathLst>
            </a:custGeom>
            <a:grpFill/>
            <a:ln w="3609" cap="flat">
              <a:noFill/>
              <a:prstDash val="solid"/>
              <a:miter/>
            </a:ln>
          </p:spPr>
          <p:txBody>
            <a:bodyPr rtlCol="0" anchor="ctr"/>
            <a:lstStyle/>
            <a:p>
              <a:endParaRPr lang="en-ID"/>
            </a:p>
          </p:txBody>
        </p:sp>
        <p:sp>
          <p:nvSpPr>
            <p:cNvPr id="24" name="Freeform: Shape 23">
              <a:extLst>
                <a:ext uri="{FF2B5EF4-FFF2-40B4-BE49-F238E27FC236}">
                  <a16:creationId xmlns:a16="http://schemas.microsoft.com/office/drawing/2014/main" id="{AEA339D9-07A7-47AD-80CD-2C67C093014C}"/>
                </a:ext>
              </a:extLst>
            </p:cNvPr>
            <p:cNvSpPr/>
            <p:nvPr/>
          </p:nvSpPr>
          <p:spPr>
            <a:xfrm>
              <a:off x="4417573" y="5106691"/>
              <a:ext cx="69109" cy="70285"/>
            </a:xfrm>
            <a:custGeom>
              <a:avLst/>
              <a:gdLst>
                <a:gd name="connsiteX0" fmla="*/ 0 w 69109"/>
                <a:gd name="connsiteY0" fmla="*/ 62033 h 70285"/>
                <a:gd name="connsiteX1" fmla="*/ 57286 w 69109"/>
                <a:gd name="connsiteY1" fmla="*/ 70286 h 70285"/>
                <a:gd name="connsiteX2" fmla="*/ 69109 w 69109"/>
                <a:gd name="connsiteY2" fmla="*/ 16561 h 70285"/>
                <a:gd name="connsiteX3" fmla="*/ 13654 w 69109"/>
                <a:gd name="connsiteY3" fmla="*/ 0 h 70285"/>
                <a:gd name="connsiteX4" fmla="*/ 0 w 69109"/>
                <a:gd name="connsiteY4" fmla="*/ 62033 h 702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109" h="70285">
                  <a:moveTo>
                    <a:pt x="0" y="62033"/>
                  </a:moveTo>
                  <a:lnTo>
                    <a:pt x="57286" y="70286"/>
                  </a:lnTo>
                  <a:cubicBezTo>
                    <a:pt x="59909" y="52113"/>
                    <a:pt x="63861" y="34156"/>
                    <a:pt x="69109" y="16561"/>
                  </a:cubicBezTo>
                  <a:lnTo>
                    <a:pt x="13654" y="0"/>
                  </a:lnTo>
                  <a:cubicBezTo>
                    <a:pt x="7591" y="20316"/>
                    <a:pt x="3027" y="41049"/>
                    <a:pt x="0" y="62033"/>
                  </a:cubicBezTo>
                  <a:close/>
                </a:path>
              </a:pathLst>
            </a:custGeom>
            <a:grpFill/>
            <a:ln w="3609" cap="flat">
              <a:noFill/>
              <a:prstDash val="solid"/>
              <a:miter/>
            </a:ln>
          </p:spPr>
          <p:txBody>
            <a:bodyPr rtlCol="0" anchor="ctr"/>
            <a:lstStyle/>
            <a:p>
              <a:endParaRPr lang="en-ID"/>
            </a:p>
          </p:txBody>
        </p:sp>
        <p:sp>
          <p:nvSpPr>
            <p:cNvPr id="25" name="Freeform: Shape 24">
              <a:extLst>
                <a:ext uri="{FF2B5EF4-FFF2-40B4-BE49-F238E27FC236}">
                  <a16:creationId xmlns:a16="http://schemas.microsoft.com/office/drawing/2014/main" id="{F8F3D9BD-2380-4D9F-8218-EC97931B64F6}"/>
                </a:ext>
              </a:extLst>
            </p:cNvPr>
            <p:cNvSpPr/>
            <p:nvPr/>
          </p:nvSpPr>
          <p:spPr>
            <a:xfrm>
              <a:off x="3722721" y="4073146"/>
              <a:ext cx="1729131" cy="1533797"/>
            </a:xfrm>
            <a:custGeom>
              <a:avLst/>
              <a:gdLst>
                <a:gd name="connsiteX0" fmla="*/ 1700190 w 1729131"/>
                <a:gd name="connsiteY0" fmla="*/ 2 h 1533797"/>
                <a:gd name="connsiteX1" fmla="*/ 1602431 w 1729131"/>
                <a:gd name="connsiteY1" fmla="*/ 2 h 1533797"/>
                <a:gd name="connsiteX2" fmla="*/ 1205421 w 1729131"/>
                <a:gd name="connsiteY2" fmla="*/ 164451 h 1533797"/>
                <a:gd name="connsiteX3" fmla="*/ 1056317 w 1729131"/>
                <a:gd name="connsiteY3" fmla="*/ 347276 h 1533797"/>
                <a:gd name="connsiteX4" fmla="*/ 954785 w 1729131"/>
                <a:gd name="connsiteY4" fmla="*/ 347276 h 1533797"/>
                <a:gd name="connsiteX5" fmla="*/ 724721 w 1729131"/>
                <a:gd name="connsiteY5" fmla="*/ 442572 h 1533797"/>
                <a:gd name="connsiteX6" fmla="*/ 724721 w 1729131"/>
                <a:gd name="connsiteY6" fmla="*/ 483498 h 1533797"/>
                <a:gd name="connsiteX7" fmla="*/ 840479 w 1729131"/>
                <a:gd name="connsiteY7" fmla="*/ 599256 h 1533797"/>
                <a:gd name="connsiteX8" fmla="*/ 860944 w 1729131"/>
                <a:gd name="connsiteY8" fmla="*/ 607732 h 1533797"/>
                <a:gd name="connsiteX9" fmla="*/ 927051 w 1729131"/>
                <a:gd name="connsiteY9" fmla="*/ 607732 h 1533797"/>
                <a:gd name="connsiteX10" fmla="*/ 922472 w 1729131"/>
                <a:gd name="connsiteY10" fmla="*/ 621034 h 1533797"/>
                <a:gd name="connsiteX11" fmla="*/ 840479 w 1729131"/>
                <a:gd name="connsiteY11" fmla="*/ 703027 h 1533797"/>
                <a:gd name="connsiteX12" fmla="*/ 488385 w 1729131"/>
                <a:gd name="connsiteY12" fmla="*/ 1124567 h 1533797"/>
                <a:gd name="connsiteX13" fmla="*/ 162482 w 1729131"/>
                <a:gd name="connsiteY13" fmla="*/ 1153808 h 1533797"/>
                <a:gd name="connsiteX14" fmla="*/ 137931 w 1729131"/>
                <a:gd name="connsiteY14" fmla="*/ 1189532 h 1533797"/>
                <a:gd name="connsiteX15" fmla="*/ 0 w 1729131"/>
                <a:gd name="connsiteY15" fmla="*/ 1235503 h 1533797"/>
                <a:gd name="connsiteX16" fmla="*/ 43395 w 1729131"/>
                <a:gd name="connsiteY16" fmla="*/ 1273801 h 1533797"/>
                <a:gd name="connsiteX17" fmla="*/ 108516 w 1729131"/>
                <a:gd name="connsiteY17" fmla="*/ 1244402 h 1533797"/>
                <a:gd name="connsiteX18" fmla="*/ 115764 w 1729131"/>
                <a:gd name="connsiteY18" fmla="*/ 1244720 h 1533797"/>
                <a:gd name="connsiteX19" fmla="*/ 108516 w 1729131"/>
                <a:gd name="connsiteY19" fmla="*/ 1302281 h 1533797"/>
                <a:gd name="connsiteX20" fmla="*/ 166395 w 1729131"/>
                <a:gd name="connsiteY20" fmla="*/ 1302281 h 1533797"/>
                <a:gd name="connsiteX21" fmla="*/ 339907 w 1729131"/>
                <a:gd name="connsiteY21" fmla="*/ 1128644 h 1533797"/>
                <a:gd name="connsiteX22" fmla="*/ 455590 w 1729131"/>
                <a:gd name="connsiteY22" fmla="*/ 1172758 h 1533797"/>
                <a:gd name="connsiteX23" fmla="*/ 428038 w 1729131"/>
                <a:gd name="connsiteY23" fmla="*/ 1214765 h 1533797"/>
                <a:gd name="connsiteX24" fmla="*/ 422873 w 1729131"/>
                <a:gd name="connsiteY24" fmla="*/ 1222794 h 1533797"/>
                <a:gd name="connsiteX25" fmla="*/ 224274 w 1729131"/>
                <a:gd name="connsiteY25" fmla="*/ 1331221 h 1533797"/>
                <a:gd name="connsiteX26" fmla="*/ 224274 w 1729131"/>
                <a:gd name="connsiteY26" fmla="*/ 1389100 h 1533797"/>
                <a:gd name="connsiteX27" fmla="*/ 471557 w 1729131"/>
                <a:gd name="connsiteY27" fmla="*/ 1254099 h 1533797"/>
                <a:gd name="connsiteX28" fmla="*/ 476721 w 1729131"/>
                <a:gd name="connsiteY28" fmla="*/ 1246069 h 1533797"/>
                <a:gd name="connsiteX29" fmla="*/ 861082 w 1729131"/>
                <a:gd name="connsiteY29" fmla="*/ 764556 h 1533797"/>
                <a:gd name="connsiteX30" fmla="*/ 964714 w 1729131"/>
                <a:gd name="connsiteY30" fmla="*/ 868188 h 1533797"/>
                <a:gd name="connsiteX31" fmla="*/ 898358 w 1729131"/>
                <a:gd name="connsiteY31" fmla="*/ 934544 h 1533797"/>
                <a:gd name="connsiteX32" fmla="*/ 898358 w 1729131"/>
                <a:gd name="connsiteY32" fmla="*/ 1380623 h 1533797"/>
                <a:gd name="connsiteX33" fmla="*/ 939287 w 1729131"/>
                <a:gd name="connsiteY33" fmla="*/ 1339697 h 1533797"/>
                <a:gd name="connsiteX34" fmla="*/ 867152 w 1729131"/>
                <a:gd name="connsiteY34" fmla="*/ 1198686 h 1533797"/>
                <a:gd name="connsiteX35" fmla="*/ 1022404 w 1729131"/>
                <a:gd name="connsiteY35" fmla="*/ 1250630 h 1533797"/>
                <a:gd name="connsiteX36" fmla="*/ 1032465 w 1729131"/>
                <a:gd name="connsiteY36" fmla="*/ 1280322 h 1533797"/>
                <a:gd name="connsiteX37" fmla="*/ 994782 w 1729131"/>
                <a:gd name="connsiteY37" fmla="*/ 1292285 h 1533797"/>
                <a:gd name="connsiteX38" fmla="*/ 1016501 w 1729131"/>
                <a:gd name="connsiteY38" fmla="*/ 1345936 h 1533797"/>
                <a:gd name="connsiteX39" fmla="*/ 1280321 w 1729131"/>
                <a:gd name="connsiteY39" fmla="*/ 1458107 h 1533797"/>
                <a:gd name="connsiteX40" fmla="*/ 1295037 w 1729131"/>
                <a:gd name="connsiteY40" fmla="*/ 1533797 h 1533797"/>
                <a:gd name="connsiteX41" fmla="*/ 1352916 w 1729131"/>
                <a:gd name="connsiteY41" fmla="*/ 1533797 h 1533797"/>
                <a:gd name="connsiteX42" fmla="*/ 1092460 w 1729131"/>
                <a:gd name="connsiteY42" fmla="*/ 1273342 h 1533797"/>
                <a:gd name="connsiteX43" fmla="*/ 1090013 w 1729131"/>
                <a:gd name="connsiteY43" fmla="*/ 1273399 h 1533797"/>
                <a:gd name="connsiteX44" fmla="*/ 889794 w 1729131"/>
                <a:gd name="connsiteY44" fmla="*/ 1131073 h 1533797"/>
                <a:gd name="connsiteX45" fmla="*/ 864716 w 1729131"/>
                <a:gd name="connsiteY45" fmla="*/ 1137259 h 1533797"/>
                <a:gd name="connsiteX46" fmla="*/ 939288 w 1729131"/>
                <a:gd name="connsiteY46" fmla="*/ 975470 h 1533797"/>
                <a:gd name="connsiteX47" fmla="*/ 1108096 w 1729131"/>
                <a:gd name="connsiteY47" fmla="*/ 806660 h 1533797"/>
                <a:gd name="connsiteX48" fmla="*/ 1121400 w 1729131"/>
                <a:gd name="connsiteY48" fmla="*/ 802080 h 1533797"/>
                <a:gd name="connsiteX49" fmla="*/ 1121400 w 1729131"/>
                <a:gd name="connsiteY49" fmla="*/ 868188 h 1533797"/>
                <a:gd name="connsiteX50" fmla="*/ 1129874 w 1729131"/>
                <a:gd name="connsiteY50" fmla="*/ 888651 h 1533797"/>
                <a:gd name="connsiteX51" fmla="*/ 1245633 w 1729131"/>
                <a:gd name="connsiteY51" fmla="*/ 1004409 h 1533797"/>
                <a:gd name="connsiteX52" fmla="*/ 1286562 w 1729131"/>
                <a:gd name="connsiteY52" fmla="*/ 1004409 h 1533797"/>
                <a:gd name="connsiteX53" fmla="*/ 1381855 w 1729131"/>
                <a:gd name="connsiteY53" fmla="*/ 774348 h 1533797"/>
                <a:gd name="connsiteX54" fmla="*/ 1381855 w 1729131"/>
                <a:gd name="connsiteY54" fmla="*/ 672814 h 1533797"/>
                <a:gd name="connsiteX55" fmla="*/ 1564685 w 1729131"/>
                <a:gd name="connsiteY55" fmla="*/ 523710 h 1533797"/>
                <a:gd name="connsiteX56" fmla="*/ 1729130 w 1729131"/>
                <a:gd name="connsiteY56" fmla="*/ 126701 h 1533797"/>
                <a:gd name="connsiteX57" fmla="*/ 1729130 w 1729131"/>
                <a:gd name="connsiteY57" fmla="*/ 28942 h 1533797"/>
                <a:gd name="connsiteX58" fmla="*/ 1700190 w 1729131"/>
                <a:gd name="connsiteY58" fmla="*/ 2 h 1533797"/>
                <a:gd name="connsiteX59" fmla="*/ 1671251 w 1729131"/>
                <a:gd name="connsiteY59" fmla="*/ 57881 h 1533797"/>
                <a:gd name="connsiteX60" fmla="*/ 1671251 w 1729131"/>
                <a:gd name="connsiteY60" fmla="*/ 126701 h 1533797"/>
                <a:gd name="connsiteX61" fmla="*/ 1653712 w 1729131"/>
                <a:gd name="connsiteY61" fmla="*/ 259187 h 1533797"/>
                <a:gd name="connsiteX62" fmla="*/ 1540500 w 1729131"/>
                <a:gd name="connsiteY62" fmla="*/ 204538 h 1533797"/>
                <a:gd name="connsiteX63" fmla="*/ 1524596 w 1729131"/>
                <a:gd name="connsiteY63" fmla="*/ 188634 h 1533797"/>
                <a:gd name="connsiteX64" fmla="*/ 1469945 w 1729131"/>
                <a:gd name="connsiteY64" fmla="*/ 75419 h 1533797"/>
                <a:gd name="connsiteX65" fmla="*/ 1602431 w 1729131"/>
                <a:gd name="connsiteY65" fmla="*/ 57881 h 1533797"/>
                <a:gd name="connsiteX66" fmla="*/ 872930 w 1729131"/>
                <a:gd name="connsiteY66" fmla="*/ 549853 h 1533797"/>
                <a:gd name="connsiteX67" fmla="*/ 787200 w 1729131"/>
                <a:gd name="connsiteY67" fmla="*/ 464121 h 1533797"/>
                <a:gd name="connsiteX68" fmla="*/ 954785 w 1729131"/>
                <a:gd name="connsiteY68" fmla="*/ 405156 h 1533797"/>
                <a:gd name="connsiteX69" fmla="*/ 1020408 w 1729131"/>
                <a:gd name="connsiteY69" fmla="*/ 405156 h 1533797"/>
                <a:gd name="connsiteX70" fmla="*/ 949056 w 1729131"/>
                <a:gd name="connsiteY70" fmla="*/ 549853 h 1533797"/>
                <a:gd name="connsiteX71" fmla="*/ 901871 w 1729131"/>
                <a:gd name="connsiteY71" fmla="*/ 723490 h 1533797"/>
                <a:gd name="connsiteX72" fmla="*/ 947762 w 1729131"/>
                <a:gd name="connsiteY72" fmla="*/ 677600 h 1533797"/>
                <a:gd name="connsiteX73" fmla="*/ 1051532 w 1729131"/>
                <a:gd name="connsiteY73" fmla="*/ 781369 h 1533797"/>
                <a:gd name="connsiteX74" fmla="*/ 1005642 w 1729131"/>
                <a:gd name="connsiteY74" fmla="*/ 827260 h 1533797"/>
                <a:gd name="connsiteX75" fmla="*/ 1323976 w 1729131"/>
                <a:gd name="connsiteY75" fmla="*/ 774348 h 1533797"/>
                <a:gd name="connsiteX76" fmla="*/ 1265009 w 1729131"/>
                <a:gd name="connsiteY76" fmla="*/ 941932 h 1533797"/>
                <a:gd name="connsiteX77" fmla="*/ 1179279 w 1729131"/>
                <a:gd name="connsiteY77" fmla="*/ 856202 h 1533797"/>
                <a:gd name="connsiteX78" fmla="*/ 1179279 w 1729131"/>
                <a:gd name="connsiteY78" fmla="*/ 780076 h 1533797"/>
                <a:gd name="connsiteX79" fmla="*/ 1323976 w 1729131"/>
                <a:gd name="connsiteY79" fmla="*/ 708723 h 1533797"/>
                <a:gd name="connsiteX80" fmla="*/ 1523755 w 1729131"/>
                <a:gd name="connsiteY80" fmla="*/ 482786 h 1533797"/>
                <a:gd name="connsiteX81" fmla="*/ 1100198 w 1729131"/>
                <a:gd name="connsiteY81" fmla="*/ 748179 h 1533797"/>
                <a:gd name="connsiteX82" fmla="*/ 980954 w 1729131"/>
                <a:gd name="connsiteY82" fmla="*/ 628936 h 1533797"/>
                <a:gd name="connsiteX83" fmla="*/ 1246350 w 1729131"/>
                <a:gd name="connsiteY83" fmla="*/ 205375 h 1533797"/>
                <a:gd name="connsiteX84" fmla="*/ 1414123 w 1729131"/>
                <a:gd name="connsiteY84" fmla="*/ 94158 h 1533797"/>
                <a:gd name="connsiteX85" fmla="*/ 1483667 w 1729131"/>
                <a:gd name="connsiteY85" fmla="*/ 229559 h 1533797"/>
                <a:gd name="connsiteX86" fmla="*/ 1499571 w 1729131"/>
                <a:gd name="connsiteY86" fmla="*/ 245464 h 1533797"/>
                <a:gd name="connsiteX87" fmla="*/ 1634972 w 1729131"/>
                <a:gd name="connsiteY87" fmla="*/ 315009 h 1533797"/>
                <a:gd name="connsiteX88" fmla="*/ 1523755 w 1729131"/>
                <a:gd name="connsiteY88" fmla="*/ 482786 h 1533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Lst>
              <a:rect l="l" t="t" r="r" b="b"/>
              <a:pathLst>
                <a:path w="1729131" h="1533797">
                  <a:moveTo>
                    <a:pt x="1700190" y="2"/>
                  </a:moveTo>
                  <a:lnTo>
                    <a:pt x="1602431" y="2"/>
                  </a:lnTo>
                  <a:cubicBezTo>
                    <a:pt x="1453442" y="-405"/>
                    <a:pt x="1310483" y="58811"/>
                    <a:pt x="1205421" y="164451"/>
                  </a:cubicBezTo>
                  <a:cubicBezTo>
                    <a:pt x="1149707" y="220232"/>
                    <a:pt x="1099754" y="281483"/>
                    <a:pt x="1056317" y="347276"/>
                  </a:cubicBezTo>
                  <a:lnTo>
                    <a:pt x="954785" y="347276"/>
                  </a:lnTo>
                  <a:cubicBezTo>
                    <a:pt x="868448" y="347041"/>
                    <a:pt x="785604" y="381356"/>
                    <a:pt x="724721" y="442572"/>
                  </a:cubicBezTo>
                  <a:cubicBezTo>
                    <a:pt x="713420" y="453873"/>
                    <a:pt x="713420" y="472196"/>
                    <a:pt x="724721" y="483498"/>
                  </a:cubicBezTo>
                  <a:lnTo>
                    <a:pt x="840479" y="599256"/>
                  </a:lnTo>
                  <a:cubicBezTo>
                    <a:pt x="845907" y="604683"/>
                    <a:pt x="853268" y="607732"/>
                    <a:pt x="860944" y="607732"/>
                  </a:cubicBezTo>
                  <a:lnTo>
                    <a:pt x="927051" y="607732"/>
                  </a:lnTo>
                  <a:cubicBezTo>
                    <a:pt x="925503" y="612159"/>
                    <a:pt x="923966" y="616590"/>
                    <a:pt x="922472" y="621034"/>
                  </a:cubicBezTo>
                  <a:lnTo>
                    <a:pt x="840479" y="703027"/>
                  </a:lnTo>
                  <a:cubicBezTo>
                    <a:pt x="710806" y="832785"/>
                    <a:pt x="592974" y="973858"/>
                    <a:pt x="488385" y="1124567"/>
                  </a:cubicBezTo>
                  <a:cubicBezTo>
                    <a:pt x="390315" y="1042646"/>
                    <a:pt x="244403" y="1055737"/>
                    <a:pt x="162482" y="1153808"/>
                  </a:cubicBezTo>
                  <a:cubicBezTo>
                    <a:pt x="153198" y="1164921"/>
                    <a:pt x="144978" y="1176882"/>
                    <a:pt x="137931" y="1189532"/>
                  </a:cubicBezTo>
                  <a:cubicBezTo>
                    <a:pt x="87035" y="1178991"/>
                    <a:pt x="34395" y="1196536"/>
                    <a:pt x="0" y="1235503"/>
                  </a:cubicBezTo>
                  <a:lnTo>
                    <a:pt x="43395" y="1273801"/>
                  </a:lnTo>
                  <a:cubicBezTo>
                    <a:pt x="59884" y="1255119"/>
                    <a:pt x="83598" y="1244413"/>
                    <a:pt x="108516" y="1244402"/>
                  </a:cubicBezTo>
                  <a:cubicBezTo>
                    <a:pt x="110950" y="1244402"/>
                    <a:pt x="113365" y="1244523"/>
                    <a:pt x="115764" y="1244720"/>
                  </a:cubicBezTo>
                  <a:cubicBezTo>
                    <a:pt x="110940" y="1263526"/>
                    <a:pt x="108505" y="1282866"/>
                    <a:pt x="108516" y="1302281"/>
                  </a:cubicBezTo>
                  <a:lnTo>
                    <a:pt x="166395" y="1302281"/>
                  </a:lnTo>
                  <a:cubicBezTo>
                    <a:pt x="166360" y="1206419"/>
                    <a:pt x="244044" y="1128679"/>
                    <a:pt x="339907" y="1128644"/>
                  </a:cubicBezTo>
                  <a:cubicBezTo>
                    <a:pt x="382579" y="1128628"/>
                    <a:pt x="423763" y="1144333"/>
                    <a:pt x="455590" y="1172758"/>
                  </a:cubicBezTo>
                  <a:cubicBezTo>
                    <a:pt x="446303" y="1186696"/>
                    <a:pt x="437119" y="1200698"/>
                    <a:pt x="428038" y="1214765"/>
                  </a:cubicBezTo>
                  <a:lnTo>
                    <a:pt x="422873" y="1222794"/>
                  </a:lnTo>
                  <a:cubicBezTo>
                    <a:pt x="379559" y="1290507"/>
                    <a:pt x="304655" y="1331401"/>
                    <a:pt x="224274" y="1331221"/>
                  </a:cubicBezTo>
                  <a:lnTo>
                    <a:pt x="224274" y="1389100"/>
                  </a:lnTo>
                  <a:cubicBezTo>
                    <a:pt x="324359" y="1389326"/>
                    <a:pt x="417624" y="1338409"/>
                    <a:pt x="471557" y="1254099"/>
                  </a:cubicBezTo>
                  <a:lnTo>
                    <a:pt x="476721" y="1246069"/>
                  </a:lnTo>
                  <a:cubicBezTo>
                    <a:pt x="588115" y="1072899"/>
                    <a:pt x="716904" y="911557"/>
                    <a:pt x="861082" y="764556"/>
                  </a:cubicBezTo>
                  <a:lnTo>
                    <a:pt x="964714" y="868188"/>
                  </a:lnTo>
                  <a:lnTo>
                    <a:pt x="898358" y="934544"/>
                  </a:lnTo>
                  <a:cubicBezTo>
                    <a:pt x="775181" y="1057727"/>
                    <a:pt x="775181" y="1257440"/>
                    <a:pt x="898358" y="1380623"/>
                  </a:cubicBezTo>
                  <a:lnTo>
                    <a:pt x="939287" y="1339697"/>
                  </a:lnTo>
                  <a:cubicBezTo>
                    <a:pt x="900918" y="1301518"/>
                    <a:pt x="875659" y="1252142"/>
                    <a:pt x="867152" y="1198686"/>
                  </a:cubicBezTo>
                  <a:cubicBezTo>
                    <a:pt x="924368" y="1170159"/>
                    <a:pt x="993877" y="1193415"/>
                    <a:pt x="1022404" y="1250630"/>
                  </a:cubicBezTo>
                  <a:cubicBezTo>
                    <a:pt x="1027089" y="1260026"/>
                    <a:pt x="1030473" y="1270014"/>
                    <a:pt x="1032465" y="1280322"/>
                  </a:cubicBezTo>
                  <a:cubicBezTo>
                    <a:pt x="1019617" y="1283343"/>
                    <a:pt x="1007019" y="1287342"/>
                    <a:pt x="994782" y="1292285"/>
                  </a:cubicBezTo>
                  <a:lnTo>
                    <a:pt x="1016501" y="1345936"/>
                  </a:lnTo>
                  <a:cubicBezTo>
                    <a:pt x="1120328" y="1304059"/>
                    <a:pt x="1238445" y="1354280"/>
                    <a:pt x="1280321" y="1458107"/>
                  </a:cubicBezTo>
                  <a:cubicBezTo>
                    <a:pt x="1290024" y="1482163"/>
                    <a:pt x="1295020" y="1507858"/>
                    <a:pt x="1295037" y="1533797"/>
                  </a:cubicBezTo>
                  <a:lnTo>
                    <a:pt x="1352916" y="1533797"/>
                  </a:lnTo>
                  <a:cubicBezTo>
                    <a:pt x="1352754" y="1390019"/>
                    <a:pt x="1236239" y="1273503"/>
                    <a:pt x="1092460" y="1273342"/>
                  </a:cubicBezTo>
                  <a:cubicBezTo>
                    <a:pt x="1091641" y="1273342"/>
                    <a:pt x="1090831" y="1273392"/>
                    <a:pt x="1090013" y="1273399"/>
                  </a:cubicBezTo>
                  <a:cubicBezTo>
                    <a:pt x="1074026" y="1178808"/>
                    <a:pt x="984385" y="1115086"/>
                    <a:pt x="889794" y="1131073"/>
                  </a:cubicBezTo>
                  <a:cubicBezTo>
                    <a:pt x="881293" y="1132509"/>
                    <a:pt x="872910" y="1134577"/>
                    <a:pt x="864716" y="1137259"/>
                  </a:cubicBezTo>
                  <a:cubicBezTo>
                    <a:pt x="869364" y="1076131"/>
                    <a:pt x="895831" y="1018710"/>
                    <a:pt x="939288" y="975470"/>
                  </a:cubicBezTo>
                  <a:lnTo>
                    <a:pt x="1108096" y="806660"/>
                  </a:lnTo>
                  <a:cubicBezTo>
                    <a:pt x="1112541" y="805166"/>
                    <a:pt x="1116972" y="803628"/>
                    <a:pt x="1121400" y="802080"/>
                  </a:cubicBezTo>
                  <a:lnTo>
                    <a:pt x="1121400" y="868188"/>
                  </a:lnTo>
                  <a:cubicBezTo>
                    <a:pt x="1121399" y="875863"/>
                    <a:pt x="1124448" y="883224"/>
                    <a:pt x="1129874" y="888651"/>
                  </a:cubicBezTo>
                  <a:lnTo>
                    <a:pt x="1245633" y="1004409"/>
                  </a:lnTo>
                  <a:cubicBezTo>
                    <a:pt x="1256935" y="1015711"/>
                    <a:pt x="1275259" y="1015711"/>
                    <a:pt x="1286562" y="1004409"/>
                  </a:cubicBezTo>
                  <a:cubicBezTo>
                    <a:pt x="1347777" y="943527"/>
                    <a:pt x="1382091" y="860684"/>
                    <a:pt x="1381855" y="774348"/>
                  </a:cubicBezTo>
                  <a:lnTo>
                    <a:pt x="1381855" y="672814"/>
                  </a:lnTo>
                  <a:cubicBezTo>
                    <a:pt x="1447649" y="629376"/>
                    <a:pt x="1508901" y="579423"/>
                    <a:pt x="1564685" y="523710"/>
                  </a:cubicBezTo>
                  <a:cubicBezTo>
                    <a:pt x="1670321" y="418646"/>
                    <a:pt x="1729536" y="275688"/>
                    <a:pt x="1729130" y="126701"/>
                  </a:cubicBezTo>
                  <a:lnTo>
                    <a:pt x="1729130" y="28942"/>
                  </a:lnTo>
                  <a:cubicBezTo>
                    <a:pt x="1729130" y="12959"/>
                    <a:pt x="1716173" y="2"/>
                    <a:pt x="1700190" y="2"/>
                  </a:cubicBezTo>
                  <a:close/>
                  <a:moveTo>
                    <a:pt x="1671251" y="57881"/>
                  </a:moveTo>
                  <a:lnTo>
                    <a:pt x="1671251" y="126701"/>
                  </a:lnTo>
                  <a:cubicBezTo>
                    <a:pt x="1671285" y="171444"/>
                    <a:pt x="1665387" y="215994"/>
                    <a:pt x="1653712" y="259187"/>
                  </a:cubicBezTo>
                  <a:cubicBezTo>
                    <a:pt x="1610854" y="254388"/>
                    <a:pt x="1570917" y="235110"/>
                    <a:pt x="1540500" y="204538"/>
                  </a:cubicBezTo>
                  <a:lnTo>
                    <a:pt x="1524596" y="188634"/>
                  </a:lnTo>
                  <a:cubicBezTo>
                    <a:pt x="1494024" y="158216"/>
                    <a:pt x="1474745" y="118277"/>
                    <a:pt x="1469945" y="75419"/>
                  </a:cubicBezTo>
                  <a:cubicBezTo>
                    <a:pt x="1513138" y="63744"/>
                    <a:pt x="1557688" y="57847"/>
                    <a:pt x="1602431" y="57881"/>
                  </a:cubicBezTo>
                  <a:close/>
                  <a:moveTo>
                    <a:pt x="872930" y="549853"/>
                  </a:moveTo>
                  <a:lnTo>
                    <a:pt x="787200" y="464121"/>
                  </a:lnTo>
                  <a:cubicBezTo>
                    <a:pt x="834632" y="425803"/>
                    <a:pt x="893809" y="404981"/>
                    <a:pt x="954785" y="405156"/>
                  </a:cubicBezTo>
                  <a:lnTo>
                    <a:pt x="1020408" y="405156"/>
                  </a:lnTo>
                  <a:cubicBezTo>
                    <a:pt x="993351" y="451704"/>
                    <a:pt x="969511" y="500049"/>
                    <a:pt x="949056" y="549853"/>
                  </a:cubicBezTo>
                  <a:close/>
                  <a:moveTo>
                    <a:pt x="901871" y="723490"/>
                  </a:moveTo>
                  <a:lnTo>
                    <a:pt x="947762" y="677600"/>
                  </a:lnTo>
                  <a:lnTo>
                    <a:pt x="1051532" y="781369"/>
                  </a:lnTo>
                  <a:lnTo>
                    <a:pt x="1005642" y="827260"/>
                  </a:lnTo>
                  <a:close/>
                  <a:moveTo>
                    <a:pt x="1323976" y="774348"/>
                  </a:moveTo>
                  <a:cubicBezTo>
                    <a:pt x="1324151" y="835324"/>
                    <a:pt x="1303329" y="894501"/>
                    <a:pt x="1265009" y="941932"/>
                  </a:cubicBezTo>
                  <a:lnTo>
                    <a:pt x="1179279" y="856202"/>
                  </a:lnTo>
                  <a:lnTo>
                    <a:pt x="1179279" y="780076"/>
                  </a:lnTo>
                  <a:cubicBezTo>
                    <a:pt x="1229083" y="759620"/>
                    <a:pt x="1277428" y="735780"/>
                    <a:pt x="1323976" y="708723"/>
                  </a:cubicBezTo>
                  <a:close/>
                  <a:moveTo>
                    <a:pt x="1523755" y="482786"/>
                  </a:moveTo>
                  <a:cubicBezTo>
                    <a:pt x="1404298" y="601944"/>
                    <a:pt x="1259527" y="692655"/>
                    <a:pt x="1100198" y="748179"/>
                  </a:cubicBezTo>
                  <a:lnTo>
                    <a:pt x="980954" y="628936"/>
                  </a:lnTo>
                  <a:cubicBezTo>
                    <a:pt x="1036478" y="469605"/>
                    <a:pt x="1127189" y="324833"/>
                    <a:pt x="1246350" y="205375"/>
                  </a:cubicBezTo>
                  <a:cubicBezTo>
                    <a:pt x="1294201" y="157367"/>
                    <a:pt x="1351270" y="119536"/>
                    <a:pt x="1414123" y="94158"/>
                  </a:cubicBezTo>
                  <a:cubicBezTo>
                    <a:pt x="1422468" y="145489"/>
                    <a:pt x="1446806" y="192875"/>
                    <a:pt x="1483667" y="229559"/>
                  </a:cubicBezTo>
                  <a:lnTo>
                    <a:pt x="1499571" y="245464"/>
                  </a:lnTo>
                  <a:cubicBezTo>
                    <a:pt x="1536255" y="282325"/>
                    <a:pt x="1583641" y="306663"/>
                    <a:pt x="1634972" y="315009"/>
                  </a:cubicBezTo>
                  <a:cubicBezTo>
                    <a:pt x="1609593" y="377862"/>
                    <a:pt x="1571762" y="434932"/>
                    <a:pt x="1523755" y="482786"/>
                  </a:cubicBezTo>
                  <a:close/>
                </a:path>
              </a:pathLst>
            </a:custGeom>
            <a:grpFill/>
            <a:ln w="3609" cap="flat">
              <a:noFill/>
              <a:prstDash val="solid"/>
              <a:miter/>
            </a:ln>
          </p:spPr>
          <p:txBody>
            <a:bodyPr rtlCol="0" anchor="ctr"/>
            <a:lstStyle/>
            <a:p>
              <a:endParaRPr lang="en-ID"/>
            </a:p>
          </p:txBody>
        </p:sp>
        <p:sp>
          <p:nvSpPr>
            <p:cNvPr id="26" name="Freeform: Shape 25">
              <a:extLst>
                <a:ext uri="{FF2B5EF4-FFF2-40B4-BE49-F238E27FC236}">
                  <a16:creationId xmlns:a16="http://schemas.microsoft.com/office/drawing/2014/main" id="{E8A53A30-4A20-45DE-86F5-29756CBF7AAB}"/>
                </a:ext>
              </a:extLst>
            </p:cNvPr>
            <p:cNvSpPr/>
            <p:nvPr/>
          </p:nvSpPr>
          <p:spPr>
            <a:xfrm>
              <a:off x="3755963" y="5491156"/>
              <a:ext cx="437039" cy="260484"/>
            </a:xfrm>
            <a:custGeom>
              <a:avLst/>
              <a:gdLst>
                <a:gd name="connsiteX0" fmla="*/ 162776 w 437039"/>
                <a:gd name="connsiteY0" fmla="*/ 97035 h 260484"/>
                <a:gd name="connsiteX1" fmla="*/ 0 w 437039"/>
                <a:gd name="connsiteY1" fmla="*/ 121586 h 260484"/>
                <a:gd name="connsiteX2" fmla="*/ 34761 w 437039"/>
                <a:gd name="connsiteY2" fmla="*/ 167864 h 260484"/>
                <a:gd name="connsiteX3" fmla="*/ 196834 w 437039"/>
                <a:gd name="connsiteY3" fmla="*/ 191058 h 260484"/>
                <a:gd name="connsiteX4" fmla="*/ 219972 w 437039"/>
                <a:gd name="connsiteY4" fmla="*/ 260485 h 260484"/>
                <a:gd name="connsiteX5" fmla="*/ 277851 w 437039"/>
                <a:gd name="connsiteY5" fmla="*/ 260485 h 260484"/>
                <a:gd name="connsiteX6" fmla="*/ 213287 w 437039"/>
                <a:gd name="connsiteY6" fmla="*/ 125515 h 260484"/>
                <a:gd name="connsiteX7" fmla="*/ 408057 w 437039"/>
                <a:gd name="connsiteY7" fmla="*/ 77248 h 260484"/>
                <a:gd name="connsiteX8" fmla="*/ 437039 w 437039"/>
                <a:gd name="connsiteY8" fmla="*/ 27148 h 260484"/>
                <a:gd name="connsiteX9" fmla="*/ 162776 w 437039"/>
                <a:gd name="connsiteY9" fmla="*/ 97036 h 2604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37039" h="260484">
                  <a:moveTo>
                    <a:pt x="162776" y="97035"/>
                  </a:moveTo>
                  <a:cubicBezTo>
                    <a:pt x="107840" y="77336"/>
                    <a:pt x="46682" y="86560"/>
                    <a:pt x="0" y="121586"/>
                  </a:cubicBezTo>
                  <a:lnTo>
                    <a:pt x="34761" y="167864"/>
                  </a:lnTo>
                  <a:cubicBezTo>
                    <a:pt x="85921" y="129513"/>
                    <a:pt x="158484" y="139898"/>
                    <a:pt x="196834" y="191058"/>
                  </a:cubicBezTo>
                  <a:cubicBezTo>
                    <a:pt x="211851" y="211090"/>
                    <a:pt x="219969" y="235450"/>
                    <a:pt x="219972" y="260485"/>
                  </a:cubicBezTo>
                  <a:lnTo>
                    <a:pt x="277851" y="260485"/>
                  </a:lnTo>
                  <a:cubicBezTo>
                    <a:pt x="277850" y="208046"/>
                    <a:pt x="254114" y="158425"/>
                    <a:pt x="213287" y="125515"/>
                  </a:cubicBezTo>
                  <a:cubicBezTo>
                    <a:pt x="254718" y="59739"/>
                    <a:pt x="340705" y="38430"/>
                    <a:pt x="408057" y="77248"/>
                  </a:cubicBezTo>
                  <a:lnTo>
                    <a:pt x="437039" y="27148"/>
                  </a:lnTo>
                  <a:cubicBezTo>
                    <a:pt x="341793" y="-27791"/>
                    <a:pt x="220115" y="3215"/>
                    <a:pt x="162776" y="97036"/>
                  </a:cubicBezTo>
                  <a:close/>
                </a:path>
              </a:pathLst>
            </a:custGeom>
            <a:grpFill/>
            <a:ln w="3609" cap="flat">
              <a:noFill/>
              <a:prstDash val="solid"/>
              <a:miter/>
            </a:ln>
          </p:spPr>
          <p:txBody>
            <a:bodyPr rtlCol="0" anchor="ctr"/>
            <a:lstStyle/>
            <a:p>
              <a:endParaRPr lang="en-ID"/>
            </a:p>
          </p:txBody>
        </p:sp>
        <p:sp>
          <p:nvSpPr>
            <p:cNvPr id="27" name="Freeform: Shape 26">
              <a:extLst>
                <a:ext uri="{FF2B5EF4-FFF2-40B4-BE49-F238E27FC236}">
                  <a16:creationId xmlns:a16="http://schemas.microsoft.com/office/drawing/2014/main" id="{48DFE113-E33C-4DB1-A8EF-1D10B10B697D}"/>
                </a:ext>
              </a:extLst>
            </p:cNvPr>
            <p:cNvSpPr/>
            <p:nvPr/>
          </p:nvSpPr>
          <p:spPr>
            <a:xfrm>
              <a:off x="4332849" y="5462246"/>
              <a:ext cx="337689" cy="270098"/>
            </a:xfrm>
            <a:custGeom>
              <a:avLst/>
              <a:gdLst>
                <a:gd name="connsiteX0" fmla="*/ 135057 w 337689"/>
                <a:gd name="connsiteY0" fmla="*/ 0 h 270098"/>
                <a:gd name="connsiteX1" fmla="*/ 0 w 337689"/>
                <a:gd name="connsiteY1" fmla="*/ 51589 h 270098"/>
                <a:gd name="connsiteX2" fmla="*/ 38598 w 337689"/>
                <a:gd name="connsiteY2" fmla="*/ 94716 h 270098"/>
                <a:gd name="connsiteX3" fmla="*/ 242988 w 337689"/>
                <a:gd name="connsiteY3" fmla="*/ 106306 h 270098"/>
                <a:gd name="connsiteX4" fmla="*/ 271528 w 337689"/>
                <a:gd name="connsiteY4" fmla="*/ 250813 h 270098"/>
                <a:gd name="connsiteX5" fmla="*/ 326100 w 337689"/>
                <a:gd name="connsiteY5" fmla="*/ 270098 h 270098"/>
                <a:gd name="connsiteX6" fmla="*/ 202337 w 337689"/>
                <a:gd name="connsiteY6" fmla="*/ 11534 h 270098"/>
                <a:gd name="connsiteX7" fmla="*/ 135057 w 337689"/>
                <a:gd name="connsiteY7" fmla="*/ 0 h 270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7689" h="270098">
                  <a:moveTo>
                    <a:pt x="135057" y="0"/>
                  </a:moveTo>
                  <a:cubicBezTo>
                    <a:pt x="85219" y="-34"/>
                    <a:pt x="37124" y="18338"/>
                    <a:pt x="0" y="51589"/>
                  </a:cubicBezTo>
                  <a:lnTo>
                    <a:pt x="38598" y="94716"/>
                  </a:lnTo>
                  <a:cubicBezTo>
                    <a:pt x="98239" y="41476"/>
                    <a:pt x="189748" y="46665"/>
                    <a:pt x="242988" y="106306"/>
                  </a:cubicBezTo>
                  <a:cubicBezTo>
                    <a:pt x="278129" y="145673"/>
                    <a:pt x="289065" y="201043"/>
                    <a:pt x="271528" y="250813"/>
                  </a:cubicBezTo>
                  <a:lnTo>
                    <a:pt x="326100" y="270098"/>
                  </a:lnTo>
                  <a:cubicBezTo>
                    <a:pt x="363324" y="164522"/>
                    <a:pt x="307914" y="48759"/>
                    <a:pt x="202337" y="11534"/>
                  </a:cubicBezTo>
                  <a:cubicBezTo>
                    <a:pt x="180724" y="3914"/>
                    <a:pt x="157975" y="14"/>
                    <a:pt x="135057" y="0"/>
                  </a:cubicBezTo>
                  <a:close/>
                </a:path>
              </a:pathLst>
            </a:custGeom>
            <a:grpFill/>
            <a:ln w="3609" cap="flat">
              <a:noFill/>
              <a:prstDash val="solid"/>
              <a:miter/>
            </a:ln>
          </p:spPr>
          <p:txBody>
            <a:bodyPr rtlCol="0" anchor="ctr"/>
            <a:lstStyle/>
            <a:p>
              <a:endParaRPr lang="en-ID"/>
            </a:p>
          </p:txBody>
        </p:sp>
      </p:grpSp>
      <p:sp>
        <p:nvSpPr>
          <p:cNvPr id="28" name="Graphic 76">
            <a:extLst>
              <a:ext uri="{FF2B5EF4-FFF2-40B4-BE49-F238E27FC236}">
                <a16:creationId xmlns:a16="http://schemas.microsoft.com/office/drawing/2014/main" id="{087B4D1F-6029-4EEB-9057-F8F164664CCD}"/>
              </a:ext>
            </a:extLst>
          </p:cNvPr>
          <p:cNvSpPr/>
          <p:nvPr/>
        </p:nvSpPr>
        <p:spPr>
          <a:xfrm>
            <a:off x="8622742" y="2790738"/>
            <a:ext cx="444518" cy="444519"/>
          </a:xfrm>
          <a:custGeom>
            <a:avLst/>
            <a:gdLst>
              <a:gd name="connsiteX0" fmla="*/ 4876810 w 4876810"/>
              <a:gd name="connsiteY0" fmla="*/ 2438105 h 4876819"/>
              <a:gd name="connsiteX1" fmla="*/ 4808906 w 4876810"/>
              <a:gd name="connsiteY1" fmla="*/ 2316785 h 4876819"/>
              <a:gd name="connsiteX2" fmla="*/ 4313282 w 4876810"/>
              <a:gd name="connsiteY2" fmla="*/ 2011261 h 4876819"/>
              <a:gd name="connsiteX3" fmla="*/ 4809430 w 4876810"/>
              <a:gd name="connsiteY3" fmla="*/ 1702451 h 4876819"/>
              <a:gd name="connsiteX4" fmla="*/ 4876810 w 4876810"/>
              <a:gd name="connsiteY4" fmla="*/ 1581369 h 4876819"/>
              <a:gd name="connsiteX5" fmla="*/ 4809792 w 4876810"/>
              <a:gd name="connsiteY5" fmla="*/ 1460078 h 4876819"/>
              <a:gd name="connsiteX6" fmla="*/ 2514267 w 4876810"/>
              <a:gd name="connsiteY6" fmla="*/ 21803 h 4876819"/>
              <a:gd name="connsiteX7" fmla="*/ 2362543 w 4876810"/>
              <a:gd name="connsiteY7" fmla="*/ 21803 h 4876819"/>
              <a:gd name="connsiteX8" fmla="*/ 67018 w 4876810"/>
              <a:gd name="connsiteY8" fmla="*/ 1460078 h 4876819"/>
              <a:gd name="connsiteX9" fmla="*/ 0 w 4876810"/>
              <a:gd name="connsiteY9" fmla="*/ 1581369 h 4876819"/>
              <a:gd name="connsiteX10" fmla="*/ 67380 w 4876810"/>
              <a:gd name="connsiteY10" fmla="*/ 1702451 h 4876819"/>
              <a:gd name="connsiteX11" fmla="*/ 560127 w 4876810"/>
              <a:gd name="connsiteY11" fmla="*/ 2009137 h 4876819"/>
              <a:gd name="connsiteX12" fmla="*/ 67161 w 4876810"/>
              <a:gd name="connsiteY12" fmla="*/ 2317261 h 4876819"/>
              <a:gd name="connsiteX13" fmla="*/ 10 w 4876810"/>
              <a:gd name="connsiteY13" fmla="*/ 2438552 h 4876819"/>
              <a:gd name="connsiteX14" fmla="*/ 67390 w 4876810"/>
              <a:gd name="connsiteY14" fmla="*/ 2559720 h 4876819"/>
              <a:gd name="connsiteX15" fmla="*/ 560137 w 4876810"/>
              <a:gd name="connsiteY15" fmla="*/ 2866406 h 4876819"/>
              <a:gd name="connsiteX16" fmla="*/ 67161 w 4876810"/>
              <a:gd name="connsiteY16" fmla="*/ 3174511 h 4876819"/>
              <a:gd name="connsiteX17" fmla="*/ 10 w 4876810"/>
              <a:gd name="connsiteY17" fmla="*/ 3295593 h 4876819"/>
              <a:gd name="connsiteX18" fmla="*/ 67028 w 4876810"/>
              <a:gd name="connsiteY18" fmla="*/ 3416742 h 4876819"/>
              <a:gd name="connsiteX19" fmla="*/ 2362553 w 4876810"/>
              <a:gd name="connsiteY19" fmla="*/ 4855017 h 4876819"/>
              <a:gd name="connsiteX20" fmla="*/ 2438410 w 4876810"/>
              <a:gd name="connsiteY20" fmla="*/ 4876819 h 4876819"/>
              <a:gd name="connsiteX21" fmla="*/ 2514267 w 4876810"/>
              <a:gd name="connsiteY21" fmla="*/ 4855017 h 4876819"/>
              <a:gd name="connsiteX22" fmla="*/ 4809792 w 4876810"/>
              <a:gd name="connsiteY22" fmla="*/ 3416742 h 4876819"/>
              <a:gd name="connsiteX23" fmla="*/ 4876810 w 4876810"/>
              <a:gd name="connsiteY23" fmla="*/ 3295145 h 4876819"/>
              <a:gd name="connsiteX24" fmla="*/ 4808906 w 4876810"/>
              <a:gd name="connsiteY24" fmla="*/ 3174044 h 4876819"/>
              <a:gd name="connsiteX25" fmla="*/ 4313282 w 4876810"/>
              <a:gd name="connsiteY25" fmla="*/ 2868521 h 4876819"/>
              <a:gd name="connsiteX26" fmla="*/ 4809430 w 4876810"/>
              <a:gd name="connsiteY26" fmla="*/ 2559710 h 4876819"/>
              <a:gd name="connsiteX27" fmla="*/ 4876810 w 4876810"/>
              <a:gd name="connsiteY27" fmla="*/ 2438105 h 4876819"/>
              <a:gd name="connsiteX28" fmla="*/ 412623 w 4876810"/>
              <a:gd name="connsiteY28" fmla="*/ 1580769 h 4876819"/>
              <a:gd name="connsiteX29" fmla="*/ 2438410 w 4876810"/>
              <a:gd name="connsiteY29" fmla="*/ 311496 h 4876819"/>
              <a:gd name="connsiteX30" fmla="*/ 4464196 w 4876810"/>
              <a:gd name="connsiteY30" fmla="*/ 1580769 h 4876819"/>
              <a:gd name="connsiteX31" fmla="*/ 2438410 w 4876810"/>
              <a:gd name="connsiteY31" fmla="*/ 2841632 h 4876819"/>
              <a:gd name="connsiteX32" fmla="*/ 412623 w 4876810"/>
              <a:gd name="connsiteY32" fmla="*/ 1580769 h 4876819"/>
              <a:gd name="connsiteX33" fmla="*/ 4463263 w 4876810"/>
              <a:gd name="connsiteY33" fmla="*/ 3296660 h 4876819"/>
              <a:gd name="connsiteX34" fmla="*/ 2438410 w 4876810"/>
              <a:gd name="connsiteY34" fmla="*/ 4565342 h 4876819"/>
              <a:gd name="connsiteX35" fmla="*/ 412223 w 4876810"/>
              <a:gd name="connsiteY35" fmla="*/ 3295822 h 4876819"/>
              <a:gd name="connsiteX36" fmla="*/ 830266 w 4876810"/>
              <a:gd name="connsiteY36" fmla="*/ 3034541 h 4876819"/>
              <a:gd name="connsiteX37" fmla="*/ 2362915 w 4876810"/>
              <a:gd name="connsiteY37" fmla="*/ 3988470 h 4876819"/>
              <a:gd name="connsiteX38" fmla="*/ 2438410 w 4876810"/>
              <a:gd name="connsiteY38" fmla="*/ 4010044 h 4876819"/>
              <a:gd name="connsiteX39" fmla="*/ 2513905 w 4876810"/>
              <a:gd name="connsiteY39" fmla="*/ 3988470 h 4876819"/>
              <a:gd name="connsiteX40" fmla="*/ 4042324 w 4876810"/>
              <a:gd name="connsiteY40" fmla="*/ 3037170 h 4876819"/>
              <a:gd name="connsiteX41" fmla="*/ 4463263 w 4876810"/>
              <a:gd name="connsiteY41" fmla="*/ 3296660 h 4876819"/>
              <a:gd name="connsiteX42" fmla="*/ 2438410 w 4876810"/>
              <a:gd name="connsiteY42" fmla="*/ 3698882 h 4876819"/>
              <a:gd name="connsiteX43" fmla="*/ 412861 w 4876810"/>
              <a:gd name="connsiteY43" fmla="*/ 2438172 h 4876819"/>
              <a:gd name="connsiteX44" fmla="*/ 830266 w 4876810"/>
              <a:gd name="connsiteY44" fmla="*/ 2177291 h 4876819"/>
              <a:gd name="connsiteX45" fmla="*/ 2362915 w 4876810"/>
              <a:gd name="connsiteY45" fmla="*/ 3131220 h 4876819"/>
              <a:gd name="connsiteX46" fmla="*/ 2438410 w 4876810"/>
              <a:gd name="connsiteY46" fmla="*/ 3152794 h 4876819"/>
              <a:gd name="connsiteX47" fmla="*/ 2513905 w 4876810"/>
              <a:gd name="connsiteY47" fmla="*/ 3131220 h 4876819"/>
              <a:gd name="connsiteX48" fmla="*/ 4042324 w 4876810"/>
              <a:gd name="connsiteY48" fmla="*/ 2179920 h 4876819"/>
              <a:gd name="connsiteX49" fmla="*/ 4462615 w 4876810"/>
              <a:gd name="connsiteY49" fmla="*/ 2439000 h 4876819"/>
              <a:gd name="connsiteX50" fmla="*/ 2438410 w 4876810"/>
              <a:gd name="connsiteY50" fmla="*/ 3698882 h 48768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4876810" h="4876819">
                <a:moveTo>
                  <a:pt x="4876810" y="2438105"/>
                </a:moveTo>
                <a:cubicBezTo>
                  <a:pt x="4876705" y="2388642"/>
                  <a:pt x="4851016" y="2342750"/>
                  <a:pt x="4808906" y="2316785"/>
                </a:cubicBezTo>
                <a:lnTo>
                  <a:pt x="4313282" y="2011261"/>
                </a:lnTo>
                <a:lnTo>
                  <a:pt x="4809430" y="1702451"/>
                </a:lnTo>
                <a:cubicBezTo>
                  <a:pt x="4851273" y="1676410"/>
                  <a:pt x="4876734" y="1630642"/>
                  <a:pt x="4876810" y="1581369"/>
                </a:cubicBezTo>
                <a:cubicBezTo>
                  <a:pt x="4876886" y="1532087"/>
                  <a:pt x="4851559" y="1486243"/>
                  <a:pt x="4809792" y="1460078"/>
                </a:cubicBezTo>
                <a:lnTo>
                  <a:pt x="2514267" y="21803"/>
                </a:lnTo>
                <a:cubicBezTo>
                  <a:pt x="2467871" y="-7268"/>
                  <a:pt x="2408939" y="-7268"/>
                  <a:pt x="2362543" y="21803"/>
                </a:cubicBezTo>
                <a:lnTo>
                  <a:pt x="67018" y="1460078"/>
                </a:lnTo>
                <a:cubicBezTo>
                  <a:pt x="25260" y="1486243"/>
                  <a:pt x="-67" y="1532087"/>
                  <a:pt x="0" y="1581369"/>
                </a:cubicBezTo>
                <a:cubicBezTo>
                  <a:pt x="76" y="1630652"/>
                  <a:pt x="25537" y="1676419"/>
                  <a:pt x="67380" y="1702451"/>
                </a:cubicBezTo>
                <a:lnTo>
                  <a:pt x="560127" y="2009137"/>
                </a:lnTo>
                <a:lnTo>
                  <a:pt x="67161" y="2317261"/>
                </a:lnTo>
                <a:cubicBezTo>
                  <a:pt x="25346" y="2343398"/>
                  <a:pt x="-38" y="2389242"/>
                  <a:pt x="10" y="2438552"/>
                </a:cubicBezTo>
                <a:cubicBezTo>
                  <a:pt x="57" y="2487863"/>
                  <a:pt x="25527" y="2533660"/>
                  <a:pt x="67390" y="2559720"/>
                </a:cubicBezTo>
                <a:lnTo>
                  <a:pt x="560137" y="2866406"/>
                </a:lnTo>
                <a:lnTo>
                  <a:pt x="67161" y="3174511"/>
                </a:lnTo>
                <a:cubicBezTo>
                  <a:pt x="25413" y="3200610"/>
                  <a:pt x="38" y="3246358"/>
                  <a:pt x="10" y="3295593"/>
                </a:cubicBezTo>
                <a:cubicBezTo>
                  <a:pt x="-19" y="3344828"/>
                  <a:pt x="25308" y="3390605"/>
                  <a:pt x="67028" y="3416742"/>
                </a:cubicBezTo>
                <a:lnTo>
                  <a:pt x="2362553" y="4855017"/>
                </a:lnTo>
                <a:cubicBezTo>
                  <a:pt x="2385756" y="4869552"/>
                  <a:pt x="2412083" y="4876819"/>
                  <a:pt x="2438410" y="4876819"/>
                </a:cubicBezTo>
                <a:cubicBezTo>
                  <a:pt x="2464737" y="4876819"/>
                  <a:pt x="2491073" y="4869552"/>
                  <a:pt x="2514267" y="4855017"/>
                </a:cubicBezTo>
                <a:lnTo>
                  <a:pt x="4809792" y="3416742"/>
                </a:lnTo>
                <a:cubicBezTo>
                  <a:pt x="4851645" y="3390519"/>
                  <a:pt x="4876991" y="3344532"/>
                  <a:pt x="4876810" y="3295145"/>
                </a:cubicBezTo>
                <a:cubicBezTo>
                  <a:pt x="4876629" y="3245758"/>
                  <a:pt x="4850950" y="3199962"/>
                  <a:pt x="4808906" y="3174044"/>
                </a:cubicBezTo>
                <a:lnTo>
                  <a:pt x="4313282" y="2868521"/>
                </a:lnTo>
                <a:lnTo>
                  <a:pt x="4809430" y="2559710"/>
                </a:lnTo>
                <a:cubicBezTo>
                  <a:pt x="4851426" y="2533574"/>
                  <a:pt x="4876915" y="2487568"/>
                  <a:pt x="4876810" y="2438105"/>
                </a:cubicBezTo>
                <a:close/>
                <a:moveTo>
                  <a:pt x="412623" y="1580769"/>
                </a:moveTo>
                <a:lnTo>
                  <a:pt x="2438410" y="311496"/>
                </a:lnTo>
                <a:lnTo>
                  <a:pt x="4464196" y="1580769"/>
                </a:lnTo>
                <a:cubicBezTo>
                  <a:pt x="4444727" y="1592885"/>
                  <a:pt x="2496465" y="2805494"/>
                  <a:pt x="2438410" y="2841632"/>
                </a:cubicBezTo>
                <a:lnTo>
                  <a:pt x="412623" y="1580769"/>
                </a:lnTo>
                <a:close/>
                <a:moveTo>
                  <a:pt x="4463263" y="3296660"/>
                </a:moveTo>
                <a:lnTo>
                  <a:pt x="2438410" y="4565342"/>
                </a:lnTo>
                <a:lnTo>
                  <a:pt x="412223" y="3295822"/>
                </a:lnTo>
                <a:lnTo>
                  <a:pt x="830266" y="3034541"/>
                </a:lnTo>
                <a:lnTo>
                  <a:pt x="2362915" y="3988470"/>
                </a:lnTo>
                <a:cubicBezTo>
                  <a:pt x="2386022" y="4002853"/>
                  <a:pt x="2412216" y="4010044"/>
                  <a:pt x="2438410" y="4010044"/>
                </a:cubicBezTo>
                <a:cubicBezTo>
                  <a:pt x="2464604" y="4010044"/>
                  <a:pt x="2490797" y="4002853"/>
                  <a:pt x="2513905" y="3988470"/>
                </a:cubicBezTo>
                <a:lnTo>
                  <a:pt x="4042324" y="3037170"/>
                </a:lnTo>
                <a:lnTo>
                  <a:pt x="4463263" y="3296660"/>
                </a:lnTo>
                <a:close/>
                <a:moveTo>
                  <a:pt x="2438410" y="3698882"/>
                </a:moveTo>
                <a:lnTo>
                  <a:pt x="412861" y="2438172"/>
                </a:lnTo>
                <a:lnTo>
                  <a:pt x="830266" y="2177291"/>
                </a:lnTo>
                <a:lnTo>
                  <a:pt x="2362915" y="3131220"/>
                </a:lnTo>
                <a:cubicBezTo>
                  <a:pt x="2386022" y="3145603"/>
                  <a:pt x="2412216" y="3152794"/>
                  <a:pt x="2438410" y="3152794"/>
                </a:cubicBezTo>
                <a:cubicBezTo>
                  <a:pt x="2464604" y="3152794"/>
                  <a:pt x="2490797" y="3145603"/>
                  <a:pt x="2513905" y="3131220"/>
                </a:cubicBezTo>
                <a:lnTo>
                  <a:pt x="4042324" y="2179920"/>
                </a:lnTo>
                <a:lnTo>
                  <a:pt x="4462615" y="2439000"/>
                </a:lnTo>
                <a:cubicBezTo>
                  <a:pt x="4451004" y="2446230"/>
                  <a:pt x="2492036" y="3665496"/>
                  <a:pt x="2438410" y="3698882"/>
                </a:cubicBezTo>
                <a:close/>
              </a:path>
            </a:pathLst>
          </a:custGeom>
          <a:solidFill>
            <a:srgbClr val="AFAEEC"/>
          </a:solidFill>
          <a:ln w="9525" cap="flat">
            <a:noFill/>
            <a:prstDash val="solid"/>
            <a:miter/>
          </a:ln>
        </p:spPr>
        <p:txBody>
          <a:bodyPr rtlCol="0" anchor="ctr"/>
          <a:lstStyle/>
          <a:p>
            <a:endParaRPr lang="en-ID"/>
          </a:p>
        </p:txBody>
      </p:sp>
      <p:sp>
        <p:nvSpPr>
          <p:cNvPr id="29" name="Graphic 81">
            <a:extLst>
              <a:ext uri="{FF2B5EF4-FFF2-40B4-BE49-F238E27FC236}">
                <a16:creationId xmlns:a16="http://schemas.microsoft.com/office/drawing/2014/main" id="{8AF3F182-2140-4188-BB39-FB714E5C9EC2}"/>
              </a:ext>
            </a:extLst>
          </p:cNvPr>
          <p:cNvSpPr/>
          <p:nvPr/>
        </p:nvSpPr>
        <p:spPr>
          <a:xfrm>
            <a:off x="2942448" y="4807263"/>
            <a:ext cx="508000" cy="457200"/>
          </a:xfrm>
          <a:custGeom>
            <a:avLst/>
            <a:gdLst>
              <a:gd name="connsiteX0" fmla="*/ 4389120 w 4876800"/>
              <a:gd name="connsiteY0" fmla="*/ 1 h 4389120"/>
              <a:gd name="connsiteX1" fmla="*/ 3901535 w 4876800"/>
              <a:gd name="connsiteY1" fmla="*/ 485833 h 4389120"/>
              <a:gd name="connsiteX2" fmla="*/ 4038638 w 4876800"/>
              <a:gd name="connsiteY2" fmla="*/ 825323 h 4389120"/>
              <a:gd name="connsiteX3" fmla="*/ 3147651 w 4876800"/>
              <a:gd name="connsiteY3" fmla="*/ 2606984 h 4389120"/>
              <a:gd name="connsiteX4" fmla="*/ 3088643 w 4876800"/>
              <a:gd name="connsiteY4" fmla="*/ 2600974 h 4389120"/>
              <a:gd name="connsiteX5" fmla="*/ 2905116 w 4876800"/>
              <a:gd name="connsiteY5" fmla="*/ 2637388 h 4389120"/>
              <a:gd name="connsiteX6" fmla="*/ 2213420 w 4876800"/>
              <a:gd name="connsiteY6" fmla="*/ 1859538 h 4389120"/>
              <a:gd name="connsiteX7" fmla="*/ 2275847 w 4876800"/>
              <a:gd name="connsiteY7" fmla="*/ 1625614 h 4389120"/>
              <a:gd name="connsiteX8" fmla="*/ 1788166 w 4876800"/>
              <a:gd name="connsiteY8" fmla="*/ 1137934 h 4389120"/>
              <a:gd name="connsiteX9" fmla="*/ 1300486 w 4876800"/>
              <a:gd name="connsiteY9" fmla="*/ 1625614 h 4389120"/>
              <a:gd name="connsiteX10" fmla="*/ 1420130 w 4876800"/>
              <a:gd name="connsiteY10" fmla="*/ 1941958 h 4389120"/>
              <a:gd name="connsiteX11" fmla="*/ 574815 w 4876800"/>
              <a:gd name="connsiteY11" fmla="*/ 3422543 h 4389120"/>
              <a:gd name="connsiteX12" fmla="*/ 487680 w 4876800"/>
              <a:gd name="connsiteY12" fmla="*/ 3413761 h 4389120"/>
              <a:gd name="connsiteX13" fmla="*/ 0 w 4876800"/>
              <a:gd name="connsiteY13" fmla="*/ 3901441 h 4389120"/>
              <a:gd name="connsiteX14" fmla="*/ 487680 w 4876800"/>
              <a:gd name="connsiteY14" fmla="*/ 4389121 h 4389120"/>
              <a:gd name="connsiteX15" fmla="*/ 975360 w 4876800"/>
              <a:gd name="connsiteY15" fmla="*/ 3901441 h 4389120"/>
              <a:gd name="connsiteX16" fmla="*/ 855716 w 4876800"/>
              <a:gd name="connsiteY16" fmla="*/ 3585097 h 4389120"/>
              <a:gd name="connsiteX17" fmla="*/ 1701032 w 4876800"/>
              <a:gd name="connsiteY17" fmla="*/ 2104502 h 4389120"/>
              <a:gd name="connsiteX18" fmla="*/ 1971046 w 4876800"/>
              <a:gd name="connsiteY18" fmla="*/ 2076870 h 4389120"/>
              <a:gd name="connsiteX19" fmla="*/ 2662743 w 4876800"/>
              <a:gd name="connsiteY19" fmla="*/ 2854720 h 4389120"/>
              <a:gd name="connsiteX20" fmla="*/ 2600973 w 4876800"/>
              <a:gd name="connsiteY20" fmla="*/ 3088644 h 4389120"/>
              <a:gd name="connsiteX21" fmla="*/ 3087177 w 4876800"/>
              <a:gd name="connsiteY21" fmla="*/ 3577791 h 4389120"/>
              <a:gd name="connsiteX22" fmla="*/ 3576323 w 4876800"/>
              <a:gd name="connsiteY22" fmla="*/ 3091587 h 4389120"/>
              <a:gd name="connsiteX23" fmla="*/ 3439125 w 4876800"/>
              <a:gd name="connsiteY23" fmla="*/ 2751012 h 4389120"/>
              <a:gd name="connsiteX24" fmla="*/ 4330113 w 4876800"/>
              <a:gd name="connsiteY24" fmla="*/ 969351 h 4389120"/>
              <a:gd name="connsiteX25" fmla="*/ 4389120 w 4876800"/>
              <a:gd name="connsiteY25" fmla="*/ 975361 h 4389120"/>
              <a:gd name="connsiteX26" fmla="*/ 4876800 w 4876800"/>
              <a:gd name="connsiteY26" fmla="*/ 487681 h 4389120"/>
              <a:gd name="connsiteX27" fmla="*/ 4389120 w 4876800"/>
              <a:gd name="connsiteY27" fmla="*/ 1 h 4389120"/>
              <a:gd name="connsiteX28" fmla="*/ 487680 w 4876800"/>
              <a:gd name="connsiteY28" fmla="*/ 4064004 h 4389120"/>
              <a:gd name="connsiteX29" fmla="*/ 325117 w 4876800"/>
              <a:gd name="connsiteY29" fmla="*/ 3901441 h 4389120"/>
              <a:gd name="connsiteX30" fmla="*/ 487680 w 4876800"/>
              <a:gd name="connsiteY30" fmla="*/ 3738878 h 4389120"/>
              <a:gd name="connsiteX31" fmla="*/ 650243 w 4876800"/>
              <a:gd name="connsiteY31" fmla="*/ 3901441 h 4389120"/>
              <a:gd name="connsiteX32" fmla="*/ 487680 w 4876800"/>
              <a:gd name="connsiteY32" fmla="*/ 4064004 h 4389120"/>
              <a:gd name="connsiteX33" fmla="*/ 1788157 w 4876800"/>
              <a:gd name="connsiteY33" fmla="*/ 1788158 h 4389120"/>
              <a:gd name="connsiteX34" fmla="*/ 1625594 w 4876800"/>
              <a:gd name="connsiteY34" fmla="*/ 1625595 h 4389120"/>
              <a:gd name="connsiteX35" fmla="*/ 1788157 w 4876800"/>
              <a:gd name="connsiteY35" fmla="*/ 1463031 h 4389120"/>
              <a:gd name="connsiteX36" fmla="*/ 1950720 w 4876800"/>
              <a:gd name="connsiteY36" fmla="*/ 1625595 h 4389120"/>
              <a:gd name="connsiteX37" fmla="*/ 1788157 w 4876800"/>
              <a:gd name="connsiteY37" fmla="*/ 1788158 h 4389120"/>
              <a:gd name="connsiteX38" fmla="*/ 3088643 w 4876800"/>
              <a:gd name="connsiteY38" fmla="*/ 3251198 h 4389120"/>
              <a:gd name="connsiteX39" fmla="*/ 2926080 w 4876800"/>
              <a:gd name="connsiteY39" fmla="*/ 3088635 h 4389120"/>
              <a:gd name="connsiteX40" fmla="*/ 3088643 w 4876800"/>
              <a:gd name="connsiteY40" fmla="*/ 2926072 h 4389120"/>
              <a:gd name="connsiteX41" fmla="*/ 3251207 w 4876800"/>
              <a:gd name="connsiteY41" fmla="*/ 3088635 h 4389120"/>
              <a:gd name="connsiteX42" fmla="*/ 3088643 w 4876800"/>
              <a:gd name="connsiteY42" fmla="*/ 3251198 h 4389120"/>
              <a:gd name="connsiteX43" fmla="*/ 4389120 w 4876800"/>
              <a:gd name="connsiteY43" fmla="*/ 650244 h 4389120"/>
              <a:gd name="connsiteX44" fmla="*/ 4226557 w 4876800"/>
              <a:gd name="connsiteY44" fmla="*/ 487681 h 4389120"/>
              <a:gd name="connsiteX45" fmla="*/ 4389120 w 4876800"/>
              <a:gd name="connsiteY45" fmla="*/ 325118 h 4389120"/>
              <a:gd name="connsiteX46" fmla="*/ 4551683 w 4876800"/>
              <a:gd name="connsiteY46" fmla="*/ 487681 h 4389120"/>
              <a:gd name="connsiteX47" fmla="*/ 4389120 w 4876800"/>
              <a:gd name="connsiteY47" fmla="*/ 650244 h 43891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4876800" h="4389120">
                <a:moveTo>
                  <a:pt x="4389120" y="1"/>
                </a:moveTo>
                <a:cubicBezTo>
                  <a:pt x="4120324" y="-485"/>
                  <a:pt x="3902021" y="217028"/>
                  <a:pt x="3901535" y="485833"/>
                </a:cubicBezTo>
                <a:cubicBezTo>
                  <a:pt x="3901307" y="612525"/>
                  <a:pt x="3950494" y="734321"/>
                  <a:pt x="4038638" y="825323"/>
                </a:cubicBezTo>
                <a:lnTo>
                  <a:pt x="3147651" y="2606984"/>
                </a:lnTo>
                <a:cubicBezTo>
                  <a:pt x="3128124" y="2603746"/>
                  <a:pt x="3108417" y="2601735"/>
                  <a:pt x="3088643" y="2600974"/>
                </a:cubicBezTo>
                <a:cubicBezTo>
                  <a:pt x="3025683" y="2601097"/>
                  <a:pt x="2963352" y="2613471"/>
                  <a:pt x="2905116" y="2637388"/>
                </a:cubicBezTo>
                <a:lnTo>
                  <a:pt x="2213420" y="1859538"/>
                </a:lnTo>
                <a:cubicBezTo>
                  <a:pt x="2253796" y="1788148"/>
                  <a:pt x="2275285" y="1707633"/>
                  <a:pt x="2275847" y="1625614"/>
                </a:cubicBezTo>
                <a:cubicBezTo>
                  <a:pt x="2275847" y="1356275"/>
                  <a:pt x="2057505" y="1137934"/>
                  <a:pt x="1788166" y="1137934"/>
                </a:cubicBezTo>
                <a:cubicBezTo>
                  <a:pt x="1518828" y="1137934"/>
                  <a:pt x="1300486" y="1356275"/>
                  <a:pt x="1300486" y="1625614"/>
                </a:cubicBezTo>
                <a:cubicBezTo>
                  <a:pt x="1300963" y="1742028"/>
                  <a:pt x="1343454" y="1854356"/>
                  <a:pt x="1420130" y="1941958"/>
                </a:cubicBezTo>
                <a:lnTo>
                  <a:pt x="574815" y="3422543"/>
                </a:lnTo>
                <a:cubicBezTo>
                  <a:pt x="546087" y="3417019"/>
                  <a:pt x="516931" y="3414075"/>
                  <a:pt x="487680" y="3413761"/>
                </a:cubicBezTo>
                <a:cubicBezTo>
                  <a:pt x="218342" y="3413761"/>
                  <a:pt x="0" y="3632103"/>
                  <a:pt x="0" y="3901441"/>
                </a:cubicBezTo>
                <a:cubicBezTo>
                  <a:pt x="0" y="4170779"/>
                  <a:pt x="218342" y="4389121"/>
                  <a:pt x="487680" y="4389121"/>
                </a:cubicBezTo>
                <a:cubicBezTo>
                  <a:pt x="757018" y="4389121"/>
                  <a:pt x="975360" y="4170779"/>
                  <a:pt x="975360" y="3901441"/>
                </a:cubicBezTo>
                <a:cubicBezTo>
                  <a:pt x="974884" y="3785026"/>
                  <a:pt x="932393" y="3672698"/>
                  <a:pt x="855716" y="3585097"/>
                </a:cubicBezTo>
                <a:lnTo>
                  <a:pt x="1701032" y="2104502"/>
                </a:lnTo>
                <a:cubicBezTo>
                  <a:pt x="1791776" y="2122428"/>
                  <a:pt x="1885807" y="2112808"/>
                  <a:pt x="1971046" y="2076870"/>
                </a:cubicBezTo>
                <a:lnTo>
                  <a:pt x="2662743" y="2854720"/>
                </a:lnTo>
                <a:cubicBezTo>
                  <a:pt x="2622595" y="2926167"/>
                  <a:pt x="2601325" y="3006681"/>
                  <a:pt x="2600973" y="3088644"/>
                </a:cubicBezTo>
                <a:cubicBezTo>
                  <a:pt x="2600163" y="3357983"/>
                  <a:pt x="2817838" y="3576981"/>
                  <a:pt x="3087177" y="3577791"/>
                </a:cubicBezTo>
                <a:cubicBezTo>
                  <a:pt x="3356515" y="3578601"/>
                  <a:pt x="3575514" y="3360926"/>
                  <a:pt x="3576323" y="3091587"/>
                </a:cubicBezTo>
                <a:cubicBezTo>
                  <a:pt x="3576704" y="2964524"/>
                  <a:pt x="3527479" y="2842327"/>
                  <a:pt x="3439125" y="2751012"/>
                </a:cubicBezTo>
                <a:lnTo>
                  <a:pt x="4330113" y="969351"/>
                </a:lnTo>
                <a:cubicBezTo>
                  <a:pt x="4349639" y="972589"/>
                  <a:pt x="4369346" y="974599"/>
                  <a:pt x="4389120" y="975361"/>
                </a:cubicBezTo>
                <a:cubicBezTo>
                  <a:pt x="4658459" y="975361"/>
                  <a:pt x="4876800" y="757019"/>
                  <a:pt x="4876800" y="487681"/>
                </a:cubicBezTo>
                <a:cubicBezTo>
                  <a:pt x="4876800" y="218342"/>
                  <a:pt x="4658459" y="1"/>
                  <a:pt x="4389120" y="1"/>
                </a:cubicBezTo>
                <a:close/>
                <a:moveTo>
                  <a:pt x="487680" y="4064004"/>
                </a:moveTo>
                <a:cubicBezTo>
                  <a:pt x="397897" y="4064004"/>
                  <a:pt x="325117" y="3991224"/>
                  <a:pt x="325117" y="3901441"/>
                </a:cubicBezTo>
                <a:cubicBezTo>
                  <a:pt x="325117" y="3811658"/>
                  <a:pt x="397897" y="3738878"/>
                  <a:pt x="487680" y="3738878"/>
                </a:cubicBezTo>
                <a:cubicBezTo>
                  <a:pt x="577463" y="3738878"/>
                  <a:pt x="650243" y="3811658"/>
                  <a:pt x="650243" y="3901441"/>
                </a:cubicBezTo>
                <a:cubicBezTo>
                  <a:pt x="650243" y="3991224"/>
                  <a:pt x="577463" y="4064004"/>
                  <a:pt x="487680" y="4064004"/>
                </a:cubicBezTo>
                <a:close/>
                <a:moveTo>
                  <a:pt x="1788157" y="1788158"/>
                </a:moveTo>
                <a:cubicBezTo>
                  <a:pt x="1698374" y="1788158"/>
                  <a:pt x="1625594" y="1715377"/>
                  <a:pt x="1625594" y="1625595"/>
                </a:cubicBezTo>
                <a:cubicBezTo>
                  <a:pt x="1625594" y="1535812"/>
                  <a:pt x="1698374" y="1463031"/>
                  <a:pt x="1788157" y="1463031"/>
                </a:cubicBezTo>
                <a:cubicBezTo>
                  <a:pt x="1877940" y="1463031"/>
                  <a:pt x="1950720" y="1535812"/>
                  <a:pt x="1950720" y="1625595"/>
                </a:cubicBezTo>
                <a:cubicBezTo>
                  <a:pt x="1950720" y="1715377"/>
                  <a:pt x="1877940" y="1788158"/>
                  <a:pt x="1788157" y="1788158"/>
                </a:cubicBezTo>
                <a:close/>
                <a:moveTo>
                  <a:pt x="3088643" y="3251198"/>
                </a:moveTo>
                <a:cubicBezTo>
                  <a:pt x="2998861" y="3251198"/>
                  <a:pt x="2926080" y="3178417"/>
                  <a:pt x="2926080" y="3088635"/>
                </a:cubicBezTo>
                <a:cubicBezTo>
                  <a:pt x="2926080" y="2998852"/>
                  <a:pt x="2998861" y="2926072"/>
                  <a:pt x="3088643" y="2926072"/>
                </a:cubicBezTo>
                <a:cubicBezTo>
                  <a:pt x="3178426" y="2926072"/>
                  <a:pt x="3251207" y="2998852"/>
                  <a:pt x="3251207" y="3088635"/>
                </a:cubicBezTo>
                <a:cubicBezTo>
                  <a:pt x="3251197" y="3178417"/>
                  <a:pt x="3178416" y="3251198"/>
                  <a:pt x="3088643" y="3251198"/>
                </a:cubicBezTo>
                <a:close/>
                <a:moveTo>
                  <a:pt x="4389120" y="650244"/>
                </a:moveTo>
                <a:cubicBezTo>
                  <a:pt x="4299338" y="650244"/>
                  <a:pt x="4226557" y="577463"/>
                  <a:pt x="4226557" y="487681"/>
                </a:cubicBezTo>
                <a:cubicBezTo>
                  <a:pt x="4226557" y="397898"/>
                  <a:pt x="4299338" y="325118"/>
                  <a:pt x="4389120" y="325118"/>
                </a:cubicBezTo>
                <a:cubicBezTo>
                  <a:pt x="4478903" y="325118"/>
                  <a:pt x="4551683" y="397898"/>
                  <a:pt x="4551683" y="487681"/>
                </a:cubicBezTo>
                <a:cubicBezTo>
                  <a:pt x="4551683" y="577463"/>
                  <a:pt x="4478903" y="650244"/>
                  <a:pt x="4389120" y="650244"/>
                </a:cubicBezTo>
                <a:close/>
              </a:path>
            </a:pathLst>
          </a:custGeom>
          <a:solidFill>
            <a:srgbClr val="AFAEEC"/>
          </a:solidFill>
          <a:ln w="9525" cap="flat">
            <a:noFill/>
            <a:prstDash val="solid"/>
            <a:miter/>
          </a:ln>
        </p:spPr>
        <p:txBody>
          <a:bodyPr rtlCol="0" anchor="ctr"/>
          <a:lstStyle/>
          <a:p>
            <a:endParaRPr lang="en-ID"/>
          </a:p>
        </p:txBody>
      </p:sp>
      <p:grpSp>
        <p:nvGrpSpPr>
          <p:cNvPr id="38" name="Graphic 36">
            <a:extLst>
              <a:ext uri="{FF2B5EF4-FFF2-40B4-BE49-F238E27FC236}">
                <a16:creationId xmlns:a16="http://schemas.microsoft.com/office/drawing/2014/main" id="{E5AEE189-43FF-419E-900D-9EF747650ADE}"/>
              </a:ext>
            </a:extLst>
          </p:cNvPr>
          <p:cNvGrpSpPr/>
          <p:nvPr/>
        </p:nvGrpSpPr>
        <p:grpSpPr>
          <a:xfrm>
            <a:off x="5799108" y="2808046"/>
            <a:ext cx="447571" cy="447689"/>
            <a:chOff x="5800782" y="3915188"/>
            <a:chExt cx="447571" cy="447689"/>
          </a:xfrm>
          <a:solidFill>
            <a:schemeClr val="bg1"/>
          </a:solidFill>
        </p:grpSpPr>
        <p:sp>
          <p:nvSpPr>
            <p:cNvPr id="39" name="Freeform: Shape 38">
              <a:extLst>
                <a:ext uri="{FF2B5EF4-FFF2-40B4-BE49-F238E27FC236}">
                  <a16:creationId xmlns:a16="http://schemas.microsoft.com/office/drawing/2014/main" id="{5FA8364C-3E29-4F9E-8D6F-BA61ED7DDC0A}"/>
                </a:ext>
              </a:extLst>
            </p:cNvPr>
            <p:cNvSpPr/>
            <p:nvPr/>
          </p:nvSpPr>
          <p:spPr>
            <a:xfrm>
              <a:off x="5800782" y="3983849"/>
              <a:ext cx="378952" cy="379028"/>
            </a:xfrm>
            <a:custGeom>
              <a:avLst/>
              <a:gdLst>
                <a:gd name="connsiteX0" fmla="*/ 330060 w 378952"/>
                <a:gd name="connsiteY0" fmla="*/ 144466 h 379028"/>
                <a:gd name="connsiteX1" fmla="*/ 327574 w 378952"/>
                <a:gd name="connsiteY1" fmla="*/ 147066 h 379028"/>
                <a:gd name="connsiteX2" fmla="*/ 294379 w 378952"/>
                <a:gd name="connsiteY2" fmla="*/ 173345 h 379028"/>
                <a:gd name="connsiteX3" fmla="*/ 327574 w 378952"/>
                <a:gd name="connsiteY3" fmla="*/ 241573 h 379028"/>
                <a:gd name="connsiteX4" fmla="*/ 318839 w 378952"/>
                <a:gd name="connsiteY4" fmla="*/ 318954 h 379028"/>
                <a:gd name="connsiteX5" fmla="*/ 277529 w 378952"/>
                <a:gd name="connsiteY5" fmla="*/ 333261 h 379028"/>
                <a:gd name="connsiteX6" fmla="*/ 124691 w 378952"/>
                <a:gd name="connsiteY6" fmla="*/ 254241 h 379028"/>
                <a:gd name="connsiteX7" fmla="*/ 59950 w 378952"/>
                <a:gd name="connsiteY7" fmla="*/ 60065 h 379028"/>
                <a:gd name="connsiteX8" fmla="*/ 101260 w 378952"/>
                <a:gd name="connsiteY8" fmla="*/ 45777 h 379028"/>
                <a:gd name="connsiteX9" fmla="*/ 205597 w 378952"/>
                <a:gd name="connsiteY9" fmla="*/ 84439 h 379028"/>
                <a:gd name="connsiteX10" fmla="*/ 231838 w 378952"/>
                <a:gd name="connsiteY10" fmla="*/ 51330 h 379028"/>
                <a:gd name="connsiteX11" fmla="*/ 234495 w 378952"/>
                <a:gd name="connsiteY11" fmla="*/ 48787 h 379028"/>
                <a:gd name="connsiteX12" fmla="*/ 101260 w 378952"/>
                <a:gd name="connsiteY12" fmla="*/ 0 h 379028"/>
                <a:gd name="connsiteX13" fmla="*/ 27593 w 378952"/>
                <a:gd name="connsiteY13" fmla="*/ 27708 h 379028"/>
                <a:gd name="connsiteX14" fmla="*/ 92335 w 378952"/>
                <a:gd name="connsiteY14" fmla="*/ 286598 h 379028"/>
                <a:gd name="connsiteX15" fmla="*/ 277529 w 378952"/>
                <a:gd name="connsiteY15" fmla="*/ 379028 h 379028"/>
                <a:gd name="connsiteX16" fmla="*/ 351186 w 378952"/>
                <a:gd name="connsiteY16" fmla="*/ 351320 h 379028"/>
                <a:gd name="connsiteX17" fmla="*/ 371570 w 378952"/>
                <a:gd name="connsiteY17" fmla="*/ 228991 h 379028"/>
                <a:gd name="connsiteX18" fmla="*/ 330060 w 378952"/>
                <a:gd name="connsiteY18" fmla="*/ 144466 h 3790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78952" h="379028">
                  <a:moveTo>
                    <a:pt x="330060" y="144466"/>
                  </a:moveTo>
                  <a:cubicBezTo>
                    <a:pt x="329212" y="145323"/>
                    <a:pt x="328422" y="146228"/>
                    <a:pt x="327574" y="147066"/>
                  </a:cubicBezTo>
                  <a:cubicBezTo>
                    <a:pt x="316734" y="157896"/>
                    <a:pt x="305476" y="166449"/>
                    <a:pt x="294379" y="173345"/>
                  </a:cubicBezTo>
                  <a:cubicBezTo>
                    <a:pt x="309695" y="195920"/>
                    <a:pt x="321163" y="219113"/>
                    <a:pt x="327574" y="241573"/>
                  </a:cubicBezTo>
                  <a:cubicBezTo>
                    <a:pt x="337289" y="275492"/>
                    <a:pt x="334098" y="303686"/>
                    <a:pt x="318839" y="318954"/>
                  </a:cubicBezTo>
                  <a:cubicBezTo>
                    <a:pt x="309352" y="328432"/>
                    <a:pt x="295455" y="333261"/>
                    <a:pt x="277529" y="333261"/>
                  </a:cubicBezTo>
                  <a:cubicBezTo>
                    <a:pt x="231981" y="333261"/>
                    <a:pt x="173402" y="302971"/>
                    <a:pt x="124691" y="254241"/>
                  </a:cubicBezTo>
                  <a:cubicBezTo>
                    <a:pt x="48406" y="177956"/>
                    <a:pt x="29346" y="90688"/>
                    <a:pt x="59950" y="60065"/>
                  </a:cubicBezTo>
                  <a:cubicBezTo>
                    <a:pt x="69437" y="50578"/>
                    <a:pt x="83334" y="45777"/>
                    <a:pt x="101260" y="45777"/>
                  </a:cubicBezTo>
                  <a:cubicBezTo>
                    <a:pt x="132387" y="45777"/>
                    <a:pt x="169602" y="59922"/>
                    <a:pt x="205597" y="84439"/>
                  </a:cubicBezTo>
                  <a:cubicBezTo>
                    <a:pt x="212512" y="73381"/>
                    <a:pt x="221037" y="62132"/>
                    <a:pt x="231838" y="51330"/>
                  </a:cubicBezTo>
                  <a:cubicBezTo>
                    <a:pt x="232705" y="50454"/>
                    <a:pt x="233629" y="49644"/>
                    <a:pt x="234495" y="48787"/>
                  </a:cubicBezTo>
                  <a:cubicBezTo>
                    <a:pt x="189852" y="17678"/>
                    <a:pt x="142732" y="0"/>
                    <a:pt x="101260" y="0"/>
                  </a:cubicBezTo>
                  <a:cubicBezTo>
                    <a:pt x="71189" y="0"/>
                    <a:pt x="45720" y="9582"/>
                    <a:pt x="27593" y="27708"/>
                  </a:cubicBezTo>
                  <a:cubicBezTo>
                    <a:pt x="-26842" y="82144"/>
                    <a:pt x="1600" y="195853"/>
                    <a:pt x="92335" y="286598"/>
                  </a:cubicBezTo>
                  <a:cubicBezTo>
                    <a:pt x="150190" y="344481"/>
                    <a:pt x="219436" y="379028"/>
                    <a:pt x="277529" y="379028"/>
                  </a:cubicBezTo>
                  <a:cubicBezTo>
                    <a:pt x="307590" y="379028"/>
                    <a:pt x="333070" y="369437"/>
                    <a:pt x="351186" y="351320"/>
                  </a:cubicBezTo>
                  <a:cubicBezTo>
                    <a:pt x="378942" y="323564"/>
                    <a:pt x="386191" y="280121"/>
                    <a:pt x="371570" y="228991"/>
                  </a:cubicBezTo>
                  <a:cubicBezTo>
                    <a:pt x="363569" y="200901"/>
                    <a:pt x="349253" y="172069"/>
                    <a:pt x="330060" y="144466"/>
                  </a:cubicBezTo>
                  <a:close/>
                </a:path>
              </a:pathLst>
            </a:custGeom>
            <a:grpFill/>
            <a:ln w="9525" cap="flat">
              <a:noFill/>
              <a:prstDash val="solid"/>
              <a:miter/>
            </a:ln>
          </p:spPr>
          <p:txBody>
            <a:bodyPr rtlCol="0" anchor="ctr"/>
            <a:lstStyle/>
            <a:p>
              <a:endParaRPr lang="en-ID"/>
            </a:p>
          </p:txBody>
        </p:sp>
        <p:sp>
          <p:nvSpPr>
            <p:cNvPr id="40" name="Freeform: Shape 39">
              <a:extLst>
                <a:ext uri="{FF2B5EF4-FFF2-40B4-BE49-F238E27FC236}">
                  <a16:creationId xmlns:a16="http://schemas.microsoft.com/office/drawing/2014/main" id="{2286913D-1FFA-47DB-8E95-5FE5B10C4131}"/>
                </a:ext>
              </a:extLst>
            </p:cNvPr>
            <p:cNvSpPr/>
            <p:nvPr/>
          </p:nvSpPr>
          <p:spPr>
            <a:xfrm>
              <a:off x="5897275" y="4064230"/>
              <a:ext cx="202009" cy="202072"/>
            </a:xfrm>
            <a:custGeom>
              <a:avLst/>
              <a:gdLst>
                <a:gd name="connsiteX0" fmla="*/ 43381 w 202009"/>
                <a:gd name="connsiteY0" fmla="*/ 0 h 202072"/>
                <a:gd name="connsiteX1" fmla="*/ 12006 w 202009"/>
                <a:gd name="connsiteY1" fmla="*/ 12040 h 202072"/>
                <a:gd name="connsiteX2" fmla="*/ 8548 w 202009"/>
                <a:gd name="connsiteY2" fmla="*/ 78791 h 202072"/>
                <a:gd name="connsiteX3" fmla="*/ 56507 w 202009"/>
                <a:gd name="connsiteY3" fmla="*/ 145523 h 202072"/>
                <a:gd name="connsiteX4" fmla="*/ 158624 w 202009"/>
                <a:gd name="connsiteY4" fmla="*/ 202073 h 202072"/>
                <a:gd name="connsiteX5" fmla="*/ 189990 w 202009"/>
                <a:gd name="connsiteY5" fmla="*/ 190043 h 202072"/>
                <a:gd name="connsiteX6" fmla="*/ 193467 w 202009"/>
                <a:gd name="connsiteY6" fmla="*/ 123282 h 202072"/>
                <a:gd name="connsiteX7" fmla="*/ 181989 w 202009"/>
                <a:gd name="connsiteY7" fmla="*/ 101927 h 202072"/>
                <a:gd name="connsiteX8" fmla="*/ 117276 w 202009"/>
                <a:gd name="connsiteY8" fmla="*/ 120539 h 202072"/>
                <a:gd name="connsiteX9" fmla="*/ 91521 w 202009"/>
                <a:gd name="connsiteY9" fmla="*/ 110500 h 202072"/>
                <a:gd name="connsiteX10" fmla="*/ 81510 w 202009"/>
                <a:gd name="connsiteY10" fmla="*/ 84773 h 202072"/>
                <a:gd name="connsiteX11" fmla="*/ 100036 w 202009"/>
                <a:gd name="connsiteY11" fmla="*/ 20136 h 202072"/>
                <a:gd name="connsiteX12" fmla="*/ 43381 w 202009"/>
                <a:gd name="connsiteY12" fmla="*/ 0 h 2020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02009" h="202072">
                  <a:moveTo>
                    <a:pt x="43381" y="0"/>
                  </a:moveTo>
                  <a:cubicBezTo>
                    <a:pt x="27398" y="0"/>
                    <a:pt x="17502" y="6553"/>
                    <a:pt x="12006" y="12040"/>
                  </a:cubicBezTo>
                  <a:cubicBezTo>
                    <a:pt x="3491" y="20555"/>
                    <a:pt x="-8282" y="40538"/>
                    <a:pt x="8548" y="78791"/>
                  </a:cubicBezTo>
                  <a:cubicBezTo>
                    <a:pt x="18073" y="100432"/>
                    <a:pt x="35104" y="124111"/>
                    <a:pt x="56507" y="145523"/>
                  </a:cubicBezTo>
                  <a:cubicBezTo>
                    <a:pt x="91368" y="180404"/>
                    <a:pt x="130507" y="202073"/>
                    <a:pt x="158624" y="202073"/>
                  </a:cubicBezTo>
                  <a:cubicBezTo>
                    <a:pt x="174607" y="202073"/>
                    <a:pt x="184504" y="195520"/>
                    <a:pt x="189990" y="190043"/>
                  </a:cubicBezTo>
                  <a:cubicBezTo>
                    <a:pt x="198506" y="181518"/>
                    <a:pt x="210297" y="161534"/>
                    <a:pt x="193467" y="123282"/>
                  </a:cubicBezTo>
                  <a:cubicBezTo>
                    <a:pt x="190400" y="116338"/>
                    <a:pt x="186495" y="109176"/>
                    <a:pt x="181989" y="101927"/>
                  </a:cubicBezTo>
                  <a:cubicBezTo>
                    <a:pt x="147813" y="118901"/>
                    <a:pt x="119019" y="120444"/>
                    <a:pt x="117276" y="120539"/>
                  </a:cubicBezTo>
                  <a:cubicBezTo>
                    <a:pt x="107675" y="120939"/>
                    <a:pt x="98303" y="117272"/>
                    <a:pt x="91521" y="110500"/>
                  </a:cubicBezTo>
                  <a:cubicBezTo>
                    <a:pt x="84748" y="103727"/>
                    <a:pt x="81091" y="94345"/>
                    <a:pt x="81510" y="84773"/>
                  </a:cubicBezTo>
                  <a:cubicBezTo>
                    <a:pt x="81586" y="83010"/>
                    <a:pt x="83101" y="54264"/>
                    <a:pt x="100036" y="20136"/>
                  </a:cubicBezTo>
                  <a:cubicBezTo>
                    <a:pt x="79462" y="7382"/>
                    <a:pt x="59593" y="0"/>
                    <a:pt x="43381" y="0"/>
                  </a:cubicBezTo>
                  <a:close/>
                </a:path>
              </a:pathLst>
            </a:custGeom>
            <a:grpFill/>
            <a:ln w="9525" cap="flat">
              <a:noFill/>
              <a:prstDash val="solid"/>
              <a:miter/>
            </a:ln>
          </p:spPr>
          <p:txBody>
            <a:bodyPr rtlCol="0" anchor="ctr"/>
            <a:lstStyle/>
            <a:p>
              <a:endParaRPr lang="en-ID"/>
            </a:p>
          </p:txBody>
        </p:sp>
        <p:sp>
          <p:nvSpPr>
            <p:cNvPr id="41" name="Freeform: Shape 40">
              <a:extLst>
                <a:ext uri="{FF2B5EF4-FFF2-40B4-BE49-F238E27FC236}">
                  <a16:creationId xmlns:a16="http://schemas.microsoft.com/office/drawing/2014/main" id="{50AD12FF-6846-47A0-A9AE-1DF874527EF2}"/>
                </a:ext>
              </a:extLst>
            </p:cNvPr>
            <p:cNvSpPr/>
            <p:nvPr/>
          </p:nvSpPr>
          <p:spPr>
            <a:xfrm>
              <a:off x="6001635" y="3915188"/>
              <a:ext cx="246718" cy="246692"/>
            </a:xfrm>
            <a:custGeom>
              <a:avLst/>
              <a:gdLst>
                <a:gd name="connsiteX0" fmla="*/ 246393 w 246718"/>
                <a:gd name="connsiteY0" fmla="*/ 73423 h 246692"/>
                <a:gd name="connsiteX1" fmla="*/ 238678 w 246718"/>
                <a:gd name="connsiteY1" fmla="*/ 65260 h 246692"/>
                <a:gd name="connsiteX2" fmla="*/ 195130 w 246718"/>
                <a:gd name="connsiteY2" fmla="*/ 51592 h 246692"/>
                <a:gd name="connsiteX3" fmla="*/ 181461 w 246718"/>
                <a:gd name="connsiteY3" fmla="*/ 8015 h 246692"/>
                <a:gd name="connsiteX4" fmla="*/ 173279 w 246718"/>
                <a:gd name="connsiteY4" fmla="*/ 329 h 246692"/>
                <a:gd name="connsiteX5" fmla="*/ 162440 w 246718"/>
                <a:gd name="connsiteY5" fmla="*/ 3348 h 246692"/>
                <a:gd name="connsiteX6" fmla="*/ 122730 w 246718"/>
                <a:gd name="connsiteY6" fmla="*/ 43067 h 246692"/>
                <a:gd name="connsiteX7" fmla="*/ 119596 w 246718"/>
                <a:gd name="connsiteY7" fmla="*/ 53364 h 246692"/>
                <a:gd name="connsiteX8" fmla="*/ 124502 w 246718"/>
                <a:gd name="connsiteY8" fmla="*/ 78253 h 246692"/>
                <a:gd name="connsiteX9" fmla="*/ 47168 w 246718"/>
                <a:gd name="connsiteY9" fmla="*/ 136145 h 246692"/>
                <a:gd name="connsiteX10" fmla="*/ 10 w 246718"/>
                <a:gd name="connsiteY10" fmla="*/ 234767 h 246692"/>
                <a:gd name="connsiteX11" fmla="*/ 3353 w 246718"/>
                <a:gd name="connsiteY11" fmla="*/ 243340 h 246692"/>
                <a:gd name="connsiteX12" fmla="*/ 11935 w 246718"/>
                <a:gd name="connsiteY12" fmla="*/ 246683 h 246692"/>
                <a:gd name="connsiteX13" fmla="*/ 110557 w 246718"/>
                <a:gd name="connsiteY13" fmla="*/ 199525 h 246692"/>
                <a:gd name="connsiteX14" fmla="*/ 168431 w 246718"/>
                <a:gd name="connsiteY14" fmla="*/ 122191 h 246692"/>
                <a:gd name="connsiteX15" fmla="*/ 193339 w 246718"/>
                <a:gd name="connsiteY15" fmla="*/ 127087 h 246692"/>
                <a:gd name="connsiteX16" fmla="*/ 203626 w 246718"/>
                <a:gd name="connsiteY16" fmla="*/ 123953 h 246692"/>
                <a:gd name="connsiteX17" fmla="*/ 243345 w 246718"/>
                <a:gd name="connsiteY17" fmla="*/ 84234 h 246692"/>
                <a:gd name="connsiteX18" fmla="*/ 246393 w 246718"/>
                <a:gd name="connsiteY18" fmla="*/ 73423 h 2466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46718" h="246692">
                  <a:moveTo>
                    <a:pt x="246393" y="73423"/>
                  </a:moveTo>
                  <a:cubicBezTo>
                    <a:pt x="245412" y="69556"/>
                    <a:pt x="242526" y="66442"/>
                    <a:pt x="238678" y="65260"/>
                  </a:cubicBezTo>
                  <a:lnTo>
                    <a:pt x="195130" y="51592"/>
                  </a:lnTo>
                  <a:lnTo>
                    <a:pt x="181461" y="8015"/>
                  </a:lnTo>
                  <a:cubicBezTo>
                    <a:pt x="180261" y="4205"/>
                    <a:pt x="177146" y="1291"/>
                    <a:pt x="173279" y="329"/>
                  </a:cubicBezTo>
                  <a:cubicBezTo>
                    <a:pt x="169393" y="-624"/>
                    <a:pt x="165278" y="529"/>
                    <a:pt x="162440" y="3348"/>
                  </a:cubicBezTo>
                  <a:lnTo>
                    <a:pt x="122730" y="43067"/>
                  </a:lnTo>
                  <a:cubicBezTo>
                    <a:pt x="120044" y="45763"/>
                    <a:pt x="118853" y="49620"/>
                    <a:pt x="119596" y="53364"/>
                  </a:cubicBezTo>
                  <a:lnTo>
                    <a:pt x="124502" y="78253"/>
                  </a:lnTo>
                  <a:cubicBezTo>
                    <a:pt x="101318" y="89473"/>
                    <a:pt x="72038" y="111285"/>
                    <a:pt x="47168" y="136145"/>
                  </a:cubicBezTo>
                  <a:cubicBezTo>
                    <a:pt x="2829" y="180494"/>
                    <a:pt x="105" y="232567"/>
                    <a:pt x="10" y="234767"/>
                  </a:cubicBezTo>
                  <a:cubicBezTo>
                    <a:pt x="-123" y="237968"/>
                    <a:pt x="1086" y="241073"/>
                    <a:pt x="3353" y="243340"/>
                  </a:cubicBezTo>
                  <a:cubicBezTo>
                    <a:pt x="5630" y="245588"/>
                    <a:pt x="8725" y="246816"/>
                    <a:pt x="11935" y="246683"/>
                  </a:cubicBezTo>
                  <a:cubicBezTo>
                    <a:pt x="14136" y="246588"/>
                    <a:pt x="66209" y="243864"/>
                    <a:pt x="110557" y="199525"/>
                  </a:cubicBezTo>
                  <a:cubicBezTo>
                    <a:pt x="135398" y="174646"/>
                    <a:pt x="157220" y="145347"/>
                    <a:pt x="168431" y="122191"/>
                  </a:cubicBezTo>
                  <a:lnTo>
                    <a:pt x="193339" y="127087"/>
                  </a:lnTo>
                  <a:cubicBezTo>
                    <a:pt x="197092" y="127830"/>
                    <a:pt x="200930" y="126649"/>
                    <a:pt x="203626" y="123953"/>
                  </a:cubicBezTo>
                  <a:lnTo>
                    <a:pt x="243345" y="84234"/>
                  </a:lnTo>
                  <a:cubicBezTo>
                    <a:pt x="246174" y="81424"/>
                    <a:pt x="247346" y="77329"/>
                    <a:pt x="246393" y="73423"/>
                  </a:cubicBezTo>
                  <a:close/>
                </a:path>
              </a:pathLst>
            </a:custGeom>
            <a:grpFill/>
            <a:ln w="9525" cap="flat">
              <a:noFill/>
              <a:prstDash val="solid"/>
              <a:miter/>
            </a:ln>
          </p:spPr>
          <p:txBody>
            <a:bodyPr rtlCol="0" anchor="ctr"/>
            <a:lstStyle/>
            <a:p>
              <a:endParaRPr lang="en-ID"/>
            </a:p>
          </p:txBody>
        </p:sp>
      </p:grpSp>
      <p:grpSp>
        <p:nvGrpSpPr>
          <p:cNvPr id="44" name="Graphic 42">
            <a:extLst>
              <a:ext uri="{FF2B5EF4-FFF2-40B4-BE49-F238E27FC236}">
                <a16:creationId xmlns:a16="http://schemas.microsoft.com/office/drawing/2014/main" id="{9C8DAB7A-3556-4467-91EF-19345D3E183C}"/>
              </a:ext>
            </a:extLst>
          </p:cNvPr>
          <p:cNvGrpSpPr/>
          <p:nvPr/>
        </p:nvGrpSpPr>
        <p:grpSpPr>
          <a:xfrm>
            <a:off x="8622742" y="4807263"/>
            <a:ext cx="445665" cy="447691"/>
            <a:chOff x="5873171" y="3205154"/>
            <a:chExt cx="445665" cy="447691"/>
          </a:xfrm>
          <a:solidFill>
            <a:srgbClr val="AFAEEC"/>
          </a:solidFill>
        </p:grpSpPr>
        <p:sp>
          <p:nvSpPr>
            <p:cNvPr id="45" name="Freeform: Shape 44">
              <a:extLst>
                <a:ext uri="{FF2B5EF4-FFF2-40B4-BE49-F238E27FC236}">
                  <a16:creationId xmlns:a16="http://schemas.microsoft.com/office/drawing/2014/main" id="{9356DB2D-7252-4B63-BFDB-6252289FC722}"/>
                </a:ext>
              </a:extLst>
            </p:cNvPr>
            <p:cNvSpPr/>
            <p:nvPr/>
          </p:nvSpPr>
          <p:spPr>
            <a:xfrm>
              <a:off x="5873171" y="3419874"/>
              <a:ext cx="90135" cy="232962"/>
            </a:xfrm>
            <a:custGeom>
              <a:avLst/>
              <a:gdLst>
                <a:gd name="connsiteX0" fmla="*/ 69885 w 90135"/>
                <a:gd name="connsiteY0" fmla="*/ 0 h 232962"/>
                <a:gd name="connsiteX1" fmla="*/ 20250 w 90135"/>
                <a:gd name="connsiteY1" fmla="*/ 0 h 232962"/>
                <a:gd name="connsiteX2" fmla="*/ 0 w 90135"/>
                <a:gd name="connsiteY2" fmla="*/ 20250 h 232962"/>
                <a:gd name="connsiteX3" fmla="*/ 0 w 90135"/>
                <a:gd name="connsiteY3" fmla="*/ 212703 h 232962"/>
                <a:gd name="connsiteX4" fmla="*/ 20250 w 90135"/>
                <a:gd name="connsiteY4" fmla="*/ 232962 h 232962"/>
                <a:gd name="connsiteX5" fmla="*/ 69885 w 90135"/>
                <a:gd name="connsiteY5" fmla="*/ 232962 h 232962"/>
                <a:gd name="connsiteX6" fmla="*/ 90135 w 90135"/>
                <a:gd name="connsiteY6" fmla="*/ 212703 h 232962"/>
                <a:gd name="connsiteX7" fmla="*/ 90135 w 90135"/>
                <a:gd name="connsiteY7" fmla="*/ 20260 h 232962"/>
                <a:gd name="connsiteX8" fmla="*/ 69885 w 90135"/>
                <a:gd name="connsiteY8" fmla="*/ 0 h 232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135" h="232962">
                  <a:moveTo>
                    <a:pt x="69885" y="0"/>
                  </a:moveTo>
                  <a:lnTo>
                    <a:pt x="20250" y="0"/>
                  </a:lnTo>
                  <a:cubicBezTo>
                    <a:pt x="9068" y="0"/>
                    <a:pt x="0" y="9077"/>
                    <a:pt x="0" y="20250"/>
                  </a:cubicBezTo>
                  <a:lnTo>
                    <a:pt x="0" y="212703"/>
                  </a:lnTo>
                  <a:cubicBezTo>
                    <a:pt x="0" y="223885"/>
                    <a:pt x="9068" y="232962"/>
                    <a:pt x="20250" y="232962"/>
                  </a:cubicBezTo>
                  <a:lnTo>
                    <a:pt x="69885" y="232962"/>
                  </a:lnTo>
                  <a:cubicBezTo>
                    <a:pt x="81067" y="232962"/>
                    <a:pt x="90135" y="223885"/>
                    <a:pt x="90135" y="212703"/>
                  </a:cubicBezTo>
                  <a:lnTo>
                    <a:pt x="90135" y="20260"/>
                  </a:lnTo>
                  <a:cubicBezTo>
                    <a:pt x="90145" y="9077"/>
                    <a:pt x="81086" y="0"/>
                    <a:pt x="69885" y="0"/>
                  </a:cubicBezTo>
                  <a:close/>
                </a:path>
              </a:pathLst>
            </a:custGeom>
            <a:grpFill/>
            <a:ln w="9525" cap="flat">
              <a:noFill/>
              <a:prstDash val="solid"/>
              <a:miter/>
            </a:ln>
          </p:spPr>
          <p:txBody>
            <a:bodyPr rtlCol="0" anchor="ctr"/>
            <a:lstStyle/>
            <a:p>
              <a:endParaRPr lang="en-ID"/>
            </a:p>
          </p:txBody>
        </p:sp>
        <p:sp>
          <p:nvSpPr>
            <p:cNvPr id="46" name="Freeform: Shape 45">
              <a:extLst>
                <a:ext uri="{FF2B5EF4-FFF2-40B4-BE49-F238E27FC236}">
                  <a16:creationId xmlns:a16="http://schemas.microsoft.com/office/drawing/2014/main" id="{F783CAE9-9C83-48D1-935B-207E0914C489}"/>
                </a:ext>
              </a:extLst>
            </p:cNvPr>
            <p:cNvSpPr/>
            <p:nvPr/>
          </p:nvSpPr>
          <p:spPr>
            <a:xfrm>
              <a:off x="5991681" y="3480653"/>
              <a:ext cx="90135" cy="172192"/>
            </a:xfrm>
            <a:custGeom>
              <a:avLst/>
              <a:gdLst>
                <a:gd name="connsiteX0" fmla="*/ 69885 w 90135"/>
                <a:gd name="connsiteY0" fmla="*/ 0 h 172192"/>
                <a:gd name="connsiteX1" fmla="*/ 20250 w 90135"/>
                <a:gd name="connsiteY1" fmla="*/ 0 h 172192"/>
                <a:gd name="connsiteX2" fmla="*/ 0 w 90135"/>
                <a:gd name="connsiteY2" fmla="*/ 20260 h 172192"/>
                <a:gd name="connsiteX3" fmla="*/ 0 w 90135"/>
                <a:gd name="connsiteY3" fmla="*/ 151933 h 172192"/>
                <a:gd name="connsiteX4" fmla="*/ 20250 w 90135"/>
                <a:gd name="connsiteY4" fmla="*/ 172193 h 172192"/>
                <a:gd name="connsiteX5" fmla="*/ 69885 w 90135"/>
                <a:gd name="connsiteY5" fmla="*/ 172193 h 172192"/>
                <a:gd name="connsiteX6" fmla="*/ 90135 w 90135"/>
                <a:gd name="connsiteY6" fmla="*/ 151933 h 172192"/>
                <a:gd name="connsiteX7" fmla="*/ 90135 w 90135"/>
                <a:gd name="connsiteY7" fmla="*/ 20260 h 172192"/>
                <a:gd name="connsiteX8" fmla="*/ 69885 w 90135"/>
                <a:gd name="connsiteY8" fmla="*/ 0 h 1721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135" h="172192">
                  <a:moveTo>
                    <a:pt x="69885" y="0"/>
                  </a:moveTo>
                  <a:lnTo>
                    <a:pt x="20250" y="0"/>
                  </a:lnTo>
                  <a:cubicBezTo>
                    <a:pt x="9068" y="0"/>
                    <a:pt x="0" y="9068"/>
                    <a:pt x="0" y="20260"/>
                  </a:cubicBezTo>
                  <a:lnTo>
                    <a:pt x="0" y="151933"/>
                  </a:lnTo>
                  <a:cubicBezTo>
                    <a:pt x="0" y="163116"/>
                    <a:pt x="9068" y="172193"/>
                    <a:pt x="20250" y="172193"/>
                  </a:cubicBezTo>
                  <a:lnTo>
                    <a:pt x="69885" y="172193"/>
                  </a:lnTo>
                  <a:cubicBezTo>
                    <a:pt x="81067" y="172193"/>
                    <a:pt x="90135" y="163116"/>
                    <a:pt x="90135" y="151933"/>
                  </a:cubicBezTo>
                  <a:lnTo>
                    <a:pt x="90135" y="20260"/>
                  </a:lnTo>
                  <a:cubicBezTo>
                    <a:pt x="90154" y="9068"/>
                    <a:pt x="81086" y="0"/>
                    <a:pt x="69885" y="0"/>
                  </a:cubicBezTo>
                  <a:close/>
                </a:path>
              </a:pathLst>
            </a:custGeom>
            <a:grpFill/>
            <a:ln w="9525" cap="flat">
              <a:noFill/>
              <a:prstDash val="solid"/>
              <a:miter/>
            </a:ln>
          </p:spPr>
          <p:txBody>
            <a:bodyPr rtlCol="0" anchor="ctr"/>
            <a:lstStyle/>
            <a:p>
              <a:endParaRPr lang="en-ID"/>
            </a:p>
          </p:txBody>
        </p:sp>
        <p:sp>
          <p:nvSpPr>
            <p:cNvPr id="47" name="Freeform: Shape 46">
              <a:extLst>
                <a:ext uri="{FF2B5EF4-FFF2-40B4-BE49-F238E27FC236}">
                  <a16:creationId xmlns:a16="http://schemas.microsoft.com/office/drawing/2014/main" id="{B0EC4781-EC80-488C-A22D-0971A6DACD79}"/>
                </a:ext>
              </a:extLst>
            </p:cNvPr>
            <p:cNvSpPr/>
            <p:nvPr/>
          </p:nvSpPr>
          <p:spPr>
            <a:xfrm>
              <a:off x="6110182" y="3480653"/>
              <a:ext cx="90135" cy="172192"/>
            </a:xfrm>
            <a:custGeom>
              <a:avLst/>
              <a:gdLst>
                <a:gd name="connsiteX0" fmla="*/ 69894 w 90135"/>
                <a:gd name="connsiteY0" fmla="*/ 0 h 172192"/>
                <a:gd name="connsiteX1" fmla="*/ 20260 w 90135"/>
                <a:gd name="connsiteY1" fmla="*/ 0 h 172192"/>
                <a:gd name="connsiteX2" fmla="*/ 0 w 90135"/>
                <a:gd name="connsiteY2" fmla="*/ 20260 h 172192"/>
                <a:gd name="connsiteX3" fmla="*/ 0 w 90135"/>
                <a:gd name="connsiteY3" fmla="*/ 151933 h 172192"/>
                <a:gd name="connsiteX4" fmla="*/ 20260 w 90135"/>
                <a:gd name="connsiteY4" fmla="*/ 172193 h 172192"/>
                <a:gd name="connsiteX5" fmla="*/ 69894 w 90135"/>
                <a:gd name="connsiteY5" fmla="*/ 172193 h 172192"/>
                <a:gd name="connsiteX6" fmla="*/ 90135 w 90135"/>
                <a:gd name="connsiteY6" fmla="*/ 151933 h 172192"/>
                <a:gd name="connsiteX7" fmla="*/ 90135 w 90135"/>
                <a:gd name="connsiteY7" fmla="*/ 20260 h 172192"/>
                <a:gd name="connsiteX8" fmla="*/ 69894 w 90135"/>
                <a:gd name="connsiteY8" fmla="*/ 0 h 1721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135" h="172192">
                  <a:moveTo>
                    <a:pt x="69894" y="0"/>
                  </a:moveTo>
                  <a:lnTo>
                    <a:pt x="20260" y="0"/>
                  </a:lnTo>
                  <a:cubicBezTo>
                    <a:pt x="9068" y="0"/>
                    <a:pt x="0" y="9068"/>
                    <a:pt x="0" y="20260"/>
                  </a:cubicBezTo>
                  <a:lnTo>
                    <a:pt x="0" y="151933"/>
                  </a:lnTo>
                  <a:cubicBezTo>
                    <a:pt x="0" y="163116"/>
                    <a:pt x="9068" y="172193"/>
                    <a:pt x="20260" y="172193"/>
                  </a:cubicBezTo>
                  <a:lnTo>
                    <a:pt x="69894" y="172193"/>
                  </a:lnTo>
                  <a:cubicBezTo>
                    <a:pt x="81077" y="172193"/>
                    <a:pt x="90135" y="163116"/>
                    <a:pt x="90135" y="151933"/>
                  </a:cubicBezTo>
                  <a:lnTo>
                    <a:pt x="90135" y="20260"/>
                  </a:lnTo>
                  <a:cubicBezTo>
                    <a:pt x="90154" y="9068"/>
                    <a:pt x="81077" y="0"/>
                    <a:pt x="69894" y="0"/>
                  </a:cubicBezTo>
                  <a:close/>
                </a:path>
              </a:pathLst>
            </a:custGeom>
            <a:grpFill/>
            <a:ln w="9525" cap="flat">
              <a:noFill/>
              <a:prstDash val="solid"/>
              <a:miter/>
            </a:ln>
          </p:spPr>
          <p:txBody>
            <a:bodyPr rtlCol="0" anchor="ctr"/>
            <a:lstStyle/>
            <a:p>
              <a:endParaRPr lang="en-ID"/>
            </a:p>
          </p:txBody>
        </p:sp>
        <p:sp>
          <p:nvSpPr>
            <p:cNvPr id="48" name="Freeform: Shape 47">
              <a:extLst>
                <a:ext uri="{FF2B5EF4-FFF2-40B4-BE49-F238E27FC236}">
                  <a16:creationId xmlns:a16="http://schemas.microsoft.com/office/drawing/2014/main" id="{34E76526-74BE-409A-9341-F08F4D328C7F}"/>
                </a:ext>
              </a:extLst>
            </p:cNvPr>
            <p:cNvSpPr/>
            <p:nvPr/>
          </p:nvSpPr>
          <p:spPr>
            <a:xfrm>
              <a:off x="6228701" y="3419874"/>
              <a:ext cx="90135" cy="232962"/>
            </a:xfrm>
            <a:custGeom>
              <a:avLst/>
              <a:gdLst>
                <a:gd name="connsiteX0" fmla="*/ 69885 w 90135"/>
                <a:gd name="connsiteY0" fmla="*/ 0 h 232962"/>
                <a:gd name="connsiteX1" fmla="*/ 20250 w 90135"/>
                <a:gd name="connsiteY1" fmla="*/ 0 h 232962"/>
                <a:gd name="connsiteX2" fmla="*/ 0 w 90135"/>
                <a:gd name="connsiteY2" fmla="*/ 20250 h 232962"/>
                <a:gd name="connsiteX3" fmla="*/ 0 w 90135"/>
                <a:gd name="connsiteY3" fmla="*/ 212703 h 232962"/>
                <a:gd name="connsiteX4" fmla="*/ 20250 w 90135"/>
                <a:gd name="connsiteY4" fmla="*/ 232962 h 232962"/>
                <a:gd name="connsiteX5" fmla="*/ 69885 w 90135"/>
                <a:gd name="connsiteY5" fmla="*/ 232962 h 232962"/>
                <a:gd name="connsiteX6" fmla="*/ 90135 w 90135"/>
                <a:gd name="connsiteY6" fmla="*/ 212703 h 232962"/>
                <a:gd name="connsiteX7" fmla="*/ 90135 w 90135"/>
                <a:gd name="connsiteY7" fmla="*/ 20260 h 232962"/>
                <a:gd name="connsiteX8" fmla="*/ 69885 w 90135"/>
                <a:gd name="connsiteY8" fmla="*/ 0 h 232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135" h="232962">
                  <a:moveTo>
                    <a:pt x="69885" y="0"/>
                  </a:moveTo>
                  <a:lnTo>
                    <a:pt x="20250" y="0"/>
                  </a:lnTo>
                  <a:cubicBezTo>
                    <a:pt x="9068" y="0"/>
                    <a:pt x="0" y="9077"/>
                    <a:pt x="0" y="20250"/>
                  </a:cubicBezTo>
                  <a:lnTo>
                    <a:pt x="0" y="212703"/>
                  </a:lnTo>
                  <a:cubicBezTo>
                    <a:pt x="0" y="223885"/>
                    <a:pt x="9068" y="232962"/>
                    <a:pt x="20250" y="232962"/>
                  </a:cubicBezTo>
                  <a:lnTo>
                    <a:pt x="69885" y="232962"/>
                  </a:lnTo>
                  <a:cubicBezTo>
                    <a:pt x="81067" y="232962"/>
                    <a:pt x="90135" y="223885"/>
                    <a:pt x="90135" y="212703"/>
                  </a:cubicBezTo>
                  <a:lnTo>
                    <a:pt x="90135" y="20260"/>
                  </a:lnTo>
                  <a:cubicBezTo>
                    <a:pt x="90145" y="9077"/>
                    <a:pt x="81058" y="0"/>
                    <a:pt x="69885" y="0"/>
                  </a:cubicBezTo>
                  <a:close/>
                </a:path>
              </a:pathLst>
            </a:custGeom>
            <a:grpFill/>
            <a:ln w="9525" cap="flat">
              <a:noFill/>
              <a:prstDash val="solid"/>
              <a:miter/>
            </a:ln>
          </p:spPr>
          <p:txBody>
            <a:bodyPr rtlCol="0" anchor="ctr"/>
            <a:lstStyle/>
            <a:p>
              <a:endParaRPr lang="en-ID"/>
            </a:p>
          </p:txBody>
        </p:sp>
        <p:sp>
          <p:nvSpPr>
            <p:cNvPr id="49" name="Freeform: Shape 48">
              <a:extLst>
                <a:ext uri="{FF2B5EF4-FFF2-40B4-BE49-F238E27FC236}">
                  <a16:creationId xmlns:a16="http://schemas.microsoft.com/office/drawing/2014/main" id="{0D1B1FFE-6E7B-46CC-A04B-A721EF6A1A16}"/>
                </a:ext>
              </a:extLst>
            </p:cNvPr>
            <p:cNvSpPr/>
            <p:nvPr/>
          </p:nvSpPr>
          <p:spPr>
            <a:xfrm>
              <a:off x="5944025" y="3223844"/>
              <a:ext cx="265047" cy="233301"/>
            </a:xfrm>
            <a:custGeom>
              <a:avLst/>
              <a:gdLst>
                <a:gd name="connsiteX0" fmla="*/ 205228 w 265047"/>
                <a:gd name="connsiteY0" fmla="*/ 22028 h 233301"/>
                <a:gd name="connsiteX1" fmla="*/ 202666 w 265047"/>
                <a:gd name="connsiteY1" fmla="*/ 20418 h 233301"/>
                <a:gd name="connsiteX2" fmla="*/ 144611 w 265047"/>
                <a:gd name="connsiteY2" fmla="*/ 2225 h 233301"/>
                <a:gd name="connsiteX3" fmla="*/ 102263 w 265047"/>
                <a:gd name="connsiteY3" fmla="*/ 11731 h 233301"/>
                <a:gd name="connsiteX4" fmla="*/ 97119 w 265047"/>
                <a:gd name="connsiteY4" fmla="*/ 18799 h 233301"/>
                <a:gd name="connsiteX5" fmla="*/ 71278 w 265047"/>
                <a:gd name="connsiteY5" fmla="*/ 79606 h 233301"/>
                <a:gd name="connsiteX6" fmla="*/ 72621 w 265047"/>
                <a:gd name="connsiteY6" fmla="*/ 92360 h 233301"/>
                <a:gd name="connsiteX7" fmla="*/ 89090 w 265047"/>
                <a:gd name="connsiteY7" fmla="*/ 105429 h 233301"/>
                <a:gd name="connsiteX8" fmla="*/ 111921 w 265047"/>
                <a:gd name="connsiteY8" fmla="*/ 98180 h 233301"/>
                <a:gd name="connsiteX9" fmla="*/ 115922 w 265047"/>
                <a:gd name="connsiteY9" fmla="*/ 93056 h 233301"/>
                <a:gd name="connsiteX10" fmla="*/ 124627 w 265047"/>
                <a:gd name="connsiteY10" fmla="*/ 76958 h 233301"/>
                <a:gd name="connsiteX11" fmla="*/ 130304 w 265047"/>
                <a:gd name="connsiteY11" fmla="*/ 69310 h 233301"/>
                <a:gd name="connsiteX12" fmla="*/ 142801 w 265047"/>
                <a:gd name="connsiteY12" fmla="*/ 66690 h 233301"/>
                <a:gd name="connsiteX13" fmla="*/ 223964 w 265047"/>
                <a:gd name="connsiteY13" fmla="*/ 147701 h 233301"/>
                <a:gd name="connsiteX14" fmla="*/ 222868 w 265047"/>
                <a:gd name="connsiteY14" fmla="*/ 157759 h 233301"/>
                <a:gd name="connsiteX15" fmla="*/ 212810 w 265047"/>
                <a:gd name="connsiteY15" fmla="*/ 158902 h 233301"/>
                <a:gd name="connsiteX16" fmla="*/ 193665 w 265047"/>
                <a:gd name="connsiteY16" fmla="*/ 139709 h 233301"/>
                <a:gd name="connsiteX17" fmla="*/ 184730 w 265047"/>
                <a:gd name="connsiteY17" fmla="*/ 139709 h 233301"/>
                <a:gd name="connsiteX18" fmla="*/ 184730 w 265047"/>
                <a:gd name="connsiteY18" fmla="*/ 148634 h 233301"/>
                <a:gd name="connsiteX19" fmla="*/ 203875 w 265047"/>
                <a:gd name="connsiteY19" fmla="*/ 167827 h 233301"/>
                <a:gd name="connsiteX20" fmla="*/ 202761 w 265047"/>
                <a:gd name="connsiteY20" fmla="*/ 177866 h 233301"/>
                <a:gd name="connsiteX21" fmla="*/ 192731 w 265047"/>
                <a:gd name="connsiteY21" fmla="*/ 178923 h 233301"/>
                <a:gd name="connsiteX22" fmla="*/ 173576 w 265047"/>
                <a:gd name="connsiteY22" fmla="*/ 159816 h 233301"/>
                <a:gd name="connsiteX23" fmla="*/ 164652 w 265047"/>
                <a:gd name="connsiteY23" fmla="*/ 159816 h 233301"/>
                <a:gd name="connsiteX24" fmla="*/ 164652 w 265047"/>
                <a:gd name="connsiteY24" fmla="*/ 168741 h 233301"/>
                <a:gd name="connsiteX25" fmla="*/ 183797 w 265047"/>
                <a:gd name="connsiteY25" fmla="*/ 187934 h 233301"/>
                <a:gd name="connsiteX26" fmla="*/ 182673 w 265047"/>
                <a:gd name="connsiteY26" fmla="*/ 197907 h 233301"/>
                <a:gd name="connsiteX27" fmla="*/ 172614 w 265047"/>
                <a:gd name="connsiteY27" fmla="*/ 199040 h 233301"/>
                <a:gd name="connsiteX28" fmla="*/ 153469 w 265047"/>
                <a:gd name="connsiteY28" fmla="*/ 179924 h 233301"/>
                <a:gd name="connsiteX29" fmla="*/ 144544 w 265047"/>
                <a:gd name="connsiteY29" fmla="*/ 179924 h 233301"/>
                <a:gd name="connsiteX30" fmla="*/ 144544 w 265047"/>
                <a:gd name="connsiteY30" fmla="*/ 188849 h 233301"/>
                <a:gd name="connsiteX31" fmla="*/ 163699 w 265047"/>
                <a:gd name="connsiteY31" fmla="*/ 207956 h 233301"/>
                <a:gd name="connsiteX32" fmla="*/ 162613 w 265047"/>
                <a:gd name="connsiteY32" fmla="*/ 218014 h 233301"/>
                <a:gd name="connsiteX33" fmla="*/ 152545 w 265047"/>
                <a:gd name="connsiteY33" fmla="*/ 219157 h 233301"/>
                <a:gd name="connsiteX34" fmla="*/ 129228 w 265047"/>
                <a:gd name="connsiteY34" fmla="*/ 195792 h 233301"/>
                <a:gd name="connsiteX35" fmla="*/ 126713 w 265047"/>
                <a:gd name="connsiteY35" fmla="*/ 178562 h 233301"/>
                <a:gd name="connsiteX36" fmla="*/ 107730 w 265047"/>
                <a:gd name="connsiteY36" fmla="*/ 177438 h 233301"/>
                <a:gd name="connsiteX37" fmla="*/ 106644 w 265047"/>
                <a:gd name="connsiteY37" fmla="*/ 158549 h 233301"/>
                <a:gd name="connsiteX38" fmla="*/ 87670 w 265047"/>
                <a:gd name="connsiteY38" fmla="*/ 157406 h 233301"/>
                <a:gd name="connsiteX39" fmla="*/ 86527 w 265047"/>
                <a:gd name="connsiteY39" fmla="*/ 138452 h 233301"/>
                <a:gd name="connsiteX40" fmla="*/ 67554 w 265047"/>
                <a:gd name="connsiteY40" fmla="*/ 137309 h 233301"/>
                <a:gd name="connsiteX41" fmla="*/ 66458 w 265047"/>
                <a:gd name="connsiteY41" fmla="*/ 118335 h 233301"/>
                <a:gd name="connsiteX42" fmla="*/ 48523 w 265047"/>
                <a:gd name="connsiteY42" fmla="*/ 116439 h 233301"/>
                <a:gd name="connsiteX43" fmla="*/ 10756 w 265047"/>
                <a:gd name="connsiteY43" fmla="*/ 78625 h 233301"/>
                <a:gd name="connsiteX44" fmla="*/ 1822 w 265047"/>
                <a:gd name="connsiteY44" fmla="*/ 78625 h 233301"/>
                <a:gd name="connsiteX45" fmla="*/ 1822 w 265047"/>
                <a:gd name="connsiteY45" fmla="*/ 87550 h 233301"/>
                <a:gd name="connsiteX46" fmla="*/ 39484 w 265047"/>
                <a:gd name="connsiteY46" fmla="*/ 125212 h 233301"/>
                <a:gd name="connsiteX47" fmla="*/ 28339 w 265047"/>
                <a:gd name="connsiteY47" fmla="*/ 136404 h 233301"/>
                <a:gd name="connsiteX48" fmla="*/ 29454 w 265047"/>
                <a:gd name="connsiteY48" fmla="*/ 155378 h 233301"/>
                <a:gd name="connsiteX49" fmla="*/ 48408 w 265047"/>
                <a:gd name="connsiteY49" fmla="*/ 156502 h 233301"/>
                <a:gd name="connsiteX50" fmla="*/ 49551 w 265047"/>
                <a:gd name="connsiteY50" fmla="*/ 175475 h 233301"/>
                <a:gd name="connsiteX51" fmla="*/ 68516 w 265047"/>
                <a:gd name="connsiteY51" fmla="*/ 176523 h 233301"/>
                <a:gd name="connsiteX52" fmla="*/ 69611 w 265047"/>
                <a:gd name="connsiteY52" fmla="*/ 195497 h 233301"/>
                <a:gd name="connsiteX53" fmla="*/ 88585 w 265047"/>
                <a:gd name="connsiteY53" fmla="*/ 196630 h 233301"/>
                <a:gd name="connsiteX54" fmla="*/ 89728 w 265047"/>
                <a:gd name="connsiteY54" fmla="*/ 215604 h 233301"/>
                <a:gd name="connsiteX55" fmla="*/ 108654 w 265047"/>
                <a:gd name="connsiteY55" fmla="*/ 216728 h 233301"/>
                <a:gd name="connsiteX56" fmla="*/ 120475 w 265047"/>
                <a:gd name="connsiteY56" fmla="*/ 204927 h 233301"/>
                <a:gd name="connsiteX57" fmla="*/ 143620 w 265047"/>
                <a:gd name="connsiteY57" fmla="*/ 228092 h 233301"/>
                <a:gd name="connsiteX58" fmla="*/ 171500 w 265047"/>
                <a:gd name="connsiteY58" fmla="*/ 226949 h 233301"/>
                <a:gd name="connsiteX59" fmla="*/ 177767 w 265047"/>
                <a:gd name="connsiteY59" fmla="*/ 213185 h 233301"/>
                <a:gd name="connsiteX60" fmla="*/ 191569 w 265047"/>
                <a:gd name="connsiteY60" fmla="*/ 206870 h 233301"/>
                <a:gd name="connsiteX61" fmla="*/ 197875 w 265047"/>
                <a:gd name="connsiteY61" fmla="*/ 193087 h 233301"/>
                <a:gd name="connsiteX62" fmla="*/ 211676 w 265047"/>
                <a:gd name="connsiteY62" fmla="*/ 186829 h 233301"/>
                <a:gd name="connsiteX63" fmla="*/ 217944 w 265047"/>
                <a:gd name="connsiteY63" fmla="*/ 172989 h 233301"/>
                <a:gd name="connsiteX64" fmla="*/ 231746 w 265047"/>
                <a:gd name="connsiteY64" fmla="*/ 166712 h 233301"/>
                <a:gd name="connsiteX65" fmla="*/ 232860 w 265047"/>
                <a:gd name="connsiteY65" fmla="*/ 138823 h 233301"/>
                <a:gd name="connsiteX66" fmla="*/ 223126 w 265047"/>
                <a:gd name="connsiteY66" fmla="*/ 129051 h 233301"/>
                <a:gd name="connsiteX67" fmla="*/ 263197 w 265047"/>
                <a:gd name="connsiteY67" fmla="*/ 88979 h 233301"/>
                <a:gd name="connsiteX68" fmla="*/ 263197 w 265047"/>
                <a:gd name="connsiteY68" fmla="*/ 80054 h 233301"/>
                <a:gd name="connsiteX69" fmla="*/ 205228 w 265047"/>
                <a:gd name="connsiteY69" fmla="*/ 22028 h 2333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265047" h="233301">
                  <a:moveTo>
                    <a:pt x="205228" y="22028"/>
                  </a:moveTo>
                  <a:cubicBezTo>
                    <a:pt x="204504" y="21266"/>
                    <a:pt x="203609" y="20723"/>
                    <a:pt x="202666" y="20418"/>
                  </a:cubicBezTo>
                  <a:lnTo>
                    <a:pt x="144611" y="2225"/>
                  </a:lnTo>
                  <a:cubicBezTo>
                    <a:pt x="121418" y="-5090"/>
                    <a:pt x="106311" y="7626"/>
                    <a:pt x="102263" y="11731"/>
                  </a:cubicBezTo>
                  <a:cubicBezTo>
                    <a:pt x="99882" y="14112"/>
                    <a:pt x="98081" y="16579"/>
                    <a:pt x="97119" y="18799"/>
                  </a:cubicBezTo>
                  <a:lnTo>
                    <a:pt x="71278" y="79606"/>
                  </a:lnTo>
                  <a:cubicBezTo>
                    <a:pt x="69802" y="83026"/>
                    <a:pt x="70306" y="87703"/>
                    <a:pt x="72621" y="92360"/>
                  </a:cubicBezTo>
                  <a:cubicBezTo>
                    <a:pt x="75974" y="98933"/>
                    <a:pt x="81946" y="103695"/>
                    <a:pt x="89090" y="105429"/>
                  </a:cubicBezTo>
                  <a:cubicBezTo>
                    <a:pt x="97100" y="107315"/>
                    <a:pt x="105416" y="104676"/>
                    <a:pt x="111921" y="98180"/>
                  </a:cubicBezTo>
                  <a:cubicBezTo>
                    <a:pt x="113645" y="96532"/>
                    <a:pt x="115064" y="94618"/>
                    <a:pt x="115922" y="93056"/>
                  </a:cubicBezTo>
                  <a:lnTo>
                    <a:pt x="124627" y="76958"/>
                  </a:lnTo>
                  <a:cubicBezTo>
                    <a:pt x="126028" y="74291"/>
                    <a:pt x="128104" y="71472"/>
                    <a:pt x="130304" y="69310"/>
                  </a:cubicBezTo>
                  <a:cubicBezTo>
                    <a:pt x="137762" y="61861"/>
                    <a:pt x="141296" y="65224"/>
                    <a:pt x="142801" y="66690"/>
                  </a:cubicBezTo>
                  <a:cubicBezTo>
                    <a:pt x="155812" y="79292"/>
                    <a:pt x="223964" y="147701"/>
                    <a:pt x="223964" y="147701"/>
                  </a:cubicBezTo>
                  <a:cubicBezTo>
                    <a:pt x="226412" y="150110"/>
                    <a:pt x="225869" y="154749"/>
                    <a:pt x="222868" y="157759"/>
                  </a:cubicBezTo>
                  <a:cubicBezTo>
                    <a:pt x="219830" y="160750"/>
                    <a:pt x="215220" y="161302"/>
                    <a:pt x="212810" y="158902"/>
                  </a:cubicBezTo>
                  <a:lnTo>
                    <a:pt x="193665" y="139709"/>
                  </a:lnTo>
                  <a:cubicBezTo>
                    <a:pt x="191169" y="137261"/>
                    <a:pt x="187226" y="137261"/>
                    <a:pt x="184730" y="139709"/>
                  </a:cubicBezTo>
                  <a:cubicBezTo>
                    <a:pt x="182244" y="142224"/>
                    <a:pt x="182244" y="146177"/>
                    <a:pt x="184730" y="148634"/>
                  </a:cubicBezTo>
                  <a:lnTo>
                    <a:pt x="203875" y="167827"/>
                  </a:lnTo>
                  <a:cubicBezTo>
                    <a:pt x="206295" y="170218"/>
                    <a:pt x="205790" y="174856"/>
                    <a:pt x="202761" y="177866"/>
                  </a:cubicBezTo>
                  <a:cubicBezTo>
                    <a:pt x="199742" y="180876"/>
                    <a:pt x="195132" y="181409"/>
                    <a:pt x="192731" y="178923"/>
                  </a:cubicBezTo>
                  <a:lnTo>
                    <a:pt x="173576" y="159816"/>
                  </a:lnTo>
                  <a:cubicBezTo>
                    <a:pt x="171090" y="157368"/>
                    <a:pt x="167090" y="157368"/>
                    <a:pt x="164652" y="159816"/>
                  </a:cubicBezTo>
                  <a:cubicBezTo>
                    <a:pt x="162166" y="162245"/>
                    <a:pt x="162166" y="166293"/>
                    <a:pt x="164652" y="168741"/>
                  </a:cubicBezTo>
                  <a:lnTo>
                    <a:pt x="183797" y="187934"/>
                  </a:lnTo>
                  <a:cubicBezTo>
                    <a:pt x="186207" y="190334"/>
                    <a:pt x="185673" y="194887"/>
                    <a:pt x="182673" y="197907"/>
                  </a:cubicBezTo>
                  <a:cubicBezTo>
                    <a:pt x="179672" y="200983"/>
                    <a:pt x="175072" y="201450"/>
                    <a:pt x="172614" y="199040"/>
                  </a:cubicBezTo>
                  <a:lnTo>
                    <a:pt x="153469" y="179924"/>
                  </a:lnTo>
                  <a:cubicBezTo>
                    <a:pt x="151031" y="177409"/>
                    <a:pt x="147030" y="177409"/>
                    <a:pt x="144544" y="179924"/>
                  </a:cubicBezTo>
                  <a:cubicBezTo>
                    <a:pt x="142115" y="182372"/>
                    <a:pt x="142115" y="186334"/>
                    <a:pt x="144544" y="188849"/>
                  </a:cubicBezTo>
                  <a:lnTo>
                    <a:pt x="163699" y="207956"/>
                  </a:lnTo>
                  <a:cubicBezTo>
                    <a:pt x="166147" y="210365"/>
                    <a:pt x="165604" y="215004"/>
                    <a:pt x="162613" y="218014"/>
                  </a:cubicBezTo>
                  <a:cubicBezTo>
                    <a:pt x="159565" y="221033"/>
                    <a:pt x="154955" y="221567"/>
                    <a:pt x="152545" y="219157"/>
                  </a:cubicBezTo>
                  <a:lnTo>
                    <a:pt x="129228" y="195792"/>
                  </a:lnTo>
                  <a:cubicBezTo>
                    <a:pt x="132543" y="190782"/>
                    <a:pt x="131638" y="183553"/>
                    <a:pt x="126713" y="178562"/>
                  </a:cubicBezTo>
                  <a:cubicBezTo>
                    <a:pt x="121189" y="173085"/>
                    <a:pt x="112655" y="172561"/>
                    <a:pt x="107730" y="177438"/>
                  </a:cubicBezTo>
                  <a:cubicBezTo>
                    <a:pt x="112655" y="172561"/>
                    <a:pt x="112169" y="164026"/>
                    <a:pt x="106644" y="158549"/>
                  </a:cubicBezTo>
                  <a:cubicBezTo>
                    <a:pt x="101072" y="152977"/>
                    <a:pt x="92585" y="152453"/>
                    <a:pt x="87670" y="157406"/>
                  </a:cubicBezTo>
                  <a:cubicBezTo>
                    <a:pt x="92585" y="152453"/>
                    <a:pt x="92100" y="144014"/>
                    <a:pt x="86527" y="138452"/>
                  </a:cubicBezTo>
                  <a:cubicBezTo>
                    <a:pt x="81003" y="132880"/>
                    <a:pt x="72516" y="132346"/>
                    <a:pt x="67554" y="137309"/>
                  </a:cubicBezTo>
                  <a:cubicBezTo>
                    <a:pt x="72516" y="132346"/>
                    <a:pt x="71983" y="123917"/>
                    <a:pt x="66458" y="118335"/>
                  </a:cubicBezTo>
                  <a:cubicBezTo>
                    <a:pt x="61277" y="113191"/>
                    <a:pt x="53552" y="112448"/>
                    <a:pt x="48523" y="116439"/>
                  </a:cubicBezTo>
                  <a:lnTo>
                    <a:pt x="10756" y="78625"/>
                  </a:lnTo>
                  <a:cubicBezTo>
                    <a:pt x="8308" y="76177"/>
                    <a:pt x="4308" y="76177"/>
                    <a:pt x="1822" y="78625"/>
                  </a:cubicBezTo>
                  <a:cubicBezTo>
                    <a:pt x="-607" y="81140"/>
                    <a:pt x="-607" y="85102"/>
                    <a:pt x="1822" y="87550"/>
                  </a:cubicBezTo>
                  <a:lnTo>
                    <a:pt x="39484" y="125212"/>
                  </a:lnTo>
                  <a:lnTo>
                    <a:pt x="28339" y="136404"/>
                  </a:lnTo>
                  <a:cubicBezTo>
                    <a:pt x="23424" y="141366"/>
                    <a:pt x="23901" y="149796"/>
                    <a:pt x="29454" y="155378"/>
                  </a:cubicBezTo>
                  <a:cubicBezTo>
                    <a:pt x="35007" y="160931"/>
                    <a:pt x="43484" y="161378"/>
                    <a:pt x="48408" y="156502"/>
                  </a:cubicBezTo>
                  <a:cubicBezTo>
                    <a:pt x="43484" y="161378"/>
                    <a:pt x="43979" y="169913"/>
                    <a:pt x="49551" y="175475"/>
                  </a:cubicBezTo>
                  <a:cubicBezTo>
                    <a:pt x="55066" y="180962"/>
                    <a:pt x="63563" y="181495"/>
                    <a:pt x="68516" y="176523"/>
                  </a:cubicBezTo>
                  <a:cubicBezTo>
                    <a:pt x="63563" y="181486"/>
                    <a:pt x="64087" y="190011"/>
                    <a:pt x="69611" y="195497"/>
                  </a:cubicBezTo>
                  <a:cubicBezTo>
                    <a:pt x="75183" y="201088"/>
                    <a:pt x="83670" y="201602"/>
                    <a:pt x="88585" y="196630"/>
                  </a:cubicBezTo>
                  <a:cubicBezTo>
                    <a:pt x="83670" y="201593"/>
                    <a:pt x="84146" y="210032"/>
                    <a:pt x="89728" y="215604"/>
                  </a:cubicBezTo>
                  <a:cubicBezTo>
                    <a:pt x="95252" y="221176"/>
                    <a:pt x="103730" y="221605"/>
                    <a:pt x="108654" y="216728"/>
                  </a:cubicBezTo>
                  <a:lnTo>
                    <a:pt x="120475" y="204927"/>
                  </a:lnTo>
                  <a:lnTo>
                    <a:pt x="143620" y="228092"/>
                  </a:lnTo>
                  <a:cubicBezTo>
                    <a:pt x="151012" y="235464"/>
                    <a:pt x="163499" y="234950"/>
                    <a:pt x="171500" y="226949"/>
                  </a:cubicBezTo>
                  <a:cubicBezTo>
                    <a:pt x="175386" y="223072"/>
                    <a:pt x="177482" y="218052"/>
                    <a:pt x="177767" y="213185"/>
                  </a:cubicBezTo>
                  <a:cubicBezTo>
                    <a:pt x="182692" y="212899"/>
                    <a:pt x="187683" y="210813"/>
                    <a:pt x="191569" y="206870"/>
                  </a:cubicBezTo>
                  <a:cubicBezTo>
                    <a:pt x="195503" y="202965"/>
                    <a:pt x="197579" y="198040"/>
                    <a:pt x="197875" y="193087"/>
                  </a:cubicBezTo>
                  <a:cubicBezTo>
                    <a:pt x="202809" y="192801"/>
                    <a:pt x="207752" y="190715"/>
                    <a:pt x="211676" y="186829"/>
                  </a:cubicBezTo>
                  <a:cubicBezTo>
                    <a:pt x="215572" y="182933"/>
                    <a:pt x="217649" y="177942"/>
                    <a:pt x="217944" y="172989"/>
                  </a:cubicBezTo>
                  <a:cubicBezTo>
                    <a:pt x="222859" y="172704"/>
                    <a:pt x="227869" y="170608"/>
                    <a:pt x="231746" y="166712"/>
                  </a:cubicBezTo>
                  <a:cubicBezTo>
                    <a:pt x="239747" y="158711"/>
                    <a:pt x="240232" y="146224"/>
                    <a:pt x="232860" y="138823"/>
                  </a:cubicBezTo>
                  <a:lnTo>
                    <a:pt x="223126" y="129051"/>
                  </a:lnTo>
                  <a:lnTo>
                    <a:pt x="263197" y="88979"/>
                  </a:lnTo>
                  <a:cubicBezTo>
                    <a:pt x="265664" y="86550"/>
                    <a:pt x="265664" y="82511"/>
                    <a:pt x="263197" y="80054"/>
                  </a:cubicBezTo>
                  <a:lnTo>
                    <a:pt x="205228" y="22028"/>
                  </a:lnTo>
                  <a:close/>
                </a:path>
              </a:pathLst>
            </a:custGeom>
            <a:grpFill/>
            <a:ln w="9525" cap="flat">
              <a:noFill/>
              <a:prstDash val="solid"/>
              <a:miter/>
            </a:ln>
          </p:spPr>
          <p:txBody>
            <a:bodyPr rtlCol="0" anchor="ctr"/>
            <a:lstStyle/>
            <a:p>
              <a:endParaRPr lang="en-ID"/>
            </a:p>
          </p:txBody>
        </p:sp>
        <p:sp>
          <p:nvSpPr>
            <p:cNvPr id="50" name="Freeform: Shape 49">
              <a:extLst>
                <a:ext uri="{FF2B5EF4-FFF2-40B4-BE49-F238E27FC236}">
                  <a16:creationId xmlns:a16="http://schemas.microsoft.com/office/drawing/2014/main" id="{C06A0B80-B1C5-41D0-979F-692F9D95C691}"/>
                </a:ext>
              </a:extLst>
            </p:cNvPr>
            <p:cNvSpPr/>
            <p:nvPr/>
          </p:nvSpPr>
          <p:spPr>
            <a:xfrm>
              <a:off x="6153761" y="3205154"/>
              <a:ext cx="94177" cy="94197"/>
            </a:xfrm>
            <a:custGeom>
              <a:avLst/>
              <a:gdLst>
                <a:gd name="connsiteX0" fmla="*/ 90476 w 94177"/>
                <a:gd name="connsiteY0" fmla="*/ 54795 h 94197"/>
                <a:gd name="connsiteX1" fmla="*/ 39412 w 94177"/>
                <a:gd name="connsiteY1" fmla="*/ 3722 h 94197"/>
                <a:gd name="connsiteX2" fmla="*/ 21534 w 94177"/>
                <a:gd name="connsiteY2" fmla="*/ 3722 h 94197"/>
                <a:gd name="connsiteX3" fmla="*/ 3693 w 94177"/>
                <a:gd name="connsiteY3" fmla="*/ 21562 h 94197"/>
                <a:gd name="connsiteX4" fmla="*/ 3693 w 94177"/>
                <a:gd name="connsiteY4" fmla="*/ 39393 h 94197"/>
                <a:gd name="connsiteX5" fmla="*/ 54795 w 94177"/>
                <a:gd name="connsiteY5" fmla="*/ 90476 h 94197"/>
                <a:gd name="connsiteX6" fmla="*/ 72654 w 94177"/>
                <a:gd name="connsiteY6" fmla="*/ 90476 h 94197"/>
                <a:gd name="connsiteX7" fmla="*/ 90485 w 94177"/>
                <a:gd name="connsiteY7" fmla="*/ 72626 h 94197"/>
                <a:gd name="connsiteX8" fmla="*/ 90476 w 94177"/>
                <a:gd name="connsiteY8" fmla="*/ 54795 h 94197"/>
                <a:gd name="connsiteX9" fmla="*/ 63672 w 94177"/>
                <a:gd name="connsiteY9" fmla="*/ 80827 h 94197"/>
                <a:gd name="connsiteX10" fmla="*/ 53347 w 94177"/>
                <a:gd name="connsiteY10" fmla="*/ 70464 h 94197"/>
                <a:gd name="connsiteX11" fmla="*/ 63672 w 94177"/>
                <a:gd name="connsiteY11" fmla="*/ 60110 h 94197"/>
                <a:gd name="connsiteX12" fmla="*/ 74035 w 94177"/>
                <a:gd name="connsiteY12" fmla="*/ 70473 h 94197"/>
                <a:gd name="connsiteX13" fmla="*/ 63672 w 94177"/>
                <a:gd name="connsiteY13" fmla="*/ 80827 h 94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94177" h="94197">
                  <a:moveTo>
                    <a:pt x="90476" y="54795"/>
                  </a:moveTo>
                  <a:lnTo>
                    <a:pt x="39412" y="3722"/>
                  </a:lnTo>
                  <a:cubicBezTo>
                    <a:pt x="34478" y="-1241"/>
                    <a:pt x="26496" y="-1241"/>
                    <a:pt x="21534" y="3722"/>
                  </a:cubicBezTo>
                  <a:lnTo>
                    <a:pt x="3693" y="21562"/>
                  </a:lnTo>
                  <a:cubicBezTo>
                    <a:pt x="-1231" y="26515"/>
                    <a:pt x="-1231" y="34516"/>
                    <a:pt x="3693" y="39393"/>
                  </a:cubicBezTo>
                  <a:lnTo>
                    <a:pt x="54795" y="90476"/>
                  </a:lnTo>
                  <a:cubicBezTo>
                    <a:pt x="59729" y="95438"/>
                    <a:pt x="67720" y="95438"/>
                    <a:pt x="72654" y="90476"/>
                  </a:cubicBezTo>
                  <a:lnTo>
                    <a:pt x="90485" y="72626"/>
                  </a:lnTo>
                  <a:cubicBezTo>
                    <a:pt x="95410" y="67749"/>
                    <a:pt x="95410" y="59738"/>
                    <a:pt x="90476" y="54795"/>
                  </a:cubicBezTo>
                  <a:close/>
                  <a:moveTo>
                    <a:pt x="63672" y="80827"/>
                  </a:moveTo>
                  <a:cubicBezTo>
                    <a:pt x="57957" y="80827"/>
                    <a:pt x="53347" y="76169"/>
                    <a:pt x="53347" y="70464"/>
                  </a:cubicBezTo>
                  <a:cubicBezTo>
                    <a:pt x="53347" y="64758"/>
                    <a:pt x="57967" y="60110"/>
                    <a:pt x="63672" y="60110"/>
                  </a:cubicBezTo>
                  <a:cubicBezTo>
                    <a:pt x="69406" y="60110"/>
                    <a:pt x="74035" y="64768"/>
                    <a:pt x="74035" y="70473"/>
                  </a:cubicBezTo>
                  <a:cubicBezTo>
                    <a:pt x="74035" y="76179"/>
                    <a:pt x="69406" y="80827"/>
                    <a:pt x="63672" y="80827"/>
                  </a:cubicBezTo>
                  <a:close/>
                </a:path>
              </a:pathLst>
            </a:custGeom>
            <a:grpFill/>
            <a:ln w="9525" cap="flat">
              <a:noFill/>
              <a:prstDash val="solid"/>
              <a:miter/>
            </a:ln>
          </p:spPr>
          <p:txBody>
            <a:bodyPr rtlCol="0" anchor="ctr"/>
            <a:lstStyle/>
            <a:p>
              <a:endParaRPr lang="en-ID"/>
            </a:p>
          </p:txBody>
        </p:sp>
      </p:grpSp>
      <p:grpSp>
        <p:nvGrpSpPr>
          <p:cNvPr id="53" name="Graphic 51">
            <a:extLst>
              <a:ext uri="{FF2B5EF4-FFF2-40B4-BE49-F238E27FC236}">
                <a16:creationId xmlns:a16="http://schemas.microsoft.com/office/drawing/2014/main" id="{40C752C1-9CF7-44B7-BBA9-2BCB740B94AB}"/>
              </a:ext>
            </a:extLst>
          </p:cNvPr>
          <p:cNvGrpSpPr/>
          <p:nvPr/>
        </p:nvGrpSpPr>
        <p:grpSpPr>
          <a:xfrm>
            <a:off x="5799014" y="4854361"/>
            <a:ext cx="447665" cy="356111"/>
            <a:chOff x="8450262" y="4877082"/>
            <a:chExt cx="447665" cy="356111"/>
          </a:xfrm>
          <a:solidFill>
            <a:srgbClr val="AFAEEC"/>
          </a:solidFill>
        </p:grpSpPr>
        <p:sp>
          <p:nvSpPr>
            <p:cNvPr id="54" name="Freeform: Shape 53">
              <a:extLst>
                <a:ext uri="{FF2B5EF4-FFF2-40B4-BE49-F238E27FC236}">
                  <a16:creationId xmlns:a16="http://schemas.microsoft.com/office/drawing/2014/main" id="{9282F14C-A2BD-4862-9DAC-E8CD3F6203E3}"/>
                </a:ext>
              </a:extLst>
            </p:cNvPr>
            <p:cNvSpPr/>
            <p:nvPr/>
          </p:nvSpPr>
          <p:spPr>
            <a:xfrm>
              <a:off x="8526566" y="5192492"/>
              <a:ext cx="295065" cy="40700"/>
            </a:xfrm>
            <a:custGeom>
              <a:avLst/>
              <a:gdLst>
                <a:gd name="connsiteX0" fmla="*/ 274730 w 295065"/>
                <a:gd name="connsiteY0" fmla="*/ 0 h 40700"/>
                <a:gd name="connsiteX1" fmla="*/ 20345 w 295065"/>
                <a:gd name="connsiteY1" fmla="*/ 0 h 40700"/>
                <a:gd name="connsiteX2" fmla="*/ 0 w 295065"/>
                <a:gd name="connsiteY2" fmla="*/ 20345 h 40700"/>
                <a:gd name="connsiteX3" fmla="*/ 20345 w 295065"/>
                <a:gd name="connsiteY3" fmla="*/ 40700 h 40700"/>
                <a:gd name="connsiteX4" fmla="*/ 274711 w 295065"/>
                <a:gd name="connsiteY4" fmla="*/ 40700 h 40700"/>
                <a:gd name="connsiteX5" fmla="*/ 295065 w 295065"/>
                <a:gd name="connsiteY5" fmla="*/ 20345 h 40700"/>
                <a:gd name="connsiteX6" fmla="*/ 274730 w 295065"/>
                <a:gd name="connsiteY6" fmla="*/ 0 h 40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5065" h="40700">
                  <a:moveTo>
                    <a:pt x="274730" y="0"/>
                  </a:moveTo>
                  <a:lnTo>
                    <a:pt x="20345" y="0"/>
                  </a:lnTo>
                  <a:cubicBezTo>
                    <a:pt x="9106" y="0"/>
                    <a:pt x="0" y="9106"/>
                    <a:pt x="0" y="20345"/>
                  </a:cubicBezTo>
                  <a:cubicBezTo>
                    <a:pt x="0" y="31585"/>
                    <a:pt x="9106" y="40700"/>
                    <a:pt x="20345" y="40700"/>
                  </a:cubicBezTo>
                  <a:lnTo>
                    <a:pt x="274711" y="40700"/>
                  </a:lnTo>
                  <a:cubicBezTo>
                    <a:pt x="285960" y="40700"/>
                    <a:pt x="295065" y="31585"/>
                    <a:pt x="295065" y="20345"/>
                  </a:cubicBezTo>
                  <a:cubicBezTo>
                    <a:pt x="295065" y="9106"/>
                    <a:pt x="285950" y="0"/>
                    <a:pt x="274730" y="0"/>
                  </a:cubicBezTo>
                  <a:close/>
                </a:path>
              </a:pathLst>
            </a:custGeom>
            <a:grpFill/>
            <a:ln w="9525" cap="flat">
              <a:noFill/>
              <a:prstDash val="solid"/>
              <a:miter/>
            </a:ln>
          </p:spPr>
          <p:txBody>
            <a:bodyPr rtlCol="0" anchor="ctr"/>
            <a:lstStyle/>
            <a:p>
              <a:endParaRPr lang="en-ID"/>
            </a:p>
          </p:txBody>
        </p:sp>
        <p:sp>
          <p:nvSpPr>
            <p:cNvPr id="55" name="Freeform: Shape 54">
              <a:extLst>
                <a:ext uri="{FF2B5EF4-FFF2-40B4-BE49-F238E27FC236}">
                  <a16:creationId xmlns:a16="http://schemas.microsoft.com/office/drawing/2014/main" id="{B9E602AF-82E6-42E8-A2F3-D7778C90385F}"/>
                </a:ext>
              </a:extLst>
            </p:cNvPr>
            <p:cNvSpPr/>
            <p:nvPr/>
          </p:nvSpPr>
          <p:spPr>
            <a:xfrm>
              <a:off x="8521489" y="5024605"/>
              <a:ext cx="30527" cy="81400"/>
            </a:xfrm>
            <a:custGeom>
              <a:avLst/>
              <a:gdLst>
                <a:gd name="connsiteX0" fmla="*/ 0 w 30527"/>
                <a:gd name="connsiteY0" fmla="*/ 15259 h 81400"/>
                <a:gd name="connsiteX1" fmla="*/ 0 w 30527"/>
                <a:gd name="connsiteY1" fmla="*/ 66132 h 81400"/>
                <a:gd name="connsiteX2" fmla="*/ 15259 w 30527"/>
                <a:gd name="connsiteY2" fmla="*/ 81401 h 81400"/>
                <a:gd name="connsiteX3" fmla="*/ 30528 w 30527"/>
                <a:gd name="connsiteY3" fmla="*/ 66132 h 81400"/>
                <a:gd name="connsiteX4" fmla="*/ 30528 w 30527"/>
                <a:gd name="connsiteY4" fmla="*/ 15259 h 81400"/>
                <a:gd name="connsiteX5" fmla="*/ 15259 w 30527"/>
                <a:gd name="connsiteY5" fmla="*/ 0 h 81400"/>
                <a:gd name="connsiteX6" fmla="*/ 0 w 30527"/>
                <a:gd name="connsiteY6" fmla="*/ 15259 h 81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527" h="81400">
                  <a:moveTo>
                    <a:pt x="0" y="15259"/>
                  </a:moveTo>
                  <a:lnTo>
                    <a:pt x="0" y="66132"/>
                  </a:lnTo>
                  <a:cubicBezTo>
                    <a:pt x="0" y="74562"/>
                    <a:pt x="6839" y="81401"/>
                    <a:pt x="15259" y="81401"/>
                  </a:cubicBezTo>
                  <a:cubicBezTo>
                    <a:pt x="23689" y="81401"/>
                    <a:pt x="30528" y="74562"/>
                    <a:pt x="30528" y="66132"/>
                  </a:cubicBezTo>
                  <a:lnTo>
                    <a:pt x="30528" y="15259"/>
                  </a:lnTo>
                  <a:cubicBezTo>
                    <a:pt x="30528" y="6829"/>
                    <a:pt x="23689" y="0"/>
                    <a:pt x="15259" y="0"/>
                  </a:cubicBezTo>
                  <a:cubicBezTo>
                    <a:pt x="6829" y="10"/>
                    <a:pt x="0" y="6839"/>
                    <a:pt x="0" y="15259"/>
                  </a:cubicBezTo>
                  <a:close/>
                </a:path>
              </a:pathLst>
            </a:custGeom>
            <a:grpFill/>
            <a:ln w="9525" cap="flat">
              <a:noFill/>
              <a:prstDash val="solid"/>
              <a:miter/>
            </a:ln>
          </p:spPr>
          <p:txBody>
            <a:bodyPr rtlCol="0" anchor="ctr"/>
            <a:lstStyle/>
            <a:p>
              <a:endParaRPr lang="en-ID"/>
            </a:p>
          </p:txBody>
        </p:sp>
        <p:sp>
          <p:nvSpPr>
            <p:cNvPr id="56" name="Freeform: Shape 55">
              <a:extLst>
                <a:ext uri="{FF2B5EF4-FFF2-40B4-BE49-F238E27FC236}">
                  <a16:creationId xmlns:a16="http://schemas.microsoft.com/office/drawing/2014/main" id="{B2629432-7DBA-4B8C-A051-143D6F7185C7}"/>
                </a:ext>
              </a:extLst>
            </p:cNvPr>
            <p:cNvSpPr/>
            <p:nvPr/>
          </p:nvSpPr>
          <p:spPr>
            <a:xfrm>
              <a:off x="8572353" y="5004259"/>
              <a:ext cx="30527" cy="101755"/>
            </a:xfrm>
            <a:custGeom>
              <a:avLst/>
              <a:gdLst>
                <a:gd name="connsiteX0" fmla="*/ 0 w 30527"/>
                <a:gd name="connsiteY0" fmla="*/ 15269 h 101755"/>
                <a:gd name="connsiteX1" fmla="*/ 0 w 30527"/>
                <a:gd name="connsiteY1" fmla="*/ 86487 h 101755"/>
                <a:gd name="connsiteX2" fmla="*/ 15269 w 30527"/>
                <a:gd name="connsiteY2" fmla="*/ 101756 h 101755"/>
                <a:gd name="connsiteX3" fmla="*/ 30528 w 30527"/>
                <a:gd name="connsiteY3" fmla="*/ 86487 h 101755"/>
                <a:gd name="connsiteX4" fmla="*/ 30528 w 30527"/>
                <a:gd name="connsiteY4" fmla="*/ 15269 h 101755"/>
                <a:gd name="connsiteX5" fmla="*/ 15269 w 30527"/>
                <a:gd name="connsiteY5" fmla="*/ 0 h 101755"/>
                <a:gd name="connsiteX6" fmla="*/ 0 w 30527"/>
                <a:gd name="connsiteY6" fmla="*/ 15269 h 1017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527" h="101755">
                  <a:moveTo>
                    <a:pt x="0" y="15269"/>
                  </a:moveTo>
                  <a:lnTo>
                    <a:pt x="0" y="86487"/>
                  </a:lnTo>
                  <a:cubicBezTo>
                    <a:pt x="0" y="94917"/>
                    <a:pt x="6839" y="101756"/>
                    <a:pt x="15269" y="101756"/>
                  </a:cubicBezTo>
                  <a:cubicBezTo>
                    <a:pt x="23689" y="101756"/>
                    <a:pt x="30528" y="94917"/>
                    <a:pt x="30528" y="86487"/>
                  </a:cubicBezTo>
                  <a:lnTo>
                    <a:pt x="30528" y="15269"/>
                  </a:lnTo>
                  <a:cubicBezTo>
                    <a:pt x="30528" y="6839"/>
                    <a:pt x="23689" y="0"/>
                    <a:pt x="15269" y="0"/>
                  </a:cubicBezTo>
                  <a:cubicBezTo>
                    <a:pt x="6839" y="0"/>
                    <a:pt x="0" y="6839"/>
                    <a:pt x="0" y="15269"/>
                  </a:cubicBezTo>
                  <a:close/>
                </a:path>
              </a:pathLst>
            </a:custGeom>
            <a:grpFill/>
            <a:ln w="9525" cap="flat">
              <a:noFill/>
              <a:prstDash val="solid"/>
              <a:miter/>
            </a:ln>
          </p:spPr>
          <p:txBody>
            <a:bodyPr rtlCol="0" anchor="ctr"/>
            <a:lstStyle/>
            <a:p>
              <a:endParaRPr lang="en-ID"/>
            </a:p>
          </p:txBody>
        </p:sp>
        <p:sp>
          <p:nvSpPr>
            <p:cNvPr id="57" name="Freeform: Shape 56">
              <a:extLst>
                <a:ext uri="{FF2B5EF4-FFF2-40B4-BE49-F238E27FC236}">
                  <a16:creationId xmlns:a16="http://schemas.microsoft.com/office/drawing/2014/main" id="{2938F1B9-C2A1-4795-BE8E-D31AD38EB3DC}"/>
                </a:ext>
              </a:extLst>
            </p:cNvPr>
            <p:cNvSpPr/>
            <p:nvPr/>
          </p:nvSpPr>
          <p:spPr>
            <a:xfrm>
              <a:off x="8623226" y="4983905"/>
              <a:ext cx="30527" cy="122100"/>
            </a:xfrm>
            <a:custGeom>
              <a:avLst/>
              <a:gdLst>
                <a:gd name="connsiteX0" fmla="*/ 0 w 30527"/>
                <a:gd name="connsiteY0" fmla="*/ 15269 h 122100"/>
                <a:gd name="connsiteX1" fmla="*/ 0 w 30527"/>
                <a:gd name="connsiteY1" fmla="*/ 106832 h 122100"/>
                <a:gd name="connsiteX2" fmla="*/ 15269 w 30527"/>
                <a:gd name="connsiteY2" fmla="*/ 122101 h 122100"/>
                <a:gd name="connsiteX3" fmla="*/ 30528 w 30527"/>
                <a:gd name="connsiteY3" fmla="*/ 106832 h 122100"/>
                <a:gd name="connsiteX4" fmla="*/ 30528 w 30527"/>
                <a:gd name="connsiteY4" fmla="*/ 15269 h 122100"/>
                <a:gd name="connsiteX5" fmla="*/ 15269 w 30527"/>
                <a:gd name="connsiteY5" fmla="*/ 0 h 122100"/>
                <a:gd name="connsiteX6" fmla="*/ 0 w 30527"/>
                <a:gd name="connsiteY6" fmla="*/ 15269 h 122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527" h="122100">
                  <a:moveTo>
                    <a:pt x="0" y="15269"/>
                  </a:moveTo>
                  <a:lnTo>
                    <a:pt x="0" y="106832"/>
                  </a:lnTo>
                  <a:cubicBezTo>
                    <a:pt x="0" y="115262"/>
                    <a:pt x="6839" y="122101"/>
                    <a:pt x="15269" y="122101"/>
                  </a:cubicBezTo>
                  <a:cubicBezTo>
                    <a:pt x="23689" y="122101"/>
                    <a:pt x="30528" y="115262"/>
                    <a:pt x="30528" y="106832"/>
                  </a:cubicBezTo>
                  <a:lnTo>
                    <a:pt x="30528" y="15269"/>
                  </a:lnTo>
                  <a:cubicBezTo>
                    <a:pt x="30528" y="6839"/>
                    <a:pt x="23689" y="0"/>
                    <a:pt x="15269" y="0"/>
                  </a:cubicBezTo>
                  <a:cubicBezTo>
                    <a:pt x="6839" y="0"/>
                    <a:pt x="0" y="6839"/>
                    <a:pt x="0" y="15269"/>
                  </a:cubicBezTo>
                  <a:close/>
                </a:path>
              </a:pathLst>
            </a:custGeom>
            <a:grpFill/>
            <a:ln w="9525" cap="flat">
              <a:noFill/>
              <a:prstDash val="solid"/>
              <a:miter/>
            </a:ln>
          </p:spPr>
          <p:txBody>
            <a:bodyPr rtlCol="0" anchor="ctr"/>
            <a:lstStyle/>
            <a:p>
              <a:endParaRPr lang="en-ID"/>
            </a:p>
          </p:txBody>
        </p:sp>
        <p:sp>
          <p:nvSpPr>
            <p:cNvPr id="58" name="Freeform: Shape 57">
              <a:extLst>
                <a:ext uri="{FF2B5EF4-FFF2-40B4-BE49-F238E27FC236}">
                  <a16:creationId xmlns:a16="http://schemas.microsoft.com/office/drawing/2014/main" id="{7AD0CE41-F4D5-40EE-85FD-F0FE5559F6BE}"/>
                </a:ext>
              </a:extLst>
            </p:cNvPr>
            <p:cNvSpPr/>
            <p:nvPr/>
          </p:nvSpPr>
          <p:spPr>
            <a:xfrm>
              <a:off x="8450262" y="4877082"/>
              <a:ext cx="447665" cy="295074"/>
            </a:xfrm>
            <a:custGeom>
              <a:avLst/>
              <a:gdLst>
                <a:gd name="connsiteX0" fmla="*/ 427320 w 447665"/>
                <a:gd name="connsiteY0" fmla="*/ 0 h 295074"/>
                <a:gd name="connsiteX1" fmla="*/ 20355 w 447665"/>
                <a:gd name="connsiteY1" fmla="*/ 0 h 295074"/>
                <a:gd name="connsiteX2" fmla="*/ 0 w 447665"/>
                <a:gd name="connsiteY2" fmla="*/ 20355 h 295074"/>
                <a:gd name="connsiteX3" fmla="*/ 0 w 447665"/>
                <a:gd name="connsiteY3" fmla="*/ 274720 h 295074"/>
                <a:gd name="connsiteX4" fmla="*/ 20355 w 447665"/>
                <a:gd name="connsiteY4" fmla="*/ 295075 h 295074"/>
                <a:gd name="connsiteX5" fmla="*/ 408718 w 447665"/>
                <a:gd name="connsiteY5" fmla="*/ 295075 h 295074"/>
                <a:gd name="connsiteX6" fmla="*/ 406899 w 447665"/>
                <a:gd name="connsiteY6" fmla="*/ 293580 h 295074"/>
                <a:gd name="connsiteX7" fmla="*/ 378733 w 447665"/>
                <a:gd name="connsiteY7" fmla="*/ 265395 h 295074"/>
                <a:gd name="connsiteX8" fmla="*/ 325250 w 447665"/>
                <a:gd name="connsiteY8" fmla="*/ 279473 h 295074"/>
                <a:gd name="connsiteX9" fmla="*/ 255661 w 447665"/>
                <a:gd name="connsiteY9" fmla="*/ 254394 h 295074"/>
                <a:gd name="connsiteX10" fmla="*/ 40691 w 447665"/>
                <a:gd name="connsiteY10" fmla="*/ 254394 h 295074"/>
                <a:gd name="connsiteX11" fmla="*/ 40691 w 447665"/>
                <a:gd name="connsiteY11" fmla="*/ 40691 h 295074"/>
                <a:gd name="connsiteX12" fmla="*/ 406975 w 447665"/>
                <a:gd name="connsiteY12" fmla="*/ 40691 h 295074"/>
                <a:gd name="connsiteX13" fmla="*/ 406975 w 447665"/>
                <a:gd name="connsiteY13" fmla="*/ 98050 h 295074"/>
                <a:gd name="connsiteX14" fmla="*/ 434435 w 447665"/>
                <a:gd name="connsiteY14" fmla="*/ 170259 h 295074"/>
                <a:gd name="connsiteX15" fmla="*/ 420376 w 447665"/>
                <a:gd name="connsiteY15" fmla="*/ 223714 h 295074"/>
                <a:gd name="connsiteX16" fmla="*/ 447665 w 447665"/>
                <a:gd name="connsiteY16" fmla="*/ 251022 h 295074"/>
                <a:gd name="connsiteX17" fmla="*/ 447665 w 447665"/>
                <a:gd name="connsiteY17" fmla="*/ 20345 h 295074"/>
                <a:gd name="connsiteX18" fmla="*/ 427320 w 447665"/>
                <a:gd name="connsiteY18" fmla="*/ 0 h 2950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47665" h="295074">
                  <a:moveTo>
                    <a:pt x="427320" y="0"/>
                  </a:moveTo>
                  <a:lnTo>
                    <a:pt x="20355" y="0"/>
                  </a:lnTo>
                  <a:cubicBezTo>
                    <a:pt x="9115" y="0"/>
                    <a:pt x="0" y="9115"/>
                    <a:pt x="0" y="20355"/>
                  </a:cubicBezTo>
                  <a:lnTo>
                    <a:pt x="0" y="274720"/>
                  </a:lnTo>
                  <a:cubicBezTo>
                    <a:pt x="0" y="285960"/>
                    <a:pt x="9115" y="295075"/>
                    <a:pt x="20355" y="295075"/>
                  </a:cubicBezTo>
                  <a:lnTo>
                    <a:pt x="408718" y="295075"/>
                  </a:lnTo>
                  <a:cubicBezTo>
                    <a:pt x="408127" y="294551"/>
                    <a:pt x="407451" y="294123"/>
                    <a:pt x="406899" y="293580"/>
                  </a:cubicBezTo>
                  <a:lnTo>
                    <a:pt x="378733" y="265395"/>
                  </a:lnTo>
                  <a:cubicBezTo>
                    <a:pt x="362493" y="274568"/>
                    <a:pt x="344100" y="279473"/>
                    <a:pt x="325250" y="279473"/>
                  </a:cubicBezTo>
                  <a:cubicBezTo>
                    <a:pt x="299552" y="279473"/>
                    <a:pt x="275225" y="270615"/>
                    <a:pt x="255661" y="254394"/>
                  </a:cubicBezTo>
                  <a:lnTo>
                    <a:pt x="40691" y="254394"/>
                  </a:lnTo>
                  <a:lnTo>
                    <a:pt x="40691" y="40691"/>
                  </a:lnTo>
                  <a:lnTo>
                    <a:pt x="406975" y="40691"/>
                  </a:lnTo>
                  <a:lnTo>
                    <a:pt x="406975" y="98050"/>
                  </a:lnTo>
                  <a:cubicBezTo>
                    <a:pt x="424653" y="118005"/>
                    <a:pt x="434435" y="143342"/>
                    <a:pt x="434435" y="170259"/>
                  </a:cubicBezTo>
                  <a:cubicBezTo>
                    <a:pt x="434435" y="189109"/>
                    <a:pt x="429539" y="207493"/>
                    <a:pt x="420376" y="223714"/>
                  </a:cubicBezTo>
                  <a:lnTo>
                    <a:pt x="447665" y="251022"/>
                  </a:lnTo>
                  <a:lnTo>
                    <a:pt x="447665" y="20345"/>
                  </a:lnTo>
                  <a:cubicBezTo>
                    <a:pt x="447675" y="9115"/>
                    <a:pt x="438560" y="0"/>
                    <a:pt x="427320" y="0"/>
                  </a:cubicBezTo>
                  <a:close/>
                </a:path>
              </a:pathLst>
            </a:custGeom>
            <a:grpFill/>
            <a:ln w="9525" cap="flat">
              <a:noFill/>
              <a:prstDash val="solid"/>
              <a:miter/>
            </a:ln>
          </p:spPr>
          <p:txBody>
            <a:bodyPr rtlCol="0" anchor="ctr"/>
            <a:lstStyle/>
            <a:p>
              <a:endParaRPr lang="en-ID"/>
            </a:p>
          </p:txBody>
        </p:sp>
        <p:sp>
          <p:nvSpPr>
            <p:cNvPr id="59" name="Freeform: Shape 58">
              <a:extLst>
                <a:ext uri="{FF2B5EF4-FFF2-40B4-BE49-F238E27FC236}">
                  <a16:creationId xmlns:a16="http://schemas.microsoft.com/office/drawing/2014/main" id="{72594FD9-19DF-4592-810C-E431348DA54D}"/>
                </a:ext>
              </a:extLst>
            </p:cNvPr>
            <p:cNvSpPr/>
            <p:nvPr/>
          </p:nvSpPr>
          <p:spPr>
            <a:xfrm>
              <a:off x="8686682" y="4958530"/>
              <a:ext cx="200453" cy="200405"/>
            </a:xfrm>
            <a:custGeom>
              <a:avLst/>
              <a:gdLst>
                <a:gd name="connsiteX0" fmla="*/ 167164 w 200453"/>
                <a:gd name="connsiteY0" fmla="*/ 154276 h 200405"/>
                <a:gd name="connsiteX1" fmla="*/ 159763 w 200453"/>
                <a:gd name="connsiteY1" fmla="*/ 151695 h 200405"/>
                <a:gd name="connsiteX2" fmla="*/ 155486 w 200453"/>
                <a:gd name="connsiteY2" fmla="*/ 147418 h 200405"/>
                <a:gd name="connsiteX3" fmla="*/ 177660 w 200453"/>
                <a:gd name="connsiteY3" fmla="*/ 88830 h 200405"/>
                <a:gd name="connsiteX4" fmla="*/ 151667 w 200453"/>
                <a:gd name="connsiteY4" fmla="*/ 26032 h 200405"/>
                <a:gd name="connsiteX5" fmla="*/ 88830 w 200453"/>
                <a:gd name="connsiteY5" fmla="*/ 0 h 200405"/>
                <a:gd name="connsiteX6" fmla="*/ 26041 w 200453"/>
                <a:gd name="connsiteY6" fmla="*/ 26032 h 200405"/>
                <a:gd name="connsiteX7" fmla="*/ 0 w 200453"/>
                <a:gd name="connsiteY7" fmla="*/ 88830 h 200405"/>
                <a:gd name="connsiteX8" fmla="*/ 26041 w 200453"/>
                <a:gd name="connsiteY8" fmla="*/ 151638 h 200405"/>
                <a:gd name="connsiteX9" fmla="*/ 88830 w 200453"/>
                <a:gd name="connsiteY9" fmla="*/ 177651 h 200405"/>
                <a:gd name="connsiteX10" fmla="*/ 147418 w 200453"/>
                <a:gd name="connsiteY10" fmla="*/ 155467 h 200405"/>
                <a:gd name="connsiteX11" fmla="*/ 151714 w 200453"/>
                <a:gd name="connsiteY11" fmla="*/ 159734 h 200405"/>
                <a:gd name="connsiteX12" fmla="*/ 154295 w 200453"/>
                <a:gd name="connsiteY12" fmla="*/ 167154 h 200405"/>
                <a:gd name="connsiteX13" fmla="*/ 184899 w 200453"/>
                <a:gd name="connsiteY13" fmla="*/ 197758 h 200405"/>
                <a:gd name="connsiteX14" fmla="*/ 191348 w 200453"/>
                <a:gd name="connsiteY14" fmla="*/ 200406 h 200405"/>
                <a:gd name="connsiteX15" fmla="*/ 197796 w 200453"/>
                <a:gd name="connsiteY15" fmla="*/ 197758 h 200405"/>
                <a:gd name="connsiteX16" fmla="*/ 197796 w 200453"/>
                <a:gd name="connsiteY16" fmla="*/ 184890 h 200405"/>
                <a:gd name="connsiteX17" fmla="*/ 167164 w 200453"/>
                <a:gd name="connsiteY17" fmla="*/ 154276 h 200405"/>
                <a:gd name="connsiteX18" fmla="*/ 138779 w 200453"/>
                <a:gd name="connsiteY18" fmla="*/ 138732 h 200405"/>
                <a:gd name="connsiteX19" fmla="*/ 88830 w 200453"/>
                <a:gd name="connsiteY19" fmla="*/ 159449 h 200405"/>
                <a:gd name="connsiteX20" fmla="*/ 38919 w 200453"/>
                <a:gd name="connsiteY20" fmla="*/ 138751 h 200405"/>
                <a:gd name="connsiteX21" fmla="*/ 18231 w 200453"/>
                <a:gd name="connsiteY21" fmla="*/ 88821 h 200405"/>
                <a:gd name="connsiteX22" fmla="*/ 38919 w 200453"/>
                <a:gd name="connsiteY22" fmla="*/ 38900 h 200405"/>
                <a:gd name="connsiteX23" fmla="*/ 88830 w 200453"/>
                <a:gd name="connsiteY23" fmla="*/ 18202 h 200405"/>
                <a:gd name="connsiteX24" fmla="*/ 138779 w 200453"/>
                <a:gd name="connsiteY24" fmla="*/ 38900 h 200405"/>
                <a:gd name="connsiteX25" fmla="*/ 159449 w 200453"/>
                <a:gd name="connsiteY25" fmla="*/ 88821 h 200405"/>
                <a:gd name="connsiteX26" fmla="*/ 138779 w 200453"/>
                <a:gd name="connsiteY26" fmla="*/ 138732 h 2004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200453" h="200405">
                  <a:moveTo>
                    <a:pt x="167164" y="154276"/>
                  </a:moveTo>
                  <a:cubicBezTo>
                    <a:pt x="165135" y="152238"/>
                    <a:pt x="162411" y="151409"/>
                    <a:pt x="159763" y="151695"/>
                  </a:cubicBezTo>
                  <a:lnTo>
                    <a:pt x="155486" y="147418"/>
                  </a:lnTo>
                  <a:cubicBezTo>
                    <a:pt x="169774" y="131188"/>
                    <a:pt x="177660" y="110642"/>
                    <a:pt x="177660" y="88830"/>
                  </a:cubicBezTo>
                  <a:cubicBezTo>
                    <a:pt x="177660" y="65113"/>
                    <a:pt x="168431" y="42805"/>
                    <a:pt x="151667" y="26032"/>
                  </a:cubicBezTo>
                  <a:cubicBezTo>
                    <a:pt x="134874" y="9220"/>
                    <a:pt x="112576" y="0"/>
                    <a:pt x="88830" y="0"/>
                  </a:cubicBezTo>
                  <a:cubicBezTo>
                    <a:pt x="65122" y="0"/>
                    <a:pt x="42824" y="9230"/>
                    <a:pt x="26041" y="26032"/>
                  </a:cubicBezTo>
                  <a:cubicBezTo>
                    <a:pt x="9239" y="42805"/>
                    <a:pt x="0" y="65113"/>
                    <a:pt x="0" y="88830"/>
                  </a:cubicBezTo>
                  <a:cubicBezTo>
                    <a:pt x="0" y="112547"/>
                    <a:pt x="9258" y="134864"/>
                    <a:pt x="26041" y="151638"/>
                  </a:cubicBezTo>
                  <a:cubicBezTo>
                    <a:pt x="42824" y="168431"/>
                    <a:pt x="65122" y="177651"/>
                    <a:pt x="88830" y="177651"/>
                  </a:cubicBezTo>
                  <a:cubicBezTo>
                    <a:pt x="110671" y="177651"/>
                    <a:pt x="131207" y="169774"/>
                    <a:pt x="147418" y="155467"/>
                  </a:cubicBezTo>
                  <a:lnTo>
                    <a:pt x="151714" y="159734"/>
                  </a:lnTo>
                  <a:cubicBezTo>
                    <a:pt x="151428" y="162401"/>
                    <a:pt x="152248" y="165097"/>
                    <a:pt x="154295" y="167154"/>
                  </a:cubicBezTo>
                  <a:lnTo>
                    <a:pt x="184899" y="197758"/>
                  </a:lnTo>
                  <a:cubicBezTo>
                    <a:pt x="186680" y="199539"/>
                    <a:pt x="189005" y="200406"/>
                    <a:pt x="191348" y="200406"/>
                  </a:cubicBezTo>
                  <a:cubicBezTo>
                    <a:pt x="193662" y="200406"/>
                    <a:pt x="196005" y="199530"/>
                    <a:pt x="197796" y="197758"/>
                  </a:cubicBezTo>
                  <a:cubicBezTo>
                    <a:pt x="201339" y="194196"/>
                    <a:pt x="201339" y="188433"/>
                    <a:pt x="197796" y="184890"/>
                  </a:cubicBezTo>
                  <a:lnTo>
                    <a:pt x="167164" y="154276"/>
                  </a:lnTo>
                  <a:close/>
                  <a:moveTo>
                    <a:pt x="138779" y="138732"/>
                  </a:moveTo>
                  <a:cubicBezTo>
                    <a:pt x="125444" y="152076"/>
                    <a:pt x="107699" y="159449"/>
                    <a:pt x="88830" y="159449"/>
                  </a:cubicBezTo>
                  <a:cubicBezTo>
                    <a:pt x="69990" y="159449"/>
                    <a:pt x="52254" y="152095"/>
                    <a:pt x="38919" y="138751"/>
                  </a:cubicBezTo>
                  <a:cubicBezTo>
                    <a:pt x="25594" y="125425"/>
                    <a:pt x="18231" y="107680"/>
                    <a:pt x="18231" y="88821"/>
                  </a:cubicBezTo>
                  <a:cubicBezTo>
                    <a:pt x="18231" y="69971"/>
                    <a:pt x="25575" y="52235"/>
                    <a:pt x="38919" y="38900"/>
                  </a:cubicBezTo>
                  <a:cubicBezTo>
                    <a:pt x="52254" y="25556"/>
                    <a:pt x="70009" y="18202"/>
                    <a:pt x="88830" y="18202"/>
                  </a:cubicBezTo>
                  <a:cubicBezTo>
                    <a:pt x="107699" y="18202"/>
                    <a:pt x="125444" y="25546"/>
                    <a:pt x="138779" y="38900"/>
                  </a:cubicBezTo>
                  <a:cubicBezTo>
                    <a:pt x="152095" y="52235"/>
                    <a:pt x="159449" y="69971"/>
                    <a:pt x="159449" y="88821"/>
                  </a:cubicBezTo>
                  <a:cubicBezTo>
                    <a:pt x="159449" y="107680"/>
                    <a:pt x="152095" y="125397"/>
                    <a:pt x="138779" y="138732"/>
                  </a:cubicBezTo>
                  <a:close/>
                </a:path>
              </a:pathLst>
            </a:custGeom>
            <a:grpFill/>
            <a:ln w="9525" cap="flat">
              <a:noFill/>
              <a:prstDash val="solid"/>
              <a:miter/>
            </a:ln>
          </p:spPr>
          <p:txBody>
            <a:bodyPr rtlCol="0" anchor="ctr"/>
            <a:lstStyle/>
            <a:p>
              <a:endParaRPr lang="en-ID"/>
            </a:p>
          </p:txBody>
        </p:sp>
      </p:grpSp>
      <p:sp>
        <p:nvSpPr>
          <p:cNvPr id="61" name="TextBox 60">
            <a:extLst>
              <a:ext uri="{FF2B5EF4-FFF2-40B4-BE49-F238E27FC236}">
                <a16:creationId xmlns:a16="http://schemas.microsoft.com/office/drawing/2014/main" id="{B0C22C71-92C5-4F35-900F-D2802E4CA9AC}"/>
              </a:ext>
            </a:extLst>
          </p:cNvPr>
          <p:cNvSpPr txBox="1"/>
          <p:nvPr/>
        </p:nvSpPr>
        <p:spPr>
          <a:xfrm>
            <a:off x="2636496" y="3326711"/>
            <a:ext cx="1101584" cy="261610"/>
          </a:xfrm>
          <a:prstGeom prst="rect">
            <a:avLst/>
          </a:prstGeom>
          <a:noFill/>
        </p:spPr>
        <p:txBody>
          <a:bodyPr wrap="none" rtlCol="0">
            <a:spAutoFit/>
          </a:bodyPr>
          <a:lstStyle/>
          <a:p>
            <a:pPr algn="ctr"/>
            <a:r>
              <a:rPr lang="en-US" sz="1100" b="1" spc="200">
                <a:solidFill>
                  <a:schemeClr val="tx1">
                    <a:lumMod val="75000"/>
                    <a:lumOff val="25000"/>
                  </a:schemeClr>
                </a:solidFill>
                <a:latin typeface="Poppins SemiBold" panose="00000700000000000000" pitchFamily="2" charset="0"/>
                <a:ea typeface="Open Sans" panose="020B0606030504020204" pitchFamily="34" charset="0"/>
                <a:cs typeface="Poppins SemiBold" panose="00000700000000000000" pitchFamily="2" charset="0"/>
              </a:rPr>
              <a:t>Point One</a:t>
            </a:r>
          </a:p>
        </p:txBody>
      </p:sp>
      <p:sp>
        <p:nvSpPr>
          <p:cNvPr id="63" name="Rectangle 62">
            <a:extLst>
              <a:ext uri="{FF2B5EF4-FFF2-40B4-BE49-F238E27FC236}">
                <a16:creationId xmlns:a16="http://schemas.microsoft.com/office/drawing/2014/main" id="{14CA7A72-F372-424D-86A9-D97BCAF11A6E}"/>
              </a:ext>
            </a:extLst>
          </p:cNvPr>
          <p:cNvSpPr/>
          <p:nvPr/>
        </p:nvSpPr>
        <p:spPr>
          <a:xfrm>
            <a:off x="2201163" y="3588321"/>
            <a:ext cx="1972250" cy="548676"/>
          </a:xfrm>
          <a:prstGeom prst="rect">
            <a:avLst/>
          </a:prstGeom>
        </p:spPr>
        <p:txBody>
          <a:bodyPr wrap="square">
            <a:spAutoFit/>
          </a:bodyPr>
          <a:lstStyle/>
          <a:p>
            <a:pPr algn="ctr">
              <a:lnSpc>
                <a:spcPct val="150000"/>
              </a:lnSpc>
            </a:pPr>
            <a:r>
              <a:rPr lang="en-US" sz="1050">
                <a:solidFill>
                  <a:schemeClr val="tx1">
                    <a:lumMod val="50000"/>
                    <a:lumOff val="50000"/>
                  </a:schemeClr>
                </a:solidFill>
                <a:latin typeface="Muli" pitchFamily="2" charset="0"/>
                <a:ea typeface="Open Sans" panose="020B0606030504020204" pitchFamily="34" charset="0"/>
                <a:cs typeface="Open Sans" panose="020B0606030504020204" pitchFamily="34" charset="0"/>
              </a:rPr>
              <a:t>At vero eos et accusamus et iusto odio dignissimos.</a:t>
            </a:r>
          </a:p>
        </p:txBody>
      </p:sp>
      <p:sp>
        <p:nvSpPr>
          <p:cNvPr id="64" name="TextBox 63">
            <a:extLst>
              <a:ext uri="{FF2B5EF4-FFF2-40B4-BE49-F238E27FC236}">
                <a16:creationId xmlns:a16="http://schemas.microsoft.com/office/drawing/2014/main" id="{23DD6093-CCD4-4047-9A74-150338DAD6CF}"/>
              </a:ext>
            </a:extLst>
          </p:cNvPr>
          <p:cNvSpPr txBox="1"/>
          <p:nvPr/>
        </p:nvSpPr>
        <p:spPr>
          <a:xfrm>
            <a:off x="5430806" y="3326711"/>
            <a:ext cx="1098379" cy="261610"/>
          </a:xfrm>
          <a:prstGeom prst="rect">
            <a:avLst/>
          </a:prstGeom>
          <a:noFill/>
        </p:spPr>
        <p:txBody>
          <a:bodyPr wrap="none" rtlCol="0">
            <a:spAutoFit/>
          </a:bodyPr>
          <a:lstStyle/>
          <a:p>
            <a:pPr algn="ctr"/>
            <a:r>
              <a:rPr lang="en-US" sz="1100" b="1" spc="200">
                <a:solidFill>
                  <a:schemeClr val="bg1">
                    <a:lumMod val="95000"/>
                  </a:schemeClr>
                </a:solidFill>
                <a:latin typeface="Poppins SemiBold" panose="00000700000000000000" pitchFamily="2" charset="0"/>
                <a:ea typeface="Open Sans" panose="020B0606030504020204" pitchFamily="34" charset="0"/>
                <a:cs typeface="Poppins SemiBold" panose="00000700000000000000" pitchFamily="2" charset="0"/>
              </a:rPr>
              <a:t>Point Two</a:t>
            </a:r>
          </a:p>
        </p:txBody>
      </p:sp>
      <p:sp>
        <p:nvSpPr>
          <p:cNvPr id="65" name="Rectangle 64">
            <a:extLst>
              <a:ext uri="{FF2B5EF4-FFF2-40B4-BE49-F238E27FC236}">
                <a16:creationId xmlns:a16="http://schemas.microsoft.com/office/drawing/2014/main" id="{68955E0A-4045-4701-BB58-BDAB590CBAD1}"/>
              </a:ext>
            </a:extLst>
          </p:cNvPr>
          <p:cNvSpPr/>
          <p:nvPr/>
        </p:nvSpPr>
        <p:spPr>
          <a:xfrm>
            <a:off x="4993870" y="3588321"/>
            <a:ext cx="1972250" cy="548676"/>
          </a:xfrm>
          <a:prstGeom prst="rect">
            <a:avLst/>
          </a:prstGeom>
        </p:spPr>
        <p:txBody>
          <a:bodyPr wrap="square">
            <a:spAutoFit/>
          </a:bodyPr>
          <a:lstStyle/>
          <a:p>
            <a:pPr algn="ctr">
              <a:lnSpc>
                <a:spcPct val="150000"/>
              </a:lnSpc>
            </a:pPr>
            <a:r>
              <a:rPr lang="en-US" sz="1050">
                <a:solidFill>
                  <a:schemeClr val="bg1">
                    <a:lumMod val="95000"/>
                  </a:schemeClr>
                </a:solidFill>
                <a:latin typeface="Muli" pitchFamily="2" charset="0"/>
                <a:ea typeface="Open Sans" panose="020B0606030504020204" pitchFamily="34" charset="0"/>
                <a:cs typeface="Open Sans" panose="020B0606030504020204" pitchFamily="34" charset="0"/>
              </a:rPr>
              <a:t>At vero eos et accusamus et iusto odio dignissimos.</a:t>
            </a:r>
          </a:p>
        </p:txBody>
      </p:sp>
      <p:sp>
        <p:nvSpPr>
          <p:cNvPr id="67" name="TextBox 66">
            <a:extLst>
              <a:ext uri="{FF2B5EF4-FFF2-40B4-BE49-F238E27FC236}">
                <a16:creationId xmlns:a16="http://schemas.microsoft.com/office/drawing/2014/main" id="{56AFF19A-3835-4CD2-8ACC-3DBD8531FAF9}"/>
              </a:ext>
            </a:extLst>
          </p:cNvPr>
          <p:cNvSpPr txBox="1"/>
          <p:nvPr/>
        </p:nvSpPr>
        <p:spPr>
          <a:xfrm>
            <a:off x="8174605" y="3326711"/>
            <a:ext cx="1266693" cy="261610"/>
          </a:xfrm>
          <a:prstGeom prst="rect">
            <a:avLst/>
          </a:prstGeom>
          <a:noFill/>
        </p:spPr>
        <p:txBody>
          <a:bodyPr wrap="none" rtlCol="0">
            <a:spAutoFit/>
          </a:bodyPr>
          <a:lstStyle/>
          <a:p>
            <a:pPr algn="ctr"/>
            <a:r>
              <a:rPr lang="en-US" sz="1100" b="1" spc="200">
                <a:solidFill>
                  <a:schemeClr val="tx1">
                    <a:lumMod val="75000"/>
                    <a:lumOff val="25000"/>
                  </a:schemeClr>
                </a:solidFill>
                <a:latin typeface="Poppins SemiBold" panose="00000700000000000000" pitchFamily="2" charset="0"/>
                <a:ea typeface="Open Sans" panose="020B0606030504020204" pitchFamily="34" charset="0"/>
                <a:cs typeface="Poppins SemiBold" panose="00000700000000000000" pitchFamily="2" charset="0"/>
              </a:rPr>
              <a:t>Point Three</a:t>
            </a:r>
          </a:p>
        </p:txBody>
      </p:sp>
      <p:sp>
        <p:nvSpPr>
          <p:cNvPr id="68" name="Rectangle 67">
            <a:extLst>
              <a:ext uri="{FF2B5EF4-FFF2-40B4-BE49-F238E27FC236}">
                <a16:creationId xmlns:a16="http://schemas.microsoft.com/office/drawing/2014/main" id="{7F53BEB6-CF5A-4B50-8255-0E9965D9E9B4}"/>
              </a:ext>
            </a:extLst>
          </p:cNvPr>
          <p:cNvSpPr/>
          <p:nvPr/>
        </p:nvSpPr>
        <p:spPr>
          <a:xfrm>
            <a:off x="7821826" y="3588321"/>
            <a:ext cx="1972250" cy="548676"/>
          </a:xfrm>
          <a:prstGeom prst="rect">
            <a:avLst/>
          </a:prstGeom>
        </p:spPr>
        <p:txBody>
          <a:bodyPr wrap="square">
            <a:spAutoFit/>
          </a:bodyPr>
          <a:lstStyle/>
          <a:p>
            <a:pPr algn="ctr">
              <a:lnSpc>
                <a:spcPct val="150000"/>
              </a:lnSpc>
            </a:pPr>
            <a:r>
              <a:rPr lang="en-US" sz="1050">
                <a:solidFill>
                  <a:schemeClr val="tx1">
                    <a:lumMod val="50000"/>
                    <a:lumOff val="50000"/>
                  </a:schemeClr>
                </a:solidFill>
                <a:latin typeface="Muli" pitchFamily="2" charset="0"/>
                <a:ea typeface="Open Sans" panose="020B0606030504020204" pitchFamily="34" charset="0"/>
                <a:cs typeface="Open Sans" panose="020B0606030504020204" pitchFamily="34" charset="0"/>
              </a:rPr>
              <a:t>At vero eos et accusamus et iusto odio dignissimos.</a:t>
            </a:r>
          </a:p>
        </p:txBody>
      </p:sp>
      <p:sp>
        <p:nvSpPr>
          <p:cNvPr id="71" name="TextBox 70">
            <a:extLst>
              <a:ext uri="{FF2B5EF4-FFF2-40B4-BE49-F238E27FC236}">
                <a16:creationId xmlns:a16="http://schemas.microsoft.com/office/drawing/2014/main" id="{E8D0901A-F19F-4399-B36A-48755E29F9E6}"/>
              </a:ext>
            </a:extLst>
          </p:cNvPr>
          <p:cNvSpPr txBox="1"/>
          <p:nvPr/>
        </p:nvSpPr>
        <p:spPr>
          <a:xfrm>
            <a:off x="2611650" y="5391237"/>
            <a:ext cx="1151277" cy="261610"/>
          </a:xfrm>
          <a:prstGeom prst="rect">
            <a:avLst/>
          </a:prstGeom>
          <a:noFill/>
        </p:spPr>
        <p:txBody>
          <a:bodyPr wrap="none" rtlCol="0">
            <a:spAutoFit/>
          </a:bodyPr>
          <a:lstStyle/>
          <a:p>
            <a:pPr algn="ctr"/>
            <a:r>
              <a:rPr lang="en-US" sz="1100" b="1" spc="200">
                <a:solidFill>
                  <a:schemeClr val="tx1">
                    <a:lumMod val="75000"/>
                    <a:lumOff val="25000"/>
                  </a:schemeClr>
                </a:solidFill>
                <a:latin typeface="Poppins SemiBold" panose="00000700000000000000" pitchFamily="2" charset="0"/>
                <a:ea typeface="Open Sans" panose="020B0606030504020204" pitchFamily="34" charset="0"/>
                <a:cs typeface="Poppins SemiBold" panose="00000700000000000000" pitchFamily="2" charset="0"/>
              </a:rPr>
              <a:t>Point Four</a:t>
            </a:r>
          </a:p>
        </p:txBody>
      </p:sp>
      <p:sp>
        <p:nvSpPr>
          <p:cNvPr id="72" name="Rectangle 71">
            <a:extLst>
              <a:ext uri="{FF2B5EF4-FFF2-40B4-BE49-F238E27FC236}">
                <a16:creationId xmlns:a16="http://schemas.microsoft.com/office/drawing/2014/main" id="{7FE416CD-1C42-4C9F-ADC3-B3CFCDC54499}"/>
              </a:ext>
            </a:extLst>
          </p:cNvPr>
          <p:cNvSpPr/>
          <p:nvPr/>
        </p:nvSpPr>
        <p:spPr>
          <a:xfrm>
            <a:off x="2201163" y="5652847"/>
            <a:ext cx="1972250" cy="548676"/>
          </a:xfrm>
          <a:prstGeom prst="rect">
            <a:avLst/>
          </a:prstGeom>
        </p:spPr>
        <p:txBody>
          <a:bodyPr wrap="square">
            <a:spAutoFit/>
          </a:bodyPr>
          <a:lstStyle/>
          <a:p>
            <a:pPr algn="ctr">
              <a:lnSpc>
                <a:spcPct val="150000"/>
              </a:lnSpc>
            </a:pPr>
            <a:r>
              <a:rPr lang="en-US" sz="1050">
                <a:solidFill>
                  <a:schemeClr val="tx1">
                    <a:lumMod val="50000"/>
                    <a:lumOff val="50000"/>
                  </a:schemeClr>
                </a:solidFill>
                <a:latin typeface="Muli" pitchFamily="2" charset="0"/>
                <a:ea typeface="Open Sans" panose="020B0606030504020204" pitchFamily="34" charset="0"/>
                <a:cs typeface="Open Sans" panose="020B0606030504020204" pitchFamily="34" charset="0"/>
              </a:rPr>
              <a:t>At vero eos et accusamus et iusto odio dignissimos.</a:t>
            </a:r>
          </a:p>
        </p:txBody>
      </p:sp>
      <p:sp>
        <p:nvSpPr>
          <p:cNvPr id="73" name="TextBox 72">
            <a:extLst>
              <a:ext uri="{FF2B5EF4-FFF2-40B4-BE49-F238E27FC236}">
                <a16:creationId xmlns:a16="http://schemas.microsoft.com/office/drawing/2014/main" id="{8741C1E0-819C-471F-87BC-CC8AB4966AD7}"/>
              </a:ext>
            </a:extLst>
          </p:cNvPr>
          <p:cNvSpPr txBox="1"/>
          <p:nvPr/>
        </p:nvSpPr>
        <p:spPr>
          <a:xfrm>
            <a:off x="8326280" y="5391237"/>
            <a:ext cx="1010213" cy="261610"/>
          </a:xfrm>
          <a:prstGeom prst="rect">
            <a:avLst/>
          </a:prstGeom>
          <a:noFill/>
        </p:spPr>
        <p:txBody>
          <a:bodyPr wrap="none" rtlCol="0">
            <a:spAutoFit/>
          </a:bodyPr>
          <a:lstStyle/>
          <a:p>
            <a:pPr algn="ctr"/>
            <a:r>
              <a:rPr lang="en-US" sz="1100" b="1" spc="200">
                <a:solidFill>
                  <a:schemeClr val="tx1">
                    <a:lumMod val="75000"/>
                    <a:lumOff val="25000"/>
                  </a:schemeClr>
                </a:solidFill>
                <a:latin typeface="Poppins SemiBold" panose="00000700000000000000" pitchFamily="2" charset="0"/>
                <a:ea typeface="Open Sans" panose="020B0606030504020204" pitchFamily="34" charset="0"/>
                <a:cs typeface="Poppins SemiBold" panose="00000700000000000000" pitchFamily="2" charset="0"/>
              </a:rPr>
              <a:t>Point Six</a:t>
            </a:r>
          </a:p>
        </p:txBody>
      </p:sp>
      <p:sp>
        <p:nvSpPr>
          <p:cNvPr id="74" name="Rectangle 73">
            <a:extLst>
              <a:ext uri="{FF2B5EF4-FFF2-40B4-BE49-F238E27FC236}">
                <a16:creationId xmlns:a16="http://schemas.microsoft.com/office/drawing/2014/main" id="{54418342-C4B7-4D4B-B8A0-D23E68BCC187}"/>
              </a:ext>
            </a:extLst>
          </p:cNvPr>
          <p:cNvSpPr/>
          <p:nvPr/>
        </p:nvSpPr>
        <p:spPr>
          <a:xfrm>
            <a:off x="7845262" y="5652847"/>
            <a:ext cx="1972250" cy="548676"/>
          </a:xfrm>
          <a:prstGeom prst="rect">
            <a:avLst/>
          </a:prstGeom>
        </p:spPr>
        <p:txBody>
          <a:bodyPr wrap="square">
            <a:spAutoFit/>
          </a:bodyPr>
          <a:lstStyle/>
          <a:p>
            <a:pPr algn="ctr">
              <a:lnSpc>
                <a:spcPct val="150000"/>
              </a:lnSpc>
            </a:pPr>
            <a:r>
              <a:rPr lang="en-US" sz="1050">
                <a:solidFill>
                  <a:schemeClr val="tx1">
                    <a:lumMod val="50000"/>
                    <a:lumOff val="50000"/>
                  </a:schemeClr>
                </a:solidFill>
                <a:latin typeface="Muli" pitchFamily="2" charset="0"/>
                <a:ea typeface="Open Sans" panose="020B0606030504020204" pitchFamily="34" charset="0"/>
                <a:cs typeface="Open Sans" panose="020B0606030504020204" pitchFamily="34" charset="0"/>
              </a:rPr>
              <a:t>At vero eos et accusamus et iusto odio dignissimos.</a:t>
            </a:r>
          </a:p>
        </p:txBody>
      </p:sp>
      <p:sp>
        <p:nvSpPr>
          <p:cNvPr id="87" name="TextBox 86">
            <a:extLst>
              <a:ext uri="{FF2B5EF4-FFF2-40B4-BE49-F238E27FC236}">
                <a16:creationId xmlns:a16="http://schemas.microsoft.com/office/drawing/2014/main" id="{26EC4C2F-0014-451C-A0F4-636406D38CCF}"/>
              </a:ext>
            </a:extLst>
          </p:cNvPr>
          <p:cNvSpPr txBox="1"/>
          <p:nvPr/>
        </p:nvSpPr>
        <p:spPr>
          <a:xfrm>
            <a:off x="3076283" y="925535"/>
            <a:ext cx="6282460" cy="523220"/>
          </a:xfrm>
          <a:prstGeom prst="rect">
            <a:avLst/>
          </a:prstGeom>
          <a:noFill/>
        </p:spPr>
        <p:txBody>
          <a:bodyPr wrap="square" rtlCol="0">
            <a:spAutoFit/>
          </a:bodyPr>
          <a:lstStyle/>
          <a:p>
            <a:pPr algn="ctr"/>
            <a:r>
              <a:rPr lang="en-US" sz="2800" b="1">
                <a:solidFill>
                  <a:schemeClr val="bg1"/>
                </a:solidFill>
                <a:latin typeface="Poppins" panose="00000500000000000000" pitchFamily="2" charset="0"/>
                <a:cs typeface="Poppins" panose="00000500000000000000" pitchFamily="2" charset="0"/>
              </a:rPr>
              <a:t>Best Service for Your Business</a:t>
            </a:r>
            <a:endParaRPr lang="en-ID" sz="2800" b="1" dirty="0">
              <a:solidFill>
                <a:schemeClr val="bg1"/>
              </a:solidFill>
              <a:latin typeface="Poppins" panose="00000500000000000000" pitchFamily="2" charset="0"/>
              <a:cs typeface="Poppins" panose="00000500000000000000" pitchFamily="2" charset="0"/>
            </a:endParaRPr>
          </a:p>
        </p:txBody>
      </p:sp>
      <p:sp>
        <p:nvSpPr>
          <p:cNvPr id="89" name="TextBox 88">
            <a:extLst>
              <a:ext uri="{FF2B5EF4-FFF2-40B4-BE49-F238E27FC236}">
                <a16:creationId xmlns:a16="http://schemas.microsoft.com/office/drawing/2014/main" id="{D09D918B-E7AB-447C-9A79-1B7DE271B4EE}"/>
              </a:ext>
            </a:extLst>
          </p:cNvPr>
          <p:cNvSpPr txBox="1"/>
          <p:nvPr/>
        </p:nvSpPr>
        <p:spPr>
          <a:xfrm>
            <a:off x="5320473" y="648536"/>
            <a:ext cx="1794082" cy="276999"/>
          </a:xfrm>
          <a:prstGeom prst="rect">
            <a:avLst/>
          </a:prstGeom>
          <a:noFill/>
        </p:spPr>
        <p:txBody>
          <a:bodyPr wrap="none" rtlCol="0">
            <a:spAutoFit/>
          </a:bodyPr>
          <a:lstStyle/>
          <a:p>
            <a:pPr algn="ctr"/>
            <a:r>
              <a:rPr lang="en-US" sz="1200" b="1" spc="200">
                <a:solidFill>
                  <a:schemeClr val="bg1">
                    <a:lumMod val="95000"/>
                  </a:schemeClr>
                </a:solidFill>
                <a:latin typeface="Poppins SemiBold" panose="00000700000000000000" pitchFamily="2" charset="0"/>
                <a:ea typeface="Open Sans" panose="020B0606030504020204" pitchFamily="34" charset="0"/>
                <a:cs typeface="Poppins SemiBold" panose="00000700000000000000" pitchFamily="2" charset="0"/>
              </a:rPr>
              <a:t>Vintela Service.</a:t>
            </a:r>
          </a:p>
        </p:txBody>
      </p:sp>
      <p:sp>
        <p:nvSpPr>
          <p:cNvPr id="91" name="Rectangle 90">
            <a:extLst>
              <a:ext uri="{FF2B5EF4-FFF2-40B4-BE49-F238E27FC236}">
                <a16:creationId xmlns:a16="http://schemas.microsoft.com/office/drawing/2014/main" id="{A60A814D-2F4A-4A9B-A7C0-908083F897A9}"/>
              </a:ext>
            </a:extLst>
          </p:cNvPr>
          <p:cNvSpPr/>
          <p:nvPr/>
        </p:nvSpPr>
        <p:spPr>
          <a:xfrm>
            <a:off x="3044194" y="1607081"/>
            <a:ext cx="6383386" cy="548676"/>
          </a:xfrm>
          <a:prstGeom prst="rect">
            <a:avLst/>
          </a:prstGeom>
        </p:spPr>
        <p:txBody>
          <a:bodyPr wrap="square">
            <a:spAutoFit/>
          </a:bodyPr>
          <a:lstStyle/>
          <a:p>
            <a:pPr algn="ctr">
              <a:lnSpc>
                <a:spcPct val="150000"/>
              </a:lnSpc>
            </a:pPr>
            <a:r>
              <a:rPr lang="en-US" sz="1050">
                <a:solidFill>
                  <a:schemeClr val="bg1">
                    <a:lumMod val="95000"/>
                  </a:schemeClr>
                </a:solidFill>
                <a:latin typeface="Muli" pitchFamily="2" charset="0"/>
                <a:ea typeface="Open Sans" panose="020B0606030504020204" pitchFamily="34" charset="0"/>
                <a:cs typeface="Open Sans" panose="020B0606030504020204" pitchFamily="34" charset="0"/>
              </a:rPr>
              <a:t>At vero eos et accusamus et iusto odio dignissimos ducim blanditiis. ise praesentium voluptatum deleatque corrupti quos dolores et quas et molestias excepturi sint occaecati ducim.</a:t>
            </a:r>
          </a:p>
        </p:txBody>
      </p:sp>
      <p:grpSp>
        <p:nvGrpSpPr>
          <p:cNvPr id="92" name="Group 91">
            <a:extLst>
              <a:ext uri="{FF2B5EF4-FFF2-40B4-BE49-F238E27FC236}">
                <a16:creationId xmlns:a16="http://schemas.microsoft.com/office/drawing/2014/main" id="{98C8BFC9-5037-40D8-9302-9736ABE32221}"/>
              </a:ext>
            </a:extLst>
          </p:cNvPr>
          <p:cNvGrpSpPr/>
          <p:nvPr/>
        </p:nvGrpSpPr>
        <p:grpSpPr>
          <a:xfrm rot="18294513">
            <a:off x="1168363" y="5033641"/>
            <a:ext cx="837595" cy="1148430"/>
            <a:chOff x="2043597" y="4413279"/>
            <a:chExt cx="1588632" cy="1259138"/>
          </a:xfrm>
          <a:effectLst>
            <a:outerShdw blurRad="228600" dist="431800" dir="2700000" algn="tl" rotWithShape="0">
              <a:prstClr val="black">
                <a:alpha val="17000"/>
              </a:prstClr>
            </a:outerShdw>
          </a:effectLst>
        </p:grpSpPr>
        <p:sp>
          <p:nvSpPr>
            <p:cNvPr id="93" name="Freeform 13">
              <a:extLst>
                <a:ext uri="{FF2B5EF4-FFF2-40B4-BE49-F238E27FC236}">
                  <a16:creationId xmlns:a16="http://schemas.microsoft.com/office/drawing/2014/main" id="{ACA4223E-9C15-4448-86F6-B7F9327D90B8}"/>
                </a:ext>
              </a:extLst>
            </p:cNvPr>
            <p:cNvSpPr>
              <a:spLocks/>
            </p:cNvSpPr>
            <p:nvPr/>
          </p:nvSpPr>
          <p:spPr bwMode="auto">
            <a:xfrm>
              <a:off x="2043597" y="4413279"/>
              <a:ext cx="1588632" cy="571907"/>
            </a:xfrm>
            <a:custGeom>
              <a:avLst/>
              <a:gdLst>
                <a:gd name="T0" fmla="*/ 675 w 1350"/>
                <a:gd name="T1" fmla="*/ 486 h 486"/>
                <a:gd name="T2" fmla="*/ 0 w 1350"/>
                <a:gd name="T3" fmla="*/ 242 h 486"/>
                <a:gd name="T4" fmla="*/ 675 w 1350"/>
                <a:gd name="T5" fmla="*/ 0 h 486"/>
                <a:gd name="T6" fmla="*/ 1350 w 1350"/>
                <a:gd name="T7" fmla="*/ 242 h 486"/>
                <a:gd name="T8" fmla="*/ 675 w 1350"/>
                <a:gd name="T9" fmla="*/ 486 h 486"/>
              </a:gdLst>
              <a:ahLst/>
              <a:cxnLst>
                <a:cxn ang="0">
                  <a:pos x="T0" y="T1"/>
                </a:cxn>
                <a:cxn ang="0">
                  <a:pos x="T2" y="T3"/>
                </a:cxn>
                <a:cxn ang="0">
                  <a:pos x="T4" y="T5"/>
                </a:cxn>
                <a:cxn ang="0">
                  <a:pos x="T6" y="T7"/>
                </a:cxn>
                <a:cxn ang="0">
                  <a:pos x="T8" y="T9"/>
                </a:cxn>
              </a:cxnLst>
              <a:rect l="0" t="0" r="r" b="b"/>
              <a:pathLst>
                <a:path w="1350" h="486">
                  <a:moveTo>
                    <a:pt x="675" y="486"/>
                  </a:moveTo>
                  <a:lnTo>
                    <a:pt x="0" y="242"/>
                  </a:lnTo>
                  <a:lnTo>
                    <a:pt x="675" y="0"/>
                  </a:lnTo>
                  <a:lnTo>
                    <a:pt x="1350" y="242"/>
                  </a:lnTo>
                  <a:lnTo>
                    <a:pt x="675" y="486"/>
                  </a:lnTo>
                  <a:close/>
                </a:path>
              </a:pathLst>
            </a:custGeom>
            <a:solidFill>
              <a:srgbClr val="7A06AE"/>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sp>
          <p:nvSpPr>
            <p:cNvPr id="94" name="Freeform 15">
              <a:extLst>
                <a:ext uri="{FF2B5EF4-FFF2-40B4-BE49-F238E27FC236}">
                  <a16:creationId xmlns:a16="http://schemas.microsoft.com/office/drawing/2014/main" id="{F634F835-4EA2-491D-AE19-B816E840479B}"/>
                </a:ext>
              </a:extLst>
            </p:cNvPr>
            <p:cNvSpPr>
              <a:spLocks/>
            </p:cNvSpPr>
            <p:nvPr/>
          </p:nvSpPr>
          <p:spPr bwMode="auto">
            <a:xfrm>
              <a:off x="2837913" y="4698056"/>
              <a:ext cx="794316" cy="974361"/>
            </a:xfrm>
            <a:custGeom>
              <a:avLst/>
              <a:gdLst>
                <a:gd name="T0" fmla="*/ 0 w 675"/>
                <a:gd name="T1" fmla="*/ 828 h 828"/>
                <a:gd name="T2" fmla="*/ 0 w 675"/>
                <a:gd name="T3" fmla="*/ 244 h 828"/>
                <a:gd name="T4" fmla="*/ 675 w 675"/>
                <a:gd name="T5" fmla="*/ 0 h 828"/>
                <a:gd name="T6" fmla="*/ 0 w 675"/>
                <a:gd name="T7" fmla="*/ 828 h 828"/>
              </a:gdLst>
              <a:ahLst/>
              <a:cxnLst>
                <a:cxn ang="0">
                  <a:pos x="T0" y="T1"/>
                </a:cxn>
                <a:cxn ang="0">
                  <a:pos x="T2" y="T3"/>
                </a:cxn>
                <a:cxn ang="0">
                  <a:pos x="T4" y="T5"/>
                </a:cxn>
                <a:cxn ang="0">
                  <a:pos x="T6" y="T7"/>
                </a:cxn>
              </a:cxnLst>
              <a:rect l="0" t="0" r="r" b="b"/>
              <a:pathLst>
                <a:path w="675" h="828">
                  <a:moveTo>
                    <a:pt x="0" y="828"/>
                  </a:moveTo>
                  <a:lnTo>
                    <a:pt x="0" y="244"/>
                  </a:lnTo>
                  <a:lnTo>
                    <a:pt x="675" y="0"/>
                  </a:lnTo>
                  <a:lnTo>
                    <a:pt x="0" y="828"/>
                  </a:lnTo>
                  <a:close/>
                </a:path>
              </a:pathLst>
            </a:custGeom>
            <a:solidFill>
              <a:srgbClr val="C144FA"/>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sp>
          <p:nvSpPr>
            <p:cNvPr id="95" name="Freeform 16">
              <a:extLst>
                <a:ext uri="{FF2B5EF4-FFF2-40B4-BE49-F238E27FC236}">
                  <a16:creationId xmlns:a16="http://schemas.microsoft.com/office/drawing/2014/main" id="{A1C46FD6-071A-4620-88BD-045B402E4B59}"/>
                </a:ext>
              </a:extLst>
            </p:cNvPr>
            <p:cNvSpPr>
              <a:spLocks/>
            </p:cNvSpPr>
            <p:nvPr/>
          </p:nvSpPr>
          <p:spPr bwMode="auto">
            <a:xfrm>
              <a:off x="2043597" y="4698056"/>
              <a:ext cx="794316" cy="974361"/>
            </a:xfrm>
            <a:custGeom>
              <a:avLst/>
              <a:gdLst>
                <a:gd name="T0" fmla="*/ 675 w 675"/>
                <a:gd name="T1" fmla="*/ 828 h 828"/>
                <a:gd name="T2" fmla="*/ 675 w 675"/>
                <a:gd name="T3" fmla="*/ 244 h 828"/>
                <a:gd name="T4" fmla="*/ 0 w 675"/>
                <a:gd name="T5" fmla="*/ 0 h 828"/>
                <a:gd name="T6" fmla="*/ 675 w 675"/>
                <a:gd name="T7" fmla="*/ 828 h 828"/>
              </a:gdLst>
              <a:ahLst/>
              <a:cxnLst>
                <a:cxn ang="0">
                  <a:pos x="T0" y="T1"/>
                </a:cxn>
                <a:cxn ang="0">
                  <a:pos x="T2" y="T3"/>
                </a:cxn>
                <a:cxn ang="0">
                  <a:pos x="T4" y="T5"/>
                </a:cxn>
                <a:cxn ang="0">
                  <a:pos x="T6" y="T7"/>
                </a:cxn>
              </a:cxnLst>
              <a:rect l="0" t="0" r="r" b="b"/>
              <a:pathLst>
                <a:path w="675" h="828">
                  <a:moveTo>
                    <a:pt x="675" y="828"/>
                  </a:moveTo>
                  <a:lnTo>
                    <a:pt x="675" y="244"/>
                  </a:lnTo>
                  <a:lnTo>
                    <a:pt x="0" y="0"/>
                  </a:lnTo>
                  <a:lnTo>
                    <a:pt x="675" y="828"/>
                  </a:lnTo>
                  <a:close/>
                </a:path>
              </a:pathLst>
            </a:custGeom>
            <a:solidFill>
              <a:srgbClr val="AF12F7"/>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grpSp>
      <p:grpSp>
        <p:nvGrpSpPr>
          <p:cNvPr id="96" name="Group 95">
            <a:extLst>
              <a:ext uri="{FF2B5EF4-FFF2-40B4-BE49-F238E27FC236}">
                <a16:creationId xmlns:a16="http://schemas.microsoft.com/office/drawing/2014/main" id="{1424E1D0-8345-4AD4-81AE-3626E0B92CAD}"/>
              </a:ext>
            </a:extLst>
          </p:cNvPr>
          <p:cNvGrpSpPr/>
          <p:nvPr/>
        </p:nvGrpSpPr>
        <p:grpSpPr>
          <a:xfrm rot="1800000" flipH="1">
            <a:off x="10300538" y="3702168"/>
            <a:ext cx="719856" cy="986998"/>
            <a:chOff x="2043597" y="4413279"/>
            <a:chExt cx="1588632" cy="1259138"/>
          </a:xfrm>
          <a:effectLst>
            <a:outerShdw blurRad="228600" dist="431800" dir="2700000" algn="tl" rotWithShape="0">
              <a:prstClr val="black">
                <a:alpha val="17000"/>
              </a:prstClr>
            </a:outerShdw>
          </a:effectLst>
        </p:grpSpPr>
        <p:sp>
          <p:nvSpPr>
            <p:cNvPr id="97" name="Freeform 13">
              <a:extLst>
                <a:ext uri="{FF2B5EF4-FFF2-40B4-BE49-F238E27FC236}">
                  <a16:creationId xmlns:a16="http://schemas.microsoft.com/office/drawing/2014/main" id="{6CCCC514-6AE4-4A61-8CDE-92E226FDE250}"/>
                </a:ext>
              </a:extLst>
            </p:cNvPr>
            <p:cNvSpPr>
              <a:spLocks/>
            </p:cNvSpPr>
            <p:nvPr/>
          </p:nvSpPr>
          <p:spPr bwMode="auto">
            <a:xfrm>
              <a:off x="2043597" y="4413279"/>
              <a:ext cx="1588632" cy="571907"/>
            </a:xfrm>
            <a:custGeom>
              <a:avLst/>
              <a:gdLst>
                <a:gd name="T0" fmla="*/ 675 w 1350"/>
                <a:gd name="T1" fmla="*/ 486 h 486"/>
                <a:gd name="T2" fmla="*/ 0 w 1350"/>
                <a:gd name="T3" fmla="*/ 242 h 486"/>
                <a:gd name="T4" fmla="*/ 675 w 1350"/>
                <a:gd name="T5" fmla="*/ 0 h 486"/>
                <a:gd name="T6" fmla="*/ 1350 w 1350"/>
                <a:gd name="T7" fmla="*/ 242 h 486"/>
                <a:gd name="T8" fmla="*/ 675 w 1350"/>
                <a:gd name="T9" fmla="*/ 486 h 486"/>
              </a:gdLst>
              <a:ahLst/>
              <a:cxnLst>
                <a:cxn ang="0">
                  <a:pos x="T0" y="T1"/>
                </a:cxn>
                <a:cxn ang="0">
                  <a:pos x="T2" y="T3"/>
                </a:cxn>
                <a:cxn ang="0">
                  <a:pos x="T4" y="T5"/>
                </a:cxn>
                <a:cxn ang="0">
                  <a:pos x="T6" y="T7"/>
                </a:cxn>
                <a:cxn ang="0">
                  <a:pos x="T8" y="T9"/>
                </a:cxn>
              </a:cxnLst>
              <a:rect l="0" t="0" r="r" b="b"/>
              <a:pathLst>
                <a:path w="1350" h="486">
                  <a:moveTo>
                    <a:pt x="675" y="486"/>
                  </a:moveTo>
                  <a:lnTo>
                    <a:pt x="0" y="242"/>
                  </a:lnTo>
                  <a:lnTo>
                    <a:pt x="675" y="0"/>
                  </a:lnTo>
                  <a:lnTo>
                    <a:pt x="1350" y="242"/>
                  </a:lnTo>
                  <a:lnTo>
                    <a:pt x="675" y="486"/>
                  </a:lnTo>
                  <a:close/>
                </a:path>
              </a:pathLst>
            </a:custGeom>
            <a:solidFill>
              <a:srgbClr val="32329A"/>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sp>
          <p:nvSpPr>
            <p:cNvPr id="98" name="Freeform 15">
              <a:extLst>
                <a:ext uri="{FF2B5EF4-FFF2-40B4-BE49-F238E27FC236}">
                  <a16:creationId xmlns:a16="http://schemas.microsoft.com/office/drawing/2014/main" id="{16FF22F1-69DA-48AF-9BD7-4912244019FF}"/>
                </a:ext>
              </a:extLst>
            </p:cNvPr>
            <p:cNvSpPr>
              <a:spLocks/>
            </p:cNvSpPr>
            <p:nvPr/>
          </p:nvSpPr>
          <p:spPr bwMode="auto">
            <a:xfrm>
              <a:off x="2837913" y="4698056"/>
              <a:ext cx="794316" cy="974361"/>
            </a:xfrm>
            <a:custGeom>
              <a:avLst/>
              <a:gdLst>
                <a:gd name="T0" fmla="*/ 0 w 675"/>
                <a:gd name="T1" fmla="*/ 828 h 828"/>
                <a:gd name="T2" fmla="*/ 0 w 675"/>
                <a:gd name="T3" fmla="*/ 244 h 828"/>
                <a:gd name="T4" fmla="*/ 675 w 675"/>
                <a:gd name="T5" fmla="*/ 0 h 828"/>
                <a:gd name="T6" fmla="*/ 0 w 675"/>
                <a:gd name="T7" fmla="*/ 828 h 828"/>
              </a:gdLst>
              <a:ahLst/>
              <a:cxnLst>
                <a:cxn ang="0">
                  <a:pos x="T0" y="T1"/>
                </a:cxn>
                <a:cxn ang="0">
                  <a:pos x="T2" y="T3"/>
                </a:cxn>
                <a:cxn ang="0">
                  <a:pos x="T4" y="T5"/>
                </a:cxn>
                <a:cxn ang="0">
                  <a:pos x="T6" y="T7"/>
                </a:cxn>
              </a:cxnLst>
              <a:rect l="0" t="0" r="r" b="b"/>
              <a:pathLst>
                <a:path w="675" h="828">
                  <a:moveTo>
                    <a:pt x="0" y="828"/>
                  </a:moveTo>
                  <a:lnTo>
                    <a:pt x="0" y="244"/>
                  </a:lnTo>
                  <a:lnTo>
                    <a:pt x="675" y="0"/>
                  </a:lnTo>
                  <a:lnTo>
                    <a:pt x="0" y="828"/>
                  </a:lnTo>
                  <a:close/>
                </a:path>
              </a:pathLst>
            </a:custGeom>
            <a:solidFill>
              <a:srgbClr val="7C7ADF"/>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sp>
          <p:nvSpPr>
            <p:cNvPr id="99" name="Freeform 16">
              <a:extLst>
                <a:ext uri="{FF2B5EF4-FFF2-40B4-BE49-F238E27FC236}">
                  <a16:creationId xmlns:a16="http://schemas.microsoft.com/office/drawing/2014/main" id="{01D093C0-8EF4-4F81-B329-5C105066C157}"/>
                </a:ext>
              </a:extLst>
            </p:cNvPr>
            <p:cNvSpPr>
              <a:spLocks/>
            </p:cNvSpPr>
            <p:nvPr/>
          </p:nvSpPr>
          <p:spPr bwMode="auto">
            <a:xfrm>
              <a:off x="2043597" y="4698056"/>
              <a:ext cx="794316" cy="974361"/>
            </a:xfrm>
            <a:custGeom>
              <a:avLst/>
              <a:gdLst>
                <a:gd name="T0" fmla="*/ 675 w 675"/>
                <a:gd name="T1" fmla="*/ 828 h 828"/>
                <a:gd name="T2" fmla="*/ 675 w 675"/>
                <a:gd name="T3" fmla="*/ 244 h 828"/>
                <a:gd name="T4" fmla="*/ 0 w 675"/>
                <a:gd name="T5" fmla="*/ 0 h 828"/>
                <a:gd name="T6" fmla="*/ 675 w 675"/>
                <a:gd name="T7" fmla="*/ 828 h 828"/>
              </a:gdLst>
              <a:ahLst/>
              <a:cxnLst>
                <a:cxn ang="0">
                  <a:pos x="T0" y="T1"/>
                </a:cxn>
                <a:cxn ang="0">
                  <a:pos x="T2" y="T3"/>
                </a:cxn>
                <a:cxn ang="0">
                  <a:pos x="T4" y="T5"/>
                </a:cxn>
                <a:cxn ang="0">
                  <a:pos x="T6" y="T7"/>
                </a:cxn>
              </a:cxnLst>
              <a:rect l="0" t="0" r="r" b="b"/>
              <a:pathLst>
                <a:path w="675" h="828">
                  <a:moveTo>
                    <a:pt x="675" y="828"/>
                  </a:moveTo>
                  <a:lnTo>
                    <a:pt x="675" y="244"/>
                  </a:lnTo>
                  <a:lnTo>
                    <a:pt x="0" y="0"/>
                  </a:lnTo>
                  <a:lnTo>
                    <a:pt x="675" y="828"/>
                  </a:lnTo>
                  <a:close/>
                </a:path>
              </a:pathLst>
            </a:custGeom>
            <a:solidFill>
              <a:srgbClr val="4F4EC6"/>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grpSp>
    </p:spTree>
    <p:extLst>
      <p:ext uri="{BB962C8B-B14F-4D97-AF65-F5344CB8AC3E}">
        <p14:creationId xmlns:p14="http://schemas.microsoft.com/office/powerpoint/2010/main" val="156654845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4" name="Straight Arrow Connector 93">
            <a:extLst>
              <a:ext uri="{FF2B5EF4-FFF2-40B4-BE49-F238E27FC236}">
                <a16:creationId xmlns:a16="http://schemas.microsoft.com/office/drawing/2014/main" id="{EA458582-9798-46DC-93C2-4C57630EF01F}"/>
              </a:ext>
            </a:extLst>
          </p:cNvPr>
          <p:cNvCxnSpPr>
            <a:cxnSpLocks/>
          </p:cNvCxnSpPr>
          <p:nvPr/>
        </p:nvCxnSpPr>
        <p:spPr>
          <a:xfrm flipV="1">
            <a:off x="6527326" y="2"/>
            <a:ext cx="0" cy="2696292"/>
          </a:xfrm>
          <a:prstGeom prst="straightConnector1">
            <a:avLst/>
          </a:prstGeom>
          <a:ln w="12700">
            <a:solidFill>
              <a:srgbClr val="AFAEEC"/>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96" name="Straight Arrow Connector 95">
            <a:extLst>
              <a:ext uri="{FF2B5EF4-FFF2-40B4-BE49-F238E27FC236}">
                <a16:creationId xmlns:a16="http://schemas.microsoft.com/office/drawing/2014/main" id="{98B47CCC-9EC7-4C03-9186-94D537F88EF3}"/>
              </a:ext>
            </a:extLst>
          </p:cNvPr>
          <p:cNvCxnSpPr>
            <a:cxnSpLocks/>
          </p:cNvCxnSpPr>
          <p:nvPr/>
        </p:nvCxnSpPr>
        <p:spPr>
          <a:xfrm flipV="1">
            <a:off x="8582903" y="1"/>
            <a:ext cx="0" cy="2090528"/>
          </a:xfrm>
          <a:prstGeom prst="straightConnector1">
            <a:avLst/>
          </a:prstGeom>
          <a:ln w="12700">
            <a:solidFill>
              <a:srgbClr val="AFAEEC"/>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97" name="Straight Arrow Connector 96">
            <a:extLst>
              <a:ext uri="{FF2B5EF4-FFF2-40B4-BE49-F238E27FC236}">
                <a16:creationId xmlns:a16="http://schemas.microsoft.com/office/drawing/2014/main" id="{898D1CFF-076E-4F4F-83C7-6FCB414AFF51}"/>
              </a:ext>
            </a:extLst>
          </p:cNvPr>
          <p:cNvCxnSpPr>
            <a:cxnSpLocks/>
          </p:cNvCxnSpPr>
          <p:nvPr/>
        </p:nvCxnSpPr>
        <p:spPr>
          <a:xfrm flipV="1">
            <a:off x="10659812" y="2"/>
            <a:ext cx="0" cy="2696292"/>
          </a:xfrm>
          <a:prstGeom prst="straightConnector1">
            <a:avLst/>
          </a:prstGeom>
          <a:ln w="12700">
            <a:solidFill>
              <a:srgbClr val="AFAEEC"/>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92" name="Straight Arrow Connector 91">
            <a:extLst>
              <a:ext uri="{FF2B5EF4-FFF2-40B4-BE49-F238E27FC236}">
                <a16:creationId xmlns:a16="http://schemas.microsoft.com/office/drawing/2014/main" id="{78AA2E30-E018-40D3-A90A-40D3E2C7947E}"/>
              </a:ext>
            </a:extLst>
          </p:cNvPr>
          <p:cNvCxnSpPr>
            <a:cxnSpLocks/>
          </p:cNvCxnSpPr>
          <p:nvPr/>
        </p:nvCxnSpPr>
        <p:spPr>
          <a:xfrm flipV="1">
            <a:off x="4606392" y="1"/>
            <a:ext cx="0" cy="2090528"/>
          </a:xfrm>
          <a:prstGeom prst="straightConnector1">
            <a:avLst/>
          </a:prstGeom>
          <a:ln w="12700">
            <a:solidFill>
              <a:srgbClr val="AFAEEC"/>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85" name="Group 84">
            <a:extLst>
              <a:ext uri="{FF2B5EF4-FFF2-40B4-BE49-F238E27FC236}">
                <a16:creationId xmlns:a16="http://schemas.microsoft.com/office/drawing/2014/main" id="{EDFCCFC8-D402-4106-BB5B-CAFAC6ED6466}"/>
              </a:ext>
            </a:extLst>
          </p:cNvPr>
          <p:cNvGrpSpPr/>
          <p:nvPr/>
        </p:nvGrpSpPr>
        <p:grpSpPr>
          <a:xfrm>
            <a:off x="3447049" y="1497242"/>
            <a:ext cx="1972250" cy="2249215"/>
            <a:chOff x="5704773" y="1122824"/>
            <a:chExt cx="1972250" cy="2249215"/>
          </a:xfrm>
        </p:grpSpPr>
        <p:sp>
          <p:nvSpPr>
            <p:cNvPr id="38" name="TextBox 37">
              <a:extLst>
                <a:ext uri="{FF2B5EF4-FFF2-40B4-BE49-F238E27FC236}">
                  <a16:creationId xmlns:a16="http://schemas.microsoft.com/office/drawing/2014/main" id="{FC10AB9E-F420-47B0-8151-BDD6A5F27439}"/>
                </a:ext>
              </a:extLst>
            </p:cNvPr>
            <p:cNvSpPr txBox="1"/>
            <p:nvPr/>
          </p:nvSpPr>
          <p:spPr>
            <a:xfrm>
              <a:off x="6030302" y="2512255"/>
              <a:ext cx="1321196" cy="261610"/>
            </a:xfrm>
            <a:prstGeom prst="rect">
              <a:avLst/>
            </a:prstGeom>
            <a:noFill/>
          </p:spPr>
          <p:txBody>
            <a:bodyPr wrap="none" rtlCol="0">
              <a:spAutoFit/>
            </a:bodyPr>
            <a:lstStyle/>
            <a:p>
              <a:pPr algn="ctr"/>
              <a:r>
                <a:rPr lang="en-US" sz="1100" b="1" spc="200">
                  <a:solidFill>
                    <a:schemeClr val="tx1">
                      <a:lumMod val="75000"/>
                      <a:lumOff val="25000"/>
                    </a:schemeClr>
                  </a:solidFill>
                  <a:latin typeface="Poppins SemiBold" panose="00000700000000000000" pitchFamily="2" charset="0"/>
                  <a:ea typeface="Open Sans" panose="020B0606030504020204" pitchFamily="34" charset="0"/>
                  <a:cs typeface="Poppins SemiBold" panose="00000700000000000000" pitchFamily="2" charset="0"/>
                </a:rPr>
                <a:t>Service One</a:t>
              </a:r>
            </a:p>
          </p:txBody>
        </p:sp>
        <p:sp>
          <p:nvSpPr>
            <p:cNvPr id="40" name="Rectangle 39">
              <a:extLst>
                <a:ext uri="{FF2B5EF4-FFF2-40B4-BE49-F238E27FC236}">
                  <a16:creationId xmlns:a16="http://schemas.microsoft.com/office/drawing/2014/main" id="{8D9627A4-2344-4388-A896-34949CC77E2A}"/>
                </a:ext>
              </a:extLst>
            </p:cNvPr>
            <p:cNvSpPr/>
            <p:nvPr/>
          </p:nvSpPr>
          <p:spPr>
            <a:xfrm>
              <a:off x="5704773" y="2773865"/>
              <a:ext cx="1972250" cy="306302"/>
            </a:xfrm>
            <a:prstGeom prst="rect">
              <a:avLst/>
            </a:prstGeom>
          </p:spPr>
          <p:txBody>
            <a:bodyPr wrap="square">
              <a:spAutoFit/>
            </a:bodyPr>
            <a:lstStyle/>
            <a:p>
              <a:pPr marL="171450" indent="-171450" algn="ctr">
                <a:lnSpc>
                  <a:spcPct val="150000"/>
                </a:lnSpc>
                <a:buFont typeface="Arial" panose="020B0604020202020204" pitchFamily="34" charset="0"/>
                <a:buChar char="•"/>
              </a:pPr>
              <a:r>
                <a:rPr lang="en-US" sz="1050">
                  <a:solidFill>
                    <a:schemeClr val="tx1">
                      <a:lumMod val="50000"/>
                      <a:lumOff val="50000"/>
                    </a:schemeClr>
                  </a:solidFill>
                  <a:latin typeface="Muli" pitchFamily="2" charset="0"/>
                  <a:ea typeface="Open Sans" panose="020B0606030504020204" pitchFamily="34" charset="0"/>
                  <a:cs typeface="Open Sans" panose="020B0606030504020204" pitchFamily="34" charset="0"/>
                </a:rPr>
                <a:t>At vero eos et accusamus</a:t>
              </a:r>
            </a:p>
          </p:txBody>
        </p:sp>
        <p:grpSp>
          <p:nvGrpSpPr>
            <p:cNvPr id="80" name="Group 79">
              <a:extLst>
                <a:ext uri="{FF2B5EF4-FFF2-40B4-BE49-F238E27FC236}">
                  <a16:creationId xmlns:a16="http://schemas.microsoft.com/office/drawing/2014/main" id="{D261629A-4F38-4134-AA6D-9B5D1CFF5644}"/>
                </a:ext>
              </a:extLst>
            </p:cNvPr>
            <p:cNvGrpSpPr/>
            <p:nvPr/>
          </p:nvGrpSpPr>
          <p:grpSpPr>
            <a:xfrm>
              <a:off x="6307795" y="1122824"/>
              <a:ext cx="1020006" cy="1020006"/>
              <a:chOff x="6307795" y="1122824"/>
              <a:chExt cx="1020006" cy="1020006"/>
            </a:xfrm>
          </p:grpSpPr>
          <p:sp>
            <p:nvSpPr>
              <p:cNvPr id="28" name="Speech Bubble: Oval 27">
                <a:extLst>
                  <a:ext uri="{FF2B5EF4-FFF2-40B4-BE49-F238E27FC236}">
                    <a16:creationId xmlns:a16="http://schemas.microsoft.com/office/drawing/2014/main" id="{98346DE4-5F2B-4F04-AEC3-35D0BD2D7E3E}"/>
                  </a:ext>
                </a:extLst>
              </p:cNvPr>
              <p:cNvSpPr/>
              <p:nvPr/>
            </p:nvSpPr>
            <p:spPr>
              <a:xfrm>
                <a:off x="6307795" y="1122824"/>
                <a:ext cx="1020006" cy="1020006"/>
              </a:xfrm>
              <a:prstGeom prst="wedgeEllipseCallout">
                <a:avLst/>
              </a:prstGeom>
              <a:solidFill>
                <a:schemeClr val="bg1"/>
              </a:solidFill>
              <a:ln w="28575">
                <a:solidFill>
                  <a:srgbClr val="AFAEE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nvGrpSpPr>
              <p:cNvPr id="15" name="Graphic 42">
                <a:extLst>
                  <a:ext uri="{FF2B5EF4-FFF2-40B4-BE49-F238E27FC236}">
                    <a16:creationId xmlns:a16="http://schemas.microsoft.com/office/drawing/2014/main" id="{4F069FD9-6AE3-47D7-BEB4-CDAFF035CF6A}"/>
                  </a:ext>
                </a:extLst>
              </p:cNvPr>
              <p:cNvGrpSpPr/>
              <p:nvPr/>
            </p:nvGrpSpPr>
            <p:grpSpPr>
              <a:xfrm>
                <a:off x="6538697" y="1353726"/>
                <a:ext cx="558202" cy="558202"/>
                <a:chOff x="3657600" y="4015270"/>
                <a:chExt cx="1852130" cy="1852130"/>
              </a:xfrm>
              <a:solidFill>
                <a:schemeClr val="bg1"/>
              </a:solidFill>
            </p:grpSpPr>
            <p:sp>
              <p:nvSpPr>
                <p:cNvPr id="16" name="Freeform: Shape 15">
                  <a:extLst>
                    <a:ext uri="{FF2B5EF4-FFF2-40B4-BE49-F238E27FC236}">
                      <a16:creationId xmlns:a16="http://schemas.microsoft.com/office/drawing/2014/main" id="{ECFBBC74-D5E2-4095-B241-27D97793F7F4}"/>
                    </a:ext>
                  </a:extLst>
                </p:cNvPr>
                <p:cNvSpPr/>
                <p:nvPr/>
              </p:nvSpPr>
              <p:spPr>
                <a:xfrm>
                  <a:off x="4844120" y="4333604"/>
                  <a:ext cx="347274" cy="347274"/>
                </a:xfrm>
                <a:custGeom>
                  <a:avLst/>
                  <a:gdLst>
                    <a:gd name="connsiteX0" fmla="*/ 173637 w 347274"/>
                    <a:gd name="connsiteY0" fmla="*/ 0 h 347274"/>
                    <a:gd name="connsiteX1" fmla="*/ 0 w 347274"/>
                    <a:gd name="connsiteY1" fmla="*/ 173637 h 347274"/>
                    <a:gd name="connsiteX2" fmla="*/ 173637 w 347274"/>
                    <a:gd name="connsiteY2" fmla="*/ 347274 h 347274"/>
                    <a:gd name="connsiteX3" fmla="*/ 347274 w 347274"/>
                    <a:gd name="connsiteY3" fmla="*/ 173637 h 347274"/>
                    <a:gd name="connsiteX4" fmla="*/ 173637 w 347274"/>
                    <a:gd name="connsiteY4" fmla="*/ 0 h 347274"/>
                    <a:gd name="connsiteX5" fmla="*/ 173637 w 347274"/>
                    <a:gd name="connsiteY5" fmla="*/ 289395 h 347274"/>
                    <a:gd name="connsiteX6" fmla="*/ 57879 w 347274"/>
                    <a:gd name="connsiteY6" fmla="*/ 173637 h 347274"/>
                    <a:gd name="connsiteX7" fmla="*/ 173637 w 347274"/>
                    <a:gd name="connsiteY7" fmla="*/ 57879 h 347274"/>
                    <a:gd name="connsiteX8" fmla="*/ 289395 w 347274"/>
                    <a:gd name="connsiteY8" fmla="*/ 173637 h 347274"/>
                    <a:gd name="connsiteX9" fmla="*/ 173637 w 347274"/>
                    <a:gd name="connsiteY9" fmla="*/ 289395 h 3472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47274" h="347274">
                      <a:moveTo>
                        <a:pt x="173637" y="0"/>
                      </a:moveTo>
                      <a:cubicBezTo>
                        <a:pt x="77740" y="0"/>
                        <a:pt x="0" y="77740"/>
                        <a:pt x="0" y="173637"/>
                      </a:cubicBezTo>
                      <a:cubicBezTo>
                        <a:pt x="0" y="269534"/>
                        <a:pt x="77740" y="347274"/>
                        <a:pt x="173637" y="347274"/>
                      </a:cubicBezTo>
                      <a:cubicBezTo>
                        <a:pt x="269534" y="347274"/>
                        <a:pt x="347274" y="269534"/>
                        <a:pt x="347274" y="173637"/>
                      </a:cubicBezTo>
                      <a:cubicBezTo>
                        <a:pt x="347167" y="77785"/>
                        <a:pt x="269490" y="108"/>
                        <a:pt x="173637" y="0"/>
                      </a:cubicBezTo>
                      <a:close/>
                      <a:moveTo>
                        <a:pt x="173637" y="289395"/>
                      </a:moveTo>
                      <a:cubicBezTo>
                        <a:pt x="109706" y="289395"/>
                        <a:pt x="57879" y="237569"/>
                        <a:pt x="57879" y="173637"/>
                      </a:cubicBezTo>
                      <a:cubicBezTo>
                        <a:pt x="57879" y="109706"/>
                        <a:pt x="109706" y="57879"/>
                        <a:pt x="173637" y="57879"/>
                      </a:cubicBezTo>
                      <a:cubicBezTo>
                        <a:pt x="237569" y="57879"/>
                        <a:pt x="289395" y="109706"/>
                        <a:pt x="289395" y="173637"/>
                      </a:cubicBezTo>
                      <a:cubicBezTo>
                        <a:pt x="289323" y="237539"/>
                        <a:pt x="237539" y="289323"/>
                        <a:pt x="173637" y="289395"/>
                      </a:cubicBezTo>
                      <a:close/>
                    </a:path>
                  </a:pathLst>
                </a:custGeom>
                <a:grpFill/>
                <a:ln w="3609" cap="flat">
                  <a:noFill/>
                  <a:prstDash val="solid"/>
                  <a:miter/>
                </a:ln>
              </p:spPr>
              <p:txBody>
                <a:bodyPr rtlCol="0" anchor="ctr"/>
                <a:lstStyle/>
                <a:p>
                  <a:endParaRPr lang="en-ID"/>
                </a:p>
              </p:txBody>
            </p:sp>
            <p:sp>
              <p:nvSpPr>
                <p:cNvPr id="17" name="Freeform: Shape 16">
                  <a:extLst>
                    <a:ext uri="{FF2B5EF4-FFF2-40B4-BE49-F238E27FC236}">
                      <a16:creationId xmlns:a16="http://schemas.microsoft.com/office/drawing/2014/main" id="{E8B09D61-76FA-4DD8-872B-1A8C37C5513A}"/>
                    </a:ext>
                  </a:extLst>
                </p:cNvPr>
                <p:cNvSpPr/>
                <p:nvPr/>
              </p:nvSpPr>
              <p:spPr>
                <a:xfrm>
                  <a:off x="4455136" y="4891930"/>
                  <a:ext cx="158923" cy="177629"/>
                </a:xfrm>
                <a:custGeom>
                  <a:avLst/>
                  <a:gdLst>
                    <a:gd name="connsiteX0" fmla="*/ 125017 w 158923"/>
                    <a:gd name="connsiteY0" fmla="*/ 74834 h 177629"/>
                    <a:gd name="connsiteX1" fmla="*/ 158924 w 158923"/>
                    <a:gd name="connsiteY1" fmla="*/ 40929 h 177629"/>
                    <a:gd name="connsiteX2" fmla="*/ 118001 w 158923"/>
                    <a:gd name="connsiteY2" fmla="*/ 0 h 177629"/>
                    <a:gd name="connsiteX3" fmla="*/ 84091 w 158923"/>
                    <a:gd name="connsiteY3" fmla="*/ 33906 h 177629"/>
                    <a:gd name="connsiteX4" fmla="*/ 0 w 158923"/>
                    <a:gd name="connsiteY4" fmla="*/ 152696 h 177629"/>
                    <a:gd name="connsiteX5" fmla="*/ 52234 w 158923"/>
                    <a:gd name="connsiteY5" fmla="*/ 177629 h 177629"/>
                    <a:gd name="connsiteX6" fmla="*/ 125017 w 158923"/>
                    <a:gd name="connsiteY6" fmla="*/ 74834 h 17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8923" h="177629">
                      <a:moveTo>
                        <a:pt x="125017" y="74834"/>
                      </a:moveTo>
                      <a:lnTo>
                        <a:pt x="158924" y="40929"/>
                      </a:lnTo>
                      <a:lnTo>
                        <a:pt x="118001" y="0"/>
                      </a:lnTo>
                      <a:lnTo>
                        <a:pt x="84091" y="33906"/>
                      </a:lnTo>
                      <a:cubicBezTo>
                        <a:pt x="49501" y="68425"/>
                        <a:pt x="21061" y="108599"/>
                        <a:pt x="0" y="152696"/>
                      </a:cubicBezTo>
                      <a:lnTo>
                        <a:pt x="52234" y="177629"/>
                      </a:lnTo>
                      <a:cubicBezTo>
                        <a:pt x="70464" y="139469"/>
                        <a:pt x="95079" y="104704"/>
                        <a:pt x="125017" y="74834"/>
                      </a:cubicBezTo>
                      <a:close/>
                    </a:path>
                  </a:pathLst>
                </a:custGeom>
                <a:grpFill/>
                <a:ln w="3609" cap="flat">
                  <a:noFill/>
                  <a:prstDash val="solid"/>
                  <a:miter/>
                </a:ln>
              </p:spPr>
              <p:txBody>
                <a:bodyPr rtlCol="0" anchor="ctr"/>
                <a:lstStyle/>
                <a:p>
                  <a:endParaRPr lang="en-ID"/>
                </a:p>
              </p:txBody>
            </p:sp>
            <p:sp>
              <p:nvSpPr>
                <p:cNvPr id="18" name="Freeform: Shape 17">
                  <a:extLst>
                    <a:ext uri="{FF2B5EF4-FFF2-40B4-BE49-F238E27FC236}">
                      <a16:creationId xmlns:a16="http://schemas.microsoft.com/office/drawing/2014/main" id="{829B6DB4-470C-4C48-9F20-E8E39453E0EC}"/>
                    </a:ext>
                  </a:extLst>
                </p:cNvPr>
                <p:cNvSpPr/>
                <p:nvPr/>
              </p:nvSpPr>
              <p:spPr>
                <a:xfrm>
                  <a:off x="4417573" y="5106691"/>
                  <a:ext cx="69109" cy="70285"/>
                </a:xfrm>
                <a:custGeom>
                  <a:avLst/>
                  <a:gdLst>
                    <a:gd name="connsiteX0" fmla="*/ 0 w 69109"/>
                    <a:gd name="connsiteY0" fmla="*/ 62033 h 70285"/>
                    <a:gd name="connsiteX1" fmla="*/ 57286 w 69109"/>
                    <a:gd name="connsiteY1" fmla="*/ 70286 h 70285"/>
                    <a:gd name="connsiteX2" fmla="*/ 69109 w 69109"/>
                    <a:gd name="connsiteY2" fmla="*/ 16561 h 70285"/>
                    <a:gd name="connsiteX3" fmla="*/ 13654 w 69109"/>
                    <a:gd name="connsiteY3" fmla="*/ 0 h 70285"/>
                    <a:gd name="connsiteX4" fmla="*/ 0 w 69109"/>
                    <a:gd name="connsiteY4" fmla="*/ 62033 h 702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109" h="70285">
                      <a:moveTo>
                        <a:pt x="0" y="62033"/>
                      </a:moveTo>
                      <a:lnTo>
                        <a:pt x="57286" y="70286"/>
                      </a:lnTo>
                      <a:cubicBezTo>
                        <a:pt x="59909" y="52113"/>
                        <a:pt x="63861" y="34156"/>
                        <a:pt x="69109" y="16561"/>
                      </a:cubicBezTo>
                      <a:lnTo>
                        <a:pt x="13654" y="0"/>
                      </a:lnTo>
                      <a:cubicBezTo>
                        <a:pt x="7591" y="20316"/>
                        <a:pt x="3027" y="41049"/>
                        <a:pt x="0" y="62033"/>
                      </a:cubicBezTo>
                      <a:close/>
                    </a:path>
                  </a:pathLst>
                </a:custGeom>
                <a:grpFill/>
                <a:ln w="3609" cap="flat">
                  <a:noFill/>
                  <a:prstDash val="solid"/>
                  <a:miter/>
                </a:ln>
              </p:spPr>
              <p:txBody>
                <a:bodyPr rtlCol="0" anchor="ctr"/>
                <a:lstStyle/>
                <a:p>
                  <a:endParaRPr lang="en-ID"/>
                </a:p>
              </p:txBody>
            </p:sp>
            <p:sp>
              <p:nvSpPr>
                <p:cNvPr id="20" name="Freeform: Shape 19">
                  <a:extLst>
                    <a:ext uri="{FF2B5EF4-FFF2-40B4-BE49-F238E27FC236}">
                      <a16:creationId xmlns:a16="http://schemas.microsoft.com/office/drawing/2014/main" id="{662200F9-26EB-418B-A4F2-35F2435E448A}"/>
                    </a:ext>
                  </a:extLst>
                </p:cNvPr>
                <p:cNvSpPr/>
                <p:nvPr/>
              </p:nvSpPr>
              <p:spPr>
                <a:xfrm>
                  <a:off x="3755963" y="5491156"/>
                  <a:ext cx="437039" cy="260484"/>
                </a:xfrm>
                <a:custGeom>
                  <a:avLst/>
                  <a:gdLst>
                    <a:gd name="connsiteX0" fmla="*/ 162776 w 437039"/>
                    <a:gd name="connsiteY0" fmla="*/ 97035 h 260484"/>
                    <a:gd name="connsiteX1" fmla="*/ 0 w 437039"/>
                    <a:gd name="connsiteY1" fmla="*/ 121586 h 260484"/>
                    <a:gd name="connsiteX2" fmla="*/ 34761 w 437039"/>
                    <a:gd name="connsiteY2" fmla="*/ 167864 h 260484"/>
                    <a:gd name="connsiteX3" fmla="*/ 196834 w 437039"/>
                    <a:gd name="connsiteY3" fmla="*/ 191058 h 260484"/>
                    <a:gd name="connsiteX4" fmla="*/ 219972 w 437039"/>
                    <a:gd name="connsiteY4" fmla="*/ 260485 h 260484"/>
                    <a:gd name="connsiteX5" fmla="*/ 277851 w 437039"/>
                    <a:gd name="connsiteY5" fmla="*/ 260485 h 260484"/>
                    <a:gd name="connsiteX6" fmla="*/ 213287 w 437039"/>
                    <a:gd name="connsiteY6" fmla="*/ 125515 h 260484"/>
                    <a:gd name="connsiteX7" fmla="*/ 408057 w 437039"/>
                    <a:gd name="connsiteY7" fmla="*/ 77248 h 260484"/>
                    <a:gd name="connsiteX8" fmla="*/ 437039 w 437039"/>
                    <a:gd name="connsiteY8" fmla="*/ 27148 h 260484"/>
                    <a:gd name="connsiteX9" fmla="*/ 162776 w 437039"/>
                    <a:gd name="connsiteY9" fmla="*/ 97036 h 2604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37039" h="260484">
                      <a:moveTo>
                        <a:pt x="162776" y="97035"/>
                      </a:moveTo>
                      <a:cubicBezTo>
                        <a:pt x="107840" y="77336"/>
                        <a:pt x="46682" y="86560"/>
                        <a:pt x="0" y="121586"/>
                      </a:cubicBezTo>
                      <a:lnTo>
                        <a:pt x="34761" y="167864"/>
                      </a:lnTo>
                      <a:cubicBezTo>
                        <a:pt x="85921" y="129513"/>
                        <a:pt x="158484" y="139898"/>
                        <a:pt x="196834" y="191058"/>
                      </a:cubicBezTo>
                      <a:cubicBezTo>
                        <a:pt x="211851" y="211090"/>
                        <a:pt x="219969" y="235450"/>
                        <a:pt x="219972" y="260485"/>
                      </a:cubicBezTo>
                      <a:lnTo>
                        <a:pt x="277851" y="260485"/>
                      </a:lnTo>
                      <a:cubicBezTo>
                        <a:pt x="277850" y="208046"/>
                        <a:pt x="254114" y="158425"/>
                        <a:pt x="213287" y="125515"/>
                      </a:cubicBezTo>
                      <a:cubicBezTo>
                        <a:pt x="254718" y="59739"/>
                        <a:pt x="340705" y="38430"/>
                        <a:pt x="408057" y="77248"/>
                      </a:cubicBezTo>
                      <a:lnTo>
                        <a:pt x="437039" y="27148"/>
                      </a:lnTo>
                      <a:cubicBezTo>
                        <a:pt x="341793" y="-27791"/>
                        <a:pt x="220115" y="3215"/>
                        <a:pt x="162776" y="97036"/>
                      </a:cubicBezTo>
                      <a:close/>
                    </a:path>
                  </a:pathLst>
                </a:custGeom>
                <a:grpFill/>
                <a:ln w="3609" cap="flat">
                  <a:noFill/>
                  <a:prstDash val="solid"/>
                  <a:miter/>
                </a:ln>
              </p:spPr>
              <p:txBody>
                <a:bodyPr rtlCol="0" anchor="ctr"/>
                <a:lstStyle/>
                <a:p>
                  <a:endParaRPr lang="en-ID"/>
                </a:p>
              </p:txBody>
            </p:sp>
            <p:sp>
              <p:nvSpPr>
                <p:cNvPr id="21" name="Freeform: Shape 20">
                  <a:extLst>
                    <a:ext uri="{FF2B5EF4-FFF2-40B4-BE49-F238E27FC236}">
                      <a16:creationId xmlns:a16="http://schemas.microsoft.com/office/drawing/2014/main" id="{60B3C39C-C45A-4311-9EBD-757E114D45DF}"/>
                    </a:ext>
                  </a:extLst>
                </p:cNvPr>
                <p:cNvSpPr/>
                <p:nvPr/>
              </p:nvSpPr>
              <p:spPr>
                <a:xfrm>
                  <a:off x="4332849" y="5462246"/>
                  <a:ext cx="337689" cy="270098"/>
                </a:xfrm>
                <a:custGeom>
                  <a:avLst/>
                  <a:gdLst>
                    <a:gd name="connsiteX0" fmla="*/ 135057 w 337689"/>
                    <a:gd name="connsiteY0" fmla="*/ 0 h 270098"/>
                    <a:gd name="connsiteX1" fmla="*/ 0 w 337689"/>
                    <a:gd name="connsiteY1" fmla="*/ 51589 h 270098"/>
                    <a:gd name="connsiteX2" fmla="*/ 38598 w 337689"/>
                    <a:gd name="connsiteY2" fmla="*/ 94716 h 270098"/>
                    <a:gd name="connsiteX3" fmla="*/ 242988 w 337689"/>
                    <a:gd name="connsiteY3" fmla="*/ 106306 h 270098"/>
                    <a:gd name="connsiteX4" fmla="*/ 271528 w 337689"/>
                    <a:gd name="connsiteY4" fmla="*/ 250813 h 270098"/>
                    <a:gd name="connsiteX5" fmla="*/ 326100 w 337689"/>
                    <a:gd name="connsiteY5" fmla="*/ 270098 h 270098"/>
                    <a:gd name="connsiteX6" fmla="*/ 202337 w 337689"/>
                    <a:gd name="connsiteY6" fmla="*/ 11534 h 270098"/>
                    <a:gd name="connsiteX7" fmla="*/ 135057 w 337689"/>
                    <a:gd name="connsiteY7" fmla="*/ 0 h 270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7689" h="270098">
                      <a:moveTo>
                        <a:pt x="135057" y="0"/>
                      </a:moveTo>
                      <a:cubicBezTo>
                        <a:pt x="85219" y="-34"/>
                        <a:pt x="37124" y="18338"/>
                        <a:pt x="0" y="51589"/>
                      </a:cubicBezTo>
                      <a:lnTo>
                        <a:pt x="38598" y="94716"/>
                      </a:lnTo>
                      <a:cubicBezTo>
                        <a:pt x="98239" y="41476"/>
                        <a:pt x="189748" y="46665"/>
                        <a:pt x="242988" y="106306"/>
                      </a:cubicBezTo>
                      <a:cubicBezTo>
                        <a:pt x="278129" y="145673"/>
                        <a:pt x="289065" y="201043"/>
                        <a:pt x="271528" y="250813"/>
                      </a:cubicBezTo>
                      <a:lnTo>
                        <a:pt x="326100" y="270098"/>
                      </a:lnTo>
                      <a:cubicBezTo>
                        <a:pt x="363324" y="164522"/>
                        <a:pt x="307914" y="48759"/>
                        <a:pt x="202337" y="11534"/>
                      </a:cubicBezTo>
                      <a:cubicBezTo>
                        <a:pt x="180724" y="3914"/>
                        <a:pt x="157975" y="14"/>
                        <a:pt x="135057" y="0"/>
                      </a:cubicBezTo>
                      <a:close/>
                    </a:path>
                  </a:pathLst>
                </a:custGeom>
                <a:grpFill/>
                <a:ln w="3609" cap="flat">
                  <a:noFill/>
                  <a:prstDash val="solid"/>
                  <a:miter/>
                </a:ln>
              </p:spPr>
              <p:txBody>
                <a:bodyPr rtlCol="0" anchor="ctr"/>
                <a:lstStyle/>
                <a:p>
                  <a:endParaRPr lang="en-ID"/>
                </a:p>
              </p:txBody>
            </p:sp>
            <p:sp>
              <p:nvSpPr>
                <p:cNvPr id="19" name="Freeform: Shape 18">
                  <a:extLst>
                    <a:ext uri="{FF2B5EF4-FFF2-40B4-BE49-F238E27FC236}">
                      <a16:creationId xmlns:a16="http://schemas.microsoft.com/office/drawing/2014/main" id="{5E60478B-FEA0-4912-8352-C6CEB2FBCAC9}"/>
                    </a:ext>
                  </a:extLst>
                </p:cNvPr>
                <p:cNvSpPr/>
                <p:nvPr/>
              </p:nvSpPr>
              <p:spPr>
                <a:xfrm>
                  <a:off x="3722721" y="4073146"/>
                  <a:ext cx="1729131" cy="1533797"/>
                </a:xfrm>
                <a:custGeom>
                  <a:avLst/>
                  <a:gdLst>
                    <a:gd name="connsiteX0" fmla="*/ 1700190 w 1729131"/>
                    <a:gd name="connsiteY0" fmla="*/ 2 h 1533797"/>
                    <a:gd name="connsiteX1" fmla="*/ 1602431 w 1729131"/>
                    <a:gd name="connsiteY1" fmla="*/ 2 h 1533797"/>
                    <a:gd name="connsiteX2" fmla="*/ 1205421 w 1729131"/>
                    <a:gd name="connsiteY2" fmla="*/ 164451 h 1533797"/>
                    <a:gd name="connsiteX3" fmla="*/ 1056317 w 1729131"/>
                    <a:gd name="connsiteY3" fmla="*/ 347276 h 1533797"/>
                    <a:gd name="connsiteX4" fmla="*/ 954785 w 1729131"/>
                    <a:gd name="connsiteY4" fmla="*/ 347276 h 1533797"/>
                    <a:gd name="connsiteX5" fmla="*/ 724721 w 1729131"/>
                    <a:gd name="connsiteY5" fmla="*/ 442572 h 1533797"/>
                    <a:gd name="connsiteX6" fmla="*/ 724721 w 1729131"/>
                    <a:gd name="connsiteY6" fmla="*/ 483498 h 1533797"/>
                    <a:gd name="connsiteX7" fmla="*/ 840479 w 1729131"/>
                    <a:gd name="connsiteY7" fmla="*/ 599256 h 1533797"/>
                    <a:gd name="connsiteX8" fmla="*/ 860944 w 1729131"/>
                    <a:gd name="connsiteY8" fmla="*/ 607732 h 1533797"/>
                    <a:gd name="connsiteX9" fmla="*/ 927051 w 1729131"/>
                    <a:gd name="connsiteY9" fmla="*/ 607732 h 1533797"/>
                    <a:gd name="connsiteX10" fmla="*/ 922472 w 1729131"/>
                    <a:gd name="connsiteY10" fmla="*/ 621034 h 1533797"/>
                    <a:gd name="connsiteX11" fmla="*/ 840479 w 1729131"/>
                    <a:gd name="connsiteY11" fmla="*/ 703027 h 1533797"/>
                    <a:gd name="connsiteX12" fmla="*/ 488385 w 1729131"/>
                    <a:gd name="connsiteY12" fmla="*/ 1124567 h 1533797"/>
                    <a:gd name="connsiteX13" fmla="*/ 162482 w 1729131"/>
                    <a:gd name="connsiteY13" fmla="*/ 1153808 h 1533797"/>
                    <a:gd name="connsiteX14" fmla="*/ 137931 w 1729131"/>
                    <a:gd name="connsiteY14" fmla="*/ 1189532 h 1533797"/>
                    <a:gd name="connsiteX15" fmla="*/ 0 w 1729131"/>
                    <a:gd name="connsiteY15" fmla="*/ 1235503 h 1533797"/>
                    <a:gd name="connsiteX16" fmla="*/ 43395 w 1729131"/>
                    <a:gd name="connsiteY16" fmla="*/ 1273801 h 1533797"/>
                    <a:gd name="connsiteX17" fmla="*/ 108516 w 1729131"/>
                    <a:gd name="connsiteY17" fmla="*/ 1244402 h 1533797"/>
                    <a:gd name="connsiteX18" fmla="*/ 115764 w 1729131"/>
                    <a:gd name="connsiteY18" fmla="*/ 1244720 h 1533797"/>
                    <a:gd name="connsiteX19" fmla="*/ 108516 w 1729131"/>
                    <a:gd name="connsiteY19" fmla="*/ 1302281 h 1533797"/>
                    <a:gd name="connsiteX20" fmla="*/ 166395 w 1729131"/>
                    <a:gd name="connsiteY20" fmla="*/ 1302281 h 1533797"/>
                    <a:gd name="connsiteX21" fmla="*/ 339907 w 1729131"/>
                    <a:gd name="connsiteY21" fmla="*/ 1128644 h 1533797"/>
                    <a:gd name="connsiteX22" fmla="*/ 455590 w 1729131"/>
                    <a:gd name="connsiteY22" fmla="*/ 1172758 h 1533797"/>
                    <a:gd name="connsiteX23" fmla="*/ 428038 w 1729131"/>
                    <a:gd name="connsiteY23" fmla="*/ 1214765 h 1533797"/>
                    <a:gd name="connsiteX24" fmla="*/ 422873 w 1729131"/>
                    <a:gd name="connsiteY24" fmla="*/ 1222794 h 1533797"/>
                    <a:gd name="connsiteX25" fmla="*/ 224274 w 1729131"/>
                    <a:gd name="connsiteY25" fmla="*/ 1331221 h 1533797"/>
                    <a:gd name="connsiteX26" fmla="*/ 224274 w 1729131"/>
                    <a:gd name="connsiteY26" fmla="*/ 1389100 h 1533797"/>
                    <a:gd name="connsiteX27" fmla="*/ 471557 w 1729131"/>
                    <a:gd name="connsiteY27" fmla="*/ 1254099 h 1533797"/>
                    <a:gd name="connsiteX28" fmla="*/ 476721 w 1729131"/>
                    <a:gd name="connsiteY28" fmla="*/ 1246069 h 1533797"/>
                    <a:gd name="connsiteX29" fmla="*/ 861082 w 1729131"/>
                    <a:gd name="connsiteY29" fmla="*/ 764556 h 1533797"/>
                    <a:gd name="connsiteX30" fmla="*/ 964714 w 1729131"/>
                    <a:gd name="connsiteY30" fmla="*/ 868188 h 1533797"/>
                    <a:gd name="connsiteX31" fmla="*/ 898358 w 1729131"/>
                    <a:gd name="connsiteY31" fmla="*/ 934544 h 1533797"/>
                    <a:gd name="connsiteX32" fmla="*/ 898358 w 1729131"/>
                    <a:gd name="connsiteY32" fmla="*/ 1380623 h 1533797"/>
                    <a:gd name="connsiteX33" fmla="*/ 939287 w 1729131"/>
                    <a:gd name="connsiteY33" fmla="*/ 1339697 h 1533797"/>
                    <a:gd name="connsiteX34" fmla="*/ 867152 w 1729131"/>
                    <a:gd name="connsiteY34" fmla="*/ 1198686 h 1533797"/>
                    <a:gd name="connsiteX35" fmla="*/ 1022404 w 1729131"/>
                    <a:gd name="connsiteY35" fmla="*/ 1250630 h 1533797"/>
                    <a:gd name="connsiteX36" fmla="*/ 1032465 w 1729131"/>
                    <a:gd name="connsiteY36" fmla="*/ 1280322 h 1533797"/>
                    <a:gd name="connsiteX37" fmla="*/ 994782 w 1729131"/>
                    <a:gd name="connsiteY37" fmla="*/ 1292285 h 1533797"/>
                    <a:gd name="connsiteX38" fmla="*/ 1016501 w 1729131"/>
                    <a:gd name="connsiteY38" fmla="*/ 1345936 h 1533797"/>
                    <a:gd name="connsiteX39" fmla="*/ 1280321 w 1729131"/>
                    <a:gd name="connsiteY39" fmla="*/ 1458107 h 1533797"/>
                    <a:gd name="connsiteX40" fmla="*/ 1295037 w 1729131"/>
                    <a:gd name="connsiteY40" fmla="*/ 1533797 h 1533797"/>
                    <a:gd name="connsiteX41" fmla="*/ 1352916 w 1729131"/>
                    <a:gd name="connsiteY41" fmla="*/ 1533797 h 1533797"/>
                    <a:gd name="connsiteX42" fmla="*/ 1092460 w 1729131"/>
                    <a:gd name="connsiteY42" fmla="*/ 1273342 h 1533797"/>
                    <a:gd name="connsiteX43" fmla="*/ 1090013 w 1729131"/>
                    <a:gd name="connsiteY43" fmla="*/ 1273399 h 1533797"/>
                    <a:gd name="connsiteX44" fmla="*/ 889794 w 1729131"/>
                    <a:gd name="connsiteY44" fmla="*/ 1131073 h 1533797"/>
                    <a:gd name="connsiteX45" fmla="*/ 864716 w 1729131"/>
                    <a:gd name="connsiteY45" fmla="*/ 1137259 h 1533797"/>
                    <a:gd name="connsiteX46" fmla="*/ 939288 w 1729131"/>
                    <a:gd name="connsiteY46" fmla="*/ 975470 h 1533797"/>
                    <a:gd name="connsiteX47" fmla="*/ 1108096 w 1729131"/>
                    <a:gd name="connsiteY47" fmla="*/ 806660 h 1533797"/>
                    <a:gd name="connsiteX48" fmla="*/ 1121400 w 1729131"/>
                    <a:gd name="connsiteY48" fmla="*/ 802080 h 1533797"/>
                    <a:gd name="connsiteX49" fmla="*/ 1121400 w 1729131"/>
                    <a:gd name="connsiteY49" fmla="*/ 868188 h 1533797"/>
                    <a:gd name="connsiteX50" fmla="*/ 1129874 w 1729131"/>
                    <a:gd name="connsiteY50" fmla="*/ 888651 h 1533797"/>
                    <a:gd name="connsiteX51" fmla="*/ 1245633 w 1729131"/>
                    <a:gd name="connsiteY51" fmla="*/ 1004409 h 1533797"/>
                    <a:gd name="connsiteX52" fmla="*/ 1286562 w 1729131"/>
                    <a:gd name="connsiteY52" fmla="*/ 1004409 h 1533797"/>
                    <a:gd name="connsiteX53" fmla="*/ 1381855 w 1729131"/>
                    <a:gd name="connsiteY53" fmla="*/ 774348 h 1533797"/>
                    <a:gd name="connsiteX54" fmla="*/ 1381855 w 1729131"/>
                    <a:gd name="connsiteY54" fmla="*/ 672814 h 1533797"/>
                    <a:gd name="connsiteX55" fmla="*/ 1564685 w 1729131"/>
                    <a:gd name="connsiteY55" fmla="*/ 523710 h 1533797"/>
                    <a:gd name="connsiteX56" fmla="*/ 1729130 w 1729131"/>
                    <a:gd name="connsiteY56" fmla="*/ 126701 h 1533797"/>
                    <a:gd name="connsiteX57" fmla="*/ 1729130 w 1729131"/>
                    <a:gd name="connsiteY57" fmla="*/ 28942 h 1533797"/>
                    <a:gd name="connsiteX58" fmla="*/ 1700190 w 1729131"/>
                    <a:gd name="connsiteY58" fmla="*/ 2 h 1533797"/>
                    <a:gd name="connsiteX59" fmla="*/ 1671251 w 1729131"/>
                    <a:gd name="connsiteY59" fmla="*/ 57881 h 1533797"/>
                    <a:gd name="connsiteX60" fmla="*/ 1671251 w 1729131"/>
                    <a:gd name="connsiteY60" fmla="*/ 126701 h 1533797"/>
                    <a:gd name="connsiteX61" fmla="*/ 1653712 w 1729131"/>
                    <a:gd name="connsiteY61" fmla="*/ 259187 h 1533797"/>
                    <a:gd name="connsiteX62" fmla="*/ 1540500 w 1729131"/>
                    <a:gd name="connsiteY62" fmla="*/ 204538 h 1533797"/>
                    <a:gd name="connsiteX63" fmla="*/ 1524596 w 1729131"/>
                    <a:gd name="connsiteY63" fmla="*/ 188634 h 1533797"/>
                    <a:gd name="connsiteX64" fmla="*/ 1469945 w 1729131"/>
                    <a:gd name="connsiteY64" fmla="*/ 75419 h 1533797"/>
                    <a:gd name="connsiteX65" fmla="*/ 1602431 w 1729131"/>
                    <a:gd name="connsiteY65" fmla="*/ 57881 h 1533797"/>
                    <a:gd name="connsiteX66" fmla="*/ 872930 w 1729131"/>
                    <a:gd name="connsiteY66" fmla="*/ 549853 h 1533797"/>
                    <a:gd name="connsiteX67" fmla="*/ 787200 w 1729131"/>
                    <a:gd name="connsiteY67" fmla="*/ 464121 h 1533797"/>
                    <a:gd name="connsiteX68" fmla="*/ 954785 w 1729131"/>
                    <a:gd name="connsiteY68" fmla="*/ 405156 h 1533797"/>
                    <a:gd name="connsiteX69" fmla="*/ 1020408 w 1729131"/>
                    <a:gd name="connsiteY69" fmla="*/ 405156 h 1533797"/>
                    <a:gd name="connsiteX70" fmla="*/ 949056 w 1729131"/>
                    <a:gd name="connsiteY70" fmla="*/ 549853 h 1533797"/>
                    <a:gd name="connsiteX71" fmla="*/ 901871 w 1729131"/>
                    <a:gd name="connsiteY71" fmla="*/ 723490 h 1533797"/>
                    <a:gd name="connsiteX72" fmla="*/ 947762 w 1729131"/>
                    <a:gd name="connsiteY72" fmla="*/ 677600 h 1533797"/>
                    <a:gd name="connsiteX73" fmla="*/ 1051532 w 1729131"/>
                    <a:gd name="connsiteY73" fmla="*/ 781369 h 1533797"/>
                    <a:gd name="connsiteX74" fmla="*/ 1005642 w 1729131"/>
                    <a:gd name="connsiteY74" fmla="*/ 827260 h 1533797"/>
                    <a:gd name="connsiteX75" fmla="*/ 1323976 w 1729131"/>
                    <a:gd name="connsiteY75" fmla="*/ 774348 h 1533797"/>
                    <a:gd name="connsiteX76" fmla="*/ 1265009 w 1729131"/>
                    <a:gd name="connsiteY76" fmla="*/ 941932 h 1533797"/>
                    <a:gd name="connsiteX77" fmla="*/ 1179279 w 1729131"/>
                    <a:gd name="connsiteY77" fmla="*/ 856202 h 1533797"/>
                    <a:gd name="connsiteX78" fmla="*/ 1179279 w 1729131"/>
                    <a:gd name="connsiteY78" fmla="*/ 780076 h 1533797"/>
                    <a:gd name="connsiteX79" fmla="*/ 1323976 w 1729131"/>
                    <a:gd name="connsiteY79" fmla="*/ 708723 h 1533797"/>
                    <a:gd name="connsiteX80" fmla="*/ 1523755 w 1729131"/>
                    <a:gd name="connsiteY80" fmla="*/ 482786 h 1533797"/>
                    <a:gd name="connsiteX81" fmla="*/ 1100198 w 1729131"/>
                    <a:gd name="connsiteY81" fmla="*/ 748179 h 1533797"/>
                    <a:gd name="connsiteX82" fmla="*/ 980954 w 1729131"/>
                    <a:gd name="connsiteY82" fmla="*/ 628936 h 1533797"/>
                    <a:gd name="connsiteX83" fmla="*/ 1246350 w 1729131"/>
                    <a:gd name="connsiteY83" fmla="*/ 205375 h 1533797"/>
                    <a:gd name="connsiteX84" fmla="*/ 1414123 w 1729131"/>
                    <a:gd name="connsiteY84" fmla="*/ 94158 h 1533797"/>
                    <a:gd name="connsiteX85" fmla="*/ 1483667 w 1729131"/>
                    <a:gd name="connsiteY85" fmla="*/ 229559 h 1533797"/>
                    <a:gd name="connsiteX86" fmla="*/ 1499571 w 1729131"/>
                    <a:gd name="connsiteY86" fmla="*/ 245464 h 1533797"/>
                    <a:gd name="connsiteX87" fmla="*/ 1634972 w 1729131"/>
                    <a:gd name="connsiteY87" fmla="*/ 315009 h 1533797"/>
                    <a:gd name="connsiteX88" fmla="*/ 1523755 w 1729131"/>
                    <a:gd name="connsiteY88" fmla="*/ 482786 h 1533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Lst>
                  <a:rect l="l" t="t" r="r" b="b"/>
                  <a:pathLst>
                    <a:path w="1729131" h="1533797">
                      <a:moveTo>
                        <a:pt x="1700190" y="2"/>
                      </a:moveTo>
                      <a:lnTo>
                        <a:pt x="1602431" y="2"/>
                      </a:lnTo>
                      <a:cubicBezTo>
                        <a:pt x="1453442" y="-405"/>
                        <a:pt x="1310483" y="58811"/>
                        <a:pt x="1205421" y="164451"/>
                      </a:cubicBezTo>
                      <a:cubicBezTo>
                        <a:pt x="1149707" y="220232"/>
                        <a:pt x="1099754" y="281483"/>
                        <a:pt x="1056317" y="347276"/>
                      </a:cubicBezTo>
                      <a:lnTo>
                        <a:pt x="954785" y="347276"/>
                      </a:lnTo>
                      <a:cubicBezTo>
                        <a:pt x="868448" y="347041"/>
                        <a:pt x="785604" y="381356"/>
                        <a:pt x="724721" y="442572"/>
                      </a:cubicBezTo>
                      <a:cubicBezTo>
                        <a:pt x="713420" y="453873"/>
                        <a:pt x="713420" y="472196"/>
                        <a:pt x="724721" y="483498"/>
                      </a:cubicBezTo>
                      <a:lnTo>
                        <a:pt x="840479" y="599256"/>
                      </a:lnTo>
                      <a:cubicBezTo>
                        <a:pt x="845907" y="604683"/>
                        <a:pt x="853268" y="607732"/>
                        <a:pt x="860944" y="607732"/>
                      </a:cubicBezTo>
                      <a:lnTo>
                        <a:pt x="927051" y="607732"/>
                      </a:lnTo>
                      <a:cubicBezTo>
                        <a:pt x="925503" y="612159"/>
                        <a:pt x="923966" y="616590"/>
                        <a:pt x="922472" y="621034"/>
                      </a:cubicBezTo>
                      <a:lnTo>
                        <a:pt x="840479" y="703027"/>
                      </a:lnTo>
                      <a:cubicBezTo>
                        <a:pt x="710806" y="832785"/>
                        <a:pt x="592974" y="973858"/>
                        <a:pt x="488385" y="1124567"/>
                      </a:cubicBezTo>
                      <a:cubicBezTo>
                        <a:pt x="390315" y="1042646"/>
                        <a:pt x="244403" y="1055737"/>
                        <a:pt x="162482" y="1153808"/>
                      </a:cubicBezTo>
                      <a:cubicBezTo>
                        <a:pt x="153198" y="1164921"/>
                        <a:pt x="144978" y="1176882"/>
                        <a:pt x="137931" y="1189532"/>
                      </a:cubicBezTo>
                      <a:cubicBezTo>
                        <a:pt x="87035" y="1178991"/>
                        <a:pt x="34395" y="1196536"/>
                        <a:pt x="0" y="1235503"/>
                      </a:cubicBezTo>
                      <a:lnTo>
                        <a:pt x="43395" y="1273801"/>
                      </a:lnTo>
                      <a:cubicBezTo>
                        <a:pt x="59884" y="1255119"/>
                        <a:pt x="83598" y="1244413"/>
                        <a:pt x="108516" y="1244402"/>
                      </a:cubicBezTo>
                      <a:cubicBezTo>
                        <a:pt x="110950" y="1244402"/>
                        <a:pt x="113365" y="1244523"/>
                        <a:pt x="115764" y="1244720"/>
                      </a:cubicBezTo>
                      <a:cubicBezTo>
                        <a:pt x="110940" y="1263526"/>
                        <a:pt x="108505" y="1282866"/>
                        <a:pt x="108516" y="1302281"/>
                      </a:cubicBezTo>
                      <a:lnTo>
                        <a:pt x="166395" y="1302281"/>
                      </a:lnTo>
                      <a:cubicBezTo>
                        <a:pt x="166360" y="1206419"/>
                        <a:pt x="244044" y="1128679"/>
                        <a:pt x="339907" y="1128644"/>
                      </a:cubicBezTo>
                      <a:cubicBezTo>
                        <a:pt x="382579" y="1128628"/>
                        <a:pt x="423763" y="1144333"/>
                        <a:pt x="455590" y="1172758"/>
                      </a:cubicBezTo>
                      <a:cubicBezTo>
                        <a:pt x="446303" y="1186696"/>
                        <a:pt x="437119" y="1200698"/>
                        <a:pt x="428038" y="1214765"/>
                      </a:cubicBezTo>
                      <a:lnTo>
                        <a:pt x="422873" y="1222794"/>
                      </a:lnTo>
                      <a:cubicBezTo>
                        <a:pt x="379559" y="1290507"/>
                        <a:pt x="304655" y="1331401"/>
                        <a:pt x="224274" y="1331221"/>
                      </a:cubicBezTo>
                      <a:lnTo>
                        <a:pt x="224274" y="1389100"/>
                      </a:lnTo>
                      <a:cubicBezTo>
                        <a:pt x="324359" y="1389326"/>
                        <a:pt x="417624" y="1338409"/>
                        <a:pt x="471557" y="1254099"/>
                      </a:cubicBezTo>
                      <a:lnTo>
                        <a:pt x="476721" y="1246069"/>
                      </a:lnTo>
                      <a:cubicBezTo>
                        <a:pt x="588115" y="1072899"/>
                        <a:pt x="716904" y="911557"/>
                        <a:pt x="861082" y="764556"/>
                      </a:cubicBezTo>
                      <a:lnTo>
                        <a:pt x="964714" y="868188"/>
                      </a:lnTo>
                      <a:lnTo>
                        <a:pt x="898358" y="934544"/>
                      </a:lnTo>
                      <a:cubicBezTo>
                        <a:pt x="775181" y="1057727"/>
                        <a:pt x="775181" y="1257440"/>
                        <a:pt x="898358" y="1380623"/>
                      </a:cubicBezTo>
                      <a:lnTo>
                        <a:pt x="939287" y="1339697"/>
                      </a:lnTo>
                      <a:cubicBezTo>
                        <a:pt x="900918" y="1301518"/>
                        <a:pt x="875659" y="1252142"/>
                        <a:pt x="867152" y="1198686"/>
                      </a:cubicBezTo>
                      <a:cubicBezTo>
                        <a:pt x="924368" y="1170159"/>
                        <a:pt x="993877" y="1193415"/>
                        <a:pt x="1022404" y="1250630"/>
                      </a:cubicBezTo>
                      <a:cubicBezTo>
                        <a:pt x="1027089" y="1260026"/>
                        <a:pt x="1030473" y="1270014"/>
                        <a:pt x="1032465" y="1280322"/>
                      </a:cubicBezTo>
                      <a:cubicBezTo>
                        <a:pt x="1019617" y="1283343"/>
                        <a:pt x="1007019" y="1287342"/>
                        <a:pt x="994782" y="1292285"/>
                      </a:cubicBezTo>
                      <a:lnTo>
                        <a:pt x="1016501" y="1345936"/>
                      </a:lnTo>
                      <a:cubicBezTo>
                        <a:pt x="1120328" y="1304059"/>
                        <a:pt x="1238445" y="1354280"/>
                        <a:pt x="1280321" y="1458107"/>
                      </a:cubicBezTo>
                      <a:cubicBezTo>
                        <a:pt x="1290024" y="1482163"/>
                        <a:pt x="1295020" y="1507858"/>
                        <a:pt x="1295037" y="1533797"/>
                      </a:cubicBezTo>
                      <a:lnTo>
                        <a:pt x="1352916" y="1533797"/>
                      </a:lnTo>
                      <a:cubicBezTo>
                        <a:pt x="1352754" y="1390019"/>
                        <a:pt x="1236239" y="1273503"/>
                        <a:pt x="1092460" y="1273342"/>
                      </a:cubicBezTo>
                      <a:cubicBezTo>
                        <a:pt x="1091641" y="1273342"/>
                        <a:pt x="1090831" y="1273392"/>
                        <a:pt x="1090013" y="1273399"/>
                      </a:cubicBezTo>
                      <a:cubicBezTo>
                        <a:pt x="1074026" y="1178808"/>
                        <a:pt x="984385" y="1115086"/>
                        <a:pt x="889794" y="1131073"/>
                      </a:cubicBezTo>
                      <a:cubicBezTo>
                        <a:pt x="881293" y="1132509"/>
                        <a:pt x="872910" y="1134577"/>
                        <a:pt x="864716" y="1137259"/>
                      </a:cubicBezTo>
                      <a:cubicBezTo>
                        <a:pt x="869364" y="1076131"/>
                        <a:pt x="895831" y="1018710"/>
                        <a:pt x="939288" y="975470"/>
                      </a:cubicBezTo>
                      <a:lnTo>
                        <a:pt x="1108096" y="806660"/>
                      </a:lnTo>
                      <a:cubicBezTo>
                        <a:pt x="1112541" y="805166"/>
                        <a:pt x="1116972" y="803628"/>
                        <a:pt x="1121400" y="802080"/>
                      </a:cubicBezTo>
                      <a:lnTo>
                        <a:pt x="1121400" y="868188"/>
                      </a:lnTo>
                      <a:cubicBezTo>
                        <a:pt x="1121399" y="875863"/>
                        <a:pt x="1124448" y="883224"/>
                        <a:pt x="1129874" y="888651"/>
                      </a:cubicBezTo>
                      <a:lnTo>
                        <a:pt x="1245633" y="1004409"/>
                      </a:lnTo>
                      <a:cubicBezTo>
                        <a:pt x="1256935" y="1015711"/>
                        <a:pt x="1275259" y="1015711"/>
                        <a:pt x="1286562" y="1004409"/>
                      </a:cubicBezTo>
                      <a:cubicBezTo>
                        <a:pt x="1347777" y="943527"/>
                        <a:pt x="1382091" y="860684"/>
                        <a:pt x="1381855" y="774348"/>
                      </a:cubicBezTo>
                      <a:lnTo>
                        <a:pt x="1381855" y="672814"/>
                      </a:lnTo>
                      <a:cubicBezTo>
                        <a:pt x="1447649" y="629376"/>
                        <a:pt x="1508901" y="579423"/>
                        <a:pt x="1564685" y="523710"/>
                      </a:cubicBezTo>
                      <a:cubicBezTo>
                        <a:pt x="1670321" y="418646"/>
                        <a:pt x="1729536" y="275688"/>
                        <a:pt x="1729130" y="126701"/>
                      </a:cubicBezTo>
                      <a:lnTo>
                        <a:pt x="1729130" y="28942"/>
                      </a:lnTo>
                      <a:cubicBezTo>
                        <a:pt x="1729130" y="12959"/>
                        <a:pt x="1716173" y="2"/>
                        <a:pt x="1700190" y="2"/>
                      </a:cubicBezTo>
                      <a:close/>
                      <a:moveTo>
                        <a:pt x="1671251" y="57881"/>
                      </a:moveTo>
                      <a:lnTo>
                        <a:pt x="1671251" y="126701"/>
                      </a:lnTo>
                      <a:cubicBezTo>
                        <a:pt x="1671285" y="171444"/>
                        <a:pt x="1665387" y="215994"/>
                        <a:pt x="1653712" y="259187"/>
                      </a:cubicBezTo>
                      <a:cubicBezTo>
                        <a:pt x="1610854" y="254388"/>
                        <a:pt x="1570917" y="235110"/>
                        <a:pt x="1540500" y="204538"/>
                      </a:cubicBezTo>
                      <a:lnTo>
                        <a:pt x="1524596" y="188634"/>
                      </a:lnTo>
                      <a:cubicBezTo>
                        <a:pt x="1494024" y="158216"/>
                        <a:pt x="1474745" y="118277"/>
                        <a:pt x="1469945" y="75419"/>
                      </a:cubicBezTo>
                      <a:cubicBezTo>
                        <a:pt x="1513138" y="63744"/>
                        <a:pt x="1557688" y="57847"/>
                        <a:pt x="1602431" y="57881"/>
                      </a:cubicBezTo>
                      <a:close/>
                      <a:moveTo>
                        <a:pt x="872930" y="549853"/>
                      </a:moveTo>
                      <a:lnTo>
                        <a:pt x="787200" y="464121"/>
                      </a:lnTo>
                      <a:cubicBezTo>
                        <a:pt x="834632" y="425803"/>
                        <a:pt x="893809" y="404981"/>
                        <a:pt x="954785" y="405156"/>
                      </a:cubicBezTo>
                      <a:lnTo>
                        <a:pt x="1020408" y="405156"/>
                      </a:lnTo>
                      <a:cubicBezTo>
                        <a:pt x="993351" y="451704"/>
                        <a:pt x="969511" y="500049"/>
                        <a:pt x="949056" y="549853"/>
                      </a:cubicBezTo>
                      <a:close/>
                      <a:moveTo>
                        <a:pt x="901871" y="723490"/>
                      </a:moveTo>
                      <a:lnTo>
                        <a:pt x="947762" y="677600"/>
                      </a:lnTo>
                      <a:lnTo>
                        <a:pt x="1051532" y="781369"/>
                      </a:lnTo>
                      <a:lnTo>
                        <a:pt x="1005642" y="827260"/>
                      </a:lnTo>
                      <a:close/>
                      <a:moveTo>
                        <a:pt x="1323976" y="774348"/>
                      </a:moveTo>
                      <a:cubicBezTo>
                        <a:pt x="1324151" y="835324"/>
                        <a:pt x="1303329" y="894501"/>
                        <a:pt x="1265009" y="941932"/>
                      </a:cubicBezTo>
                      <a:lnTo>
                        <a:pt x="1179279" y="856202"/>
                      </a:lnTo>
                      <a:lnTo>
                        <a:pt x="1179279" y="780076"/>
                      </a:lnTo>
                      <a:cubicBezTo>
                        <a:pt x="1229083" y="759620"/>
                        <a:pt x="1277428" y="735780"/>
                        <a:pt x="1323976" y="708723"/>
                      </a:cubicBezTo>
                      <a:close/>
                      <a:moveTo>
                        <a:pt x="1523755" y="482786"/>
                      </a:moveTo>
                      <a:cubicBezTo>
                        <a:pt x="1404298" y="601944"/>
                        <a:pt x="1259527" y="692655"/>
                        <a:pt x="1100198" y="748179"/>
                      </a:cubicBezTo>
                      <a:lnTo>
                        <a:pt x="980954" y="628936"/>
                      </a:lnTo>
                      <a:cubicBezTo>
                        <a:pt x="1036478" y="469605"/>
                        <a:pt x="1127189" y="324833"/>
                        <a:pt x="1246350" y="205375"/>
                      </a:cubicBezTo>
                      <a:cubicBezTo>
                        <a:pt x="1294201" y="157367"/>
                        <a:pt x="1351270" y="119536"/>
                        <a:pt x="1414123" y="94158"/>
                      </a:cubicBezTo>
                      <a:cubicBezTo>
                        <a:pt x="1422468" y="145489"/>
                        <a:pt x="1446806" y="192875"/>
                        <a:pt x="1483667" y="229559"/>
                      </a:cubicBezTo>
                      <a:lnTo>
                        <a:pt x="1499571" y="245464"/>
                      </a:lnTo>
                      <a:cubicBezTo>
                        <a:pt x="1536255" y="282325"/>
                        <a:pt x="1583641" y="306663"/>
                        <a:pt x="1634972" y="315009"/>
                      </a:cubicBezTo>
                      <a:cubicBezTo>
                        <a:pt x="1609593" y="377862"/>
                        <a:pt x="1571762" y="434932"/>
                        <a:pt x="1523755" y="482786"/>
                      </a:cubicBezTo>
                      <a:close/>
                    </a:path>
                  </a:pathLst>
                </a:custGeom>
                <a:solidFill>
                  <a:srgbClr val="AFAEEC"/>
                </a:solidFill>
                <a:ln w="3609" cap="flat">
                  <a:noFill/>
                  <a:prstDash val="solid"/>
                  <a:miter/>
                </a:ln>
              </p:spPr>
              <p:txBody>
                <a:bodyPr rtlCol="0" anchor="ctr"/>
                <a:lstStyle/>
                <a:p>
                  <a:endParaRPr lang="en-ID"/>
                </a:p>
              </p:txBody>
            </p:sp>
          </p:grpSp>
        </p:grpSp>
        <p:sp>
          <p:nvSpPr>
            <p:cNvPr id="65" name="Rectangle 64">
              <a:extLst>
                <a:ext uri="{FF2B5EF4-FFF2-40B4-BE49-F238E27FC236}">
                  <a16:creationId xmlns:a16="http://schemas.microsoft.com/office/drawing/2014/main" id="{A72327F6-D624-4EA2-99DA-9A5C330532F9}"/>
                </a:ext>
              </a:extLst>
            </p:cNvPr>
            <p:cNvSpPr/>
            <p:nvPr/>
          </p:nvSpPr>
          <p:spPr>
            <a:xfrm>
              <a:off x="5704773" y="3065737"/>
              <a:ext cx="1972250" cy="306302"/>
            </a:xfrm>
            <a:prstGeom prst="rect">
              <a:avLst/>
            </a:prstGeom>
          </p:spPr>
          <p:txBody>
            <a:bodyPr wrap="square">
              <a:spAutoFit/>
            </a:bodyPr>
            <a:lstStyle/>
            <a:p>
              <a:pPr marL="171450" indent="-171450" algn="ctr">
                <a:lnSpc>
                  <a:spcPct val="150000"/>
                </a:lnSpc>
                <a:buFont typeface="Arial" panose="020B0604020202020204" pitchFamily="34" charset="0"/>
                <a:buChar char="•"/>
              </a:pPr>
              <a:r>
                <a:rPr lang="en-US" sz="1050">
                  <a:solidFill>
                    <a:schemeClr val="tx1">
                      <a:lumMod val="50000"/>
                      <a:lumOff val="50000"/>
                    </a:schemeClr>
                  </a:solidFill>
                  <a:latin typeface="Muli" pitchFamily="2" charset="0"/>
                  <a:ea typeface="Open Sans" panose="020B0606030504020204" pitchFamily="34" charset="0"/>
                  <a:cs typeface="Open Sans" panose="020B0606030504020204" pitchFamily="34" charset="0"/>
                </a:rPr>
                <a:t>At vero eos et accusamus</a:t>
              </a:r>
            </a:p>
          </p:txBody>
        </p:sp>
      </p:grpSp>
      <p:grpSp>
        <p:nvGrpSpPr>
          <p:cNvPr id="86" name="Group 85">
            <a:extLst>
              <a:ext uri="{FF2B5EF4-FFF2-40B4-BE49-F238E27FC236}">
                <a16:creationId xmlns:a16="http://schemas.microsoft.com/office/drawing/2014/main" id="{F5E39AA0-3604-4964-A00A-B69F2C4A37F8}"/>
              </a:ext>
            </a:extLst>
          </p:cNvPr>
          <p:cNvGrpSpPr/>
          <p:nvPr/>
        </p:nvGrpSpPr>
        <p:grpSpPr>
          <a:xfrm>
            <a:off x="7508453" y="1492109"/>
            <a:ext cx="1972250" cy="2249215"/>
            <a:chOff x="9454100" y="1122824"/>
            <a:chExt cx="1972250" cy="2249215"/>
          </a:xfrm>
        </p:grpSpPr>
        <p:grpSp>
          <p:nvGrpSpPr>
            <p:cNvPr id="82" name="Group 81">
              <a:extLst>
                <a:ext uri="{FF2B5EF4-FFF2-40B4-BE49-F238E27FC236}">
                  <a16:creationId xmlns:a16="http://schemas.microsoft.com/office/drawing/2014/main" id="{FCB8680D-0BB1-47B7-B8EE-50A4E6C983F1}"/>
                </a:ext>
              </a:extLst>
            </p:cNvPr>
            <p:cNvGrpSpPr/>
            <p:nvPr/>
          </p:nvGrpSpPr>
          <p:grpSpPr>
            <a:xfrm>
              <a:off x="10018547" y="1122824"/>
              <a:ext cx="1020006" cy="1020006"/>
              <a:chOff x="10018547" y="1122824"/>
              <a:chExt cx="1020006" cy="1020006"/>
            </a:xfrm>
          </p:grpSpPr>
          <p:sp>
            <p:nvSpPr>
              <p:cNvPr id="62" name="Speech Bubble: Oval 61">
                <a:extLst>
                  <a:ext uri="{FF2B5EF4-FFF2-40B4-BE49-F238E27FC236}">
                    <a16:creationId xmlns:a16="http://schemas.microsoft.com/office/drawing/2014/main" id="{9EDE4BFA-30F8-4366-8A64-99AE195228C4}"/>
                  </a:ext>
                </a:extLst>
              </p:cNvPr>
              <p:cNvSpPr/>
              <p:nvPr/>
            </p:nvSpPr>
            <p:spPr>
              <a:xfrm>
                <a:off x="10018547" y="1122824"/>
                <a:ext cx="1020006" cy="1020006"/>
              </a:xfrm>
              <a:prstGeom prst="wedgeEllipseCallout">
                <a:avLst/>
              </a:prstGeom>
              <a:solidFill>
                <a:srgbClr val="7C7ADF"/>
              </a:solidFill>
              <a:ln w="28575">
                <a:solidFill>
                  <a:srgbClr val="AFAEE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2" name="Graphic 81">
                <a:extLst>
                  <a:ext uri="{FF2B5EF4-FFF2-40B4-BE49-F238E27FC236}">
                    <a16:creationId xmlns:a16="http://schemas.microsoft.com/office/drawing/2014/main" id="{5D88EB2A-C298-466B-875B-1B8F13E12AC9}"/>
                  </a:ext>
                </a:extLst>
              </p:cNvPr>
              <p:cNvSpPr/>
              <p:nvPr/>
            </p:nvSpPr>
            <p:spPr>
              <a:xfrm>
                <a:off x="10274550" y="1373990"/>
                <a:ext cx="508000" cy="457200"/>
              </a:xfrm>
              <a:custGeom>
                <a:avLst/>
                <a:gdLst>
                  <a:gd name="connsiteX0" fmla="*/ 4389120 w 4876800"/>
                  <a:gd name="connsiteY0" fmla="*/ 1 h 4389120"/>
                  <a:gd name="connsiteX1" fmla="*/ 3901535 w 4876800"/>
                  <a:gd name="connsiteY1" fmla="*/ 485833 h 4389120"/>
                  <a:gd name="connsiteX2" fmla="*/ 4038638 w 4876800"/>
                  <a:gd name="connsiteY2" fmla="*/ 825323 h 4389120"/>
                  <a:gd name="connsiteX3" fmla="*/ 3147651 w 4876800"/>
                  <a:gd name="connsiteY3" fmla="*/ 2606984 h 4389120"/>
                  <a:gd name="connsiteX4" fmla="*/ 3088643 w 4876800"/>
                  <a:gd name="connsiteY4" fmla="*/ 2600974 h 4389120"/>
                  <a:gd name="connsiteX5" fmla="*/ 2905116 w 4876800"/>
                  <a:gd name="connsiteY5" fmla="*/ 2637388 h 4389120"/>
                  <a:gd name="connsiteX6" fmla="*/ 2213420 w 4876800"/>
                  <a:gd name="connsiteY6" fmla="*/ 1859538 h 4389120"/>
                  <a:gd name="connsiteX7" fmla="*/ 2275847 w 4876800"/>
                  <a:gd name="connsiteY7" fmla="*/ 1625614 h 4389120"/>
                  <a:gd name="connsiteX8" fmla="*/ 1788166 w 4876800"/>
                  <a:gd name="connsiteY8" fmla="*/ 1137934 h 4389120"/>
                  <a:gd name="connsiteX9" fmla="*/ 1300486 w 4876800"/>
                  <a:gd name="connsiteY9" fmla="*/ 1625614 h 4389120"/>
                  <a:gd name="connsiteX10" fmla="*/ 1420130 w 4876800"/>
                  <a:gd name="connsiteY10" fmla="*/ 1941958 h 4389120"/>
                  <a:gd name="connsiteX11" fmla="*/ 574815 w 4876800"/>
                  <a:gd name="connsiteY11" fmla="*/ 3422543 h 4389120"/>
                  <a:gd name="connsiteX12" fmla="*/ 487680 w 4876800"/>
                  <a:gd name="connsiteY12" fmla="*/ 3413761 h 4389120"/>
                  <a:gd name="connsiteX13" fmla="*/ 0 w 4876800"/>
                  <a:gd name="connsiteY13" fmla="*/ 3901441 h 4389120"/>
                  <a:gd name="connsiteX14" fmla="*/ 487680 w 4876800"/>
                  <a:gd name="connsiteY14" fmla="*/ 4389121 h 4389120"/>
                  <a:gd name="connsiteX15" fmla="*/ 975360 w 4876800"/>
                  <a:gd name="connsiteY15" fmla="*/ 3901441 h 4389120"/>
                  <a:gd name="connsiteX16" fmla="*/ 855716 w 4876800"/>
                  <a:gd name="connsiteY16" fmla="*/ 3585097 h 4389120"/>
                  <a:gd name="connsiteX17" fmla="*/ 1701032 w 4876800"/>
                  <a:gd name="connsiteY17" fmla="*/ 2104502 h 4389120"/>
                  <a:gd name="connsiteX18" fmla="*/ 1971046 w 4876800"/>
                  <a:gd name="connsiteY18" fmla="*/ 2076870 h 4389120"/>
                  <a:gd name="connsiteX19" fmla="*/ 2662743 w 4876800"/>
                  <a:gd name="connsiteY19" fmla="*/ 2854720 h 4389120"/>
                  <a:gd name="connsiteX20" fmla="*/ 2600973 w 4876800"/>
                  <a:gd name="connsiteY20" fmla="*/ 3088644 h 4389120"/>
                  <a:gd name="connsiteX21" fmla="*/ 3087177 w 4876800"/>
                  <a:gd name="connsiteY21" fmla="*/ 3577791 h 4389120"/>
                  <a:gd name="connsiteX22" fmla="*/ 3576323 w 4876800"/>
                  <a:gd name="connsiteY22" fmla="*/ 3091587 h 4389120"/>
                  <a:gd name="connsiteX23" fmla="*/ 3439125 w 4876800"/>
                  <a:gd name="connsiteY23" fmla="*/ 2751012 h 4389120"/>
                  <a:gd name="connsiteX24" fmla="*/ 4330113 w 4876800"/>
                  <a:gd name="connsiteY24" fmla="*/ 969351 h 4389120"/>
                  <a:gd name="connsiteX25" fmla="*/ 4389120 w 4876800"/>
                  <a:gd name="connsiteY25" fmla="*/ 975361 h 4389120"/>
                  <a:gd name="connsiteX26" fmla="*/ 4876800 w 4876800"/>
                  <a:gd name="connsiteY26" fmla="*/ 487681 h 4389120"/>
                  <a:gd name="connsiteX27" fmla="*/ 4389120 w 4876800"/>
                  <a:gd name="connsiteY27" fmla="*/ 1 h 4389120"/>
                  <a:gd name="connsiteX28" fmla="*/ 487680 w 4876800"/>
                  <a:gd name="connsiteY28" fmla="*/ 4064004 h 4389120"/>
                  <a:gd name="connsiteX29" fmla="*/ 325117 w 4876800"/>
                  <a:gd name="connsiteY29" fmla="*/ 3901441 h 4389120"/>
                  <a:gd name="connsiteX30" fmla="*/ 487680 w 4876800"/>
                  <a:gd name="connsiteY30" fmla="*/ 3738878 h 4389120"/>
                  <a:gd name="connsiteX31" fmla="*/ 650243 w 4876800"/>
                  <a:gd name="connsiteY31" fmla="*/ 3901441 h 4389120"/>
                  <a:gd name="connsiteX32" fmla="*/ 487680 w 4876800"/>
                  <a:gd name="connsiteY32" fmla="*/ 4064004 h 4389120"/>
                  <a:gd name="connsiteX33" fmla="*/ 1788157 w 4876800"/>
                  <a:gd name="connsiteY33" fmla="*/ 1788158 h 4389120"/>
                  <a:gd name="connsiteX34" fmla="*/ 1625594 w 4876800"/>
                  <a:gd name="connsiteY34" fmla="*/ 1625595 h 4389120"/>
                  <a:gd name="connsiteX35" fmla="*/ 1788157 w 4876800"/>
                  <a:gd name="connsiteY35" fmla="*/ 1463031 h 4389120"/>
                  <a:gd name="connsiteX36" fmla="*/ 1950720 w 4876800"/>
                  <a:gd name="connsiteY36" fmla="*/ 1625595 h 4389120"/>
                  <a:gd name="connsiteX37" fmla="*/ 1788157 w 4876800"/>
                  <a:gd name="connsiteY37" fmla="*/ 1788158 h 4389120"/>
                  <a:gd name="connsiteX38" fmla="*/ 3088643 w 4876800"/>
                  <a:gd name="connsiteY38" fmla="*/ 3251198 h 4389120"/>
                  <a:gd name="connsiteX39" fmla="*/ 2926080 w 4876800"/>
                  <a:gd name="connsiteY39" fmla="*/ 3088635 h 4389120"/>
                  <a:gd name="connsiteX40" fmla="*/ 3088643 w 4876800"/>
                  <a:gd name="connsiteY40" fmla="*/ 2926072 h 4389120"/>
                  <a:gd name="connsiteX41" fmla="*/ 3251207 w 4876800"/>
                  <a:gd name="connsiteY41" fmla="*/ 3088635 h 4389120"/>
                  <a:gd name="connsiteX42" fmla="*/ 3088643 w 4876800"/>
                  <a:gd name="connsiteY42" fmla="*/ 3251198 h 4389120"/>
                  <a:gd name="connsiteX43" fmla="*/ 4389120 w 4876800"/>
                  <a:gd name="connsiteY43" fmla="*/ 650244 h 4389120"/>
                  <a:gd name="connsiteX44" fmla="*/ 4226557 w 4876800"/>
                  <a:gd name="connsiteY44" fmla="*/ 487681 h 4389120"/>
                  <a:gd name="connsiteX45" fmla="*/ 4389120 w 4876800"/>
                  <a:gd name="connsiteY45" fmla="*/ 325118 h 4389120"/>
                  <a:gd name="connsiteX46" fmla="*/ 4551683 w 4876800"/>
                  <a:gd name="connsiteY46" fmla="*/ 487681 h 4389120"/>
                  <a:gd name="connsiteX47" fmla="*/ 4389120 w 4876800"/>
                  <a:gd name="connsiteY47" fmla="*/ 650244 h 43891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4876800" h="4389120">
                    <a:moveTo>
                      <a:pt x="4389120" y="1"/>
                    </a:moveTo>
                    <a:cubicBezTo>
                      <a:pt x="4120324" y="-485"/>
                      <a:pt x="3902021" y="217028"/>
                      <a:pt x="3901535" y="485833"/>
                    </a:cubicBezTo>
                    <a:cubicBezTo>
                      <a:pt x="3901307" y="612525"/>
                      <a:pt x="3950494" y="734321"/>
                      <a:pt x="4038638" y="825323"/>
                    </a:cubicBezTo>
                    <a:lnTo>
                      <a:pt x="3147651" y="2606984"/>
                    </a:lnTo>
                    <a:cubicBezTo>
                      <a:pt x="3128124" y="2603746"/>
                      <a:pt x="3108417" y="2601735"/>
                      <a:pt x="3088643" y="2600974"/>
                    </a:cubicBezTo>
                    <a:cubicBezTo>
                      <a:pt x="3025683" y="2601097"/>
                      <a:pt x="2963352" y="2613471"/>
                      <a:pt x="2905116" y="2637388"/>
                    </a:cubicBezTo>
                    <a:lnTo>
                      <a:pt x="2213420" y="1859538"/>
                    </a:lnTo>
                    <a:cubicBezTo>
                      <a:pt x="2253796" y="1788148"/>
                      <a:pt x="2275285" y="1707633"/>
                      <a:pt x="2275847" y="1625614"/>
                    </a:cubicBezTo>
                    <a:cubicBezTo>
                      <a:pt x="2275847" y="1356275"/>
                      <a:pt x="2057505" y="1137934"/>
                      <a:pt x="1788166" y="1137934"/>
                    </a:cubicBezTo>
                    <a:cubicBezTo>
                      <a:pt x="1518828" y="1137934"/>
                      <a:pt x="1300486" y="1356275"/>
                      <a:pt x="1300486" y="1625614"/>
                    </a:cubicBezTo>
                    <a:cubicBezTo>
                      <a:pt x="1300963" y="1742028"/>
                      <a:pt x="1343454" y="1854356"/>
                      <a:pt x="1420130" y="1941958"/>
                    </a:cubicBezTo>
                    <a:lnTo>
                      <a:pt x="574815" y="3422543"/>
                    </a:lnTo>
                    <a:cubicBezTo>
                      <a:pt x="546087" y="3417019"/>
                      <a:pt x="516931" y="3414075"/>
                      <a:pt x="487680" y="3413761"/>
                    </a:cubicBezTo>
                    <a:cubicBezTo>
                      <a:pt x="218342" y="3413761"/>
                      <a:pt x="0" y="3632103"/>
                      <a:pt x="0" y="3901441"/>
                    </a:cubicBezTo>
                    <a:cubicBezTo>
                      <a:pt x="0" y="4170779"/>
                      <a:pt x="218342" y="4389121"/>
                      <a:pt x="487680" y="4389121"/>
                    </a:cubicBezTo>
                    <a:cubicBezTo>
                      <a:pt x="757018" y="4389121"/>
                      <a:pt x="975360" y="4170779"/>
                      <a:pt x="975360" y="3901441"/>
                    </a:cubicBezTo>
                    <a:cubicBezTo>
                      <a:pt x="974884" y="3785026"/>
                      <a:pt x="932393" y="3672698"/>
                      <a:pt x="855716" y="3585097"/>
                    </a:cubicBezTo>
                    <a:lnTo>
                      <a:pt x="1701032" y="2104502"/>
                    </a:lnTo>
                    <a:cubicBezTo>
                      <a:pt x="1791776" y="2122428"/>
                      <a:pt x="1885807" y="2112808"/>
                      <a:pt x="1971046" y="2076870"/>
                    </a:cubicBezTo>
                    <a:lnTo>
                      <a:pt x="2662743" y="2854720"/>
                    </a:lnTo>
                    <a:cubicBezTo>
                      <a:pt x="2622595" y="2926167"/>
                      <a:pt x="2601325" y="3006681"/>
                      <a:pt x="2600973" y="3088644"/>
                    </a:cubicBezTo>
                    <a:cubicBezTo>
                      <a:pt x="2600163" y="3357983"/>
                      <a:pt x="2817838" y="3576981"/>
                      <a:pt x="3087177" y="3577791"/>
                    </a:cubicBezTo>
                    <a:cubicBezTo>
                      <a:pt x="3356515" y="3578601"/>
                      <a:pt x="3575514" y="3360926"/>
                      <a:pt x="3576323" y="3091587"/>
                    </a:cubicBezTo>
                    <a:cubicBezTo>
                      <a:pt x="3576704" y="2964524"/>
                      <a:pt x="3527479" y="2842327"/>
                      <a:pt x="3439125" y="2751012"/>
                    </a:cubicBezTo>
                    <a:lnTo>
                      <a:pt x="4330113" y="969351"/>
                    </a:lnTo>
                    <a:cubicBezTo>
                      <a:pt x="4349639" y="972589"/>
                      <a:pt x="4369346" y="974599"/>
                      <a:pt x="4389120" y="975361"/>
                    </a:cubicBezTo>
                    <a:cubicBezTo>
                      <a:pt x="4658459" y="975361"/>
                      <a:pt x="4876800" y="757019"/>
                      <a:pt x="4876800" y="487681"/>
                    </a:cubicBezTo>
                    <a:cubicBezTo>
                      <a:pt x="4876800" y="218342"/>
                      <a:pt x="4658459" y="1"/>
                      <a:pt x="4389120" y="1"/>
                    </a:cubicBezTo>
                    <a:close/>
                    <a:moveTo>
                      <a:pt x="487680" y="4064004"/>
                    </a:moveTo>
                    <a:cubicBezTo>
                      <a:pt x="397897" y="4064004"/>
                      <a:pt x="325117" y="3991224"/>
                      <a:pt x="325117" y="3901441"/>
                    </a:cubicBezTo>
                    <a:cubicBezTo>
                      <a:pt x="325117" y="3811658"/>
                      <a:pt x="397897" y="3738878"/>
                      <a:pt x="487680" y="3738878"/>
                    </a:cubicBezTo>
                    <a:cubicBezTo>
                      <a:pt x="577463" y="3738878"/>
                      <a:pt x="650243" y="3811658"/>
                      <a:pt x="650243" y="3901441"/>
                    </a:cubicBezTo>
                    <a:cubicBezTo>
                      <a:pt x="650243" y="3991224"/>
                      <a:pt x="577463" y="4064004"/>
                      <a:pt x="487680" y="4064004"/>
                    </a:cubicBezTo>
                    <a:close/>
                    <a:moveTo>
                      <a:pt x="1788157" y="1788158"/>
                    </a:moveTo>
                    <a:cubicBezTo>
                      <a:pt x="1698374" y="1788158"/>
                      <a:pt x="1625594" y="1715377"/>
                      <a:pt x="1625594" y="1625595"/>
                    </a:cubicBezTo>
                    <a:cubicBezTo>
                      <a:pt x="1625594" y="1535812"/>
                      <a:pt x="1698374" y="1463031"/>
                      <a:pt x="1788157" y="1463031"/>
                    </a:cubicBezTo>
                    <a:cubicBezTo>
                      <a:pt x="1877940" y="1463031"/>
                      <a:pt x="1950720" y="1535812"/>
                      <a:pt x="1950720" y="1625595"/>
                    </a:cubicBezTo>
                    <a:cubicBezTo>
                      <a:pt x="1950720" y="1715377"/>
                      <a:pt x="1877940" y="1788158"/>
                      <a:pt x="1788157" y="1788158"/>
                    </a:cubicBezTo>
                    <a:close/>
                    <a:moveTo>
                      <a:pt x="3088643" y="3251198"/>
                    </a:moveTo>
                    <a:cubicBezTo>
                      <a:pt x="2998861" y="3251198"/>
                      <a:pt x="2926080" y="3178417"/>
                      <a:pt x="2926080" y="3088635"/>
                    </a:cubicBezTo>
                    <a:cubicBezTo>
                      <a:pt x="2926080" y="2998852"/>
                      <a:pt x="2998861" y="2926072"/>
                      <a:pt x="3088643" y="2926072"/>
                    </a:cubicBezTo>
                    <a:cubicBezTo>
                      <a:pt x="3178426" y="2926072"/>
                      <a:pt x="3251207" y="2998852"/>
                      <a:pt x="3251207" y="3088635"/>
                    </a:cubicBezTo>
                    <a:cubicBezTo>
                      <a:pt x="3251197" y="3178417"/>
                      <a:pt x="3178416" y="3251198"/>
                      <a:pt x="3088643" y="3251198"/>
                    </a:cubicBezTo>
                    <a:close/>
                    <a:moveTo>
                      <a:pt x="4389120" y="650244"/>
                    </a:moveTo>
                    <a:cubicBezTo>
                      <a:pt x="4299338" y="650244"/>
                      <a:pt x="4226557" y="577463"/>
                      <a:pt x="4226557" y="487681"/>
                    </a:cubicBezTo>
                    <a:cubicBezTo>
                      <a:pt x="4226557" y="397898"/>
                      <a:pt x="4299338" y="325118"/>
                      <a:pt x="4389120" y="325118"/>
                    </a:cubicBezTo>
                    <a:cubicBezTo>
                      <a:pt x="4478903" y="325118"/>
                      <a:pt x="4551683" y="397898"/>
                      <a:pt x="4551683" y="487681"/>
                    </a:cubicBezTo>
                    <a:cubicBezTo>
                      <a:pt x="4551683" y="577463"/>
                      <a:pt x="4478903" y="650244"/>
                      <a:pt x="4389120" y="650244"/>
                    </a:cubicBezTo>
                    <a:close/>
                  </a:path>
                </a:pathLst>
              </a:custGeom>
              <a:solidFill>
                <a:schemeClr val="bg1"/>
              </a:solidFill>
              <a:ln w="9525" cap="flat">
                <a:noFill/>
                <a:prstDash val="solid"/>
                <a:miter/>
              </a:ln>
            </p:spPr>
            <p:txBody>
              <a:bodyPr rtlCol="0" anchor="ctr"/>
              <a:lstStyle/>
              <a:p>
                <a:endParaRPr lang="en-ID"/>
              </a:p>
            </p:txBody>
          </p:sp>
        </p:grpSp>
        <p:sp>
          <p:nvSpPr>
            <p:cNvPr id="68" name="TextBox 67">
              <a:extLst>
                <a:ext uri="{FF2B5EF4-FFF2-40B4-BE49-F238E27FC236}">
                  <a16:creationId xmlns:a16="http://schemas.microsoft.com/office/drawing/2014/main" id="{23C86EC0-6564-4C1C-8579-FA73E0AF7B23}"/>
                </a:ext>
              </a:extLst>
            </p:cNvPr>
            <p:cNvSpPr txBox="1"/>
            <p:nvPr/>
          </p:nvSpPr>
          <p:spPr>
            <a:xfrm>
              <a:off x="9697073" y="2512255"/>
              <a:ext cx="1486305" cy="261610"/>
            </a:xfrm>
            <a:prstGeom prst="rect">
              <a:avLst/>
            </a:prstGeom>
            <a:noFill/>
          </p:spPr>
          <p:txBody>
            <a:bodyPr wrap="none" rtlCol="0">
              <a:spAutoFit/>
            </a:bodyPr>
            <a:lstStyle/>
            <a:p>
              <a:pPr algn="ctr"/>
              <a:r>
                <a:rPr lang="en-US" sz="1100" b="1" spc="200">
                  <a:solidFill>
                    <a:schemeClr val="tx1">
                      <a:lumMod val="75000"/>
                      <a:lumOff val="25000"/>
                    </a:schemeClr>
                  </a:solidFill>
                  <a:latin typeface="Poppins SemiBold" panose="00000700000000000000" pitchFamily="2" charset="0"/>
                  <a:ea typeface="Open Sans" panose="020B0606030504020204" pitchFamily="34" charset="0"/>
                  <a:cs typeface="Poppins SemiBold" panose="00000700000000000000" pitchFamily="2" charset="0"/>
                </a:rPr>
                <a:t>Service Three</a:t>
              </a:r>
            </a:p>
          </p:txBody>
        </p:sp>
        <p:sp>
          <p:nvSpPr>
            <p:cNvPr id="69" name="Rectangle 68">
              <a:extLst>
                <a:ext uri="{FF2B5EF4-FFF2-40B4-BE49-F238E27FC236}">
                  <a16:creationId xmlns:a16="http://schemas.microsoft.com/office/drawing/2014/main" id="{ED373E95-B623-4918-9640-5089BAA66FB7}"/>
                </a:ext>
              </a:extLst>
            </p:cNvPr>
            <p:cNvSpPr/>
            <p:nvPr/>
          </p:nvSpPr>
          <p:spPr>
            <a:xfrm>
              <a:off x="9454100" y="2773865"/>
              <a:ext cx="1972250" cy="306302"/>
            </a:xfrm>
            <a:prstGeom prst="rect">
              <a:avLst/>
            </a:prstGeom>
          </p:spPr>
          <p:txBody>
            <a:bodyPr wrap="square">
              <a:spAutoFit/>
            </a:bodyPr>
            <a:lstStyle/>
            <a:p>
              <a:pPr marL="171450" indent="-171450" algn="ctr">
                <a:lnSpc>
                  <a:spcPct val="150000"/>
                </a:lnSpc>
                <a:buFont typeface="Arial" panose="020B0604020202020204" pitchFamily="34" charset="0"/>
                <a:buChar char="•"/>
              </a:pPr>
              <a:r>
                <a:rPr lang="en-US" sz="1050">
                  <a:solidFill>
                    <a:schemeClr val="tx1">
                      <a:lumMod val="50000"/>
                      <a:lumOff val="50000"/>
                    </a:schemeClr>
                  </a:solidFill>
                  <a:latin typeface="Muli" pitchFamily="2" charset="0"/>
                  <a:ea typeface="Open Sans" panose="020B0606030504020204" pitchFamily="34" charset="0"/>
                  <a:cs typeface="Open Sans" panose="020B0606030504020204" pitchFamily="34" charset="0"/>
                </a:rPr>
                <a:t>At vero eos et accusamus</a:t>
              </a:r>
            </a:p>
          </p:txBody>
        </p:sp>
        <p:sp>
          <p:nvSpPr>
            <p:cNvPr id="70" name="Rectangle 69">
              <a:extLst>
                <a:ext uri="{FF2B5EF4-FFF2-40B4-BE49-F238E27FC236}">
                  <a16:creationId xmlns:a16="http://schemas.microsoft.com/office/drawing/2014/main" id="{54ED96CC-157D-4AD5-9259-2B604E21E8F0}"/>
                </a:ext>
              </a:extLst>
            </p:cNvPr>
            <p:cNvSpPr/>
            <p:nvPr/>
          </p:nvSpPr>
          <p:spPr>
            <a:xfrm>
              <a:off x="9454100" y="3065737"/>
              <a:ext cx="1972250" cy="306302"/>
            </a:xfrm>
            <a:prstGeom prst="rect">
              <a:avLst/>
            </a:prstGeom>
          </p:spPr>
          <p:txBody>
            <a:bodyPr wrap="square">
              <a:spAutoFit/>
            </a:bodyPr>
            <a:lstStyle/>
            <a:p>
              <a:pPr marL="171450" indent="-171450" algn="ctr">
                <a:lnSpc>
                  <a:spcPct val="150000"/>
                </a:lnSpc>
                <a:buFont typeface="Arial" panose="020B0604020202020204" pitchFamily="34" charset="0"/>
                <a:buChar char="•"/>
              </a:pPr>
              <a:r>
                <a:rPr lang="en-US" sz="1050">
                  <a:solidFill>
                    <a:schemeClr val="tx1">
                      <a:lumMod val="50000"/>
                      <a:lumOff val="50000"/>
                    </a:schemeClr>
                  </a:solidFill>
                  <a:latin typeface="Muli" pitchFamily="2" charset="0"/>
                  <a:ea typeface="Open Sans" panose="020B0606030504020204" pitchFamily="34" charset="0"/>
                  <a:cs typeface="Open Sans" panose="020B0606030504020204" pitchFamily="34" charset="0"/>
                </a:rPr>
                <a:t>At vero eos et accusamus</a:t>
              </a:r>
            </a:p>
          </p:txBody>
        </p:sp>
      </p:grpSp>
      <p:grpSp>
        <p:nvGrpSpPr>
          <p:cNvPr id="87" name="Group 86">
            <a:extLst>
              <a:ext uri="{FF2B5EF4-FFF2-40B4-BE49-F238E27FC236}">
                <a16:creationId xmlns:a16="http://schemas.microsoft.com/office/drawing/2014/main" id="{77B20C16-C2EF-4959-AA09-324EB09BC8AF}"/>
              </a:ext>
            </a:extLst>
          </p:cNvPr>
          <p:cNvGrpSpPr/>
          <p:nvPr/>
        </p:nvGrpSpPr>
        <p:grpSpPr>
          <a:xfrm>
            <a:off x="5414301" y="2320751"/>
            <a:ext cx="1972250" cy="2097815"/>
            <a:chOff x="5704773" y="4220057"/>
            <a:chExt cx="1972250" cy="2097815"/>
          </a:xfrm>
        </p:grpSpPr>
        <p:grpSp>
          <p:nvGrpSpPr>
            <p:cNvPr id="83" name="Group 82">
              <a:extLst>
                <a:ext uri="{FF2B5EF4-FFF2-40B4-BE49-F238E27FC236}">
                  <a16:creationId xmlns:a16="http://schemas.microsoft.com/office/drawing/2014/main" id="{1CEE956B-E883-4848-BB56-CE00D56DF9D4}"/>
                </a:ext>
              </a:extLst>
            </p:cNvPr>
            <p:cNvGrpSpPr/>
            <p:nvPr/>
          </p:nvGrpSpPr>
          <p:grpSpPr>
            <a:xfrm>
              <a:off x="6307795" y="4220057"/>
              <a:ext cx="1020006" cy="1020006"/>
              <a:chOff x="6307795" y="4220057"/>
              <a:chExt cx="1020006" cy="1020006"/>
            </a:xfrm>
          </p:grpSpPr>
          <p:sp>
            <p:nvSpPr>
              <p:cNvPr id="63" name="Speech Bubble: Oval 62">
                <a:extLst>
                  <a:ext uri="{FF2B5EF4-FFF2-40B4-BE49-F238E27FC236}">
                    <a16:creationId xmlns:a16="http://schemas.microsoft.com/office/drawing/2014/main" id="{FBC0CD90-3EA4-452A-8442-150D3BC9060D}"/>
                  </a:ext>
                </a:extLst>
              </p:cNvPr>
              <p:cNvSpPr/>
              <p:nvPr/>
            </p:nvSpPr>
            <p:spPr>
              <a:xfrm>
                <a:off x="6307795" y="4220057"/>
                <a:ext cx="1020006" cy="1020006"/>
              </a:xfrm>
              <a:prstGeom prst="wedgeEllipseCallout">
                <a:avLst/>
              </a:prstGeom>
              <a:solidFill>
                <a:schemeClr val="bg1"/>
              </a:solidFill>
              <a:ln w="28575">
                <a:solidFill>
                  <a:srgbClr val="AFAEE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9" name="Graphic 76">
                <a:extLst>
                  <a:ext uri="{FF2B5EF4-FFF2-40B4-BE49-F238E27FC236}">
                    <a16:creationId xmlns:a16="http://schemas.microsoft.com/office/drawing/2014/main" id="{47956AD1-9339-40EF-BCEA-62C24F3FC865}"/>
                  </a:ext>
                </a:extLst>
              </p:cNvPr>
              <p:cNvSpPr/>
              <p:nvPr/>
            </p:nvSpPr>
            <p:spPr>
              <a:xfrm>
                <a:off x="6595539" y="4518103"/>
                <a:ext cx="444518" cy="444519"/>
              </a:xfrm>
              <a:custGeom>
                <a:avLst/>
                <a:gdLst>
                  <a:gd name="connsiteX0" fmla="*/ 4876810 w 4876810"/>
                  <a:gd name="connsiteY0" fmla="*/ 2438105 h 4876819"/>
                  <a:gd name="connsiteX1" fmla="*/ 4808906 w 4876810"/>
                  <a:gd name="connsiteY1" fmla="*/ 2316785 h 4876819"/>
                  <a:gd name="connsiteX2" fmla="*/ 4313282 w 4876810"/>
                  <a:gd name="connsiteY2" fmla="*/ 2011261 h 4876819"/>
                  <a:gd name="connsiteX3" fmla="*/ 4809430 w 4876810"/>
                  <a:gd name="connsiteY3" fmla="*/ 1702451 h 4876819"/>
                  <a:gd name="connsiteX4" fmla="*/ 4876810 w 4876810"/>
                  <a:gd name="connsiteY4" fmla="*/ 1581369 h 4876819"/>
                  <a:gd name="connsiteX5" fmla="*/ 4809792 w 4876810"/>
                  <a:gd name="connsiteY5" fmla="*/ 1460078 h 4876819"/>
                  <a:gd name="connsiteX6" fmla="*/ 2514267 w 4876810"/>
                  <a:gd name="connsiteY6" fmla="*/ 21803 h 4876819"/>
                  <a:gd name="connsiteX7" fmla="*/ 2362543 w 4876810"/>
                  <a:gd name="connsiteY7" fmla="*/ 21803 h 4876819"/>
                  <a:gd name="connsiteX8" fmla="*/ 67018 w 4876810"/>
                  <a:gd name="connsiteY8" fmla="*/ 1460078 h 4876819"/>
                  <a:gd name="connsiteX9" fmla="*/ 0 w 4876810"/>
                  <a:gd name="connsiteY9" fmla="*/ 1581369 h 4876819"/>
                  <a:gd name="connsiteX10" fmla="*/ 67380 w 4876810"/>
                  <a:gd name="connsiteY10" fmla="*/ 1702451 h 4876819"/>
                  <a:gd name="connsiteX11" fmla="*/ 560127 w 4876810"/>
                  <a:gd name="connsiteY11" fmla="*/ 2009137 h 4876819"/>
                  <a:gd name="connsiteX12" fmla="*/ 67161 w 4876810"/>
                  <a:gd name="connsiteY12" fmla="*/ 2317261 h 4876819"/>
                  <a:gd name="connsiteX13" fmla="*/ 10 w 4876810"/>
                  <a:gd name="connsiteY13" fmla="*/ 2438552 h 4876819"/>
                  <a:gd name="connsiteX14" fmla="*/ 67390 w 4876810"/>
                  <a:gd name="connsiteY14" fmla="*/ 2559720 h 4876819"/>
                  <a:gd name="connsiteX15" fmla="*/ 560137 w 4876810"/>
                  <a:gd name="connsiteY15" fmla="*/ 2866406 h 4876819"/>
                  <a:gd name="connsiteX16" fmla="*/ 67161 w 4876810"/>
                  <a:gd name="connsiteY16" fmla="*/ 3174511 h 4876819"/>
                  <a:gd name="connsiteX17" fmla="*/ 10 w 4876810"/>
                  <a:gd name="connsiteY17" fmla="*/ 3295593 h 4876819"/>
                  <a:gd name="connsiteX18" fmla="*/ 67028 w 4876810"/>
                  <a:gd name="connsiteY18" fmla="*/ 3416742 h 4876819"/>
                  <a:gd name="connsiteX19" fmla="*/ 2362553 w 4876810"/>
                  <a:gd name="connsiteY19" fmla="*/ 4855017 h 4876819"/>
                  <a:gd name="connsiteX20" fmla="*/ 2438410 w 4876810"/>
                  <a:gd name="connsiteY20" fmla="*/ 4876819 h 4876819"/>
                  <a:gd name="connsiteX21" fmla="*/ 2514267 w 4876810"/>
                  <a:gd name="connsiteY21" fmla="*/ 4855017 h 4876819"/>
                  <a:gd name="connsiteX22" fmla="*/ 4809792 w 4876810"/>
                  <a:gd name="connsiteY22" fmla="*/ 3416742 h 4876819"/>
                  <a:gd name="connsiteX23" fmla="*/ 4876810 w 4876810"/>
                  <a:gd name="connsiteY23" fmla="*/ 3295145 h 4876819"/>
                  <a:gd name="connsiteX24" fmla="*/ 4808906 w 4876810"/>
                  <a:gd name="connsiteY24" fmla="*/ 3174044 h 4876819"/>
                  <a:gd name="connsiteX25" fmla="*/ 4313282 w 4876810"/>
                  <a:gd name="connsiteY25" fmla="*/ 2868521 h 4876819"/>
                  <a:gd name="connsiteX26" fmla="*/ 4809430 w 4876810"/>
                  <a:gd name="connsiteY26" fmla="*/ 2559710 h 4876819"/>
                  <a:gd name="connsiteX27" fmla="*/ 4876810 w 4876810"/>
                  <a:gd name="connsiteY27" fmla="*/ 2438105 h 4876819"/>
                  <a:gd name="connsiteX28" fmla="*/ 412623 w 4876810"/>
                  <a:gd name="connsiteY28" fmla="*/ 1580769 h 4876819"/>
                  <a:gd name="connsiteX29" fmla="*/ 2438410 w 4876810"/>
                  <a:gd name="connsiteY29" fmla="*/ 311496 h 4876819"/>
                  <a:gd name="connsiteX30" fmla="*/ 4464196 w 4876810"/>
                  <a:gd name="connsiteY30" fmla="*/ 1580769 h 4876819"/>
                  <a:gd name="connsiteX31" fmla="*/ 2438410 w 4876810"/>
                  <a:gd name="connsiteY31" fmla="*/ 2841632 h 4876819"/>
                  <a:gd name="connsiteX32" fmla="*/ 412623 w 4876810"/>
                  <a:gd name="connsiteY32" fmla="*/ 1580769 h 4876819"/>
                  <a:gd name="connsiteX33" fmla="*/ 4463263 w 4876810"/>
                  <a:gd name="connsiteY33" fmla="*/ 3296660 h 4876819"/>
                  <a:gd name="connsiteX34" fmla="*/ 2438410 w 4876810"/>
                  <a:gd name="connsiteY34" fmla="*/ 4565342 h 4876819"/>
                  <a:gd name="connsiteX35" fmla="*/ 412223 w 4876810"/>
                  <a:gd name="connsiteY35" fmla="*/ 3295822 h 4876819"/>
                  <a:gd name="connsiteX36" fmla="*/ 830266 w 4876810"/>
                  <a:gd name="connsiteY36" fmla="*/ 3034541 h 4876819"/>
                  <a:gd name="connsiteX37" fmla="*/ 2362915 w 4876810"/>
                  <a:gd name="connsiteY37" fmla="*/ 3988470 h 4876819"/>
                  <a:gd name="connsiteX38" fmla="*/ 2438410 w 4876810"/>
                  <a:gd name="connsiteY38" fmla="*/ 4010044 h 4876819"/>
                  <a:gd name="connsiteX39" fmla="*/ 2513905 w 4876810"/>
                  <a:gd name="connsiteY39" fmla="*/ 3988470 h 4876819"/>
                  <a:gd name="connsiteX40" fmla="*/ 4042324 w 4876810"/>
                  <a:gd name="connsiteY40" fmla="*/ 3037170 h 4876819"/>
                  <a:gd name="connsiteX41" fmla="*/ 4463263 w 4876810"/>
                  <a:gd name="connsiteY41" fmla="*/ 3296660 h 4876819"/>
                  <a:gd name="connsiteX42" fmla="*/ 2438410 w 4876810"/>
                  <a:gd name="connsiteY42" fmla="*/ 3698882 h 4876819"/>
                  <a:gd name="connsiteX43" fmla="*/ 412861 w 4876810"/>
                  <a:gd name="connsiteY43" fmla="*/ 2438172 h 4876819"/>
                  <a:gd name="connsiteX44" fmla="*/ 830266 w 4876810"/>
                  <a:gd name="connsiteY44" fmla="*/ 2177291 h 4876819"/>
                  <a:gd name="connsiteX45" fmla="*/ 2362915 w 4876810"/>
                  <a:gd name="connsiteY45" fmla="*/ 3131220 h 4876819"/>
                  <a:gd name="connsiteX46" fmla="*/ 2438410 w 4876810"/>
                  <a:gd name="connsiteY46" fmla="*/ 3152794 h 4876819"/>
                  <a:gd name="connsiteX47" fmla="*/ 2513905 w 4876810"/>
                  <a:gd name="connsiteY47" fmla="*/ 3131220 h 4876819"/>
                  <a:gd name="connsiteX48" fmla="*/ 4042324 w 4876810"/>
                  <a:gd name="connsiteY48" fmla="*/ 2179920 h 4876819"/>
                  <a:gd name="connsiteX49" fmla="*/ 4462615 w 4876810"/>
                  <a:gd name="connsiteY49" fmla="*/ 2439000 h 4876819"/>
                  <a:gd name="connsiteX50" fmla="*/ 2438410 w 4876810"/>
                  <a:gd name="connsiteY50" fmla="*/ 3698882 h 48768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4876810" h="4876819">
                    <a:moveTo>
                      <a:pt x="4876810" y="2438105"/>
                    </a:moveTo>
                    <a:cubicBezTo>
                      <a:pt x="4876705" y="2388642"/>
                      <a:pt x="4851016" y="2342750"/>
                      <a:pt x="4808906" y="2316785"/>
                    </a:cubicBezTo>
                    <a:lnTo>
                      <a:pt x="4313282" y="2011261"/>
                    </a:lnTo>
                    <a:lnTo>
                      <a:pt x="4809430" y="1702451"/>
                    </a:lnTo>
                    <a:cubicBezTo>
                      <a:pt x="4851273" y="1676410"/>
                      <a:pt x="4876734" y="1630642"/>
                      <a:pt x="4876810" y="1581369"/>
                    </a:cubicBezTo>
                    <a:cubicBezTo>
                      <a:pt x="4876886" y="1532087"/>
                      <a:pt x="4851559" y="1486243"/>
                      <a:pt x="4809792" y="1460078"/>
                    </a:cubicBezTo>
                    <a:lnTo>
                      <a:pt x="2514267" y="21803"/>
                    </a:lnTo>
                    <a:cubicBezTo>
                      <a:pt x="2467871" y="-7268"/>
                      <a:pt x="2408939" y="-7268"/>
                      <a:pt x="2362543" y="21803"/>
                    </a:cubicBezTo>
                    <a:lnTo>
                      <a:pt x="67018" y="1460078"/>
                    </a:lnTo>
                    <a:cubicBezTo>
                      <a:pt x="25260" y="1486243"/>
                      <a:pt x="-67" y="1532087"/>
                      <a:pt x="0" y="1581369"/>
                    </a:cubicBezTo>
                    <a:cubicBezTo>
                      <a:pt x="76" y="1630652"/>
                      <a:pt x="25537" y="1676419"/>
                      <a:pt x="67380" y="1702451"/>
                    </a:cubicBezTo>
                    <a:lnTo>
                      <a:pt x="560127" y="2009137"/>
                    </a:lnTo>
                    <a:lnTo>
                      <a:pt x="67161" y="2317261"/>
                    </a:lnTo>
                    <a:cubicBezTo>
                      <a:pt x="25346" y="2343398"/>
                      <a:pt x="-38" y="2389242"/>
                      <a:pt x="10" y="2438552"/>
                    </a:cubicBezTo>
                    <a:cubicBezTo>
                      <a:pt x="57" y="2487863"/>
                      <a:pt x="25527" y="2533660"/>
                      <a:pt x="67390" y="2559720"/>
                    </a:cubicBezTo>
                    <a:lnTo>
                      <a:pt x="560137" y="2866406"/>
                    </a:lnTo>
                    <a:lnTo>
                      <a:pt x="67161" y="3174511"/>
                    </a:lnTo>
                    <a:cubicBezTo>
                      <a:pt x="25413" y="3200610"/>
                      <a:pt x="38" y="3246358"/>
                      <a:pt x="10" y="3295593"/>
                    </a:cubicBezTo>
                    <a:cubicBezTo>
                      <a:pt x="-19" y="3344828"/>
                      <a:pt x="25308" y="3390605"/>
                      <a:pt x="67028" y="3416742"/>
                    </a:cubicBezTo>
                    <a:lnTo>
                      <a:pt x="2362553" y="4855017"/>
                    </a:lnTo>
                    <a:cubicBezTo>
                      <a:pt x="2385756" y="4869552"/>
                      <a:pt x="2412083" y="4876819"/>
                      <a:pt x="2438410" y="4876819"/>
                    </a:cubicBezTo>
                    <a:cubicBezTo>
                      <a:pt x="2464737" y="4876819"/>
                      <a:pt x="2491073" y="4869552"/>
                      <a:pt x="2514267" y="4855017"/>
                    </a:cubicBezTo>
                    <a:lnTo>
                      <a:pt x="4809792" y="3416742"/>
                    </a:lnTo>
                    <a:cubicBezTo>
                      <a:pt x="4851645" y="3390519"/>
                      <a:pt x="4876991" y="3344532"/>
                      <a:pt x="4876810" y="3295145"/>
                    </a:cubicBezTo>
                    <a:cubicBezTo>
                      <a:pt x="4876629" y="3245758"/>
                      <a:pt x="4850950" y="3199962"/>
                      <a:pt x="4808906" y="3174044"/>
                    </a:cubicBezTo>
                    <a:lnTo>
                      <a:pt x="4313282" y="2868521"/>
                    </a:lnTo>
                    <a:lnTo>
                      <a:pt x="4809430" y="2559710"/>
                    </a:lnTo>
                    <a:cubicBezTo>
                      <a:pt x="4851426" y="2533574"/>
                      <a:pt x="4876915" y="2487568"/>
                      <a:pt x="4876810" y="2438105"/>
                    </a:cubicBezTo>
                    <a:close/>
                    <a:moveTo>
                      <a:pt x="412623" y="1580769"/>
                    </a:moveTo>
                    <a:lnTo>
                      <a:pt x="2438410" y="311496"/>
                    </a:lnTo>
                    <a:lnTo>
                      <a:pt x="4464196" y="1580769"/>
                    </a:lnTo>
                    <a:cubicBezTo>
                      <a:pt x="4444727" y="1592885"/>
                      <a:pt x="2496465" y="2805494"/>
                      <a:pt x="2438410" y="2841632"/>
                    </a:cubicBezTo>
                    <a:lnTo>
                      <a:pt x="412623" y="1580769"/>
                    </a:lnTo>
                    <a:close/>
                    <a:moveTo>
                      <a:pt x="4463263" y="3296660"/>
                    </a:moveTo>
                    <a:lnTo>
                      <a:pt x="2438410" y="4565342"/>
                    </a:lnTo>
                    <a:lnTo>
                      <a:pt x="412223" y="3295822"/>
                    </a:lnTo>
                    <a:lnTo>
                      <a:pt x="830266" y="3034541"/>
                    </a:lnTo>
                    <a:lnTo>
                      <a:pt x="2362915" y="3988470"/>
                    </a:lnTo>
                    <a:cubicBezTo>
                      <a:pt x="2386022" y="4002853"/>
                      <a:pt x="2412216" y="4010044"/>
                      <a:pt x="2438410" y="4010044"/>
                    </a:cubicBezTo>
                    <a:cubicBezTo>
                      <a:pt x="2464604" y="4010044"/>
                      <a:pt x="2490797" y="4002853"/>
                      <a:pt x="2513905" y="3988470"/>
                    </a:cubicBezTo>
                    <a:lnTo>
                      <a:pt x="4042324" y="3037170"/>
                    </a:lnTo>
                    <a:lnTo>
                      <a:pt x="4463263" y="3296660"/>
                    </a:lnTo>
                    <a:close/>
                    <a:moveTo>
                      <a:pt x="2438410" y="3698882"/>
                    </a:moveTo>
                    <a:lnTo>
                      <a:pt x="412861" y="2438172"/>
                    </a:lnTo>
                    <a:lnTo>
                      <a:pt x="830266" y="2177291"/>
                    </a:lnTo>
                    <a:lnTo>
                      <a:pt x="2362915" y="3131220"/>
                    </a:lnTo>
                    <a:cubicBezTo>
                      <a:pt x="2386022" y="3145603"/>
                      <a:pt x="2412216" y="3152794"/>
                      <a:pt x="2438410" y="3152794"/>
                    </a:cubicBezTo>
                    <a:cubicBezTo>
                      <a:pt x="2464604" y="3152794"/>
                      <a:pt x="2490797" y="3145603"/>
                      <a:pt x="2513905" y="3131220"/>
                    </a:cubicBezTo>
                    <a:lnTo>
                      <a:pt x="4042324" y="2179920"/>
                    </a:lnTo>
                    <a:lnTo>
                      <a:pt x="4462615" y="2439000"/>
                    </a:lnTo>
                    <a:cubicBezTo>
                      <a:pt x="4451004" y="2446230"/>
                      <a:pt x="2492036" y="3665496"/>
                      <a:pt x="2438410" y="3698882"/>
                    </a:cubicBezTo>
                    <a:close/>
                  </a:path>
                </a:pathLst>
              </a:custGeom>
              <a:solidFill>
                <a:srgbClr val="AFAEEC"/>
              </a:solidFill>
              <a:ln w="9525" cap="flat">
                <a:noFill/>
                <a:prstDash val="solid"/>
                <a:miter/>
              </a:ln>
            </p:spPr>
            <p:txBody>
              <a:bodyPr rtlCol="0" anchor="ctr"/>
              <a:lstStyle/>
              <a:p>
                <a:endParaRPr lang="en-ID"/>
              </a:p>
            </p:txBody>
          </p:sp>
        </p:grpSp>
        <p:sp>
          <p:nvSpPr>
            <p:cNvPr id="71" name="TextBox 70">
              <a:extLst>
                <a:ext uri="{FF2B5EF4-FFF2-40B4-BE49-F238E27FC236}">
                  <a16:creationId xmlns:a16="http://schemas.microsoft.com/office/drawing/2014/main" id="{D94462C1-350E-49CE-BBEF-15BA7F78E914}"/>
                </a:ext>
              </a:extLst>
            </p:cNvPr>
            <p:cNvSpPr txBox="1"/>
            <p:nvPr/>
          </p:nvSpPr>
          <p:spPr>
            <a:xfrm>
              <a:off x="6031903" y="5458088"/>
              <a:ext cx="1317990" cy="261610"/>
            </a:xfrm>
            <a:prstGeom prst="rect">
              <a:avLst/>
            </a:prstGeom>
            <a:noFill/>
          </p:spPr>
          <p:txBody>
            <a:bodyPr wrap="none" rtlCol="0">
              <a:spAutoFit/>
            </a:bodyPr>
            <a:lstStyle/>
            <a:p>
              <a:pPr algn="ctr"/>
              <a:r>
                <a:rPr lang="en-US" sz="1100" b="1" spc="200">
                  <a:solidFill>
                    <a:schemeClr val="tx1">
                      <a:lumMod val="75000"/>
                      <a:lumOff val="25000"/>
                    </a:schemeClr>
                  </a:solidFill>
                  <a:latin typeface="Poppins SemiBold" panose="00000700000000000000" pitchFamily="2" charset="0"/>
                  <a:ea typeface="Open Sans" panose="020B0606030504020204" pitchFamily="34" charset="0"/>
                  <a:cs typeface="Poppins SemiBold" panose="00000700000000000000" pitchFamily="2" charset="0"/>
                </a:rPr>
                <a:t>Service Two</a:t>
              </a:r>
            </a:p>
          </p:txBody>
        </p:sp>
        <p:sp>
          <p:nvSpPr>
            <p:cNvPr id="72" name="Rectangle 71">
              <a:extLst>
                <a:ext uri="{FF2B5EF4-FFF2-40B4-BE49-F238E27FC236}">
                  <a16:creationId xmlns:a16="http://schemas.microsoft.com/office/drawing/2014/main" id="{84FA4D96-AA95-450D-B2AC-EB29443196EB}"/>
                </a:ext>
              </a:extLst>
            </p:cNvPr>
            <p:cNvSpPr/>
            <p:nvPr/>
          </p:nvSpPr>
          <p:spPr>
            <a:xfrm>
              <a:off x="5704773" y="5719698"/>
              <a:ext cx="1972250" cy="306302"/>
            </a:xfrm>
            <a:prstGeom prst="rect">
              <a:avLst/>
            </a:prstGeom>
          </p:spPr>
          <p:txBody>
            <a:bodyPr wrap="square">
              <a:spAutoFit/>
            </a:bodyPr>
            <a:lstStyle/>
            <a:p>
              <a:pPr marL="171450" indent="-171450" algn="ctr">
                <a:lnSpc>
                  <a:spcPct val="150000"/>
                </a:lnSpc>
                <a:buFont typeface="Arial" panose="020B0604020202020204" pitchFamily="34" charset="0"/>
                <a:buChar char="•"/>
              </a:pPr>
              <a:r>
                <a:rPr lang="en-US" sz="1050">
                  <a:solidFill>
                    <a:schemeClr val="tx1">
                      <a:lumMod val="50000"/>
                      <a:lumOff val="50000"/>
                    </a:schemeClr>
                  </a:solidFill>
                  <a:latin typeface="Muli" pitchFamily="2" charset="0"/>
                  <a:ea typeface="Open Sans" panose="020B0606030504020204" pitchFamily="34" charset="0"/>
                  <a:cs typeface="Open Sans" panose="020B0606030504020204" pitchFamily="34" charset="0"/>
                </a:rPr>
                <a:t>At vero eos et accusamus</a:t>
              </a:r>
            </a:p>
          </p:txBody>
        </p:sp>
        <p:sp>
          <p:nvSpPr>
            <p:cNvPr id="73" name="Rectangle 72">
              <a:extLst>
                <a:ext uri="{FF2B5EF4-FFF2-40B4-BE49-F238E27FC236}">
                  <a16:creationId xmlns:a16="http://schemas.microsoft.com/office/drawing/2014/main" id="{343E14AE-CC73-48D7-BE84-68EC2C4FBF45}"/>
                </a:ext>
              </a:extLst>
            </p:cNvPr>
            <p:cNvSpPr/>
            <p:nvPr/>
          </p:nvSpPr>
          <p:spPr>
            <a:xfrm>
              <a:off x="5704773" y="6011570"/>
              <a:ext cx="1972250" cy="306302"/>
            </a:xfrm>
            <a:prstGeom prst="rect">
              <a:avLst/>
            </a:prstGeom>
          </p:spPr>
          <p:txBody>
            <a:bodyPr wrap="square">
              <a:spAutoFit/>
            </a:bodyPr>
            <a:lstStyle/>
            <a:p>
              <a:pPr marL="171450" indent="-171450" algn="ctr">
                <a:lnSpc>
                  <a:spcPct val="150000"/>
                </a:lnSpc>
                <a:buFont typeface="Arial" panose="020B0604020202020204" pitchFamily="34" charset="0"/>
                <a:buChar char="•"/>
              </a:pPr>
              <a:r>
                <a:rPr lang="en-US" sz="1050">
                  <a:solidFill>
                    <a:schemeClr val="tx1">
                      <a:lumMod val="50000"/>
                      <a:lumOff val="50000"/>
                    </a:schemeClr>
                  </a:solidFill>
                  <a:latin typeface="Muli" pitchFamily="2" charset="0"/>
                  <a:ea typeface="Open Sans" panose="020B0606030504020204" pitchFamily="34" charset="0"/>
                  <a:cs typeface="Open Sans" panose="020B0606030504020204" pitchFamily="34" charset="0"/>
                </a:rPr>
                <a:t>At vero eos et accusamus</a:t>
              </a:r>
            </a:p>
          </p:txBody>
        </p:sp>
      </p:grpSp>
      <p:grpSp>
        <p:nvGrpSpPr>
          <p:cNvPr id="88" name="Group 87">
            <a:extLst>
              <a:ext uri="{FF2B5EF4-FFF2-40B4-BE49-F238E27FC236}">
                <a16:creationId xmlns:a16="http://schemas.microsoft.com/office/drawing/2014/main" id="{A1A97300-B894-4F0F-8880-23415174B204}"/>
              </a:ext>
            </a:extLst>
          </p:cNvPr>
          <p:cNvGrpSpPr/>
          <p:nvPr/>
        </p:nvGrpSpPr>
        <p:grpSpPr>
          <a:xfrm>
            <a:off x="9652354" y="2320751"/>
            <a:ext cx="1972250" cy="2097815"/>
            <a:chOff x="9454100" y="4220057"/>
            <a:chExt cx="1972250" cy="2097815"/>
          </a:xfrm>
        </p:grpSpPr>
        <p:grpSp>
          <p:nvGrpSpPr>
            <p:cNvPr id="81" name="Group 80">
              <a:extLst>
                <a:ext uri="{FF2B5EF4-FFF2-40B4-BE49-F238E27FC236}">
                  <a16:creationId xmlns:a16="http://schemas.microsoft.com/office/drawing/2014/main" id="{CFAFBEE8-61E1-49D2-BF2D-84976226398E}"/>
                </a:ext>
              </a:extLst>
            </p:cNvPr>
            <p:cNvGrpSpPr/>
            <p:nvPr/>
          </p:nvGrpSpPr>
          <p:grpSpPr>
            <a:xfrm>
              <a:off x="9971011" y="4220057"/>
              <a:ext cx="1020006" cy="1020006"/>
              <a:chOff x="9971011" y="4220057"/>
              <a:chExt cx="1020006" cy="1020006"/>
            </a:xfrm>
          </p:grpSpPr>
          <p:sp>
            <p:nvSpPr>
              <p:cNvPr id="64" name="Speech Bubble: Oval 63">
                <a:extLst>
                  <a:ext uri="{FF2B5EF4-FFF2-40B4-BE49-F238E27FC236}">
                    <a16:creationId xmlns:a16="http://schemas.microsoft.com/office/drawing/2014/main" id="{B9A00032-D1E0-4DD1-827C-121D171C8C5D}"/>
                  </a:ext>
                </a:extLst>
              </p:cNvPr>
              <p:cNvSpPr/>
              <p:nvPr/>
            </p:nvSpPr>
            <p:spPr>
              <a:xfrm>
                <a:off x="9971011" y="4220057"/>
                <a:ext cx="1020006" cy="1020006"/>
              </a:xfrm>
              <a:prstGeom prst="wedgeEllipseCallout">
                <a:avLst/>
              </a:prstGeom>
              <a:solidFill>
                <a:schemeClr val="bg1"/>
              </a:solidFill>
              <a:ln w="28575">
                <a:solidFill>
                  <a:srgbClr val="AFAEE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nvGrpSpPr>
              <p:cNvPr id="30" name="Graphic 42">
                <a:extLst>
                  <a:ext uri="{FF2B5EF4-FFF2-40B4-BE49-F238E27FC236}">
                    <a16:creationId xmlns:a16="http://schemas.microsoft.com/office/drawing/2014/main" id="{74D99072-E76D-4BBF-B2AE-16491E2680DC}"/>
                  </a:ext>
                </a:extLst>
              </p:cNvPr>
              <p:cNvGrpSpPr/>
              <p:nvPr/>
            </p:nvGrpSpPr>
            <p:grpSpPr>
              <a:xfrm>
                <a:off x="10258181" y="4478734"/>
                <a:ext cx="445665" cy="447691"/>
                <a:chOff x="5873171" y="3205154"/>
                <a:chExt cx="445665" cy="447691"/>
              </a:xfrm>
              <a:solidFill>
                <a:srgbClr val="AFAEEC"/>
              </a:solidFill>
            </p:grpSpPr>
            <p:sp>
              <p:nvSpPr>
                <p:cNvPr id="31" name="Freeform: Shape 30">
                  <a:extLst>
                    <a:ext uri="{FF2B5EF4-FFF2-40B4-BE49-F238E27FC236}">
                      <a16:creationId xmlns:a16="http://schemas.microsoft.com/office/drawing/2014/main" id="{5E91D858-85EB-4BB1-962B-80F8949B2BD2}"/>
                    </a:ext>
                  </a:extLst>
                </p:cNvPr>
                <p:cNvSpPr/>
                <p:nvPr/>
              </p:nvSpPr>
              <p:spPr>
                <a:xfrm>
                  <a:off x="5873171" y="3419874"/>
                  <a:ext cx="90135" cy="232962"/>
                </a:xfrm>
                <a:custGeom>
                  <a:avLst/>
                  <a:gdLst>
                    <a:gd name="connsiteX0" fmla="*/ 69885 w 90135"/>
                    <a:gd name="connsiteY0" fmla="*/ 0 h 232962"/>
                    <a:gd name="connsiteX1" fmla="*/ 20250 w 90135"/>
                    <a:gd name="connsiteY1" fmla="*/ 0 h 232962"/>
                    <a:gd name="connsiteX2" fmla="*/ 0 w 90135"/>
                    <a:gd name="connsiteY2" fmla="*/ 20250 h 232962"/>
                    <a:gd name="connsiteX3" fmla="*/ 0 w 90135"/>
                    <a:gd name="connsiteY3" fmla="*/ 212703 h 232962"/>
                    <a:gd name="connsiteX4" fmla="*/ 20250 w 90135"/>
                    <a:gd name="connsiteY4" fmla="*/ 232962 h 232962"/>
                    <a:gd name="connsiteX5" fmla="*/ 69885 w 90135"/>
                    <a:gd name="connsiteY5" fmla="*/ 232962 h 232962"/>
                    <a:gd name="connsiteX6" fmla="*/ 90135 w 90135"/>
                    <a:gd name="connsiteY6" fmla="*/ 212703 h 232962"/>
                    <a:gd name="connsiteX7" fmla="*/ 90135 w 90135"/>
                    <a:gd name="connsiteY7" fmla="*/ 20260 h 232962"/>
                    <a:gd name="connsiteX8" fmla="*/ 69885 w 90135"/>
                    <a:gd name="connsiteY8" fmla="*/ 0 h 232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135" h="232962">
                      <a:moveTo>
                        <a:pt x="69885" y="0"/>
                      </a:moveTo>
                      <a:lnTo>
                        <a:pt x="20250" y="0"/>
                      </a:lnTo>
                      <a:cubicBezTo>
                        <a:pt x="9068" y="0"/>
                        <a:pt x="0" y="9077"/>
                        <a:pt x="0" y="20250"/>
                      </a:cubicBezTo>
                      <a:lnTo>
                        <a:pt x="0" y="212703"/>
                      </a:lnTo>
                      <a:cubicBezTo>
                        <a:pt x="0" y="223885"/>
                        <a:pt x="9068" y="232962"/>
                        <a:pt x="20250" y="232962"/>
                      </a:cubicBezTo>
                      <a:lnTo>
                        <a:pt x="69885" y="232962"/>
                      </a:lnTo>
                      <a:cubicBezTo>
                        <a:pt x="81067" y="232962"/>
                        <a:pt x="90135" y="223885"/>
                        <a:pt x="90135" y="212703"/>
                      </a:cubicBezTo>
                      <a:lnTo>
                        <a:pt x="90135" y="20260"/>
                      </a:lnTo>
                      <a:cubicBezTo>
                        <a:pt x="90145" y="9077"/>
                        <a:pt x="81086" y="0"/>
                        <a:pt x="69885" y="0"/>
                      </a:cubicBezTo>
                      <a:close/>
                    </a:path>
                  </a:pathLst>
                </a:custGeom>
                <a:grpFill/>
                <a:ln w="9525" cap="flat">
                  <a:noFill/>
                  <a:prstDash val="solid"/>
                  <a:miter/>
                </a:ln>
              </p:spPr>
              <p:txBody>
                <a:bodyPr rtlCol="0" anchor="ctr"/>
                <a:lstStyle/>
                <a:p>
                  <a:endParaRPr lang="en-ID"/>
                </a:p>
              </p:txBody>
            </p:sp>
            <p:sp>
              <p:nvSpPr>
                <p:cNvPr id="32" name="Freeform: Shape 31">
                  <a:extLst>
                    <a:ext uri="{FF2B5EF4-FFF2-40B4-BE49-F238E27FC236}">
                      <a16:creationId xmlns:a16="http://schemas.microsoft.com/office/drawing/2014/main" id="{E8871D5B-2ACE-4167-8C42-3D0DCB7A9761}"/>
                    </a:ext>
                  </a:extLst>
                </p:cNvPr>
                <p:cNvSpPr/>
                <p:nvPr/>
              </p:nvSpPr>
              <p:spPr>
                <a:xfrm>
                  <a:off x="5991681" y="3480653"/>
                  <a:ext cx="90135" cy="172192"/>
                </a:xfrm>
                <a:custGeom>
                  <a:avLst/>
                  <a:gdLst>
                    <a:gd name="connsiteX0" fmla="*/ 69885 w 90135"/>
                    <a:gd name="connsiteY0" fmla="*/ 0 h 172192"/>
                    <a:gd name="connsiteX1" fmla="*/ 20250 w 90135"/>
                    <a:gd name="connsiteY1" fmla="*/ 0 h 172192"/>
                    <a:gd name="connsiteX2" fmla="*/ 0 w 90135"/>
                    <a:gd name="connsiteY2" fmla="*/ 20260 h 172192"/>
                    <a:gd name="connsiteX3" fmla="*/ 0 w 90135"/>
                    <a:gd name="connsiteY3" fmla="*/ 151933 h 172192"/>
                    <a:gd name="connsiteX4" fmla="*/ 20250 w 90135"/>
                    <a:gd name="connsiteY4" fmla="*/ 172193 h 172192"/>
                    <a:gd name="connsiteX5" fmla="*/ 69885 w 90135"/>
                    <a:gd name="connsiteY5" fmla="*/ 172193 h 172192"/>
                    <a:gd name="connsiteX6" fmla="*/ 90135 w 90135"/>
                    <a:gd name="connsiteY6" fmla="*/ 151933 h 172192"/>
                    <a:gd name="connsiteX7" fmla="*/ 90135 w 90135"/>
                    <a:gd name="connsiteY7" fmla="*/ 20260 h 172192"/>
                    <a:gd name="connsiteX8" fmla="*/ 69885 w 90135"/>
                    <a:gd name="connsiteY8" fmla="*/ 0 h 1721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135" h="172192">
                      <a:moveTo>
                        <a:pt x="69885" y="0"/>
                      </a:moveTo>
                      <a:lnTo>
                        <a:pt x="20250" y="0"/>
                      </a:lnTo>
                      <a:cubicBezTo>
                        <a:pt x="9068" y="0"/>
                        <a:pt x="0" y="9068"/>
                        <a:pt x="0" y="20260"/>
                      </a:cubicBezTo>
                      <a:lnTo>
                        <a:pt x="0" y="151933"/>
                      </a:lnTo>
                      <a:cubicBezTo>
                        <a:pt x="0" y="163116"/>
                        <a:pt x="9068" y="172193"/>
                        <a:pt x="20250" y="172193"/>
                      </a:cubicBezTo>
                      <a:lnTo>
                        <a:pt x="69885" y="172193"/>
                      </a:lnTo>
                      <a:cubicBezTo>
                        <a:pt x="81067" y="172193"/>
                        <a:pt x="90135" y="163116"/>
                        <a:pt x="90135" y="151933"/>
                      </a:cubicBezTo>
                      <a:lnTo>
                        <a:pt x="90135" y="20260"/>
                      </a:lnTo>
                      <a:cubicBezTo>
                        <a:pt x="90154" y="9068"/>
                        <a:pt x="81086" y="0"/>
                        <a:pt x="69885" y="0"/>
                      </a:cubicBezTo>
                      <a:close/>
                    </a:path>
                  </a:pathLst>
                </a:custGeom>
                <a:grpFill/>
                <a:ln w="9525" cap="flat">
                  <a:noFill/>
                  <a:prstDash val="solid"/>
                  <a:miter/>
                </a:ln>
              </p:spPr>
              <p:txBody>
                <a:bodyPr rtlCol="0" anchor="ctr"/>
                <a:lstStyle/>
                <a:p>
                  <a:endParaRPr lang="en-ID"/>
                </a:p>
              </p:txBody>
            </p:sp>
            <p:sp>
              <p:nvSpPr>
                <p:cNvPr id="33" name="Freeform: Shape 32">
                  <a:extLst>
                    <a:ext uri="{FF2B5EF4-FFF2-40B4-BE49-F238E27FC236}">
                      <a16:creationId xmlns:a16="http://schemas.microsoft.com/office/drawing/2014/main" id="{6656E3FB-F06E-47EB-9860-CB7E46A52B16}"/>
                    </a:ext>
                  </a:extLst>
                </p:cNvPr>
                <p:cNvSpPr/>
                <p:nvPr/>
              </p:nvSpPr>
              <p:spPr>
                <a:xfrm>
                  <a:off x="6110182" y="3480653"/>
                  <a:ext cx="90135" cy="172192"/>
                </a:xfrm>
                <a:custGeom>
                  <a:avLst/>
                  <a:gdLst>
                    <a:gd name="connsiteX0" fmla="*/ 69894 w 90135"/>
                    <a:gd name="connsiteY0" fmla="*/ 0 h 172192"/>
                    <a:gd name="connsiteX1" fmla="*/ 20260 w 90135"/>
                    <a:gd name="connsiteY1" fmla="*/ 0 h 172192"/>
                    <a:gd name="connsiteX2" fmla="*/ 0 w 90135"/>
                    <a:gd name="connsiteY2" fmla="*/ 20260 h 172192"/>
                    <a:gd name="connsiteX3" fmla="*/ 0 w 90135"/>
                    <a:gd name="connsiteY3" fmla="*/ 151933 h 172192"/>
                    <a:gd name="connsiteX4" fmla="*/ 20260 w 90135"/>
                    <a:gd name="connsiteY4" fmla="*/ 172193 h 172192"/>
                    <a:gd name="connsiteX5" fmla="*/ 69894 w 90135"/>
                    <a:gd name="connsiteY5" fmla="*/ 172193 h 172192"/>
                    <a:gd name="connsiteX6" fmla="*/ 90135 w 90135"/>
                    <a:gd name="connsiteY6" fmla="*/ 151933 h 172192"/>
                    <a:gd name="connsiteX7" fmla="*/ 90135 w 90135"/>
                    <a:gd name="connsiteY7" fmla="*/ 20260 h 172192"/>
                    <a:gd name="connsiteX8" fmla="*/ 69894 w 90135"/>
                    <a:gd name="connsiteY8" fmla="*/ 0 h 1721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135" h="172192">
                      <a:moveTo>
                        <a:pt x="69894" y="0"/>
                      </a:moveTo>
                      <a:lnTo>
                        <a:pt x="20260" y="0"/>
                      </a:lnTo>
                      <a:cubicBezTo>
                        <a:pt x="9068" y="0"/>
                        <a:pt x="0" y="9068"/>
                        <a:pt x="0" y="20260"/>
                      </a:cubicBezTo>
                      <a:lnTo>
                        <a:pt x="0" y="151933"/>
                      </a:lnTo>
                      <a:cubicBezTo>
                        <a:pt x="0" y="163116"/>
                        <a:pt x="9068" y="172193"/>
                        <a:pt x="20260" y="172193"/>
                      </a:cubicBezTo>
                      <a:lnTo>
                        <a:pt x="69894" y="172193"/>
                      </a:lnTo>
                      <a:cubicBezTo>
                        <a:pt x="81077" y="172193"/>
                        <a:pt x="90135" y="163116"/>
                        <a:pt x="90135" y="151933"/>
                      </a:cubicBezTo>
                      <a:lnTo>
                        <a:pt x="90135" y="20260"/>
                      </a:lnTo>
                      <a:cubicBezTo>
                        <a:pt x="90154" y="9068"/>
                        <a:pt x="81077" y="0"/>
                        <a:pt x="69894" y="0"/>
                      </a:cubicBezTo>
                      <a:close/>
                    </a:path>
                  </a:pathLst>
                </a:custGeom>
                <a:grpFill/>
                <a:ln w="9525" cap="flat">
                  <a:noFill/>
                  <a:prstDash val="solid"/>
                  <a:miter/>
                </a:ln>
              </p:spPr>
              <p:txBody>
                <a:bodyPr rtlCol="0" anchor="ctr"/>
                <a:lstStyle/>
                <a:p>
                  <a:endParaRPr lang="en-ID"/>
                </a:p>
              </p:txBody>
            </p:sp>
            <p:sp>
              <p:nvSpPr>
                <p:cNvPr id="34" name="Freeform: Shape 33">
                  <a:extLst>
                    <a:ext uri="{FF2B5EF4-FFF2-40B4-BE49-F238E27FC236}">
                      <a16:creationId xmlns:a16="http://schemas.microsoft.com/office/drawing/2014/main" id="{7DCB0DE9-52D6-4BD7-A0D6-1ED8A6A374E5}"/>
                    </a:ext>
                  </a:extLst>
                </p:cNvPr>
                <p:cNvSpPr/>
                <p:nvPr/>
              </p:nvSpPr>
              <p:spPr>
                <a:xfrm>
                  <a:off x="6228701" y="3419874"/>
                  <a:ext cx="90135" cy="232962"/>
                </a:xfrm>
                <a:custGeom>
                  <a:avLst/>
                  <a:gdLst>
                    <a:gd name="connsiteX0" fmla="*/ 69885 w 90135"/>
                    <a:gd name="connsiteY0" fmla="*/ 0 h 232962"/>
                    <a:gd name="connsiteX1" fmla="*/ 20250 w 90135"/>
                    <a:gd name="connsiteY1" fmla="*/ 0 h 232962"/>
                    <a:gd name="connsiteX2" fmla="*/ 0 w 90135"/>
                    <a:gd name="connsiteY2" fmla="*/ 20250 h 232962"/>
                    <a:gd name="connsiteX3" fmla="*/ 0 w 90135"/>
                    <a:gd name="connsiteY3" fmla="*/ 212703 h 232962"/>
                    <a:gd name="connsiteX4" fmla="*/ 20250 w 90135"/>
                    <a:gd name="connsiteY4" fmla="*/ 232962 h 232962"/>
                    <a:gd name="connsiteX5" fmla="*/ 69885 w 90135"/>
                    <a:gd name="connsiteY5" fmla="*/ 232962 h 232962"/>
                    <a:gd name="connsiteX6" fmla="*/ 90135 w 90135"/>
                    <a:gd name="connsiteY6" fmla="*/ 212703 h 232962"/>
                    <a:gd name="connsiteX7" fmla="*/ 90135 w 90135"/>
                    <a:gd name="connsiteY7" fmla="*/ 20260 h 232962"/>
                    <a:gd name="connsiteX8" fmla="*/ 69885 w 90135"/>
                    <a:gd name="connsiteY8" fmla="*/ 0 h 232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135" h="232962">
                      <a:moveTo>
                        <a:pt x="69885" y="0"/>
                      </a:moveTo>
                      <a:lnTo>
                        <a:pt x="20250" y="0"/>
                      </a:lnTo>
                      <a:cubicBezTo>
                        <a:pt x="9068" y="0"/>
                        <a:pt x="0" y="9077"/>
                        <a:pt x="0" y="20250"/>
                      </a:cubicBezTo>
                      <a:lnTo>
                        <a:pt x="0" y="212703"/>
                      </a:lnTo>
                      <a:cubicBezTo>
                        <a:pt x="0" y="223885"/>
                        <a:pt x="9068" y="232962"/>
                        <a:pt x="20250" y="232962"/>
                      </a:cubicBezTo>
                      <a:lnTo>
                        <a:pt x="69885" y="232962"/>
                      </a:lnTo>
                      <a:cubicBezTo>
                        <a:pt x="81067" y="232962"/>
                        <a:pt x="90135" y="223885"/>
                        <a:pt x="90135" y="212703"/>
                      </a:cubicBezTo>
                      <a:lnTo>
                        <a:pt x="90135" y="20260"/>
                      </a:lnTo>
                      <a:cubicBezTo>
                        <a:pt x="90145" y="9077"/>
                        <a:pt x="81058" y="0"/>
                        <a:pt x="69885" y="0"/>
                      </a:cubicBezTo>
                      <a:close/>
                    </a:path>
                  </a:pathLst>
                </a:custGeom>
                <a:grpFill/>
                <a:ln w="9525" cap="flat">
                  <a:noFill/>
                  <a:prstDash val="solid"/>
                  <a:miter/>
                </a:ln>
              </p:spPr>
              <p:txBody>
                <a:bodyPr rtlCol="0" anchor="ctr"/>
                <a:lstStyle/>
                <a:p>
                  <a:endParaRPr lang="en-ID"/>
                </a:p>
              </p:txBody>
            </p:sp>
            <p:sp>
              <p:nvSpPr>
                <p:cNvPr id="35" name="Freeform: Shape 34">
                  <a:extLst>
                    <a:ext uri="{FF2B5EF4-FFF2-40B4-BE49-F238E27FC236}">
                      <a16:creationId xmlns:a16="http://schemas.microsoft.com/office/drawing/2014/main" id="{53526B1B-CA67-406B-A2C2-6C03E5506884}"/>
                    </a:ext>
                  </a:extLst>
                </p:cNvPr>
                <p:cNvSpPr/>
                <p:nvPr/>
              </p:nvSpPr>
              <p:spPr>
                <a:xfrm>
                  <a:off x="5944025" y="3223844"/>
                  <a:ext cx="265047" cy="233301"/>
                </a:xfrm>
                <a:custGeom>
                  <a:avLst/>
                  <a:gdLst>
                    <a:gd name="connsiteX0" fmla="*/ 205228 w 265047"/>
                    <a:gd name="connsiteY0" fmla="*/ 22028 h 233301"/>
                    <a:gd name="connsiteX1" fmla="*/ 202666 w 265047"/>
                    <a:gd name="connsiteY1" fmla="*/ 20418 h 233301"/>
                    <a:gd name="connsiteX2" fmla="*/ 144611 w 265047"/>
                    <a:gd name="connsiteY2" fmla="*/ 2225 h 233301"/>
                    <a:gd name="connsiteX3" fmla="*/ 102263 w 265047"/>
                    <a:gd name="connsiteY3" fmla="*/ 11731 h 233301"/>
                    <a:gd name="connsiteX4" fmla="*/ 97119 w 265047"/>
                    <a:gd name="connsiteY4" fmla="*/ 18799 h 233301"/>
                    <a:gd name="connsiteX5" fmla="*/ 71278 w 265047"/>
                    <a:gd name="connsiteY5" fmla="*/ 79606 h 233301"/>
                    <a:gd name="connsiteX6" fmla="*/ 72621 w 265047"/>
                    <a:gd name="connsiteY6" fmla="*/ 92360 h 233301"/>
                    <a:gd name="connsiteX7" fmla="*/ 89090 w 265047"/>
                    <a:gd name="connsiteY7" fmla="*/ 105429 h 233301"/>
                    <a:gd name="connsiteX8" fmla="*/ 111921 w 265047"/>
                    <a:gd name="connsiteY8" fmla="*/ 98180 h 233301"/>
                    <a:gd name="connsiteX9" fmla="*/ 115922 w 265047"/>
                    <a:gd name="connsiteY9" fmla="*/ 93056 h 233301"/>
                    <a:gd name="connsiteX10" fmla="*/ 124627 w 265047"/>
                    <a:gd name="connsiteY10" fmla="*/ 76958 h 233301"/>
                    <a:gd name="connsiteX11" fmla="*/ 130304 w 265047"/>
                    <a:gd name="connsiteY11" fmla="*/ 69310 h 233301"/>
                    <a:gd name="connsiteX12" fmla="*/ 142801 w 265047"/>
                    <a:gd name="connsiteY12" fmla="*/ 66690 h 233301"/>
                    <a:gd name="connsiteX13" fmla="*/ 223964 w 265047"/>
                    <a:gd name="connsiteY13" fmla="*/ 147701 h 233301"/>
                    <a:gd name="connsiteX14" fmla="*/ 222868 w 265047"/>
                    <a:gd name="connsiteY14" fmla="*/ 157759 h 233301"/>
                    <a:gd name="connsiteX15" fmla="*/ 212810 w 265047"/>
                    <a:gd name="connsiteY15" fmla="*/ 158902 h 233301"/>
                    <a:gd name="connsiteX16" fmla="*/ 193665 w 265047"/>
                    <a:gd name="connsiteY16" fmla="*/ 139709 h 233301"/>
                    <a:gd name="connsiteX17" fmla="*/ 184730 w 265047"/>
                    <a:gd name="connsiteY17" fmla="*/ 139709 h 233301"/>
                    <a:gd name="connsiteX18" fmla="*/ 184730 w 265047"/>
                    <a:gd name="connsiteY18" fmla="*/ 148634 h 233301"/>
                    <a:gd name="connsiteX19" fmla="*/ 203875 w 265047"/>
                    <a:gd name="connsiteY19" fmla="*/ 167827 h 233301"/>
                    <a:gd name="connsiteX20" fmla="*/ 202761 w 265047"/>
                    <a:gd name="connsiteY20" fmla="*/ 177866 h 233301"/>
                    <a:gd name="connsiteX21" fmla="*/ 192731 w 265047"/>
                    <a:gd name="connsiteY21" fmla="*/ 178923 h 233301"/>
                    <a:gd name="connsiteX22" fmla="*/ 173576 w 265047"/>
                    <a:gd name="connsiteY22" fmla="*/ 159816 h 233301"/>
                    <a:gd name="connsiteX23" fmla="*/ 164652 w 265047"/>
                    <a:gd name="connsiteY23" fmla="*/ 159816 h 233301"/>
                    <a:gd name="connsiteX24" fmla="*/ 164652 w 265047"/>
                    <a:gd name="connsiteY24" fmla="*/ 168741 h 233301"/>
                    <a:gd name="connsiteX25" fmla="*/ 183797 w 265047"/>
                    <a:gd name="connsiteY25" fmla="*/ 187934 h 233301"/>
                    <a:gd name="connsiteX26" fmla="*/ 182673 w 265047"/>
                    <a:gd name="connsiteY26" fmla="*/ 197907 h 233301"/>
                    <a:gd name="connsiteX27" fmla="*/ 172614 w 265047"/>
                    <a:gd name="connsiteY27" fmla="*/ 199040 h 233301"/>
                    <a:gd name="connsiteX28" fmla="*/ 153469 w 265047"/>
                    <a:gd name="connsiteY28" fmla="*/ 179924 h 233301"/>
                    <a:gd name="connsiteX29" fmla="*/ 144544 w 265047"/>
                    <a:gd name="connsiteY29" fmla="*/ 179924 h 233301"/>
                    <a:gd name="connsiteX30" fmla="*/ 144544 w 265047"/>
                    <a:gd name="connsiteY30" fmla="*/ 188849 h 233301"/>
                    <a:gd name="connsiteX31" fmla="*/ 163699 w 265047"/>
                    <a:gd name="connsiteY31" fmla="*/ 207956 h 233301"/>
                    <a:gd name="connsiteX32" fmla="*/ 162613 w 265047"/>
                    <a:gd name="connsiteY32" fmla="*/ 218014 h 233301"/>
                    <a:gd name="connsiteX33" fmla="*/ 152545 w 265047"/>
                    <a:gd name="connsiteY33" fmla="*/ 219157 h 233301"/>
                    <a:gd name="connsiteX34" fmla="*/ 129228 w 265047"/>
                    <a:gd name="connsiteY34" fmla="*/ 195792 h 233301"/>
                    <a:gd name="connsiteX35" fmla="*/ 126713 w 265047"/>
                    <a:gd name="connsiteY35" fmla="*/ 178562 h 233301"/>
                    <a:gd name="connsiteX36" fmla="*/ 107730 w 265047"/>
                    <a:gd name="connsiteY36" fmla="*/ 177438 h 233301"/>
                    <a:gd name="connsiteX37" fmla="*/ 106644 w 265047"/>
                    <a:gd name="connsiteY37" fmla="*/ 158549 h 233301"/>
                    <a:gd name="connsiteX38" fmla="*/ 87670 w 265047"/>
                    <a:gd name="connsiteY38" fmla="*/ 157406 h 233301"/>
                    <a:gd name="connsiteX39" fmla="*/ 86527 w 265047"/>
                    <a:gd name="connsiteY39" fmla="*/ 138452 h 233301"/>
                    <a:gd name="connsiteX40" fmla="*/ 67554 w 265047"/>
                    <a:gd name="connsiteY40" fmla="*/ 137309 h 233301"/>
                    <a:gd name="connsiteX41" fmla="*/ 66458 w 265047"/>
                    <a:gd name="connsiteY41" fmla="*/ 118335 h 233301"/>
                    <a:gd name="connsiteX42" fmla="*/ 48523 w 265047"/>
                    <a:gd name="connsiteY42" fmla="*/ 116439 h 233301"/>
                    <a:gd name="connsiteX43" fmla="*/ 10756 w 265047"/>
                    <a:gd name="connsiteY43" fmla="*/ 78625 h 233301"/>
                    <a:gd name="connsiteX44" fmla="*/ 1822 w 265047"/>
                    <a:gd name="connsiteY44" fmla="*/ 78625 h 233301"/>
                    <a:gd name="connsiteX45" fmla="*/ 1822 w 265047"/>
                    <a:gd name="connsiteY45" fmla="*/ 87550 h 233301"/>
                    <a:gd name="connsiteX46" fmla="*/ 39484 w 265047"/>
                    <a:gd name="connsiteY46" fmla="*/ 125212 h 233301"/>
                    <a:gd name="connsiteX47" fmla="*/ 28339 w 265047"/>
                    <a:gd name="connsiteY47" fmla="*/ 136404 h 233301"/>
                    <a:gd name="connsiteX48" fmla="*/ 29454 w 265047"/>
                    <a:gd name="connsiteY48" fmla="*/ 155378 h 233301"/>
                    <a:gd name="connsiteX49" fmla="*/ 48408 w 265047"/>
                    <a:gd name="connsiteY49" fmla="*/ 156502 h 233301"/>
                    <a:gd name="connsiteX50" fmla="*/ 49551 w 265047"/>
                    <a:gd name="connsiteY50" fmla="*/ 175475 h 233301"/>
                    <a:gd name="connsiteX51" fmla="*/ 68516 w 265047"/>
                    <a:gd name="connsiteY51" fmla="*/ 176523 h 233301"/>
                    <a:gd name="connsiteX52" fmla="*/ 69611 w 265047"/>
                    <a:gd name="connsiteY52" fmla="*/ 195497 h 233301"/>
                    <a:gd name="connsiteX53" fmla="*/ 88585 w 265047"/>
                    <a:gd name="connsiteY53" fmla="*/ 196630 h 233301"/>
                    <a:gd name="connsiteX54" fmla="*/ 89728 w 265047"/>
                    <a:gd name="connsiteY54" fmla="*/ 215604 h 233301"/>
                    <a:gd name="connsiteX55" fmla="*/ 108654 w 265047"/>
                    <a:gd name="connsiteY55" fmla="*/ 216728 h 233301"/>
                    <a:gd name="connsiteX56" fmla="*/ 120475 w 265047"/>
                    <a:gd name="connsiteY56" fmla="*/ 204927 h 233301"/>
                    <a:gd name="connsiteX57" fmla="*/ 143620 w 265047"/>
                    <a:gd name="connsiteY57" fmla="*/ 228092 h 233301"/>
                    <a:gd name="connsiteX58" fmla="*/ 171500 w 265047"/>
                    <a:gd name="connsiteY58" fmla="*/ 226949 h 233301"/>
                    <a:gd name="connsiteX59" fmla="*/ 177767 w 265047"/>
                    <a:gd name="connsiteY59" fmla="*/ 213185 h 233301"/>
                    <a:gd name="connsiteX60" fmla="*/ 191569 w 265047"/>
                    <a:gd name="connsiteY60" fmla="*/ 206870 h 233301"/>
                    <a:gd name="connsiteX61" fmla="*/ 197875 w 265047"/>
                    <a:gd name="connsiteY61" fmla="*/ 193087 h 233301"/>
                    <a:gd name="connsiteX62" fmla="*/ 211676 w 265047"/>
                    <a:gd name="connsiteY62" fmla="*/ 186829 h 233301"/>
                    <a:gd name="connsiteX63" fmla="*/ 217944 w 265047"/>
                    <a:gd name="connsiteY63" fmla="*/ 172989 h 233301"/>
                    <a:gd name="connsiteX64" fmla="*/ 231746 w 265047"/>
                    <a:gd name="connsiteY64" fmla="*/ 166712 h 233301"/>
                    <a:gd name="connsiteX65" fmla="*/ 232860 w 265047"/>
                    <a:gd name="connsiteY65" fmla="*/ 138823 h 233301"/>
                    <a:gd name="connsiteX66" fmla="*/ 223126 w 265047"/>
                    <a:gd name="connsiteY66" fmla="*/ 129051 h 233301"/>
                    <a:gd name="connsiteX67" fmla="*/ 263197 w 265047"/>
                    <a:gd name="connsiteY67" fmla="*/ 88979 h 233301"/>
                    <a:gd name="connsiteX68" fmla="*/ 263197 w 265047"/>
                    <a:gd name="connsiteY68" fmla="*/ 80054 h 233301"/>
                    <a:gd name="connsiteX69" fmla="*/ 205228 w 265047"/>
                    <a:gd name="connsiteY69" fmla="*/ 22028 h 2333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265047" h="233301">
                      <a:moveTo>
                        <a:pt x="205228" y="22028"/>
                      </a:moveTo>
                      <a:cubicBezTo>
                        <a:pt x="204504" y="21266"/>
                        <a:pt x="203609" y="20723"/>
                        <a:pt x="202666" y="20418"/>
                      </a:cubicBezTo>
                      <a:lnTo>
                        <a:pt x="144611" y="2225"/>
                      </a:lnTo>
                      <a:cubicBezTo>
                        <a:pt x="121418" y="-5090"/>
                        <a:pt x="106311" y="7626"/>
                        <a:pt x="102263" y="11731"/>
                      </a:cubicBezTo>
                      <a:cubicBezTo>
                        <a:pt x="99882" y="14112"/>
                        <a:pt x="98081" y="16579"/>
                        <a:pt x="97119" y="18799"/>
                      </a:cubicBezTo>
                      <a:lnTo>
                        <a:pt x="71278" y="79606"/>
                      </a:lnTo>
                      <a:cubicBezTo>
                        <a:pt x="69802" y="83026"/>
                        <a:pt x="70306" y="87703"/>
                        <a:pt x="72621" y="92360"/>
                      </a:cubicBezTo>
                      <a:cubicBezTo>
                        <a:pt x="75974" y="98933"/>
                        <a:pt x="81946" y="103695"/>
                        <a:pt x="89090" y="105429"/>
                      </a:cubicBezTo>
                      <a:cubicBezTo>
                        <a:pt x="97100" y="107315"/>
                        <a:pt x="105416" y="104676"/>
                        <a:pt x="111921" y="98180"/>
                      </a:cubicBezTo>
                      <a:cubicBezTo>
                        <a:pt x="113645" y="96532"/>
                        <a:pt x="115064" y="94618"/>
                        <a:pt x="115922" y="93056"/>
                      </a:cubicBezTo>
                      <a:lnTo>
                        <a:pt x="124627" y="76958"/>
                      </a:lnTo>
                      <a:cubicBezTo>
                        <a:pt x="126028" y="74291"/>
                        <a:pt x="128104" y="71472"/>
                        <a:pt x="130304" y="69310"/>
                      </a:cubicBezTo>
                      <a:cubicBezTo>
                        <a:pt x="137762" y="61861"/>
                        <a:pt x="141296" y="65224"/>
                        <a:pt x="142801" y="66690"/>
                      </a:cubicBezTo>
                      <a:cubicBezTo>
                        <a:pt x="155812" y="79292"/>
                        <a:pt x="223964" y="147701"/>
                        <a:pt x="223964" y="147701"/>
                      </a:cubicBezTo>
                      <a:cubicBezTo>
                        <a:pt x="226412" y="150110"/>
                        <a:pt x="225869" y="154749"/>
                        <a:pt x="222868" y="157759"/>
                      </a:cubicBezTo>
                      <a:cubicBezTo>
                        <a:pt x="219830" y="160750"/>
                        <a:pt x="215220" y="161302"/>
                        <a:pt x="212810" y="158902"/>
                      </a:cubicBezTo>
                      <a:lnTo>
                        <a:pt x="193665" y="139709"/>
                      </a:lnTo>
                      <a:cubicBezTo>
                        <a:pt x="191169" y="137261"/>
                        <a:pt x="187226" y="137261"/>
                        <a:pt x="184730" y="139709"/>
                      </a:cubicBezTo>
                      <a:cubicBezTo>
                        <a:pt x="182244" y="142224"/>
                        <a:pt x="182244" y="146177"/>
                        <a:pt x="184730" y="148634"/>
                      </a:cubicBezTo>
                      <a:lnTo>
                        <a:pt x="203875" y="167827"/>
                      </a:lnTo>
                      <a:cubicBezTo>
                        <a:pt x="206295" y="170218"/>
                        <a:pt x="205790" y="174856"/>
                        <a:pt x="202761" y="177866"/>
                      </a:cubicBezTo>
                      <a:cubicBezTo>
                        <a:pt x="199742" y="180876"/>
                        <a:pt x="195132" y="181409"/>
                        <a:pt x="192731" y="178923"/>
                      </a:cubicBezTo>
                      <a:lnTo>
                        <a:pt x="173576" y="159816"/>
                      </a:lnTo>
                      <a:cubicBezTo>
                        <a:pt x="171090" y="157368"/>
                        <a:pt x="167090" y="157368"/>
                        <a:pt x="164652" y="159816"/>
                      </a:cubicBezTo>
                      <a:cubicBezTo>
                        <a:pt x="162166" y="162245"/>
                        <a:pt x="162166" y="166293"/>
                        <a:pt x="164652" y="168741"/>
                      </a:cubicBezTo>
                      <a:lnTo>
                        <a:pt x="183797" y="187934"/>
                      </a:lnTo>
                      <a:cubicBezTo>
                        <a:pt x="186207" y="190334"/>
                        <a:pt x="185673" y="194887"/>
                        <a:pt x="182673" y="197907"/>
                      </a:cubicBezTo>
                      <a:cubicBezTo>
                        <a:pt x="179672" y="200983"/>
                        <a:pt x="175072" y="201450"/>
                        <a:pt x="172614" y="199040"/>
                      </a:cubicBezTo>
                      <a:lnTo>
                        <a:pt x="153469" y="179924"/>
                      </a:lnTo>
                      <a:cubicBezTo>
                        <a:pt x="151031" y="177409"/>
                        <a:pt x="147030" y="177409"/>
                        <a:pt x="144544" y="179924"/>
                      </a:cubicBezTo>
                      <a:cubicBezTo>
                        <a:pt x="142115" y="182372"/>
                        <a:pt x="142115" y="186334"/>
                        <a:pt x="144544" y="188849"/>
                      </a:cubicBezTo>
                      <a:lnTo>
                        <a:pt x="163699" y="207956"/>
                      </a:lnTo>
                      <a:cubicBezTo>
                        <a:pt x="166147" y="210365"/>
                        <a:pt x="165604" y="215004"/>
                        <a:pt x="162613" y="218014"/>
                      </a:cubicBezTo>
                      <a:cubicBezTo>
                        <a:pt x="159565" y="221033"/>
                        <a:pt x="154955" y="221567"/>
                        <a:pt x="152545" y="219157"/>
                      </a:cubicBezTo>
                      <a:lnTo>
                        <a:pt x="129228" y="195792"/>
                      </a:lnTo>
                      <a:cubicBezTo>
                        <a:pt x="132543" y="190782"/>
                        <a:pt x="131638" y="183553"/>
                        <a:pt x="126713" y="178562"/>
                      </a:cubicBezTo>
                      <a:cubicBezTo>
                        <a:pt x="121189" y="173085"/>
                        <a:pt x="112655" y="172561"/>
                        <a:pt x="107730" y="177438"/>
                      </a:cubicBezTo>
                      <a:cubicBezTo>
                        <a:pt x="112655" y="172561"/>
                        <a:pt x="112169" y="164026"/>
                        <a:pt x="106644" y="158549"/>
                      </a:cubicBezTo>
                      <a:cubicBezTo>
                        <a:pt x="101072" y="152977"/>
                        <a:pt x="92585" y="152453"/>
                        <a:pt x="87670" y="157406"/>
                      </a:cubicBezTo>
                      <a:cubicBezTo>
                        <a:pt x="92585" y="152453"/>
                        <a:pt x="92100" y="144014"/>
                        <a:pt x="86527" y="138452"/>
                      </a:cubicBezTo>
                      <a:cubicBezTo>
                        <a:pt x="81003" y="132880"/>
                        <a:pt x="72516" y="132346"/>
                        <a:pt x="67554" y="137309"/>
                      </a:cubicBezTo>
                      <a:cubicBezTo>
                        <a:pt x="72516" y="132346"/>
                        <a:pt x="71983" y="123917"/>
                        <a:pt x="66458" y="118335"/>
                      </a:cubicBezTo>
                      <a:cubicBezTo>
                        <a:pt x="61277" y="113191"/>
                        <a:pt x="53552" y="112448"/>
                        <a:pt x="48523" y="116439"/>
                      </a:cubicBezTo>
                      <a:lnTo>
                        <a:pt x="10756" y="78625"/>
                      </a:lnTo>
                      <a:cubicBezTo>
                        <a:pt x="8308" y="76177"/>
                        <a:pt x="4308" y="76177"/>
                        <a:pt x="1822" y="78625"/>
                      </a:cubicBezTo>
                      <a:cubicBezTo>
                        <a:pt x="-607" y="81140"/>
                        <a:pt x="-607" y="85102"/>
                        <a:pt x="1822" y="87550"/>
                      </a:cubicBezTo>
                      <a:lnTo>
                        <a:pt x="39484" y="125212"/>
                      </a:lnTo>
                      <a:lnTo>
                        <a:pt x="28339" y="136404"/>
                      </a:lnTo>
                      <a:cubicBezTo>
                        <a:pt x="23424" y="141366"/>
                        <a:pt x="23901" y="149796"/>
                        <a:pt x="29454" y="155378"/>
                      </a:cubicBezTo>
                      <a:cubicBezTo>
                        <a:pt x="35007" y="160931"/>
                        <a:pt x="43484" y="161378"/>
                        <a:pt x="48408" y="156502"/>
                      </a:cubicBezTo>
                      <a:cubicBezTo>
                        <a:pt x="43484" y="161378"/>
                        <a:pt x="43979" y="169913"/>
                        <a:pt x="49551" y="175475"/>
                      </a:cubicBezTo>
                      <a:cubicBezTo>
                        <a:pt x="55066" y="180962"/>
                        <a:pt x="63563" y="181495"/>
                        <a:pt x="68516" y="176523"/>
                      </a:cubicBezTo>
                      <a:cubicBezTo>
                        <a:pt x="63563" y="181486"/>
                        <a:pt x="64087" y="190011"/>
                        <a:pt x="69611" y="195497"/>
                      </a:cubicBezTo>
                      <a:cubicBezTo>
                        <a:pt x="75183" y="201088"/>
                        <a:pt x="83670" y="201602"/>
                        <a:pt x="88585" y="196630"/>
                      </a:cubicBezTo>
                      <a:cubicBezTo>
                        <a:pt x="83670" y="201593"/>
                        <a:pt x="84146" y="210032"/>
                        <a:pt x="89728" y="215604"/>
                      </a:cubicBezTo>
                      <a:cubicBezTo>
                        <a:pt x="95252" y="221176"/>
                        <a:pt x="103730" y="221605"/>
                        <a:pt x="108654" y="216728"/>
                      </a:cubicBezTo>
                      <a:lnTo>
                        <a:pt x="120475" y="204927"/>
                      </a:lnTo>
                      <a:lnTo>
                        <a:pt x="143620" y="228092"/>
                      </a:lnTo>
                      <a:cubicBezTo>
                        <a:pt x="151012" y="235464"/>
                        <a:pt x="163499" y="234950"/>
                        <a:pt x="171500" y="226949"/>
                      </a:cubicBezTo>
                      <a:cubicBezTo>
                        <a:pt x="175386" y="223072"/>
                        <a:pt x="177482" y="218052"/>
                        <a:pt x="177767" y="213185"/>
                      </a:cubicBezTo>
                      <a:cubicBezTo>
                        <a:pt x="182692" y="212899"/>
                        <a:pt x="187683" y="210813"/>
                        <a:pt x="191569" y="206870"/>
                      </a:cubicBezTo>
                      <a:cubicBezTo>
                        <a:pt x="195503" y="202965"/>
                        <a:pt x="197579" y="198040"/>
                        <a:pt x="197875" y="193087"/>
                      </a:cubicBezTo>
                      <a:cubicBezTo>
                        <a:pt x="202809" y="192801"/>
                        <a:pt x="207752" y="190715"/>
                        <a:pt x="211676" y="186829"/>
                      </a:cubicBezTo>
                      <a:cubicBezTo>
                        <a:pt x="215572" y="182933"/>
                        <a:pt x="217649" y="177942"/>
                        <a:pt x="217944" y="172989"/>
                      </a:cubicBezTo>
                      <a:cubicBezTo>
                        <a:pt x="222859" y="172704"/>
                        <a:pt x="227869" y="170608"/>
                        <a:pt x="231746" y="166712"/>
                      </a:cubicBezTo>
                      <a:cubicBezTo>
                        <a:pt x="239747" y="158711"/>
                        <a:pt x="240232" y="146224"/>
                        <a:pt x="232860" y="138823"/>
                      </a:cubicBezTo>
                      <a:lnTo>
                        <a:pt x="223126" y="129051"/>
                      </a:lnTo>
                      <a:lnTo>
                        <a:pt x="263197" y="88979"/>
                      </a:lnTo>
                      <a:cubicBezTo>
                        <a:pt x="265664" y="86550"/>
                        <a:pt x="265664" y="82511"/>
                        <a:pt x="263197" y="80054"/>
                      </a:cubicBezTo>
                      <a:lnTo>
                        <a:pt x="205228" y="22028"/>
                      </a:lnTo>
                      <a:close/>
                    </a:path>
                  </a:pathLst>
                </a:custGeom>
                <a:grpFill/>
                <a:ln w="9525" cap="flat">
                  <a:noFill/>
                  <a:prstDash val="solid"/>
                  <a:miter/>
                </a:ln>
              </p:spPr>
              <p:txBody>
                <a:bodyPr rtlCol="0" anchor="ctr"/>
                <a:lstStyle/>
                <a:p>
                  <a:endParaRPr lang="en-ID"/>
                </a:p>
              </p:txBody>
            </p:sp>
            <p:sp>
              <p:nvSpPr>
                <p:cNvPr id="36" name="Freeform: Shape 35">
                  <a:extLst>
                    <a:ext uri="{FF2B5EF4-FFF2-40B4-BE49-F238E27FC236}">
                      <a16:creationId xmlns:a16="http://schemas.microsoft.com/office/drawing/2014/main" id="{CAF6E1EC-8CEA-4DC9-93F8-2488539D71E4}"/>
                    </a:ext>
                  </a:extLst>
                </p:cNvPr>
                <p:cNvSpPr/>
                <p:nvPr/>
              </p:nvSpPr>
              <p:spPr>
                <a:xfrm>
                  <a:off x="6153761" y="3205154"/>
                  <a:ext cx="94177" cy="94197"/>
                </a:xfrm>
                <a:custGeom>
                  <a:avLst/>
                  <a:gdLst>
                    <a:gd name="connsiteX0" fmla="*/ 90476 w 94177"/>
                    <a:gd name="connsiteY0" fmla="*/ 54795 h 94197"/>
                    <a:gd name="connsiteX1" fmla="*/ 39412 w 94177"/>
                    <a:gd name="connsiteY1" fmla="*/ 3722 h 94197"/>
                    <a:gd name="connsiteX2" fmla="*/ 21534 w 94177"/>
                    <a:gd name="connsiteY2" fmla="*/ 3722 h 94197"/>
                    <a:gd name="connsiteX3" fmla="*/ 3693 w 94177"/>
                    <a:gd name="connsiteY3" fmla="*/ 21562 h 94197"/>
                    <a:gd name="connsiteX4" fmla="*/ 3693 w 94177"/>
                    <a:gd name="connsiteY4" fmla="*/ 39393 h 94197"/>
                    <a:gd name="connsiteX5" fmla="*/ 54795 w 94177"/>
                    <a:gd name="connsiteY5" fmla="*/ 90476 h 94197"/>
                    <a:gd name="connsiteX6" fmla="*/ 72654 w 94177"/>
                    <a:gd name="connsiteY6" fmla="*/ 90476 h 94197"/>
                    <a:gd name="connsiteX7" fmla="*/ 90485 w 94177"/>
                    <a:gd name="connsiteY7" fmla="*/ 72626 h 94197"/>
                    <a:gd name="connsiteX8" fmla="*/ 90476 w 94177"/>
                    <a:gd name="connsiteY8" fmla="*/ 54795 h 94197"/>
                    <a:gd name="connsiteX9" fmla="*/ 63672 w 94177"/>
                    <a:gd name="connsiteY9" fmla="*/ 80827 h 94197"/>
                    <a:gd name="connsiteX10" fmla="*/ 53347 w 94177"/>
                    <a:gd name="connsiteY10" fmla="*/ 70464 h 94197"/>
                    <a:gd name="connsiteX11" fmla="*/ 63672 w 94177"/>
                    <a:gd name="connsiteY11" fmla="*/ 60110 h 94197"/>
                    <a:gd name="connsiteX12" fmla="*/ 74035 w 94177"/>
                    <a:gd name="connsiteY12" fmla="*/ 70473 h 94197"/>
                    <a:gd name="connsiteX13" fmla="*/ 63672 w 94177"/>
                    <a:gd name="connsiteY13" fmla="*/ 80827 h 94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94177" h="94197">
                      <a:moveTo>
                        <a:pt x="90476" y="54795"/>
                      </a:moveTo>
                      <a:lnTo>
                        <a:pt x="39412" y="3722"/>
                      </a:lnTo>
                      <a:cubicBezTo>
                        <a:pt x="34478" y="-1241"/>
                        <a:pt x="26496" y="-1241"/>
                        <a:pt x="21534" y="3722"/>
                      </a:cubicBezTo>
                      <a:lnTo>
                        <a:pt x="3693" y="21562"/>
                      </a:lnTo>
                      <a:cubicBezTo>
                        <a:pt x="-1231" y="26515"/>
                        <a:pt x="-1231" y="34516"/>
                        <a:pt x="3693" y="39393"/>
                      </a:cubicBezTo>
                      <a:lnTo>
                        <a:pt x="54795" y="90476"/>
                      </a:lnTo>
                      <a:cubicBezTo>
                        <a:pt x="59729" y="95438"/>
                        <a:pt x="67720" y="95438"/>
                        <a:pt x="72654" y="90476"/>
                      </a:cubicBezTo>
                      <a:lnTo>
                        <a:pt x="90485" y="72626"/>
                      </a:lnTo>
                      <a:cubicBezTo>
                        <a:pt x="95410" y="67749"/>
                        <a:pt x="95410" y="59738"/>
                        <a:pt x="90476" y="54795"/>
                      </a:cubicBezTo>
                      <a:close/>
                      <a:moveTo>
                        <a:pt x="63672" y="80827"/>
                      </a:moveTo>
                      <a:cubicBezTo>
                        <a:pt x="57957" y="80827"/>
                        <a:pt x="53347" y="76169"/>
                        <a:pt x="53347" y="70464"/>
                      </a:cubicBezTo>
                      <a:cubicBezTo>
                        <a:pt x="53347" y="64758"/>
                        <a:pt x="57967" y="60110"/>
                        <a:pt x="63672" y="60110"/>
                      </a:cubicBezTo>
                      <a:cubicBezTo>
                        <a:pt x="69406" y="60110"/>
                        <a:pt x="74035" y="64768"/>
                        <a:pt x="74035" y="70473"/>
                      </a:cubicBezTo>
                      <a:cubicBezTo>
                        <a:pt x="74035" y="76179"/>
                        <a:pt x="69406" y="80827"/>
                        <a:pt x="63672" y="80827"/>
                      </a:cubicBezTo>
                      <a:close/>
                    </a:path>
                  </a:pathLst>
                </a:custGeom>
                <a:grpFill/>
                <a:ln w="9525" cap="flat">
                  <a:noFill/>
                  <a:prstDash val="solid"/>
                  <a:miter/>
                </a:ln>
              </p:spPr>
              <p:txBody>
                <a:bodyPr rtlCol="0" anchor="ctr"/>
                <a:lstStyle/>
                <a:p>
                  <a:endParaRPr lang="en-ID"/>
                </a:p>
              </p:txBody>
            </p:sp>
          </p:grpSp>
        </p:grpSp>
        <p:sp>
          <p:nvSpPr>
            <p:cNvPr id="74" name="TextBox 73">
              <a:extLst>
                <a:ext uri="{FF2B5EF4-FFF2-40B4-BE49-F238E27FC236}">
                  <a16:creationId xmlns:a16="http://schemas.microsoft.com/office/drawing/2014/main" id="{0EA86F70-1422-4514-851D-15EF6C2D1C55}"/>
                </a:ext>
              </a:extLst>
            </p:cNvPr>
            <p:cNvSpPr txBox="1"/>
            <p:nvPr/>
          </p:nvSpPr>
          <p:spPr>
            <a:xfrm>
              <a:off x="9754780" y="5458088"/>
              <a:ext cx="1370889" cy="261610"/>
            </a:xfrm>
            <a:prstGeom prst="rect">
              <a:avLst/>
            </a:prstGeom>
            <a:noFill/>
          </p:spPr>
          <p:txBody>
            <a:bodyPr wrap="none" rtlCol="0">
              <a:spAutoFit/>
            </a:bodyPr>
            <a:lstStyle/>
            <a:p>
              <a:pPr algn="ctr"/>
              <a:r>
                <a:rPr lang="en-US" sz="1100" b="1" spc="200">
                  <a:solidFill>
                    <a:schemeClr val="tx1">
                      <a:lumMod val="75000"/>
                      <a:lumOff val="25000"/>
                    </a:schemeClr>
                  </a:solidFill>
                  <a:latin typeface="Poppins SemiBold" panose="00000700000000000000" pitchFamily="2" charset="0"/>
                  <a:ea typeface="Open Sans" panose="020B0606030504020204" pitchFamily="34" charset="0"/>
                  <a:cs typeface="Poppins SemiBold" panose="00000700000000000000" pitchFamily="2" charset="0"/>
                </a:rPr>
                <a:t>Service Four</a:t>
              </a:r>
            </a:p>
          </p:txBody>
        </p:sp>
        <p:sp>
          <p:nvSpPr>
            <p:cNvPr id="75" name="Rectangle 74">
              <a:extLst>
                <a:ext uri="{FF2B5EF4-FFF2-40B4-BE49-F238E27FC236}">
                  <a16:creationId xmlns:a16="http://schemas.microsoft.com/office/drawing/2014/main" id="{9659AD8A-8E28-4592-9998-F592EF54EE17}"/>
                </a:ext>
              </a:extLst>
            </p:cNvPr>
            <p:cNvSpPr/>
            <p:nvPr/>
          </p:nvSpPr>
          <p:spPr>
            <a:xfrm>
              <a:off x="9454100" y="5719698"/>
              <a:ext cx="1972250" cy="306302"/>
            </a:xfrm>
            <a:prstGeom prst="rect">
              <a:avLst/>
            </a:prstGeom>
          </p:spPr>
          <p:txBody>
            <a:bodyPr wrap="square">
              <a:spAutoFit/>
            </a:bodyPr>
            <a:lstStyle/>
            <a:p>
              <a:pPr marL="171450" indent="-171450" algn="ctr">
                <a:lnSpc>
                  <a:spcPct val="150000"/>
                </a:lnSpc>
                <a:buFont typeface="Arial" panose="020B0604020202020204" pitchFamily="34" charset="0"/>
                <a:buChar char="•"/>
              </a:pPr>
              <a:r>
                <a:rPr lang="en-US" sz="1050">
                  <a:solidFill>
                    <a:schemeClr val="tx1">
                      <a:lumMod val="50000"/>
                      <a:lumOff val="50000"/>
                    </a:schemeClr>
                  </a:solidFill>
                  <a:latin typeface="Muli" pitchFamily="2" charset="0"/>
                  <a:ea typeface="Open Sans" panose="020B0606030504020204" pitchFamily="34" charset="0"/>
                  <a:cs typeface="Open Sans" panose="020B0606030504020204" pitchFamily="34" charset="0"/>
                </a:rPr>
                <a:t>At vero eos et accusamus</a:t>
              </a:r>
            </a:p>
          </p:txBody>
        </p:sp>
        <p:sp>
          <p:nvSpPr>
            <p:cNvPr id="76" name="Rectangle 75">
              <a:extLst>
                <a:ext uri="{FF2B5EF4-FFF2-40B4-BE49-F238E27FC236}">
                  <a16:creationId xmlns:a16="http://schemas.microsoft.com/office/drawing/2014/main" id="{23861605-A370-4C87-8D4E-2B49BE8B0201}"/>
                </a:ext>
              </a:extLst>
            </p:cNvPr>
            <p:cNvSpPr/>
            <p:nvPr/>
          </p:nvSpPr>
          <p:spPr>
            <a:xfrm>
              <a:off x="9454100" y="6011570"/>
              <a:ext cx="1972250" cy="306302"/>
            </a:xfrm>
            <a:prstGeom prst="rect">
              <a:avLst/>
            </a:prstGeom>
          </p:spPr>
          <p:txBody>
            <a:bodyPr wrap="square">
              <a:spAutoFit/>
            </a:bodyPr>
            <a:lstStyle/>
            <a:p>
              <a:pPr marL="171450" indent="-171450" algn="ctr">
                <a:lnSpc>
                  <a:spcPct val="150000"/>
                </a:lnSpc>
                <a:buFont typeface="Arial" panose="020B0604020202020204" pitchFamily="34" charset="0"/>
                <a:buChar char="•"/>
              </a:pPr>
              <a:r>
                <a:rPr lang="en-US" sz="1050">
                  <a:solidFill>
                    <a:schemeClr val="tx1">
                      <a:lumMod val="50000"/>
                      <a:lumOff val="50000"/>
                    </a:schemeClr>
                  </a:solidFill>
                  <a:latin typeface="Muli" pitchFamily="2" charset="0"/>
                  <a:ea typeface="Open Sans" panose="020B0606030504020204" pitchFamily="34" charset="0"/>
                  <a:cs typeface="Open Sans" panose="020B0606030504020204" pitchFamily="34" charset="0"/>
                </a:rPr>
                <a:t>At vero eos et accusamus</a:t>
              </a:r>
            </a:p>
          </p:txBody>
        </p:sp>
      </p:grpSp>
      <p:grpSp>
        <p:nvGrpSpPr>
          <p:cNvPr id="98" name="Group 97">
            <a:extLst>
              <a:ext uri="{FF2B5EF4-FFF2-40B4-BE49-F238E27FC236}">
                <a16:creationId xmlns:a16="http://schemas.microsoft.com/office/drawing/2014/main" id="{70A76BBD-E8DC-440A-9F6E-0892E63FB6A6}"/>
              </a:ext>
            </a:extLst>
          </p:cNvPr>
          <p:cNvGrpSpPr/>
          <p:nvPr/>
        </p:nvGrpSpPr>
        <p:grpSpPr>
          <a:xfrm rot="18294513">
            <a:off x="2440197" y="2846309"/>
            <a:ext cx="540100" cy="740533"/>
            <a:chOff x="2043597" y="4413279"/>
            <a:chExt cx="1588632" cy="1259138"/>
          </a:xfrm>
          <a:effectLst>
            <a:outerShdw blurRad="228600" dist="431800" dir="2700000" algn="tl" rotWithShape="0">
              <a:prstClr val="black">
                <a:alpha val="17000"/>
              </a:prstClr>
            </a:outerShdw>
          </a:effectLst>
        </p:grpSpPr>
        <p:sp>
          <p:nvSpPr>
            <p:cNvPr id="99" name="Freeform 13">
              <a:extLst>
                <a:ext uri="{FF2B5EF4-FFF2-40B4-BE49-F238E27FC236}">
                  <a16:creationId xmlns:a16="http://schemas.microsoft.com/office/drawing/2014/main" id="{F077EA45-D142-428D-9B62-23D6BDD66415}"/>
                </a:ext>
              </a:extLst>
            </p:cNvPr>
            <p:cNvSpPr>
              <a:spLocks/>
            </p:cNvSpPr>
            <p:nvPr/>
          </p:nvSpPr>
          <p:spPr bwMode="auto">
            <a:xfrm>
              <a:off x="2043597" y="4413279"/>
              <a:ext cx="1588632" cy="571907"/>
            </a:xfrm>
            <a:custGeom>
              <a:avLst/>
              <a:gdLst>
                <a:gd name="T0" fmla="*/ 675 w 1350"/>
                <a:gd name="T1" fmla="*/ 486 h 486"/>
                <a:gd name="T2" fmla="*/ 0 w 1350"/>
                <a:gd name="T3" fmla="*/ 242 h 486"/>
                <a:gd name="T4" fmla="*/ 675 w 1350"/>
                <a:gd name="T5" fmla="*/ 0 h 486"/>
                <a:gd name="T6" fmla="*/ 1350 w 1350"/>
                <a:gd name="T7" fmla="*/ 242 h 486"/>
                <a:gd name="T8" fmla="*/ 675 w 1350"/>
                <a:gd name="T9" fmla="*/ 486 h 486"/>
              </a:gdLst>
              <a:ahLst/>
              <a:cxnLst>
                <a:cxn ang="0">
                  <a:pos x="T0" y="T1"/>
                </a:cxn>
                <a:cxn ang="0">
                  <a:pos x="T2" y="T3"/>
                </a:cxn>
                <a:cxn ang="0">
                  <a:pos x="T4" y="T5"/>
                </a:cxn>
                <a:cxn ang="0">
                  <a:pos x="T6" y="T7"/>
                </a:cxn>
                <a:cxn ang="0">
                  <a:pos x="T8" y="T9"/>
                </a:cxn>
              </a:cxnLst>
              <a:rect l="0" t="0" r="r" b="b"/>
              <a:pathLst>
                <a:path w="1350" h="486">
                  <a:moveTo>
                    <a:pt x="675" y="486"/>
                  </a:moveTo>
                  <a:lnTo>
                    <a:pt x="0" y="242"/>
                  </a:lnTo>
                  <a:lnTo>
                    <a:pt x="675" y="0"/>
                  </a:lnTo>
                  <a:lnTo>
                    <a:pt x="1350" y="242"/>
                  </a:lnTo>
                  <a:lnTo>
                    <a:pt x="675" y="486"/>
                  </a:lnTo>
                  <a:close/>
                </a:path>
              </a:pathLst>
            </a:custGeom>
            <a:solidFill>
              <a:srgbClr val="7A06AE"/>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sp>
          <p:nvSpPr>
            <p:cNvPr id="100" name="Freeform 15">
              <a:extLst>
                <a:ext uri="{FF2B5EF4-FFF2-40B4-BE49-F238E27FC236}">
                  <a16:creationId xmlns:a16="http://schemas.microsoft.com/office/drawing/2014/main" id="{6C29E09E-3D78-467F-A41E-182E6749E9E5}"/>
                </a:ext>
              </a:extLst>
            </p:cNvPr>
            <p:cNvSpPr>
              <a:spLocks/>
            </p:cNvSpPr>
            <p:nvPr/>
          </p:nvSpPr>
          <p:spPr bwMode="auto">
            <a:xfrm>
              <a:off x="2837913" y="4698056"/>
              <a:ext cx="794316" cy="974361"/>
            </a:xfrm>
            <a:custGeom>
              <a:avLst/>
              <a:gdLst>
                <a:gd name="T0" fmla="*/ 0 w 675"/>
                <a:gd name="T1" fmla="*/ 828 h 828"/>
                <a:gd name="T2" fmla="*/ 0 w 675"/>
                <a:gd name="T3" fmla="*/ 244 h 828"/>
                <a:gd name="T4" fmla="*/ 675 w 675"/>
                <a:gd name="T5" fmla="*/ 0 h 828"/>
                <a:gd name="T6" fmla="*/ 0 w 675"/>
                <a:gd name="T7" fmla="*/ 828 h 828"/>
              </a:gdLst>
              <a:ahLst/>
              <a:cxnLst>
                <a:cxn ang="0">
                  <a:pos x="T0" y="T1"/>
                </a:cxn>
                <a:cxn ang="0">
                  <a:pos x="T2" y="T3"/>
                </a:cxn>
                <a:cxn ang="0">
                  <a:pos x="T4" y="T5"/>
                </a:cxn>
                <a:cxn ang="0">
                  <a:pos x="T6" y="T7"/>
                </a:cxn>
              </a:cxnLst>
              <a:rect l="0" t="0" r="r" b="b"/>
              <a:pathLst>
                <a:path w="675" h="828">
                  <a:moveTo>
                    <a:pt x="0" y="828"/>
                  </a:moveTo>
                  <a:lnTo>
                    <a:pt x="0" y="244"/>
                  </a:lnTo>
                  <a:lnTo>
                    <a:pt x="675" y="0"/>
                  </a:lnTo>
                  <a:lnTo>
                    <a:pt x="0" y="828"/>
                  </a:lnTo>
                  <a:close/>
                </a:path>
              </a:pathLst>
            </a:custGeom>
            <a:solidFill>
              <a:srgbClr val="C144FA"/>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sp>
          <p:nvSpPr>
            <p:cNvPr id="101" name="Freeform 16">
              <a:extLst>
                <a:ext uri="{FF2B5EF4-FFF2-40B4-BE49-F238E27FC236}">
                  <a16:creationId xmlns:a16="http://schemas.microsoft.com/office/drawing/2014/main" id="{D87C3ACC-685D-4AF5-B435-39604AEB3DB7}"/>
                </a:ext>
              </a:extLst>
            </p:cNvPr>
            <p:cNvSpPr>
              <a:spLocks/>
            </p:cNvSpPr>
            <p:nvPr/>
          </p:nvSpPr>
          <p:spPr bwMode="auto">
            <a:xfrm>
              <a:off x="2043597" y="4698056"/>
              <a:ext cx="794316" cy="974361"/>
            </a:xfrm>
            <a:custGeom>
              <a:avLst/>
              <a:gdLst>
                <a:gd name="T0" fmla="*/ 675 w 675"/>
                <a:gd name="T1" fmla="*/ 828 h 828"/>
                <a:gd name="T2" fmla="*/ 675 w 675"/>
                <a:gd name="T3" fmla="*/ 244 h 828"/>
                <a:gd name="T4" fmla="*/ 0 w 675"/>
                <a:gd name="T5" fmla="*/ 0 h 828"/>
                <a:gd name="T6" fmla="*/ 675 w 675"/>
                <a:gd name="T7" fmla="*/ 828 h 828"/>
              </a:gdLst>
              <a:ahLst/>
              <a:cxnLst>
                <a:cxn ang="0">
                  <a:pos x="T0" y="T1"/>
                </a:cxn>
                <a:cxn ang="0">
                  <a:pos x="T2" y="T3"/>
                </a:cxn>
                <a:cxn ang="0">
                  <a:pos x="T4" y="T5"/>
                </a:cxn>
                <a:cxn ang="0">
                  <a:pos x="T6" y="T7"/>
                </a:cxn>
              </a:cxnLst>
              <a:rect l="0" t="0" r="r" b="b"/>
              <a:pathLst>
                <a:path w="675" h="828">
                  <a:moveTo>
                    <a:pt x="675" y="828"/>
                  </a:moveTo>
                  <a:lnTo>
                    <a:pt x="675" y="244"/>
                  </a:lnTo>
                  <a:lnTo>
                    <a:pt x="0" y="0"/>
                  </a:lnTo>
                  <a:lnTo>
                    <a:pt x="675" y="828"/>
                  </a:lnTo>
                  <a:close/>
                </a:path>
              </a:pathLst>
            </a:custGeom>
            <a:solidFill>
              <a:srgbClr val="AF12F7"/>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grpSp>
      <p:grpSp>
        <p:nvGrpSpPr>
          <p:cNvPr id="102" name="Group 101">
            <a:extLst>
              <a:ext uri="{FF2B5EF4-FFF2-40B4-BE49-F238E27FC236}">
                <a16:creationId xmlns:a16="http://schemas.microsoft.com/office/drawing/2014/main" id="{C47F02E0-3E87-446F-B1CC-455D49E2AAB8}"/>
              </a:ext>
            </a:extLst>
          </p:cNvPr>
          <p:cNvGrpSpPr/>
          <p:nvPr/>
        </p:nvGrpSpPr>
        <p:grpSpPr>
          <a:xfrm rot="1800000" flipH="1">
            <a:off x="10933591" y="912889"/>
            <a:ext cx="719856" cy="986998"/>
            <a:chOff x="2043597" y="4413279"/>
            <a:chExt cx="1588632" cy="1259138"/>
          </a:xfrm>
          <a:effectLst>
            <a:outerShdw blurRad="228600" dist="431800" dir="2700000" algn="tl" rotWithShape="0">
              <a:prstClr val="black">
                <a:alpha val="17000"/>
              </a:prstClr>
            </a:outerShdw>
          </a:effectLst>
        </p:grpSpPr>
        <p:sp>
          <p:nvSpPr>
            <p:cNvPr id="103" name="Freeform 13">
              <a:extLst>
                <a:ext uri="{FF2B5EF4-FFF2-40B4-BE49-F238E27FC236}">
                  <a16:creationId xmlns:a16="http://schemas.microsoft.com/office/drawing/2014/main" id="{1491E198-444D-45FE-8E45-736319FECF1F}"/>
                </a:ext>
              </a:extLst>
            </p:cNvPr>
            <p:cNvSpPr>
              <a:spLocks/>
            </p:cNvSpPr>
            <p:nvPr/>
          </p:nvSpPr>
          <p:spPr bwMode="auto">
            <a:xfrm>
              <a:off x="2043597" y="4413279"/>
              <a:ext cx="1588632" cy="571907"/>
            </a:xfrm>
            <a:custGeom>
              <a:avLst/>
              <a:gdLst>
                <a:gd name="T0" fmla="*/ 675 w 1350"/>
                <a:gd name="T1" fmla="*/ 486 h 486"/>
                <a:gd name="T2" fmla="*/ 0 w 1350"/>
                <a:gd name="T3" fmla="*/ 242 h 486"/>
                <a:gd name="T4" fmla="*/ 675 w 1350"/>
                <a:gd name="T5" fmla="*/ 0 h 486"/>
                <a:gd name="T6" fmla="*/ 1350 w 1350"/>
                <a:gd name="T7" fmla="*/ 242 h 486"/>
                <a:gd name="T8" fmla="*/ 675 w 1350"/>
                <a:gd name="T9" fmla="*/ 486 h 486"/>
              </a:gdLst>
              <a:ahLst/>
              <a:cxnLst>
                <a:cxn ang="0">
                  <a:pos x="T0" y="T1"/>
                </a:cxn>
                <a:cxn ang="0">
                  <a:pos x="T2" y="T3"/>
                </a:cxn>
                <a:cxn ang="0">
                  <a:pos x="T4" y="T5"/>
                </a:cxn>
                <a:cxn ang="0">
                  <a:pos x="T6" y="T7"/>
                </a:cxn>
                <a:cxn ang="0">
                  <a:pos x="T8" y="T9"/>
                </a:cxn>
              </a:cxnLst>
              <a:rect l="0" t="0" r="r" b="b"/>
              <a:pathLst>
                <a:path w="1350" h="486">
                  <a:moveTo>
                    <a:pt x="675" y="486"/>
                  </a:moveTo>
                  <a:lnTo>
                    <a:pt x="0" y="242"/>
                  </a:lnTo>
                  <a:lnTo>
                    <a:pt x="675" y="0"/>
                  </a:lnTo>
                  <a:lnTo>
                    <a:pt x="1350" y="242"/>
                  </a:lnTo>
                  <a:lnTo>
                    <a:pt x="675" y="486"/>
                  </a:lnTo>
                  <a:close/>
                </a:path>
              </a:pathLst>
            </a:custGeom>
            <a:solidFill>
              <a:srgbClr val="32329A"/>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sp>
          <p:nvSpPr>
            <p:cNvPr id="104" name="Freeform 15">
              <a:extLst>
                <a:ext uri="{FF2B5EF4-FFF2-40B4-BE49-F238E27FC236}">
                  <a16:creationId xmlns:a16="http://schemas.microsoft.com/office/drawing/2014/main" id="{DBBCA9F6-9870-4620-B04F-F7D4F0282224}"/>
                </a:ext>
              </a:extLst>
            </p:cNvPr>
            <p:cNvSpPr>
              <a:spLocks/>
            </p:cNvSpPr>
            <p:nvPr/>
          </p:nvSpPr>
          <p:spPr bwMode="auto">
            <a:xfrm>
              <a:off x="2837913" y="4698056"/>
              <a:ext cx="794316" cy="974361"/>
            </a:xfrm>
            <a:custGeom>
              <a:avLst/>
              <a:gdLst>
                <a:gd name="T0" fmla="*/ 0 w 675"/>
                <a:gd name="T1" fmla="*/ 828 h 828"/>
                <a:gd name="T2" fmla="*/ 0 w 675"/>
                <a:gd name="T3" fmla="*/ 244 h 828"/>
                <a:gd name="T4" fmla="*/ 675 w 675"/>
                <a:gd name="T5" fmla="*/ 0 h 828"/>
                <a:gd name="T6" fmla="*/ 0 w 675"/>
                <a:gd name="T7" fmla="*/ 828 h 828"/>
              </a:gdLst>
              <a:ahLst/>
              <a:cxnLst>
                <a:cxn ang="0">
                  <a:pos x="T0" y="T1"/>
                </a:cxn>
                <a:cxn ang="0">
                  <a:pos x="T2" y="T3"/>
                </a:cxn>
                <a:cxn ang="0">
                  <a:pos x="T4" y="T5"/>
                </a:cxn>
                <a:cxn ang="0">
                  <a:pos x="T6" y="T7"/>
                </a:cxn>
              </a:cxnLst>
              <a:rect l="0" t="0" r="r" b="b"/>
              <a:pathLst>
                <a:path w="675" h="828">
                  <a:moveTo>
                    <a:pt x="0" y="828"/>
                  </a:moveTo>
                  <a:lnTo>
                    <a:pt x="0" y="244"/>
                  </a:lnTo>
                  <a:lnTo>
                    <a:pt x="675" y="0"/>
                  </a:lnTo>
                  <a:lnTo>
                    <a:pt x="0" y="828"/>
                  </a:lnTo>
                  <a:close/>
                </a:path>
              </a:pathLst>
            </a:custGeom>
            <a:solidFill>
              <a:srgbClr val="7C7ADF"/>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sp>
          <p:nvSpPr>
            <p:cNvPr id="105" name="Freeform 16">
              <a:extLst>
                <a:ext uri="{FF2B5EF4-FFF2-40B4-BE49-F238E27FC236}">
                  <a16:creationId xmlns:a16="http://schemas.microsoft.com/office/drawing/2014/main" id="{2F807B25-85B0-4E48-BB54-2D40AFB1EA2D}"/>
                </a:ext>
              </a:extLst>
            </p:cNvPr>
            <p:cNvSpPr>
              <a:spLocks/>
            </p:cNvSpPr>
            <p:nvPr/>
          </p:nvSpPr>
          <p:spPr bwMode="auto">
            <a:xfrm>
              <a:off x="2043597" y="4698056"/>
              <a:ext cx="794316" cy="974361"/>
            </a:xfrm>
            <a:custGeom>
              <a:avLst/>
              <a:gdLst>
                <a:gd name="T0" fmla="*/ 675 w 675"/>
                <a:gd name="T1" fmla="*/ 828 h 828"/>
                <a:gd name="T2" fmla="*/ 675 w 675"/>
                <a:gd name="T3" fmla="*/ 244 h 828"/>
                <a:gd name="T4" fmla="*/ 0 w 675"/>
                <a:gd name="T5" fmla="*/ 0 h 828"/>
                <a:gd name="T6" fmla="*/ 675 w 675"/>
                <a:gd name="T7" fmla="*/ 828 h 828"/>
              </a:gdLst>
              <a:ahLst/>
              <a:cxnLst>
                <a:cxn ang="0">
                  <a:pos x="T0" y="T1"/>
                </a:cxn>
                <a:cxn ang="0">
                  <a:pos x="T2" y="T3"/>
                </a:cxn>
                <a:cxn ang="0">
                  <a:pos x="T4" y="T5"/>
                </a:cxn>
                <a:cxn ang="0">
                  <a:pos x="T6" y="T7"/>
                </a:cxn>
              </a:cxnLst>
              <a:rect l="0" t="0" r="r" b="b"/>
              <a:pathLst>
                <a:path w="675" h="828">
                  <a:moveTo>
                    <a:pt x="675" y="828"/>
                  </a:moveTo>
                  <a:lnTo>
                    <a:pt x="675" y="244"/>
                  </a:lnTo>
                  <a:lnTo>
                    <a:pt x="0" y="0"/>
                  </a:lnTo>
                  <a:lnTo>
                    <a:pt x="675" y="828"/>
                  </a:lnTo>
                  <a:close/>
                </a:path>
              </a:pathLst>
            </a:custGeom>
            <a:solidFill>
              <a:srgbClr val="4F4EC6"/>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grpSp>
      <p:sp>
        <p:nvSpPr>
          <p:cNvPr id="114" name="TextBox 113">
            <a:extLst>
              <a:ext uri="{FF2B5EF4-FFF2-40B4-BE49-F238E27FC236}">
                <a16:creationId xmlns:a16="http://schemas.microsoft.com/office/drawing/2014/main" id="{26009E45-EE36-433C-874E-604A1A6755E4}"/>
              </a:ext>
            </a:extLst>
          </p:cNvPr>
          <p:cNvSpPr txBox="1"/>
          <p:nvPr/>
        </p:nvSpPr>
        <p:spPr>
          <a:xfrm>
            <a:off x="799116" y="1677215"/>
            <a:ext cx="3095102" cy="954107"/>
          </a:xfrm>
          <a:prstGeom prst="rect">
            <a:avLst/>
          </a:prstGeom>
          <a:noFill/>
        </p:spPr>
        <p:txBody>
          <a:bodyPr wrap="square" rtlCol="0">
            <a:spAutoFit/>
          </a:bodyPr>
          <a:lstStyle/>
          <a:p>
            <a:r>
              <a:rPr lang="en-US" sz="2800" b="1">
                <a:solidFill>
                  <a:schemeClr val="tx1">
                    <a:lumMod val="85000"/>
                    <a:lumOff val="15000"/>
                  </a:schemeClr>
                </a:solidFill>
                <a:latin typeface="Poppins" panose="00000500000000000000" pitchFamily="2" charset="0"/>
                <a:cs typeface="Poppins" panose="00000500000000000000" pitchFamily="2" charset="0"/>
              </a:rPr>
              <a:t>Growth With Our Service</a:t>
            </a:r>
            <a:endParaRPr lang="en-ID" sz="2800" b="1" dirty="0">
              <a:solidFill>
                <a:schemeClr val="tx1">
                  <a:lumMod val="85000"/>
                  <a:lumOff val="15000"/>
                </a:schemeClr>
              </a:solidFill>
              <a:latin typeface="Poppins" panose="00000500000000000000" pitchFamily="2" charset="0"/>
              <a:cs typeface="Poppins" panose="00000500000000000000" pitchFamily="2" charset="0"/>
            </a:endParaRPr>
          </a:p>
        </p:txBody>
      </p:sp>
      <p:sp>
        <p:nvSpPr>
          <p:cNvPr id="116" name="TextBox 115">
            <a:extLst>
              <a:ext uri="{FF2B5EF4-FFF2-40B4-BE49-F238E27FC236}">
                <a16:creationId xmlns:a16="http://schemas.microsoft.com/office/drawing/2014/main" id="{57452B76-88F5-4C36-82EB-B64CE44770C2}"/>
              </a:ext>
            </a:extLst>
          </p:cNvPr>
          <p:cNvSpPr txBox="1"/>
          <p:nvPr/>
        </p:nvSpPr>
        <p:spPr>
          <a:xfrm>
            <a:off x="799116" y="1400216"/>
            <a:ext cx="1903085" cy="276999"/>
          </a:xfrm>
          <a:prstGeom prst="rect">
            <a:avLst/>
          </a:prstGeom>
          <a:noFill/>
        </p:spPr>
        <p:txBody>
          <a:bodyPr wrap="none" rtlCol="0">
            <a:spAutoFit/>
          </a:bodyPr>
          <a:lstStyle/>
          <a:p>
            <a:r>
              <a:rPr lang="en-US" sz="1200" b="1" spc="200">
                <a:solidFill>
                  <a:srgbClr val="7C7ADF"/>
                </a:solidFill>
                <a:latin typeface="Poppins SemiBold" panose="00000700000000000000" pitchFamily="2" charset="0"/>
                <a:ea typeface="Open Sans" panose="020B0606030504020204" pitchFamily="34" charset="0"/>
                <a:cs typeface="Poppins SemiBold" panose="00000700000000000000" pitchFamily="2" charset="0"/>
              </a:rPr>
              <a:t>Vintela Services.</a:t>
            </a:r>
          </a:p>
        </p:txBody>
      </p:sp>
      <p:sp>
        <p:nvSpPr>
          <p:cNvPr id="127" name="Rectangle 126">
            <a:extLst>
              <a:ext uri="{FF2B5EF4-FFF2-40B4-BE49-F238E27FC236}">
                <a16:creationId xmlns:a16="http://schemas.microsoft.com/office/drawing/2014/main" id="{CECA3B3F-2B3B-4177-B899-DE46C6213110}"/>
              </a:ext>
            </a:extLst>
          </p:cNvPr>
          <p:cNvSpPr/>
          <p:nvPr/>
        </p:nvSpPr>
        <p:spPr>
          <a:xfrm>
            <a:off x="3530994" y="5360758"/>
            <a:ext cx="4806041" cy="791050"/>
          </a:xfrm>
          <a:prstGeom prst="rect">
            <a:avLst/>
          </a:prstGeom>
        </p:spPr>
        <p:txBody>
          <a:bodyPr wrap="square">
            <a:spAutoFit/>
          </a:bodyPr>
          <a:lstStyle/>
          <a:p>
            <a:pPr algn="just">
              <a:lnSpc>
                <a:spcPct val="150000"/>
              </a:lnSpc>
            </a:pPr>
            <a:r>
              <a:rPr lang="en-US" sz="1050">
                <a:solidFill>
                  <a:schemeClr val="tx1">
                    <a:lumMod val="50000"/>
                    <a:lumOff val="50000"/>
                  </a:schemeClr>
                </a:solidFill>
                <a:latin typeface="Muli" pitchFamily="2" charset="0"/>
                <a:ea typeface="Open Sans" panose="020B0606030504020204" pitchFamily="34" charset="0"/>
                <a:cs typeface="Open Sans" panose="020B0606030504020204" pitchFamily="34" charset="0"/>
              </a:rPr>
              <a:t>At vero eos et accusamus et iusto odio dignissimos ducim blanditiis. ise praesentium voluptatum deleatque corrupti quos dolores et quas et molestias excepturi sint occaecati ducim blanditiis. ise praesentium.</a:t>
            </a:r>
          </a:p>
        </p:txBody>
      </p:sp>
      <p:sp>
        <p:nvSpPr>
          <p:cNvPr id="129" name="TextBox 128">
            <a:extLst>
              <a:ext uri="{FF2B5EF4-FFF2-40B4-BE49-F238E27FC236}">
                <a16:creationId xmlns:a16="http://schemas.microsoft.com/office/drawing/2014/main" id="{52C99680-F20C-4A0B-9C99-5AB759F62A1A}"/>
              </a:ext>
            </a:extLst>
          </p:cNvPr>
          <p:cNvSpPr txBox="1"/>
          <p:nvPr/>
        </p:nvSpPr>
        <p:spPr>
          <a:xfrm>
            <a:off x="3530993" y="5099148"/>
            <a:ext cx="1290738" cy="261610"/>
          </a:xfrm>
          <a:prstGeom prst="rect">
            <a:avLst/>
          </a:prstGeom>
          <a:noFill/>
        </p:spPr>
        <p:txBody>
          <a:bodyPr wrap="none" rtlCol="0">
            <a:spAutoFit/>
          </a:bodyPr>
          <a:lstStyle/>
          <a:p>
            <a:r>
              <a:rPr lang="en-US" sz="1100" b="1" spc="200">
                <a:solidFill>
                  <a:schemeClr val="tx1">
                    <a:lumMod val="75000"/>
                    <a:lumOff val="25000"/>
                  </a:schemeClr>
                </a:solidFill>
                <a:latin typeface="Poppins SemiBold" panose="00000700000000000000" pitchFamily="2" charset="0"/>
                <a:ea typeface="Open Sans" panose="020B0606030504020204" pitchFamily="34" charset="0"/>
                <a:cs typeface="Poppins SemiBold" panose="00000700000000000000" pitchFamily="2" charset="0"/>
              </a:rPr>
              <a:t>Description</a:t>
            </a:r>
          </a:p>
        </p:txBody>
      </p:sp>
      <p:grpSp>
        <p:nvGrpSpPr>
          <p:cNvPr id="138" name="Group 137">
            <a:extLst>
              <a:ext uri="{FF2B5EF4-FFF2-40B4-BE49-F238E27FC236}">
                <a16:creationId xmlns:a16="http://schemas.microsoft.com/office/drawing/2014/main" id="{4A6BFF1A-0C42-46B6-BFC8-1FE3E771367C}"/>
              </a:ext>
            </a:extLst>
          </p:cNvPr>
          <p:cNvGrpSpPr/>
          <p:nvPr/>
        </p:nvGrpSpPr>
        <p:grpSpPr>
          <a:xfrm rot="6231901">
            <a:off x="9739648" y="4936177"/>
            <a:ext cx="887067" cy="1216261"/>
            <a:chOff x="2043597" y="4413279"/>
            <a:chExt cx="1588632" cy="1259138"/>
          </a:xfrm>
          <a:effectLst>
            <a:outerShdw blurRad="228600" dist="431800" dir="2700000" algn="tl" rotWithShape="0">
              <a:prstClr val="black">
                <a:alpha val="17000"/>
              </a:prstClr>
            </a:outerShdw>
          </a:effectLst>
        </p:grpSpPr>
        <p:sp>
          <p:nvSpPr>
            <p:cNvPr id="139" name="Freeform 13">
              <a:extLst>
                <a:ext uri="{FF2B5EF4-FFF2-40B4-BE49-F238E27FC236}">
                  <a16:creationId xmlns:a16="http://schemas.microsoft.com/office/drawing/2014/main" id="{6AA9DBF5-F1DD-4D1E-8781-F8DA973696F8}"/>
                </a:ext>
              </a:extLst>
            </p:cNvPr>
            <p:cNvSpPr>
              <a:spLocks/>
            </p:cNvSpPr>
            <p:nvPr/>
          </p:nvSpPr>
          <p:spPr bwMode="auto">
            <a:xfrm>
              <a:off x="2043597" y="4413279"/>
              <a:ext cx="1588632" cy="571907"/>
            </a:xfrm>
            <a:custGeom>
              <a:avLst/>
              <a:gdLst>
                <a:gd name="T0" fmla="*/ 675 w 1350"/>
                <a:gd name="T1" fmla="*/ 486 h 486"/>
                <a:gd name="T2" fmla="*/ 0 w 1350"/>
                <a:gd name="T3" fmla="*/ 242 h 486"/>
                <a:gd name="T4" fmla="*/ 675 w 1350"/>
                <a:gd name="T5" fmla="*/ 0 h 486"/>
                <a:gd name="T6" fmla="*/ 1350 w 1350"/>
                <a:gd name="T7" fmla="*/ 242 h 486"/>
                <a:gd name="T8" fmla="*/ 675 w 1350"/>
                <a:gd name="T9" fmla="*/ 486 h 486"/>
              </a:gdLst>
              <a:ahLst/>
              <a:cxnLst>
                <a:cxn ang="0">
                  <a:pos x="T0" y="T1"/>
                </a:cxn>
                <a:cxn ang="0">
                  <a:pos x="T2" y="T3"/>
                </a:cxn>
                <a:cxn ang="0">
                  <a:pos x="T4" y="T5"/>
                </a:cxn>
                <a:cxn ang="0">
                  <a:pos x="T6" y="T7"/>
                </a:cxn>
                <a:cxn ang="0">
                  <a:pos x="T8" y="T9"/>
                </a:cxn>
              </a:cxnLst>
              <a:rect l="0" t="0" r="r" b="b"/>
              <a:pathLst>
                <a:path w="1350" h="486">
                  <a:moveTo>
                    <a:pt x="675" y="486"/>
                  </a:moveTo>
                  <a:lnTo>
                    <a:pt x="0" y="242"/>
                  </a:lnTo>
                  <a:lnTo>
                    <a:pt x="675" y="0"/>
                  </a:lnTo>
                  <a:lnTo>
                    <a:pt x="1350" y="242"/>
                  </a:lnTo>
                  <a:lnTo>
                    <a:pt x="675" y="486"/>
                  </a:lnTo>
                  <a:close/>
                </a:path>
              </a:pathLst>
            </a:custGeom>
            <a:solidFill>
              <a:srgbClr val="7A06AE"/>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sp>
          <p:nvSpPr>
            <p:cNvPr id="140" name="Freeform 15">
              <a:extLst>
                <a:ext uri="{FF2B5EF4-FFF2-40B4-BE49-F238E27FC236}">
                  <a16:creationId xmlns:a16="http://schemas.microsoft.com/office/drawing/2014/main" id="{2FA78920-0289-4268-8B3E-2E677A89F0B4}"/>
                </a:ext>
              </a:extLst>
            </p:cNvPr>
            <p:cNvSpPr>
              <a:spLocks/>
            </p:cNvSpPr>
            <p:nvPr/>
          </p:nvSpPr>
          <p:spPr bwMode="auto">
            <a:xfrm>
              <a:off x="2837913" y="4698056"/>
              <a:ext cx="794316" cy="974361"/>
            </a:xfrm>
            <a:custGeom>
              <a:avLst/>
              <a:gdLst>
                <a:gd name="T0" fmla="*/ 0 w 675"/>
                <a:gd name="T1" fmla="*/ 828 h 828"/>
                <a:gd name="T2" fmla="*/ 0 w 675"/>
                <a:gd name="T3" fmla="*/ 244 h 828"/>
                <a:gd name="T4" fmla="*/ 675 w 675"/>
                <a:gd name="T5" fmla="*/ 0 h 828"/>
                <a:gd name="T6" fmla="*/ 0 w 675"/>
                <a:gd name="T7" fmla="*/ 828 h 828"/>
              </a:gdLst>
              <a:ahLst/>
              <a:cxnLst>
                <a:cxn ang="0">
                  <a:pos x="T0" y="T1"/>
                </a:cxn>
                <a:cxn ang="0">
                  <a:pos x="T2" y="T3"/>
                </a:cxn>
                <a:cxn ang="0">
                  <a:pos x="T4" y="T5"/>
                </a:cxn>
                <a:cxn ang="0">
                  <a:pos x="T6" y="T7"/>
                </a:cxn>
              </a:cxnLst>
              <a:rect l="0" t="0" r="r" b="b"/>
              <a:pathLst>
                <a:path w="675" h="828">
                  <a:moveTo>
                    <a:pt x="0" y="828"/>
                  </a:moveTo>
                  <a:lnTo>
                    <a:pt x="0" y="244"/>
                  </a:lnTo>
                  <a:lnTo>
                    <a:pt x="675" y="0"/>
                  </a:lnTo>
                  <a:lnTo>
                    <a:pt x="0" y="828"/>
                  </a:lnTo>
                  <a:close/>
                </a:path>
              </a:pathLst>
            </a:custGeom>
            <a:solidFill>
              <a:srgbClr val="C144FA"/>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sp>
          <p:nvSpPr>
            <p:cNvPr id="141" name="Freeform 16">
              <a:extLst>
                <a:ext uri="{FF2B5EF4-FFF2-40B4-BE49-F238E27FC236}">
                  <a16:creationId xmlns:a16="http://schemas.microsoft.com/office/drawing/2014/main" id="{45BA3014-9D4D-431B-A18B-4121B719177D}"/>
                </a:ext>
              </a:extLst>
            </p:cNvPr>
            <p:cNvSpPr>
              <a:spLocks/>
            </p:cNvSpPr>
            <p:nvPr/>
          </p:nvSpPr>
          <p:spPr bwMode="auto">
            <a:xfrm>
              <a:off x="2043597" y="4698056"/>
              <a:ext cx="794316" cy="974361"/>
            </a:xfrm>
            <a:custGeom>
              <a:avLst/>
              <a:gdLst>
                <a:gd name="T0" fmla="*/ 675 w 675"/>
                <a:gd name="T1" fmla="*/ 828 h 828"/>
                <a:gd name="T2" fmla="*/ 675 w 675"/>
                <a:gd name="T3" fmla="*/ 244 h 828"/>
                <a:gd name="T4" fmla="*/ 0 w 675"/>
                <a:gd name="T5" fmla="*/ 0 h 828"/>
                <a:gd name="T6" fmla="*/ 675 w 675"/>
                <a:gd name="T7" fmla="*/ 828 h 828"/>
              </a:gdLst>
              <a:ahLst/>
              <a:cxnLst>
                <a:cxn ang="0">
                  <a:pos x="T0" y="T1"/>
                </a:cxn>
                <a:cxn ang="0">
                  <a:pos x="T2" y="T3"/>
                </a:cxn>
                <a:cxn ang="0">
                  <a:pos x="T4" y="T5"/>
                </a:cxn>
                <a:cxn ang="0">
                  <a:pos x="T6" y="T7"/>
                </a:cxn>
              </a:cxnLst>
              <a:rect l="0" t="0" r="r" b="b"/>
              <a:pathLst>
                <a:path w="675" h="828">
                  <a:moveTo>
                    <a:pt x="675" y="828"/>
                  </a:moveTo>
                  <a:lnTo>
                    <a:pt x="675" y="244"/>
                  </a:lnTo>
                  <a:lnTo>
                    <a:pt x="0" y="0"/>
                  </a:lnTo>
                  <a:lnTo>
                    <a:pt x="675" y="828"/>
                  </a:lnTo>
                  <a:close/>
                </a:path>
              </a:pathLst>
            </a:custGeom>
            <a:solidFill>
              <a:srgbClr val="AF12F7"/>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grpSp>
      <p:sp>
        <p:nvSpPr>
          <p:cNvPr id="3" name="Picture Placeholder 2">
            <a:extLst>
              <a:ext uri="{FF2B5EF4-FFF2-40B4-BE49-F238E27FC236}">
                <a16:creationId xmlns:a16="http://schemas.microsoft.com/office/drawing/2014/main" id="{672808F4-84B9-46C3-8E93-83CCF8B24D48}"/>
              </a:ext>
            </a:extLst>
          </p:cNvPr>
          <p:cNvSpPr>
            <a:spLocks noGrp="1"/>
          </p:cNvSpPr>
          <p:nvPr>
            <p:ph type="pic" sz="quarter" idx="12"/>
          </p:nvPr>
        </p:nvSpPr>
        <p:spPr/>
      </p:sp>
    </p:spTree>
    <p:extLst>
      <p:ext uri="{BB962C8B-B14F-4D97-AF65-F5344CB8AC3E}">
        <p14:creationId xmlns:p14="http://schemas.microsoft.com/office/powerpoint/2010/main" val="46808110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Diagonal Corners Rounded 5">
            <a:extLst>
              <a:ext uri="{FF2B5EF4-FFF2-40B4-BE49-F238E27FC236}">
                <a16:creationId xmlns:a16="http://schemas.microsoft.com/office/drawing/2014/main" id="{CFAFF619-0AA1-4B58-85B4-5AB6B3430DF7}"/>
              </a:ext>
            </a:extLst>
          </p:cNvPr>
          <p:cNvSpPr/>
          <p:nvPr/>
        </p:nvSpPr>
        <p:spPr>
          <a:xfrm>
            <a:off x="8931540" y="1633330"/>
            <a:ext cx="2246034" cy="1673782"/>
          </a:xfrm>
          <a:prstGeom prst="round2DiagRect">
            <a:avLst/>
          </a:prstGeom>
          <a:solidFill>
            <a:schemeClr val="bg1"/>
          </a:solidFill>
          <a:ln>
            <a:noFill/>
          </a:ln>
          <a:effectLst>
            <a:outerShdw blurRad="127000" dist="76200" dir="2700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8" name="Rectangle: Diagonal Corners Rounded 7">
            <a:extLst>
              <a:ext uri="{FF2B5EF4-FFF2-40B4-BE49-F238E27FC236}">
                <a16:creationId xmlns:a16="http://schemas.microsoft.com/office/drawing/2014/main" id="{E3C6A91B-C262-475B-BC69-306D6AF662EF}"/>
              </a:ext>
            </a:extLst>
          </p:cNvPr>
          <p:cNvSpPr/>
          <p:nvPr/>
        </p:nvSpPr>
        <p:spPr>
          <a:xfrm>
            <a:off x="6096000" y="1633330"/>
            <a:ext cx="2246034" cy="1673782"/>
          </a:xfrm>
          <a:prstGeom prst="round2DiagRect">
            <a:avLst/>
          </a:prstGeom>
          <a:gradFill>
            <a:gsLst>
              <a:gs pos="23000">
                <a:srgbClr val="7C7ADF"/>
              </a:gs>
              <a:gs pos="100000">
                <a:srgbClr val="AFAEEC"/>
              </a:gs>
            </a:gsLst>
            <a:lin ang="5400000" scaled="1"/>
          </a:gradFill>
          <a:ln>
            <a:noFill/>
          </a:ln>
          <a:effectLst>
            <a:outerShdw blurRad="127000" dist="76200" dir="2700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9" name="Rectangle: Diagonal Corners Rounded 8">
            <a:extLst>
              <a:ext uri="{FF2B5EF4-FFF2-40B4-BE49-F238E27FC236}">
                <a16:creationId xmlns:a16="http://schemas.microsoft.com/office/drawing/2014/main" id="{70CDEFE5-C3CF-4BE9-BC2A-5F4B096A9F08}"/>
              </a:ext>
            </a:extLst>
          </p:cNvPr>
          <p:cNvSpPr/>
          <p:nvPr/>
        </p:nvSpPr>
        <p:spPr>
          <a:xfrm>
            <a:off x="8931540" y="4100853"/>
            <a:ext cx="2246034" cy="1673782"/>
          </a:xfrm>
          <a:prstGeom prst="round2DiagRect">
            <a:avLst/>
          </a:prstGeom>
          <a:solidFill>
            <a:schemeClr val="bg1"/>
          </a:solidFill>
          <a:ln>
            <a:noFill/>
          </a:ln>
          <a:effectLst>
            <a:outerShdw blurRad="127000" dist="76200" dir="2700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1" name="Rectangle: Diagonal Corners Rounded 10">
            <a:extLst>
              <a:ext uri="{FF2B5EF4-FFF2-40B4-BE49-F238E27FC236}">
                <a16:creationId xmlns:a16="http://schemas.microsoft.com/office/drawing/2014/main" id="{52A61A3E-9617-448F-932E-D4DD227A8129}"/>
              </a:ext>
            </a:extLst>
          </p:cNvPr>
          <p:cNvSpPr/>
          <p:nvPr/>
        </p:nvSpPr>
        <p:spPr>
          <a:xfrm>
            <a:off x="6096000" y="4100853"/>
            <a:ext cx="2246034" cy="1673782"/>
          </a:xfrm>
          <a:prstGeom prst="round2DiagRect">
            <a:avLst/>
          </a:prstGeom>
          <a:solidFill>
            <a:schemeClr val="bg1"/>
          </a:solidFill>
          <a:ln>
            <a:noFill/>
          </a:ln>
          <a:effectLst>
            <a:outerShdw blurRad="127000" dist="76200" dir="2700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nvGrpSpPr>
          <p:cNvPr id="13" name="Group 12">
            <a:extLst>
              <a:ext uri="{FF2B5EF4-FFF2-40B4-BE49-F238E27FC236}">
                <a16:creationId xmlns:a16="http://schemas.microsoft.com/office/drawing/2014/main" id="{A540BDCD-8FAC-47D5-AB80-2C4D0019F125}"/>
              </a:ext>
            </a:extLst>
          </p:cNvPr>
          <p:cNvGrpSpPr/>
          <p:nvPr/>
        </p:nvGrpSpPr>
        <p:grpSpPr>
          <a:xfrm>
            <a:off x="5897216" y="1386276"/>
            <a:ext cx="764524" cy="764524"/>
            <a:chOff x="748646" y="4184557"/>
            <a:chExt cx="912514" cy="912514"/>
          </a:xfrm>
        </p:grpSpPr>
        <p:grpSp>
          <p:nvGrpSpPr>
            <p:cNvPr id="14" name="Group 13">
              <a:extLst>
                <a:ext uri="{FF2B5EF4-FFF2-40B4-BE49-F238E27FC236}">
                  <a16:creationId xmlns:a16="http://schemas.microsoft.com/office/drawing/2014/main" id="{FB6DC37D-9FE7-4CDD-9A8E-A32FE99BCC34}"/>
                </a:ext>
              </a:extLst>
            </p:cNvPr>
            <p:cNvGrpSpPr/>
            <p:nvPr/>
          </p:nvGrpSpPr>
          <p:grpSpPr>
            <a:xfrm>
              <a:off x="748646" y="4184557"/>
              <a:ext cx="912514" cy="912514"/>
              <a:chOff x="748646" y="4184557"/>
              <a:chExt cx="912514" cy="912514"/>
            </a:xfrm>
          </p:grpSpPr>
          <p:sp>
            <p:nvSpPr>
              <p:cNvPr id="16" name="Oval 15">
                <a:extLst>
                  <a:ext uri="{FF2B5EF4-FFF2-40B4-BE49-F238E27FC236}">
                    <a16:creationId xmlns:a16="http://schemas.microsoft.com/office/drawing/2014/main" id="{7CABC420-EE7E-4539-B2A2-DB7DAEA15EFC}"/>
                  </a:ext>
                </a:extLst>
              </p:cNvPr>
              <p:cNvSpPr/>
              <p:nvPr/>
            </p:nvSpPr>
            <p:spPr>
              <a:xfrm>
                <a:off x="748646" y="4184557"/>
                <a:ext cx="912514" cy="912514"/>
              </a:xfrm>
              <a:prstGeom prst="ellipse">
                <a:avLst/>
              </a:prstGeom>
              <a:noFill/>
              <a:ln>
                <a:solidFill>
                  <a:srgbClr val="AFAEE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1200"/>
              </a:p>
            </p:txBody>
          </p:sp>
          <p:sp>
            <p:nvSpPr>
              <p:cNvPr id="17" name="Oval 16">
                <a:extLst>
                  <a:ext uri="{FF2B5EF4-FFF2-40B4-BE49-F238E27FC236}">
                    <a16:creationId xmlns:a16="http://schemas.microsoft.com/office/drawing/2014/main" id="{019274E4-FD73-4158-83BD-B9D03E2C50EA}"/>
                  </a:ext>
                </a:extLst>
              </p:cNvPr>
              <p:cNvSpPr/>
              <p:nvPr/>
            </p:nvSpPr>
            <p:spPr>
              <a:xfrm>
                <a:off x="855326" y="4291237"/>
                <a:ext cx="699154" cy="699154"/>
              </a:xfrm>
              <a:prstGeom prst="ellipse">
                <a:avLst/>
              </a:prstGeom>
              <a:gradFill>
                <a:gsLst>
                  <a:gs pos="23000">
                    <a:srgbClr val="7C7ADF"/>
                  </a:gs>
                  <a:gs pos="100000">
                    <a:srgbClr val="AFAEEC"/>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1400"/>
              </a:p>
            </p:txBody>
          </p:sp>
        </p:grpSp>
        <p:sp>
          <p:nvSpPr>
            <p:cNvPr id="15" name="TextBox 14">
              <a:extLst>
                <a:ext uri="{FF2B5EF4-FFF2-40B4-BE49-F238E27FC236}">
                  <a16:creationId xmlns:a16="http://schemas.microsoft.com/office/drawing/2014/main" id="{5EF6B2B1-0F99-46CA-9848-86F586D4E308}"/>
                </a:ext>
              </a:extLst>
            </p:cNvPr>
            <p:cNvSpPr txBox="1"/>
            <p:nvPr/>
          </p:nvSpPr>
          <p:spPr>
            <a:xfrm>
              <a:off x="958118" y="4431734"/>
              <a:ext cx="493569" cy="440824"/>
            </a:xfrm>
            <a:prstGeom prst="rect">
              <a:avLst/>
            </a:prstGeom>
            <a:noFill/>
          </p:spPr>
          <p:txBody>
            <a:bodyPr wrap="square" rtlCol="0">
              <a:spAutoFit/>
            </a:bodyPr>
            <a:lstStyle/>
            <a:p>
              <a:pPr algn="ctr"/>
              <a:r>
                <a:rPr lang="en-US" b="1">
                  <a:solidFill>
                    <a:schemeClr val="bg1"/>
                  </a:solidFill>
                  <a:latin typeface="Poppins" panose="00000500000000000000" pitchFamily="2" charset="0"/>
                  <a:cs typeface="Poppins" panose="00000500000000000000" pitchFamily="2" charset="0"/>
                </a:rPr>
                <a:t>01</a:t>
              </a:r>
              <a:endParaRPr lang="en-ID" b="1" dirty="0">
                <a:solidFill>
                  <a:schemeClr val="bg1"/>
                </a:solidFill>
                <a:latin typeface="Poppins" panose="00000500000000000000" pitchFamily="2" charset="0"/>
                <a:cs typeface="Poppins" panose="00000500000000000000" pitchFamily="2" charset="0"/>
              </a:endParaRPr>
            </a:p>
          </p:txBody>
        </p:sp>
      </p:grpSp>
      <p:sp>
        <p:nvSpPr>
          <p:cNvPr id="19" name="TextBox 18">
            <a:extLst>
              <a:ext uri="{FF2B5EF4-FFF2-40B4-BE49-F238E27FC236}">
                <a16:creationId xmlns:a16="http://schemas.microsoft.com/office/drawing/2014/main" id="{824D3DD2-6CF2-4659-A6C1-3A25408CA855}"/>
              </a:ext>
            </a:extLst>
          </p:cNvPr>
          <p:cNvSpPr txBox="1"/>
          <p:nvPr/>
        </p:nvSpPr>
        <p:spPr>
          <a:xfrm>
            <a:off x="6310805" y="2476134"/>
            <a:ext cx="1812778" cy="576183"/>
          </a:xfrm>
          <a:prstGeom prst="rect">
            <a:avLst/>
          </a:prstGeom>
          <a:noFill/>
        </p:spPr>
        <p:txBody>
          <a:bodyPr wrap="square" rtlCol="0">
            <a:spAutoFit/>
          </a:bodyPr>
          <a:lstStyle/>
          <a:p>
            <a:pPr algn="ctr">
              <a:lnSpc>
                <a:spcPct val="150000"/>
              </a:lnSpc>
            </a:pPr>
            <a:r>
              <a:rPr lang="en-US" sz="1100" b="1" spc="200">
                <a:solidFill>
                  <a:schemeClr val="bg1"/>
                </a:solidFill>
                <a:latin typeface="Poppins SemiBold" panose="00000700000000000000" pitchFamily="2" charset="0"/>
                <a:ea typeface="Open Sans" panose="020B0606030504020204" pitchFamily="34" charset="0"/>
                <a:cs typeface="Poppins SemiBold" panose="00000700000000000000" pitchFamily="2" charset="0"/>
              </a:rPr>
              <a:t>Creative Company Works</a:t>
            </a:r>
          </a:p>
        </p:txBody>
      </p:sp>
      <p:grpSp>
        <p:nvGrpSpPr>
          <p:cNvPr id="20" name="Graphic 42">
            <a:extLst>
              <a:ext uri="{FF2B5EF4-FFF2-40B4-BE49-F238E27FC236}">
                <a16:creationId xmlns:a16="http://schemas.microsoft.com/office/drawing/2014/main" id="{8C14F6AA-C119-43AE-89E1-63741A571566}"/>
              </a:ext>
            </a:extLst>
          </p:cNvPr>
          <p:cNvGrpSpPr/>
          <p:nvPr/>
        </p:nvGrpSpPr>
        <p:grpSpPr>
          <a:xfrm>
            <a:off x="9773630" y="1830204"/>
            <a:ext cx="558202" cy="558202"/>
            <a:chOff x="3657600" y="4015270"/>
            <a:chExt cx="1852130" cy="1852130"/>
          </a:xfrm>
          <a:solidFill>
            <a:srgbClr val="AFAEEC"/>
          </a:solidFill>
        </p:grpSpPr>
        <p:sp>
          <p:nvSpPr>
            <p:cNvPr id="21" name="Freeform: Shape 20">
              <a:extLst>
                <a:ext uri="{FF2B5EF4-FFF2-40B4-BE49-F238E27FC236}">
                  <a16:creationId xmlns:a16="http://schemas.microsoft.com/office/drawing/2014/main" id="{0160E244-9D8A-4A2A-A0E4-D61F3421C5CE}"/>
                </a:ext>
              </a:extLst>
            </p:cNvPr>
            <p:cNvSpPr/>
            <p:nvPr/>
          </p:nvSpPr>
          <p:spPr>
            <a:xfrm>
              <a:off x="4844120" y="4333604"/>
              <a:ext cx="347274" cy="347274"/>
            </a:xfrm>
            <a:custGeom>
              <a:avLst/>
              <a:gdLst>
                <a:gd name="connsiteX0" fmla="*/ 173637 w 347274"/>
                <a:gd name="connsiteY0" fmla="*/ 0 h 347274"/>
                <a:gd name="connsiteX1" fmla="*/ 0 w 347274"/>
                <a:gd name="connsiteY1" fmla="*/ 173637 h 347274"/>
                <a:gd name="connsiteX2" fmla="*/ 173637 w 347274"/>
                <a:gd name="connsiteY2" fmla="*/ 347274 h 347274"/>
                <a:gd name="connsiteX3" fmla="*/ 347274 w 347274"/>
                <a:gd name="connsiteY3" fmla="*/ 173637 h 347274"/>
                <a:gd name="connsiteX4" fmla="*/ 173637 w 347274"/>
                <a:gd name="connsiteY4" fmla="*/ 0 h 347274"/>
                <a:gd name="connsiteX5" fmla="*/ 173637 w 347274"/>
                <a:gd name="connsiteY5" fmla="*/ 289395 h 347274"/>
                <a:gd name="connsiteX6" fmla="*/ 57879 w 347274"/>
                <a:gd name="connsiteY6" fmla="*/ 173637 h 347274"/>
                <a:gd name="connsiteX7" fmla="*/ 173637 w 347274"/>
                <a:gd name="connsiteY7" fmla="*/ 57879 h 347274"/>
                <a:gd name="connsiteX8" fmla="*/ 289395 w 347274"/>
                <a:gd name="connsiteY8" fmla="*/ 173637 h 347274"/>
                <a:gd name="connsiteX9" fmla="*/ 173637 w 347274"/>
                <a:gd name="connsiteY9" fmla="*/ 289395 h 3472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47274" h="347274">
                  <a:moveTo>
                    <a:pt x="173637" y="0"/>
                  </a:moveTo>
                  <a:cubicBezTo>
                    <a:pt x="77740" y="0"/>
                    <a:pt x="0" y="77740"/>
                    <a:pt x="0" y="173637"/>
                  </a:cubicBezTo>
                  <a:cubicBezTo>
                    <a:pt x="0" y="269534"/>
                    <a:pt x="77740" y="347274"/>
                    <a:pt x="173637" y="347274"/>
                  </a:cubicBezTo>
                  <a:cubicBezTo>
                    <a:pt x="269534" y="347274"/>
                    <a:pt x="347274" y="269534"/>
                    <a:pt x="347274" y="173637"/>
                  </a:cubicBezTo>
                  <a:cubicBezTo>
                    <a:pt x="347167" y="77785"/>
                    <a:pt x="269490" y="108"/>
                    <a:pt x="173637" y="0"/>
                  </a:cubicBezTo>
                  <a:close/>
                  <a:moveTo>
                    <a:pt x="173637" y="289395"/>
                  </a:moveTo>
                  <a:cubicBezTo>
                    <a:pt x="109706" y="289395"/>
                    <a:pt x="57879" y="237569"/>
                    <a:pt x="57879" y="173637"/>
                  </a:cubicBezTo>
                  <a:cubicBezTo>
                    <a:pt x="57879" y="109706"/>
                    <a:pt x="109706" y="57879"/>
                    <a:pt x="173637" y="57879"/>
                  </a:cubicBezTo>
                  <a:cubicBezTo>
                    <a:pt x="237569" y="57879"/>
                    <a:pt x="289395" y="109706"/>
                    <a:pt x="289395" y="173637"/>
                  </a:cubicBezTo>
                  <a:cubicBezTo>
                    <a:pt x="289323" y="237539"/>
                    <a:pt x="237539" y="289323"/>
                    <a:pt x="173637" y="289395"/>
                  </a:cubicBezTo>
                  <a:close/>
                </a:path>
              </a:pathLst>
            </a:custGeom>
            <a:grpFill/>
            <a:ln w="3609" cap="flat">
              <a:noFill/>
              <a:prstDash val="solid"/>
              <a:miter/>
            </a:ln>
          </p:spPr>
          <p:txBody>
            <a:bodyPr rtlCol="0" anchor="ctr"/>
            <a:lstStyle/>
            <a:p>
              <a:endParaRPr lang="en-ID"/>
            </a:p>
          </p:txBody>
        </p:sp>
        <p:sp>
          <p:nvSpPr>
            <p:cNvPr id="22" name="Freeform: Shape 21">
              <a:extLst>
                <a:ext uri="{FF2B5EF4-FFF2-40B4-BE49-F238E27FC236}">
                  <a16:creationId xmlns:a16="http://schemas.microsoft.com/office/drawing/2014/main" id="{D82CE19A-F688-4B24-9332-B0371CB980F5}"/>
                </a:ext>
              </a:extLst>
            </p:cNvPr>
            <p:cNvSpPr/>
            <p:nvPr/>
          </p:nvSpPr>
          <p:spPr>
            <a:xfrm>
              <a:off x="4455136" y="4891930"/>
              <a:ext cx="158923" cy="177629"/>
            </a:xfrm>
            <a:custGeom>
              <a:avLst/>
              <a:gdLst>
                <a:gd name="connsiteX0" fmla="*/ 125017 w 158923"/>
                <a:gd name="connsiteY0" fmla="*/ 74834 h 177629"/>
                <a:gd name="connsiteX1" fmla="*/ 158924 w 158923"/>
                <a:gd name="connsiteY1" fmla="*/ 40929 h 177629"/>
                <a:gd name="connsiteX2" fmla="*/ 118001 w 158923"/>
                <a:gd name="connsiteY2" fmla="*/ 0 h 177629"/>
                <a:gd name="connsiteX3" fmla="*/ 84091 w 158923"/>
                <a:gd name="connsiteY3" fmla="*/ 33906 h 177629"/>
                <a:gd name="connsiteX4" fmla="*/ 0 w 158923"/>
                <a:gd name="connsiteY4" fmla="*/ 152696 h 177629"/>
                <a:gd name="connsiteX5" fmla="*/ 52234 w 158923"/>
                <a:gd name="connsiteY5" fmla="*/ 177629 h 177629"/>
                <a:gd name="connsiteX6" fmla="*/ 125017 w 158923"/>
                <a:gd name="connsiteY6" fmla="*/ 74834 h 17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8923" h="177629">
                  <a:moveTo>
                    <a:pt x="125017" y="74834"/>
                  </a:moveTo>
                  <a:lnTo>
                    <a:pt x="158924" y="40929"/>
                  </a:lnTo>
                  <a:lnTo>
                    <a:pt x="118001" y="0"/>
                  </a:lnTo>
                  <a:lnTo>
                    <a:pt x="84091" y="33906"/>
                  </a:lnTo>
                  <a:cubicBezTo>
                    <a:pt x="49501" y="68425"/>
                    <a:pt x="21061" y="108599"/>
                    <a:pt x="0" y="152696"/>
                  </a:cubicBezTo>
                  <a:lnTo>
                    <a:pt x="52234" y="177629"/>
                  </a:lnTo>
                  <a:cubicBezTo>
                    <a:pt x="70464" y="139469"/>
                    <a:pt x="95079" y="104704"/>
                    <a:pt x="125017" y="74834"/>
                  </a:cubicBezTo>
                  <a:close/>
                </a:path>
              </a:pathLst>
            </a:custGeom>
            <a:grpFill/>
            <a:ln w="3609" cap="flat">
              <a:noFill/>
              <a:prstDash val="solid"/>
              <a:miter/>
            </a:ln>
          </p:spPr>
          <p:txBody>
            <a:bodyPr rtlCol="0" anchor="ctr"/>
            <a:lstStyle/>
            <a:p>
              <a:endParaRPr lang="en-ID"/>
            </a:p>
          </p:txBody>
        </p:sp>
        <p:sp>
          <p:nvSpPr>
            <p:cNvPr id="23" name="Freeform: Shape 22">
              <a:extLst>
                <a:ext uri="{FF2B5EF4-FFF2-40B4-BE49-F238E27FC236}">
                  <a16:creationId xmlns:a16="http://schemas.microsoft.com/office/drawing/2014/main" id="{290AC2DC-B38B-4BE7-A5BE-E4BF9A713E84}"/>
                </a:ext>
              </a:extLst>
            </p:cNvPr>
            <p:cNvSpPr/>
            <p:nvPr/>
          </p:nvSpPr>
          <p:spPr>
            <a:xfrm>
              <a:off x="4417573" y="5106691"/>
              <a:ext cx="69109" cy="70285"/>
            </a:xfrm>
            <a:custGeom>
              <a:avLst/>
              <a:gdLst>
                <a:gd name="connsiteX0" fmla="*/ 0 w 69109"/>
                <a:gd name="connsiteY0" fmla="*/ 62033 h 70285"/>
                <a:gd name="connsiteX1" fmla="*/ 57286 w 69109"/>
                <a:gd name="connsiteY1" fmla="*/ 70286 h 70285"/>
                <a:gd name="connsiteX2" fmla="*/ 69109 w 69109"/>
                <a:gd name="connsiteY2" fmla="*/ 16561 h 70285"/>
                <a:gd name="connsiteX3" fmla="*/ 13654 w 69109"/>
                <a:gd name="connsiteY3" fmla="*/ 0 h 70285"/>
                <a:gd name="connsiteX4" fmla="*/ 0 w 69109"/>
                <a:gd name="connsiteY4" fmla="*/ 62033 h 702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109" h="70285">
                  <a:moveTo>
                    <a:pt x="0" y="62033"/>
                  </a:moveTo>
                  <a:lnTo>
                    <a:pt x="57286" y="70286"/>
                  </a:lnTo>
                  <a:cubicBezTo>
                    <a:pt x="59909" y="52113"/>
                    <a:pt x="63861" y="34156"/>
                    <a:pt x="69109" y="16561"/>
                  </a:cubicBezTo>
                  <a:lnTo>
                    <a:pt x="13654" y="0"/>
                  </a:lnTo>
                  <a:cubicBezTo>
                    <a:pt x="7591" y="20316"/>
                    <a:pt x="3027" y="41049"/>
                    <a:pt x="0" y="62033"/>
                  </a:cubicBezTo>
                  <a:close/>
                </a:path>
              </a:pathLst>
            </a:custGeom>
            <a:grpFill/>
            <a:ln w="3609" cap="flat">
              <a:noFill/>
              <a:prstDash val="solid"/>
              <a:miter/>
            </a:ln>
          </p:spPr>
          <p:txBody>
            <a:bodyPr rtlCol="0" anchor="ctr"/>
            <a:lstStyle/>
            <a:p>
              <a:endParaRPr lang="en-ID"/>
            </a:p>
          </p:txBody>
        </p:sp>
        <p:sp>
          <p:nvSpPr>
            <p:cNvPr id="24" name="Freeform: Shape 23">
              <a:extLst>
                <a:ext uri="{FF2B5EF4-FFF2-40B4-BE49-F238E27FC236}">
                  <a16:creationId xmlns:a16="http://schemas.microsoft.com/office/drawing/2014/main" id="{78820DE8-4C48-4EF6-A83F-54D96FC50193}"/>
                </a:ext>
              </a:extLst>
            </p:cNvPr>
            <p:cNvSpPr/>
            <p:nvPr/>
          </p:nvSpPr>
          <p:spPr>
            <a:xfrm>
              <a:off x="3722721" y="4073146"/>
              <a:ext cx="1729131" cy="1533797"/>
            </a:xfrm>
            <a:custGeom>
              <a:avLst/>
              <a:gdLst>
                <a:gd name="connsiteX0" fmla="*/ 1700190 w 1729131"/>
                <a:gd name="connsiteY0" fmla="*/ 2 h 1533797"/>
                <a:gd name="connsiteX1" fmla="*/ 1602431 w 1729131"/>
                <a:gd name="connsiteY1" fmla="*/ 2 h 1533797"/>
                <a:gd name="connsiteX2" fmla="*/ 1205421 w 1729131"/>
                <a:gd name="connsiteY2" fmla="*/ 164451 h 1533797"/>
                <a:gd name="connsiteX3" fmla="*/ 1056317 w 1729131"/>
                <a:gd name="connsiteY3" fmla="*/ 347276 h 1533797"/>
                <a:gd name="connsiteX4" fmla="*/ 954785 w 1729131"/>
                <a:gd name="connsiteY4" fmla="*/ 347276 h 1533797"/>
                <a:gd name="connsiteX5" fmla="*/ 724721 w 1729131"/>
                <a:gd name="connsiteY5" fmla="*/ 442572 h 1533797"/>
                <a:gd name="connsiteX6" fmla="*/ 724721 w 1729131"/>
                <a:gd name="connsiteY6" fmla="*/ 483498 h 1533797"/>
                <a:gd name="connsiteX7" fmla="*/ 840479 w 1729131"/>
                <a:gd name="connsiteY7" fmla="*/ 599256 h 1533797"/>
                <a:gd name="connsiteX8" fmla="*/ 860944 w 1729131"/>
                <a:gd name="connsiteY8" fmla="*/ 607732 h 1533797"/>
                <a:gd name="connsiteX9" fmla="*/ 927051 w 1729131"/>
                <a:gd name="connsiteY9" fmla="*/ 607732 h 1533797"/>
                <a:gd name="connsiteX10" fmla="*/ 922472 w 1729131"/>
                <a:gd name="connsiteY10" fmla="*/ 621034 h 1533797"/>
                <a:gd name="connsiteX11" fmla="*/ 840479 w 1729131"/>
                <a:gd name="connsiteY11" fmla="*/ 703027 h 1533797"/>
                <a:gd name="connsiteX12" fmla="*/ 488385 w 1729131"/>
                <a:gd name="connsiteY12" fmla="*/ 1124567 h 1533797"/>
                <a:gd name="connsiteX13" fmla="*/ 162482 w 1729131"/>
                <a:gd name="connsiteY13" fmla="*/ 1153808 h 1533797"/>
                <a:gd name="connsiteX14" fmla="*/ 137931 w 1729131"/>
                <a:gd name="connsiteY14" fmla="*/ 1189532 h 1533797"/>
                <a:gd name="connsiteX15" fmla="*/ 0 w 1729131"/>
                <a:gd name="connsiteY15" fmla="*/ 1235503 h 1533797"/>
                <a:gd name="connsiteX16" fmla="*/ 43395 w 1729131"/>
                <a:gd name="connsiteY16" fmla="*/ 1273801 h 1533797"/>
                <a:gd name="connsiteX17" fmla="*/ 108516 w 1729131"/>
                <a:gd name="connsiteY17" fmla="*/ 1244402 h 1533797"/>
                <a:gd name="connsiteX18" fmla="*/ 115764 w 1729131"/>
                <a:gd name="connsiteY18" fmla="*/ 1244720 h 1533797"/>
                <a:gd name="connsiteX19" fmla="*/ 108516 w 1729131"/>
                <a:gd name="connsiteY19" fmla="*/ 1302281 h 1533797"/>
                <a:gd name="connsiteX20" fmla="*/ 166395 w 1729131"/>
                <a:gd name="connsiteY20" fmla="*/ 1302281 h 1533797"/>
                <a:gd name="connsiteX21" fmla="*/ 339907 w 1729131"/>
                <a:gd name="connsiteY21" fmla="*/ 1128644 h 1533797"/>
                <a:gd name="connsiteX22" fmla="*/ 455590 w 1729131"/>
                <a:gd name="connsiteY22" fmla="*/ 1172758 h 1533797"/>
                <a:gd name="connsiteX23" fmla="*/ 428038 w 1729131"/>
                <a:gd name="connsiteY23" fmla="*/ 1214765 h 1533797"/>
                <a:gd name="connsiteX24" fmla="*/ 422873 w 1729131"/>
                <a:gd name="connsiteY24" fmla="*/ 1222794 h 1533797"/>
                <a:gd name="connsiteX25" fmla="*/ 224274 w 1729131"/>
                <a:gd name="connsiteY25" fmla="*/ 1331221 h 1533797"/>
                <a:gd name="connsiteX26" fmla="*/ 224274 w 1729131"/>
                <a:gd name="connsiteY26" fmla="*/ 1389100 h 1533797"/>
                <a:gd name="connsiteX27" fmla="*/ 471557 w 1729131"/>
                <a:gd name="connsiteY27" fmla="*/ 1254099 h 1533797"/>
                <a:gd name="connsiteX28" fmla="*/ 476721 w 1729131"/>
                <a:gd name="connsiteY28" fmla="*/ 1246069 h 1533797"/>
                <a:gd name="connsiteX29" fmla="*/ 861082 w 1729131"/>
                <a:gd name="connsiteY29" fmla="*/ 764556 h 1533797"/>
                <a:gd name="connsiteX30" fmla="*/ 964714 w 1729131"/>
                <a:gd name="connsiteY30" fmla="*/ 868188 h 1533797"/>
                <a:gd name="connsiteX31" fmla="*/ 898358 w 1729131"/>
                <a:gd name="connsiteY31" fmla="*/ 934544 h 1533797"/>
                <a:gd name="connsiteX32" fmla="*/ 898358 w 1729131"/>
                <a:gd name="connsiteY32" fmla="*/ 1380623 h 1533797"/>
                <a:gd name="connsiteX33" fmla="*/ 939287 w 1729131"/>
                <a:gd name="connsiteY33" fmla="*/ 1339697 h 1533797"/>
                <a:gd name="connsiteX34" fmla="*/ 867152 w 1729131"/>
                <a:gd name="connsiteY34" fmla="*/ 1198686 h 1533797"/>
                <a:gd name="connsiteX35" fmla="*/ 1022404 w 1729131"/>
                <a:gd name="connsiteY35" fmla="*/ 1250630 h 1533797"/>
                <a:gd name="connsiteX36" fmla="*/ 1032465 w 1729131"/>
                <a:gd name="connsiteY36" fmla="*/ 1280322 h 1533797"/>
                <a:gd name="connsiteX37" fmla="*/ 994782 w 1729131"/>
                <a:gd name="connsiteY37" fmla="*/ 1292285 h 1533797"/>
                <a:gd name="connsiteX38" fmla="*/ 1016501 w 1729131"/>
                <a:gd name="connsiteY38" fmla="*/ 1345936 h 1533797"/>
                <a:gd name="connsiteX39" fmla="*/ 1280321 w 1729131"/>
                <a:gd name="connsiteY39" fmla="*/ 1458107 h 1533797"/>
                <a:gd name="connsiteX40" fmla="*/ 1295037 w 1729131"/>
                <a:gd name="connsiteY40" fmla="*/ 1533797 h 1533797"/>
                <a:gd name="connsiteX41" fmla="*/ 1352916 w 1729131"/>
                <a:gd name="connsiteY41" fmla="*/ 1533797 h 1533797"/>
                <a:gd name="connsiteX42" fmla="*/ 1092460 w 1729131"/>
                <a:gd name="connsiteY42" fmla="*/ 1273342 h 1533797"/>
                <a:gd name="connsiteX43" fmla="*/ 1090013 w 1729131"/>
                <a:gd name="connsiteY43" fmla="*/ 1273399 h 1533797"/>
                <a:gd name="connsiteX44" fmla="*/ 889794 w 1729131"/>
                <a:gd name="connsiteY44" fmla="*/ 1131073 h 1533797"/>
                <a:gd name="connsiteX45" fmla="*/ 864716 w 1729131"/>
                <a:gd name="connsiteY45" fmla="*/ 1137259 h 1533797"/>
                <a:gd name="connsiteX46" fmla="*/ 939288 w 1729131"/>
                <a:gd name="connsiteY46" fmla="*/ 975470 h 1533797"/>
                <a:gd name="connsiteX47" fmla="*/ 1108096 w 1729131"/>
                <a:gd name="connsiteY47" fmla="*/ 806660 h 1533797"/>
                <a:gd name="connsiteX48" fmla="*/ 1121400 w 1729131"/>
                <a:gd name="connsiteY48" fmla="*/ 802080 h 1533797"/>
                <a:gd name="connsiteX49" fmla="*/ 1121400 w 1729131"/>
                <a:gd name="connsiteY49" fmla="*/ 868188 h 1533797"/>
                <a:gd name="connsiteX50" fmla="*/ 1129874 w 1729131"/>
                <a:gd name="connsiteY50" fmla="*/ 888651 h 1533797"/>
                <a:gd name="connsiteX51" fmla="*/ 1245633 w 1729131"/>
                <a:gd name="connsiteY51" fmla="*/ 1004409 h 1533797"/>
                <a:gd name="connsiteX52" fmla="*/ 1286562 w 1729131"/>
                <a:gd name="connsiteY52" fmla="*/ 1004409 h 1533797"/>
                <a:gd name="connsiteX53" fmla="*/ 1381855 w 1729131"/>
                <a:gd name="connsiteY53" fmla="*/ 774348 h 1533797"/>
                <a:gd name="connsiteX54" fmla="*/ 1381855 w 1729131"/>
                <a:gd name="connsiteY54" fmla="*/ 672814 h 1533797"/>
                <a:gd name="connsiteX55" fmla="*/ 1564685 w 1729131"/>
                <a:gd name="connsiteY55" fmla="*/ 523710 h 1533797"/>
                <a:gd name="connsiteX56" fmla="*/ 1729130 w 1729131"/>
                <a:gd name="connsiteY56" fmla="*/ 126701 h 1533797"/>
                <a:gd name="connsiteX57" fmla="*/ 1729130 w 1729131"/>
                <a:gd name="connsiteY57" fmla="*/ 28942 h 1533797"/>
                <a:gd name="connsiteX58" fmla="*/ 1700190 w 1729131"/>
                <a:gd name="connsiteY58" fmla="*/ 2 h 1533797"/>
                <a:gd name="connsiteX59" fmla="*/ 1671251 w 1729131"/>
                <a:gd name="connsiteY59" fmla="*/ 57881 h 1533797"/>
                <a:gd name="connsiteX60" fmla="*/ 1671251 w 1729131"/>
                <a:gd name="connsiteY60" fmla="*/ 126701 h 1533797"/>
                <a:gd name="connsiteX61" fmla="*/ 1653712 w 1729131"/>
                <a:gd name="connsiteY61" fmla="*/ 259187 h 1533797"/>
                <a:gd name="connsiteX62" fmla="*/ 1540500 w 1729131"/>
                <a:gd name="connsiteY62" fmla="*/ 204538 h 1533797"/>
                <a:gd name="connsiteX63" fmla="*/ 1524596 w 1729131"/>
                <a:gd name="connsiteY63" fmla="*/ 188634 h 1533797"/>
                <a:gd name="connsiteX64" fmla="*/ 1469945 w 1729131"/>
                <a:gd name="connsiteY64" fmla="*/ 75419 h 1533797"/>
                <a:gd name="connsiteX65" fmla="*/ 1602431 w 1729131"/>
                <a:gd name="connsiteY65" fmla="*/ 57881 h 1533797"/>
                <a:gd name="connsiteX66" fmla="*/ 872930 w 1729131"/>
                <a:gd name="connsiteY66" fmla="*/ 549853 h 1533797"/>
                <a:gd name="connsiteX67" fmla="*/ 787200 w 1729131"/>
                <a:gd name="connsiteY67" fmla="*/ 464121 h 1533797"/>
                <a:gd name="connsiteX68" fmla="*/ 954785 w 1729131"/>
                <a:gd name="connsiteY68" fmla="*/ 405156 h 1533797"/>
                <a:gd name="connsiteX69" fmla="*/ 1020408 w 1729131"/>
                <a:gd name="connsiteY69" fmla="*/ 405156 h 1533797"/>
                <a:gd name="connsiteX70" fmla="*/ 949056 w 1729131"/>
                <a:gd name="connsiteY70" fmla="*/ 549853 h 1533797"/>
                <a:gd name="connsiteX71" fmla="*/ 901871 w 1729131"/>
                <a:gd name="connsiteY71" fmla="*/ 723490 h 1533797"/>
                <a:gd name="connsiteX72" fmla="*/ 947762 w 1729131"/>
                <a:gd name="connsiteY72" fmla="*/ 677600 h 1533797"/>
                <a:gd name="connsiteX73" fmla="*/ 1051532 w 1729131"/>
                <a:gd name="connsiteY73" fmla="*/ 781369 h 1533797"/>
                <a:gd name="connsiteX74" fmla="*/ 1005642 w 1729131"/>
                <a:gd name="connsiteY74" fmla="*/ 827260 h 1533797"/>
                <a:gd name="connsiteX75" fmla="*/ 1323976 w 1729131"/>
                <a:gd name="connsiteY75" fmla="*/ 774348 h 1533797"/>
                <a:gd name="connsiteX76" fmla="*/ 1265009 w 1729131"/>
                <a:gd name="connsiteY76" fmla="*/ 941932 h 1533797"/>
                <a:gd name="connsiteX77" fmla="*/ 1179279 w 1729131"/>
                <a:gd name="connsiteY77" fmla="*/ 856202 h 1533797"/>
                <a:gd name="connsiteX78" fmla="*/ 1179279 w 1729131"/>
                <a:gd name="connsiteY78" fmla="*/ 780076 h 1533797"/>
                <a:gd name="connsiteX79" fmla="*/ 1323976 w 1729131"/>
                <a:gd name="connsiteY79" fmla="*/ 708723 h 1533797"/>
                <a:gd name="connsiteX80" fmla="*/ 1523755 w 1729131"/>
                <a:gd name="connsiteY80" fmla="*/ 482786 h 1533797"/>
                <a:gd name="connsiteX81" fmla="*/ 1100198 w 1729131"/>
                <a:gd name="connsiteY81" fmla="*/ 748179 h 1533797"/>
                <a:gd name="connsiteX82" fmla="*/ 980954 w 1729131"/>
                <a:gd name="connsiteY82" fmla="*/ 628936 h 1533797"/>
                <a:gd name="connsiteX83" fmla="*/ 1246350 w 1729131"/>
                <a:gd name="connsiteY83" fmla="*/ 205375 h 1533797"/>
                <a:gd name="connsiteX84" fmla="*/ 1414123 w 1729131"/>
                <a:gd name="connsiteY84" fmla="*/ 94158 h 1533797"/>
                <a:gd name="connsiteX85" fmla="*/ 1483667 w 1729131"/>
                <a:gd name="connsiteY85" fmla="*/ 229559 h 1533797"/>
                <a:gd name="connsiteX86" fmla="*/ 1499571 w 1729131"/>
                <a:gd name="connsiteY86" fmla="*/ 245464 h 1533797"/>
                <a:gd name="connsiteX87" fmla="*/ 1634972 w 1729131"/>
                <a:gd name="connsiteY87" fmla="*/ 315009 h 1533797"/>
                <a:gd name="connsiteX88" fmla="*/ 1523755 w 1729131"/>
                <a:gd name="connsiteY88" fmla="*/ 482786 h 1533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Lst>
              <a:rect l="l" t="t" r="r" b="b"/>
              <a:pathLst>
                <a:path w="1729131" h="1533797">
                  <a:moveTo>
                    <a:pt x="1700190" y="2"/>
                  </a:moveTo>
                  <a:lnTo>
                    <a:pt x="1602431" y="2"/>
                  </a:lnTo>
                  <a:cubicBezTo>
                    <a:pt x="1453442" y="-405"/>
                    <a:pt x="1310483" y="58811"/>
                    <a:pt x="1205421" y="164451"/>
                  </a:cubicBezTo>
                  <a:cubicBezTo>
                    <a:pt x="1149707" y="220232"/>
                    <a:pt x="1099754" y="281483"/>
                    <a:pt x="1056317" y="347276"/>
                  </a:cubicBezTo>
                  <a:lnTo>
                    <a:pt x="954785" y="347276"/>
                  </a:lnTo>
                  <a:cubicBezTo>
                    <a:pt x="868448" y="347041"/>
                    <a:pt x="785604" y="381356"/>
                    <a:pt x="724721" y="442572"/>
                  </a:cubicBezTo>
                  <a:cubicBezTo>
                    <a:pt x="713420" y="453873"/>
                    <a:pt x="713420" y="472196"/>
                    <a:pt x="724721" y="483498"/>
                  </a:cubicBezTo>
                  <a:lnTo>
                    <a:pt x="840479" y="599256"/>
                  </a:lnTo>
                  <a:cubicBezTo>
                    <a:pt x="845907" y="604683"/>
                    <a:pt x="853268" y="607732"/>
                    <a:pt x="860944" y="607732"/>
                  </a:cubicBezTo>
                  <a:lnTo>
                    <a:pt x="927051" y="607732"/>
                  </a:lnTo>
                  <a:cubicBezTo>
                    <a:pt x="925503" y="612159"/>
                    <a:pt x="923966" y="616590"/>
                    <a:pt x="922472" y="621034"/>
                  </a:cubicBezTo>
                  <a:lnTo>
                    <a:pt x="840479" y="703027"/>
                  </a:lnTo>
                  <a:cubicBezTo>
                    <a:pt x="710806" y="832785"/>
                    <a:pt x="592974" y="973858"/>
                    <a:pt x="488385" y="1124567"/>
                  </a:cubicBezTo>
                  <a:cubicBezTo>
                    <a:pt x="390315" y="1042646"/>
                    <a:pt x="244403" y="1055737"/>
                    <a:pt x="162482" y="1153808"/>
                  </a:cubicBezTo>
                  <a:cubicBezTo>
                    <a:pt x="153198" y="1164921"/>
                    <a:pt x="144978" y="1176882"/>
                    <a:pt x="137931" y="1189532"/>
                  </a:cubicBezTo>
                  <a:cubicBezTo>
                    <a:pt x="87035" y="1178991"/>
                    <a:pt x="34395" y="1196536"/>
                    <a:pt x="0" y="1235503"/>
                  </a:cubicBezTo>
                  <a:lnTo>
                    <a:pt x="43395" y="1273801"/>
                  </a:lnTo>
                  <a:cubicBezTo>
                    <a:pt x="59884" y="1255119"/>
                    <a:pt x="83598" y="1244413"/>
                    <a:pt x="108516" y="1244402"/>
                  </a:cubicBezTo>
                  <a:cubicBezTo>
                    <a:pt x="110950" y="1244402"/>
                    <a:pt x="113365" y="1244523"/>
                    <a:pt x="115764" y="1244720"/>
                  </a:cubicBezTo>
                  <a:cubicBezTo>
                    <a:pt x="110940" y="1263526"/>
                    <a:pt x="108505" y="1282866"/>
                    <a:pt x="108516" y="1302281"/>
                  </a:cubicBezTo>
                  <a:lnTo>
                    <a:pt x="166395" y="1302281"/>
                  </a:lnTo>
                  <a:cubicBezTo>
                    <a:pt x="166360" y="1206419"/>
                    <a:pt x="244044" y="1128679"/>
                    <a:pt x="339907" y="1128644"/>
                  </a:cubicBezTo>
                  <a:cubicBezTo>
                    <a:pt x="382579" y="1128628"/>
                    <a:pt x="423763" y="1144333"/>
                    <a:pt x="455590" y="1172758"/>
                  </a:cubicBezTo>
                  <a:cubicBezTo>
                    <a:pt x="446303" y="1186696"/>
                    <a:pt x="437119" y="1200698"/>
                    <a:pt x="428038" y="1214765"/>
                  </a:cubicBezTo>
                  <a:lnTo>
                    <a:pt x="422873" y="1222794"/>
                  </a:lnTo>
                  <a:cubicBezTo>
                    <a:pt x="379559" y="1290507"/>
                    <a:pt x="304655" y="1331401"/>
                    <a:pt x="224274" y="1331221"/>
                  </a:cubicBezTo>
                  <a:lnTo>
                    <a:pt x="224274" y="1389100"/>
                  </a:lnTo>
                  <a:cubicBezTo>
                    <a:pt x="324359" y="1389326"/>
                    <a:pt x="417624" y="1338409"/>
                    <a:pt x="471557" y="1254099"/>
                  </a:cubicBezTo>
                  <a:lnTo>
                    <a:pt x="476721" y="1246069"/>
                  </a:lnTo>
                  <a:cubicBezTo>
                    <a:pt x="588115" y="1072899"/>
                    <a:pt x="716904" y="911557"/>
                    <a:pt x="861082" y="764556"/>
                  </a:cubicBezTo>
                  <a:lnTo>
                    <a:pt x="964714" y="868188"/>
                  </a:lnTo>
                  <a:lnTo>
                    <a:pt x="898358" y="934544"/>
                  </a:lnTo>
                  <a:cubicBezTo>
                    <a:pt x="775181" y="1057727"/>
                    <a:pt x="775181" y="1257440"/>
                    <a:pt x="898358" y="1380623"/>
                  </a:cubicBezTo>
                  <a:lnTo>
                    <a:pt x="939287" y="1339697"/>
                  </a:lnTo>
                  <a:cubicBezTo>
                    <a:pt x="900918" y="1301518"/>
                    <a:pt x="875659" y="1252142"/>
                    <a:pt x="867152" y="1198686"/>
                  </a:cubicBezTo>
                  <a:cubicBezTo>
                    <a:pt x="924368" y="1170159"/>
                    <a:pt x="993877" y="1193415"/>
                    <a:pt x="1022404" y="1250630"/>
                  </a:cubicBezTo>
                  <a:cubicBezTo>
                    <a:pt x="1027089" y="1260026"/>
                    <a:pt x="1030473" y="1270014"/>
                    <a:pt x="1032465" y="1280322"/>
                  </a:cubicBezTo>
                  <a:cubicBezTo>
                    <a:pt x="1019617" y="1283343"/>
                    <a:pt x="1007019" y="1287342"/>
                    <a:pt x="994782" y="1292285"/>
                  </a:cubicBezTo>
                  <a:lnTo>
                    <a:pt x="1016501" y="1345936"/>
                  </a:lnTo>
                  <a:cubicBezTo>
                    <a:pt x="1120328" y="1304059"/>
                    <a:pt x="1238445" y="1354280"/>
                    <a:pt x="1280321" y="1458107"/>
                  </a:cubicBezTo>
                  <a:cubicBezTo>
                    <a:pt x="1290024" y="1482163"/>
                    <a:pt x="1295020" y="1507858"/>
                    <a:pt x="1295037" y="1533797"/>
                  </a:cubicBezTo>
                  <a:lnTo>
                    <a:pt x="1352916" y="1533797"/>
                  </a:lnTo>
                  <a:cubicBezTo>
                    <a:pt x="1352754" y="1390019"/>
                    <a:pt x="1236239" y="1273503"/>
                    <a:pt x="1092460" y="1273342"/>
                  </a:cubicBezTo>
                  <a:cubicBezTo>
                    <a:pt x="1091641" y="1273342"/>
                    <a:pt x="1090831" y="1273392"/>
                    <a:pt x="1090013" y="1273399"/>
                  </a:cubicBezTo>
                  <a:cubicBezTo>
                    <a:pt x="1074026" y="1178808"/>
                    <a:pt x="984385" y="1115086"/>
                    <a:pt x="889794" y="1131073"/>
                  </a:cubicBezTo>
                  <a:cubicBezTo>
                    <a:pt x="881293" y="1132509"/>
                    <a:pt x="872910" y="1134577"/>
                    <a:pt x="864716" y="1137259"/>
                  </a:cubicBezTo>
                  <a:cubicBezTo>
                    <a:pt x="869364" y="1076131"/>
                    <a:pt x="895831" y="1018710"/>
                    <a:pt x="939288" y="975470"/>
                  </a:cubicBezTo>
                  <a:lnTo>
                    <a:pt x="1108096" y="806660"/>
                  </a:lnTo>
                  <a:cubicBezTo>
                    <a:pt x="1112541" y="805166"/>
                    <a:pt x="1116972" y="803628"/>
                    <a:pt x="1121400" y="802080"/>
                  </a:cubicBezTo>
                  <a:lnTo>
                    <a:pt x="1121400" y="868188"/>
                  </a:lnTo>
                  <a:cubicBezTo>
                    <a:pt x="1121399" y="875863"/>
                    <a:pt x="1124448" y="883224"/>
                    <a:pt x="1129874" y="888651"/>
                  </a:cubicBezTo>
                  <a:lnTo>
                    <a:pt x="1245633" y="1004409"/>
                  </a:lnTo>
                  <a:cubicBezTo>
                    <a:pt x="1256935" y="1015711"/>
                    <a:pt x="1275259" y="1015711"/>
                    <a:pt x="1286562" y="1004409"/>
                  </a:cubicBezTo>
                  <a:cubicBezTo>
                    <a:pt x="1347777" y="943527"/>
                    <a:pt x="1382091" y="860684"/>
                    <a:pt x="1381855" y="774348"/>
                  </a:cubicBezTo>
                  <a:lnTo>
                    <a:pt x="1381855" y="672814"/>
                  </a:lnTo>
                  <a:cubicBezTo>
                    <a:pt x="1447649" y="629376"/>
                    <a:pt x="1508901" y="579423"/>
                    <a:pt x="1564685" y="523710"/>
                  </a:cubicBezTo>
                  <a:cubicBezTo>
                    <a:pt x="1670321" y="418646"/>
                    <a:pt x="1729536" y="275688"/>
                    <a:pt x="1729130" y="126701"/>
                  </a:cubicBezTo>
                  <a:lnTo>
                    <a:pt x="1729130" y="28942"/>
                  </a:lnTo>
                  <a:cubicBezTo>
                    <a:pt x="1729130" y="12959"/>
                    <a:pt x="1716173" y="2"/>
                    <a:pt x="1700190" y="2"/>
                  </a:cubicBezTo>
                  <a:close/>
                  <a:moveTo>
                    <a:pt x="1671251" y="57881"/>
                  </a:moveTo>
                  <a:lnTo>
                    <a:pt x="1671251" y="126701"/>
                  </a:lnTo>
                  <a:cubicBezTo>
                    <a:pt x="1671285" y="171444"/>
                    <a:pt x="1665387" y="215994"/>
                    <a:pt x="1653712" y="259187"/>
                  </a:cubicBezTo>
                  <a:cubicBezTo>
                    <a:pt x="1610854" y="254388"/>
                    <a:pt x="1570917" y="235110"/>
                    <a:pt x="1540500" y="204538"/>
                  </a:cubicBezTo>
                  <a:lnTo>
                    <a:pt x="1524596" y="188634"/>
                  </a:lnTo>
                  <a:cubicBezTo>
                    <a:pt x="1494024" y="158216"/>
                    <a:pt x="1474745" y="118277"/>
                    <a:pt x="1469945" y="75419"/>
                  </a:cubicBezTo>
                  <a:cubicBezTo>
                    <a:pt x="1513138" y="63744"/>
                    <a:pt x="1557688" y="57847"/>
                    <a:pt x="1602431" y="57881"/>
                  </a:cubicBezTo>
                  <a:close/>
                  <a:moveTo>
                    <a:pt x="872930" y="549853"/>
                  </a:moveTo>
                  <a:lnTo>
                    <a:pt x="787200" y="464121"/>
                  </a:lnTo>
                  <a:cubicBezTo>
                    <a:pt x="834632" y="425803"/>
                    <a:pt x="893809" y="404981"/>
                    <a:pt x="954785" y="405156"/>
                  </a:cubicBezTo>
                  <a:lnTo>
                    <a:pt x="1020408" y="405156"/>
                  </a:lnTo>
                  <a:cubicBezTo>
                    <a:pt x="993351" y="451704"/>
                    <a:pt x="969511" y="500049"/>
                    <a:pt x="949056" y="549853"/>
                  </a:cubicBezTo>
                  <a:close/>
                  <a:moveTo>
                    <a:pt x="901871" y="723490"/>
                  </a:moveTo>
                  <a:lnTo>
                    <a:pt x="947762" y="677600"/>
                  </a:lnTo>
                  <a:lnTo>
                    <a:pt x="1051532" y="781369"/>
                  </a:lnTo>
                  <a:lnTo>
                    <a:pt x="1005642" y="827260"/>
                  </a:lnTo>
                  <a:close/>
                  <a:moveTo>
                    <a:pt x="1323976" y="774348"/>
                  </a:moveTo>
                  <a:cubicBezTo>
                    <a:pt x="1324151" y="835324"/>
                    <a:pt x="1303329" y="894501"/>
                    <a:pt x="1265009" y="941932"/>
                  </a:cubicBezTo>
                  <a:lnTo>
                    <a:pt x="1179279" y="856202"/>
                  </a:lnTo>
                  <a:lnTo>
                    <a:pt x="1179279" y="780076"/>
                  </a:lnTo>
                  <a:cubicBezTo>
                    <a:pt x="1229083" y="759620"/>
                    <a:pt x="1277428" y="735780"/>
                    <a:pt x="1323976" y="708723"/>
                  </a:cubicBezTo>
                  <a:close/>
                  <a:moveTo>
                    <a:pt x="1523755" y="482786"/>
                  </a:moveTo>
                  <a:cubicBezTo>
                    <a:pt x="1404298" y="601944"/>
                    <a:pt x="1259527" y="692655"/>
                    <a:pt x="1100198" y="748179"/>
                  </a:cubicBezTo>
                  <a:lnTo>
                    <a:pt x="980954" y="628936"/>
                  </a:lnTo>
                  <a:cubicBezTo>
                    <a:pt x="1036478" y="469605"/>
                    <a:pt x="1127189" y="324833"/>
                    <a:pt x="1246350" y="205375"/>
                  </a:cubicBezTo>
                  <a:cubicBezTo>
                    <a:pt x="1294201" y="157367"/>
                    <a:pt x="1351270" y="119536"/>
                    <a:pt x="1414123" y="94158"/>
                  </a:cubicBezTo>
                  <a:cubicBezTo>
                    <a:pt x="1422468" y="145489"/>
                    <a:pt x="1446806" y="192875"/>
                    <a:pt x="1483667" y="229559"/>
                  </a:cubicBezTo>
                  <a:lnTo>
                    <a:pt x="1499571" y="245464"/>
                  </a:lnTo>
                  <a:cubicBezTo>
                    <a:pt x="1536255" y="282325"/>
                    <a:pt x="1583641" y="306663"/>
                    <a:pt x="1634972" y="315009"/>
                  </a:cubicBezTo>
                  <a:cubicBezTo>
                    <a:pt x="1609593" y="377862"/>
                    <a:pt x="1571762" y="434932"/>
                    <a:pt x="1523755" y="482786"/>
                  </a:cubicBezTo>
                  <a:close/>
                </a:path>
              </a:pathLst>
            </a:custGeom>
            <a:grpFill/>
            <a:ln w="3609" cap="flat">
              <a:noFill/>
              <a:prstDash val="solid"/>
              <a:miter/>
            </a:ln>
          </p:spPr>
          <p:txBody>
            <a:bodyPr rtlCol="0" anchor="ctr"/>
            <a:lstStyle/>
            <a:p>
              <a:endParaRPr lang="en-ID"/>
            </a:p>
          </p:txBody>
        </p:sp>
        <p:sp>
          <p:nvSpPr>
            <p:cNvPr id="25" name="Freeform: Shape 24">
              <a:extLst>
                <a:ext uri="{FF2B5EF4-FFF2-40B4-BE49-F238E27FC236}">
                  <a16:creationId xmlns:a16="http://schemas.microsoft.com/office/drawing/2014/main" id="{556ED42F-7BE0-4830-9456-53428E3AE789}"/>
                </a:ext>
              </a:extLst>
            </p:cNvPr>
            <p:cNvSpPr/>
            <p:nvPr/>
          </p:nvSpPr>
          <p:spPr>
            <a:xfrm>
              <a:off x="3755963" y="5491156"/>
              <a:ext cx="437039" cy="260484"/>
            </a:xfrm>
            <a:custGeom>
              <a:avLst/>
              <a:gdLst>
                <a:gd name="connsiteX0" fmla="*/ 162776 w 437039"/>
                <a:gd name="connsiteY0" fmla="*/ 97035 h 260484"/>
                <a:gd name="connsiteX1" fmla="*/ 0 w 437039"/>
                <a:gd name="connsiteY1" fmla="*/ 121586 h 260484"/>
                <a:gd name="connsiteX2" fmla="*/ 34761 w 437039"/>
                <a:gd name="connsiteY2" fmla="*/ 167864 h 260484"/>
                <a:gd name="connsiteX3" fmla="*/ 196834 w 437039"/>
                <a:gd name="connsiteY3" fmla="*/ 191058 h 260484"/>
                <a:gd name="connsiteX4" fmla="*/ 219972 w 437039"/>
                <a:gd name="connsiteY4" fmla="*/ 260485 h 260484"/>
                <a:gd name="connsiteX5" fmla="*/ 277851 w 437039"/>
                <a:gd name="connsiteY5" fmla="*/ 260485 h 260484"/>
                <a:gd name="connsiteX6" fmla="*/ 213287 w 437039"/>
                <a:gd name="connsiteY6" fmla="*/ 125515 h 260484"/>
                <a:gd name="connsiteX7" fmla="*/ 408057 w 437039"/>
                <a:gd name="connsiteY7" fmla="*/ 77248 h 260484"/>
                <a:gd name="connsiteX8" fmla="*/ 437039 w 437039"/>
                <a:gd name="connsiteY8" fmla="*/ 27148 h 260484"/>
                <a:gd name="connsiteX9" fmla="*/ 162776 w 437039"/>
                <a:gd name="connsiteY9" fmla="*/ 97036 h 2604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37039" h="260484">
                  <a:moveTo>
                    <a:pt x="162776" y="97035"/>
                  </a:moveTo>
                  <a:cubicBezTo>
                    <a:pt x="107840" y="77336"/>
                    <a:pt x="46682" y="86560"/>
                    <a:pt x="0" y="121586"/>
                  </a:cubicBezTo>
                  <a:lnTo>
                    <a:pt x="34761" y="167864"/>
                  </a:lnTo>
                  <a:cubicBezTo>
                    <a:pt x="85921" y="129513"/>
                    <a:pt x="158484" y="139898"/>
                    <a:pt x="196834" y="191058"/>
                  </a:cubicBezTo>
                  <a:cubicBezTo>
                    <a:pt x="211851" y="211090"/>
                    <a:pt x="219969" y="235450"/>
                    <a:pt x="219972" y="260485"/>
                  </a:cubicBezTo>
                  <a:lnTo>
                    <a:pt x="277851" y="260485"/>
                  </a:lnTo>
                  <a:cubicBezTo>
                    <a:pt x="277850" y="208046"/>
                    <a:pt x="254114" y="158425"/>
                    <a:pt x="213287" y="125515"/>
                  </a:cubicBezTo>
                  <a:cubicBezTo>
                    <a:pt x="254718" y="59739"/>
                    <a:pt x="340705" y="38430"/>
                    <a:pt x="408057" y="77248"/>
                  </a:cubicBezTo>
                  <a:lnTo>
                    <a:pt x="437039" y="27148"/>
                  </a:lnTo>
                  <a:cubicBezTo>
                    <a:pt x="341793" y="-27791"/>
                    <a:pt x="220115" y="3215"/>
                    <a:pt x="162776" y="97036"/>
                  </a:cubicBezTo>
                  <a:close/>
                </a:path>
              </a:pathLst>
            </a:custGeom>
            <a:grpFill/>
            <a:ln w="3609" cap="flat">
              <a:noFill/>
              <a:prstDash val="solid"/>
              <a:miter/>
            </a:ln>
          </p:spPr>
          <p:txBody>
            <a:bodyPr rtlCol="0" anchor="ctr"/>
            <a:lstStyle/>
            <a:p>
              <a:endParaRPr lang="en-ID"/>
            </a:p>
          </p:txBody>
        </p:sp>
        <p:sp>
          <p:nvSpPr>
            <p:cNvPr id="26" name="Freeform: Shape 25">
              <a:extLst>
                <a:ext uri="{FF2B5EF4-FFF2-40B4-BE49-F238E27FC236}">
                  <a16:creationId xmlns:a16="http://schemas.microsoft.com/office/drawing/2014/main" id="{F4B396FB-08EF-4F95-8729-82BF1F5F8897}"/>
                </a:ext>
              </a:extLst>
            </p:cNvPr>
            <p:cNvSpPr/>
            <p:nvPr/>
          </p:nvSpPr>
          <p:spPr>
            <a:xfrm>
              <a:off x="4332849" y="5462246"/>
              <a:ext cx="337689" cy="270098"/>
            </a:xfrm>
            <a:custGeom>
              <a:avLst/>
              <a:gdLst>
                <a:gd name="connsiteX0" fmla="*/ 135057 w 337689"/>
                <a:gd name="connsiteY0" fmla="*/ 0 h 270098"/>
                <a:gd name="connsiteX1" fmla="*/ 0 w 337689"/>
                <a:gd name="connsiteY1" fmla="*/ 51589 h 270098"/>
                <a:gd name="connsiteX2" fmla="*/ 38598 w 337689"/>
                <a:gd name="connsiteY2" fmla="*/ 94716 h 270098"/>
                <a:gd name="connsiteX3" fmla="*/ 242988 w 337689"/>
                <a:gd name="connsiteY3" fmla="*/ 106306 h 270098"/>
                <a:gd name="connsiteX4" fmla="*/ 271528 w 337689"/>
                <a:gd name="connsiteY4" fmla="*/ 250813 h 270098"/>
                <a:gd name="connsiteX5" fmla="*/ 326100 w 337689"/>
                <a:gd name="connsiteY5" fmla="*/ 270098 h 270098"/>
                <a:gd name="connsiteX6" fmla="*/ 202337 w 337689"/>
                <a:gd name="connsiteY6" fmla="*/ 11534 h 270098"/>
                <a:gd name="connsiteX7" fmla="*/ 135057 w 337689"/>
                <a:gd name="connsiteY7" fmla="*/ 0 h 270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7689" h="270098">
                  <a:moveTo>
                    <a:pt x="135057" y="0"/>
                  </a:moveTo>
                  <a:cubicBezTo>
                    <a:pt x="85219" y="-34"/>
                    <a:pt x="37124" y="18338"/>
                    <a:pt x="0" y="51589"/>
                  </a:cubicBezTo>
                  <a:lnTo>
                    <a:pt x="38598" y="94716"/>
                  </a:lnTo>
                  <a:cubicBezTo>
                    <a:pt x="98239" y="41476"/>
                    <a:pt x="189748" y="46665"/>
                    <a:pt x="242988" y="106306"/>
                  </a:cubicBezTo>
                  <a:cubicBezTo>
                    <a:pt x="278129" y="145673"/>
                    <a:pt x="289065" y="201043"/>
                    <a:pt x="271528" y="250813"/>
                  </a:cubicBezTo>
                  <a:lnTo>
                    <a:pt x="326100" y="270098"/>
                  </a:lnTo>
                  <a:cubicBezTo>
                    <a:pt x="363324" y="164522"/>
                    <a:pt x="307914" y="48759"/>
                    <a:pt x="202337" y="11534"/>
                  </a:cubicBezTo>
                  <a:cubicBezTo>
                    <a:pt x="180724" y="3914"/>
                    <a:pt x="157975" y="14"/>
                    <a:pt x="135057" y="0"/>
                  </a:cubicBezTo>
                  <a:close/>
                </a:path>
              </a:pathLst>
            </a:custGeom>
            <a:grpFill/>
            <a:ln w="3609" cap="flat">
              <a:noFill/>
              <a:prstDash val="solid"/>
              <a:miter/>
            </a:ln>
          </p:spPr>
          <p:txBody>
            <a:bodyPr rtlCol="0" anchor="ctr"/>
            <a:lstStyle/>
            <a:p>
              <a:endParaRPr lang="en-ID"/>
            </a:p>
          </p:txBody>
        </p:sp>
      </p:grpSp>
      <p:sp>
        <p:nvSpPr>
          <p:cNvPr id="27" name="Graphic 81">
            <a:extLst>
              <a:ext uri="{FF2B5EF4-FFF2-40B4-BE49-F238E27FC236}">
                <a16:creationId xmlns:a16="http://schemas.microsoft.com/office/drawing/2014/main" id="{4D80A77A-55DF-4753-9038-58DA6D1468BC}"/>
              </a:ext>
            </a:extLst>
          </p:cNvPr>
          <p:cNvSpPr/>
          <p:nvPr/>
        </p:nvSpPr>
        <p:spPr>
          <a:xfrm>
            <a:off x="7013739" y="4303049"/>
            <a:ext cx="508000" cy="457200"/>
          </a:xfrm>
          <a:custGeom>
            <a:avLst/>
            <a:gdLst>
              <a:gd name="connsiteX0" fmla="*/ 4389120 w 4876800"/>
              <a:gd name="connsiteY0" fmla="*/ 1 h 4389120"/>
              <a:gd name="connsiteX1" fmla="*/ 3901535 w 4876800"/>
              <a:gd name="connsiteY1" fmla="*/ 485833 h 4389120"/>
              <a:gd name="connsiteX2" fmla="*/ 4038638 w 4876800"/>
              <a:gd name="connsiteY2" fmla="*/ 825323 h 4389120"/>
              <a:gd name="connsiteX3" fmla="*/ 3147651 w 4876800"/>
              <a:gd name="connsiteY3" fmla="*/ 2606984 h 4389120"/>
              <a:gd name="connsiteX4" fmla="*/ 3088643 w 4876800"/>
              <a:gd name="connsiteY4" fmla="*/ 2600974 h 4389120"/>
              <a:gd name="connsiteX5" fmla="*/ 2905116 w 4876800"/>
              <a:gd name="connsiteY5" fmla="*/ 2637388 h 4389120"/>
              <a:gd name="connsiteX6" fmla="*/ 2213420 w 4876800"/>
              <a:gd name="connsiteY6" fmla="*/ 1859538 h 4389120"/>
              <a:gd name="connsiteX7" fmla="*/ 2275847 w 4876800"/>
              <a:gd name="connsiteY7" fmla="*/ 1625614 h 4389120"/>
              <a:gd name="connsiteX8" fmla="*/ 1788166 w 4876800"/>
              <a:gd name="connsiteY8" fmla="*/ 1137934 h 4389120"/>
              <a:gd name="connsiteX9" fmla="*/ 1300486 w 4876800"/>
              <a:gd name="connsiteY9" fmla="*/ 1625614 h 4389120"/>
              <a:gd name="connsiteX10" fmla="*/ 1420130 w 4876800"/>
              <a:gd name="connsiteY10" fmla="*/ 1941958 h 4389120"/>
              <a:gd name="connsiteX11" fmla="*/ 574815 w 4876800"/>
              <a:gd name="connsiteY11" fmla="*/ 3422543 h 4389120"/>
              <a:gd name="connsiteX12" fmla="*/ 487680 w 4876800"/>
              <a:gd name="connsiteY12" fmla="*/ 3413761 h 4389120"/>
              <a:gd name="connsiteX13" fmla="*/ 0 w 4876800"/>
              <a:gd name="connsiteY13" fmla="*/ 3901441 h 4389120"/>
              <a:gd name="connsiteX14" fmla="*/ 487680 w 4876800"/>
              <a:gd name="connsiteY14" fmla="*/ 4389121 h 4389120"/>
              <a:gd name="connsiteX15" fmla="*/ 975360 w 4876800"/>
              <a:gd name="connsiteY15" fmla="*/ 3901441 h 4389120"/>
              <a:gd name="connsiteX16" fmla="*/ 855716 w 4876800"/>
              <a:gd name="connsiteY16" fmla="*/ 3585097 h 4389120"/>
              <a:gd name="connsiteX17" fmla="*/ 1701032 w 4876800"/>
              <a:gd name="connsiteY17" fmla="*/ 2104502 h 4389120"/>
              <a:gd name="connsiteX18" fmla="*/ 1971046 w 4876800"/>
              <a:gd name="connsiteY18" fmla="*/ 2076870 h 4389120"/>
              <a:gd name="connsiteX19" fmla="*/ 2662743 w 4876800"/>
              <a:gd name="connsiteY19" fmla="*/ 2854720 h 4389120"/>
              <a:gd name="connsiteX20" fmla="*/ 2600973 w 4876800"/>
              <a:gd name="connsiteY20" fmla="*/ 3088644 h 4389120"/>
              <a:gd name="connsiteX21" fmla="*/ 3087177 w 4876800"/>
              <a:gd name="connsiteY21" fmla="*/ 3577791 h 4389120"/>
              <a:gd name="connsiteX22" fmla="*/ 3576323 w 4876800"/>
              <a:gd name="connsiteY22" fmla="*/ 3091587 h 4389120"/>
              <a:gd name="connsiteX23" fmla="*/ 3439125 w 4876800"/>
              <a:gd name="connsiteY23" fmla="*/ 2751012 h 4389120"/>
              <a:gd name="connsiteX24" fmla="*/ 4330113 w 4876800"/>
              <a:gd name="connsiteY24" fmla="*/ 969351 h 4389120"/>
              <a:gd name="connsiteX25" fmla="*/ 4389120 w 4876800"/>
              <a:gd name="connsiteY25" fmla="*/ 975361 h 4389120"/>
              <a:gd name="connsiteX26" fmla="*/ 4876800 w 4876800"/>
              <a:gd name="connsiteY26" fmla="*/ 487681 h 4389120"/>
              <a:gd name="connsiteX27" fmla="*/ 4389120 w 4876800"/>
              <a:gd name="connsiteY27" fmla="*/ 1 h 4389120"/>
              <a:gd name="connsiteX28" fmla="*/ 487680 w 4876800"/>
              <a:gd name="connsiteY28" fmla="*/ 4064004 h 4389120"/>
              <a:gd name="connsiteX29" fmla="*/ 325117 w 4876800"/>
              <a:gd name="connsiteY29" fmla="*/ 3901441 h 4389120"/>
              <a:gd name="connsiteX30" fmla="*/ 487680 w 4876800"/>
              <a:gd name="connsiteY30" fmla="*/ 3738878 h 4389120"/>
              <a:gd name="connsiteX31" fmla="*/ 650243 w 4876800"/>
              <a:gd name="connsiteY31" fmla="*/ 3901441 h 4389120"/>
              <a:gd name="connsiteX32" fmla="*/ 487680 w 4876800"/>
              <a:gd name="connsiteY32" fmla="*/ 4064004 h 4389120"/>
              <a:gd name="connsiteX33" fmla="*/ 1788157 w 4876800"/>
              <a:gd name="connsiteY33" fmla="*/ 1788158 h 4389120"/>
              <a:gd name="connsiteX34" fmla="*/ 1625594 w 4876800"/>
              <a:gd name="connsiteY34" fmla="*/ 1625595 h 4389120"/>
              <a:gd name="connsiteX35" fmla="*/ 1788157 w 4876800"/>
              <a:gd name="connsiteY35" fmla="*/ 1463031 h 4389120"/>
              <a:gd name="connsiteX36" fmla="*/ 1950720 w 4876800"/>
              <a:gd name="connsiteY36" fmla="*/ 1625595 h 4389120"/>
              <a:gd name="connsiteX37" fmla="*/ 1788157 w 4876800"/>
              <a:gd name="connsiteY37" fmla="*/ 1788158 h 4389120"/>
              <a:gd name="connsiteX38" fmla="*/ 3088643 w 4876800"/>
              <a:gd name="connsiteY38" fmla="*/ 3251198 h 4389120"/>
              <a:gd name="connsiteX39" fmla="*/ 2926080 w 4876800"/>
              <a:gd name="connsiteY39" fmla="*/ 3088635 h 4389120"/>
              <a:gd name="connsiteX40" fmla="*/ 3088643 w 4876800"/>
              <a:gd name="connsiteY40" fmla="*/ 2926072 h 4389120"/>
              <a:gd name="connsiteX41" fmla="*/ 3251207 w 4876800"/>
              <a:gd name="connsiteY41" fmla="*/ 3088635 h 4389120"/>
              <a:gd name="connsiteX42" fmla="*/ 3088643 w 4876800"/>
              <a:gd name="connsiteY42" fmla="*/ 3251198 h 4389120"/>
              <a:gd name="connsiteX43" fmla="*/ 4389120 w 4876800"/>
              <a:gd name="connsiteY43" fmla="*/ 650244 h 4389120"/>
              <a:gd name="connsiteX44" fmla="*/ 4226557 w 4876800"/>
              <a:gd name="connsiteY44" fmla="*/ 487681 h 4389120"/>
              <a:gd name="connsiteX45" fmla="*/ 4389120 w 4876800"/>
              <a:gd name="connsiteY45" fmla="*/ 325118 h 4389120"/>
              <a:gd name="connsiteX46" fmla="*/ 4551683 w 4876800"/>
              <a:gd name="connsiteY46" fmla="*/ 487681 h 4389120"/>
              <a:gd name="connsiteX47" fmla="*/ 4389120 w 4876800"/>
              <a:gd name="connsiteY47" fmla="*/ 650244 h 43891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4876800" h="4389120">
                <a:moveTo>
                  <a:pt x="4389120" y="1"/>
                </a:moveTo>
                <a:cubicBezTo>
                  <a:pt x="4120324" y="-485"/>
                  <a:pt x="3902021" y="217028"/>
                  <a:pt x="3901535" y="485833"/>
                </a:cubicBezTo>
                <a:cubicBezTo>
                  <a:pt x="3901307" y="612525"/>
                  <a:pt x="3950494" y="734321"/>
                  <a:pt x="4038638" y="825323"/>
                </a:cubicBezTo>
                <a:lnTo>
                  <a:pt x="3147651" y="2606984"/>
                </a:lnTo>
                <a:cubicBezTo>
                  <a:pt x="3128124" y="2603746"/>
                  <a:pt x="3108417" y="2601735"/>
                  <a:pt x="3088643" y="2600974"/>
                </a:cubicBezTo>
                <a:cubicBezTo>
                  <a:pt x="3025683" y="2601097"/>
                  <a:pt x="2963352" y="2613471"/>
                  <a:pt x="2905116" y="2637388"/>
                </a:cubicBezTo>
                <a:lnTo>
                  <a:pt x="2213420" y="1859538"/>
                </a:lnTo>
                <a:cubicBezTo>
                  <a:pt x="2253796" y="1788148"/>
                  <a:pt x="2275285" y="1707633"/>
                  <a:pt x="2275847" y="1625614"/>
                </a:cubicBezTo>
                <a:cubicBezTo>
                  <a:pt x="2275847" y="1356275"/>
                  <a:pt x="2057505" y="1137934"/>
                  <a:pt x="1788166" y="1137934"/>
                </a:cubicBezTo>
                <a:cubicBezTo>
                  <a:pt x="1518828" y="1137934"/>
                  <a:pt x="1300486" y="1356275"/>
                  <a:pt x="1300486" y="1625614"/>
                </a:cubicBezTo>
                <a:cubicBezTo>
                  <a:pt x="1300963" y="1742028"/>
                  <a:pt x="1343454" y="1854356"/>
                  <a:pt x="1420130" y="1941958"/>
                </a:cubicBezTo>
                <a:lnTo>
                  <a:pt x="574815" y="3422543"/>
                </a:lnTo>
                <a:cubicBezTo>
                  <a:pt x="546087" y="3417019"/>
                  <a:pt x="516931" y="3414075"/>
                  <a:pt x="487680" y="3413761"/>
                </a:cubicBezTo>
                <a:cubicBezTo>
                  <a:pt x="218342" y="3413761"/>
                  <a:pt x="0" y="3632103"/>
                  <a:pt x="0" y="3901441"/>
                </a:cubicBezTo>
                <a:cubicBezTo>
                  <a:pt x="0" y="4170779"/>
                  <a:pt x="218342" y="4389121"/>
                  <a:pt x="487680" y="4389121"/>
                </a:cubicBezTo>
                <a:cubicBezTo>
                  <a:pt x="757018" y="4389121"/>
                  <a:pt x="975360" y="4170779"/>
                  <a:pt x="975360" y="3901441"/>
                </a:cubicBezTo>
                <a:cubicBezTo>
                  <a:pt x="974884" y="3785026"/>
                  <a:pt x="932393" y="3672698"/>
                  <a:pt x="855716" y="3585097"/>
                </a:cubicBezTo>
                <a:lnTo>
                  <a:pt x="1701032" y="2104502"/>
                </a:lnTo>
                <a:cubicBezTo>
                  <a:pt x="1791776" y="2122428"/>
                  <a:pt x="1885807" y="2112808"/>
                  <a:pt x="1971046" y="2076870"/>
                </a:cubicBezTo>
                <a:lnTo>
                  <a:pt x="2662743" y="2854720"/>
                </a:lnTo>
                <a:cubicBezTo>
                  <a:pt x="2622595" y="2926167"/>
                  <a:pt x="2601325" y="3006681"/>
                  <a:pt x="2600973" y="3088644"/>
                </a:cubicBezTo>
                <a:cubicBezTo>
                  <a:pt x="2600163" y="3357983"/>
                  <a:pt x="2817838" y="3576981"/>
                  <a:pt x="3087177" y="3577791"/>
                </a:cubicBezTo>
                <a:cubicBezTo>
                  <a:pt x="3356515" y="3578601"/>
                  <a:pt x="3575514" y="3360926"/>
                  <a:pt x="3576323" y="3091587"/>
                </a:cubicBezTo>
                <a:cubicBezTo>
                  <a:pt x="3576704" y="2964524"/>
                  <a:pt x="3527479" y="2842327"/>
                  <a:pt x="3439125" y="2751012"/>
                </a:cubicBezTo>
                <a:lnTo>
                  <a:pt x="4330113" y="969351"/>
                </a:lnTo>
                <a:cubicBezTo>
                  <a:pt x="4349639" y="972589"/>
                  <a:pt x="4369346" y="974599"/>
                  <a:pt x="4389120" y="975361"/>
                </a:cubicBezTo>
                <a:cubicBezTo>
                  <a:pt x="4658459" y="975361"/>
                  <a:pt x="4876800" y="757019"/>
                  <a:pt x="4876800" y="487681"/>
                </a:cubicBezTo>
                <a:cubicBezTo>
                  <a:pt x="4876800" y="218342"/>
                  <a:pt x="4658459" y="1"/>
                  <a:pt x="4389120" y="1"/>
                </a:cubicBezTo>
                <a:close/>
                <a:moveTo>
                  <a:pt x="487680" y="4064004"/>
                </a:moveTo>
                <a:cubicBezTo>
                  <a:pt x="397897" y="4064004"/>
                  <a:pt x="325117" y="3991224"/>
                  <a:pt x="325117" y="3901441"/>
                </a:cubicBezTo>
                <a:cubicBezTo>
                  <a:pt x="325117" y="3811658"/>
                  <a:pt x="397897" y="3738878"/>
                  <a:pt x="487680" y="3738878"/>
                </a:cubicBezTo>
                <a:cubicBezTo>
                  <a:pt x="577463" y="3738878"/>
                  <a:pt x="650243" y="3811658"/>
                  <a:pt x="650243" y="3901441"/>
                </a:cubicBezTo>
                <a:cubicBezTo>
                  <a:pt x="650243" y="3991224"/>
                  <a:pt x="577463" y="4064004"/>
                  <a:pt x="487680" y="4064004"/>
                </a:cubicBezTo>
                <a:close/>
                <a:moveTo>
                  <a:pt x="1788157" y="1788158"/>
                </a:moveTo>
                <a:cubicBezTo>
                  <a:pt x="1698374" y="1788158"/>
                  <a:pt x="1625594" y="1715377"/>
                  <a:pt x="1625594" y="1625595"/>
                </a:cubicBezTo>
                <a:cubicBezTo>
                  <a:pt x="1625594" y="1535812"/>
                  <a:pt x="1698374" y="1463031"/>
                  <a:pt x="1788157" y="1463031"/>
                </a:cubicBezTo>
                <a:cubicBezTo>
                  <a:pt x="1877940" y="1463031"/>
                  <a:pt x="1950720" y="1535812"/>
                  <a:pt x="1950720" y="1625595"/>
                </a:cubicBezTo>
                <a:cubicBezTo>
                  <a:pt x="1950720" y="1715377"/>
                  <a:pt x="1877940" y="1788158"/>
                  <a:pt x="1788157" y="1788158"/>
                </a:cubicBezTo>
                <a:close/>
                <a:moveTo>
                  <a:pt x="3088643" y="3251198"/>
                </a:moveTo>
                <a:cubicBezTo>
                  <a:pt x="2998861" y="3251198"/>
                  <a:pt x="2926080" y="3178417"/>
                  <a:pt x="2926080" y="3088635"/>
                </a:cubicBezTo>
                <a:cubicBezTo>
                  <a:pt x="2926080" y="2998852"/>
                  <a:pt x="2998861" y="2926072"/>
                  <a:pt x="3088643" y="2926072"/>
                </a:cubicBezTo>
                <a:cubicBezTo>
                  <a:pt x="3178426" y="2926072"/>
                  <a:pt x="3251207" y="2998852"/>
                  <a:pt x="3251207" y="3088635"/>
                </a:cubicBezTo>
                <a:cubicBezTo>
                  <a:pt x="3251197" y="3178417"/>
                  <a:pt x="3178416" y="3251198"/>
                  <a:pt x="3088643" y="3251198"/>
                </a:cubicBezTo>
                <a:close/>
                <a:moveTo>
                  <a:pt x="4389120" y="650244"/>
                </a:moveTo>
                <a:cubicBezTo>
                  <a:pt x="4299338" y="650244"/>
                  <a:pt x="4226557" y="577463"/>
                  <a:pt x="4226557" y="487681"/>
                </a:cubicBezTo>
                <a:cubicBezTo>
                  <a:pt x="4226557" y="397898"/>
                  <a:pt x="4299338" y="325118"/>
                  <a:pt x="4389120" y="325118"/>
                </a:cubicBezTo>
                <a:cubicBezTo>
                  <a:pt x="4478903" y="325118"/>
                  <a:pt x="4551683" y="397898"/>
                  <a:pt x="4551683" y="487681"/>
                </a:cubicBezTo>
                <a:cubicBezTo>
                  <a:pt x="4551683" y="577463"/>
                  <a:pt x="4478903" y="650244"/>
                  <a:pt x="4389120" y="650244"/>
                </a:cubicBezTo>
                <a:close/>
              </a:path>
            </a:pathLst>
          </a:custGeom>
          <a:solidFill>
            <a:srgbClr val="AFAEEC"/>
          </a:solidFill>
          <a:ln w="9525" cap="flat">
            <a:noFill/>
            <a:prstDash val="solid"/>
            <a:miter/>
          </a:ln>
        </p:spPr>
        <p:txBody>
          <a:bodyPr rtlCol="0" anchor="ctr"/>
          <a:lstStyle/>
          <a:p>
            <a:endParaRPr lang="en-ID"/>
          </a:p>
        </p:txBody>
      </p:sp>
      <p:grpSp>
        <p:nvGrpSpPr>
          <p:cNvPr id="28" name="Graphic 36">
            <a:extLst>
              <a:ext uri="{FF2B5EF4-FFF2-40B4-BE49-F238E27FC236}">
                <a16:creationId xmlns:a16="http://schemas.microsoft.com/office/drawing/2014/main" id="{C3D07D3D-605D-4E7C-9BCC-7F5D10258CFF}"/>
              </a:ext>
            </a:extLst>
          </p:cNvPr>
          <p:cNvGrpSpPr/>
          <p:nvPr/>
        </p:nvGrpSpPr>
        <p:grpSpPr>
          <a:xfrm>
            <a:off x="7006141" y="1862613"/>
            <a:ext cx="447571" cy="447689"/>
            <a:chOff x="5800782" y="3915188"/>
            <a:chExt cx="447571" cy="447689"/>
          </a:xfrm>
          <a:solidFill>
            <a:schemeClr val="bg1"/>
          </a:solidFill>
        </p:grpSpPr>
        <p:sp>
          <p:nvSpPr>
            <p:cNvPr id="29" name="Freeform: Shape 28">
              <a:extLst>
                <a:ext uri="{FF2B5EF4-FFF2-40B4-BE49-F238E27FC236}">
                  <a16:creationId xmlns:a16="http://schemas.microsoft.com/office/drawing/2014/main" id="{4D287E3B-5281-476A-844F-0AE8F97BFC55}"/>
                </a:ext>
              </a:extLst>
            </p:cNvPr>
            <p:cNvSpPr/>
            <p:nvPr/>
          </p:nvSpPr>
          <p:spPr>
            <a:xfrm>
              <a:off x="5800782" y="3983849"/>
              <a:ext cx="378952" cy="379028"/>
            </a:xfrm>
            <a:custGeom>
              <a:avLst/>
              <a:gdLst>
                <a:gd name="connsiteX0" fmla="*/ 330060 w 378952"/>
                <a:gd name="connsiteY0" fmla="*/ 144466 h 379028"/>
                <a:gd name="connsiteX1" fmla="*/ 327574 w 378952"/>
                <a:gd name="connsiteY1" fmla="*/ 147066 h 379028"/>
                <a:gd name="connsiteX2" fmla="*/ 294379 w 378952"/>
                <a:gd name="connsiteY2" fmla="*/ 173345 h 379028"/>
                <a:gd name="connsiteX3" fmla="*/ 327574 w 378952"/>
                <a:gd name="connsiteY3" fmla="*/ 241573 h 379028"/>
                <a:gd name="connsiteX4" fmla="*/ 318839 w 378952"/>
                <a:gd name="connsiteY4" fmla="*/ 318954 h 379028"/>
                <a:gd name="connsiteX5" fmla="*/ 277529 w 378952"/>
                <a:gd name="connsiteY5" fmla="*/ 333261 h 379028"/>
                <a:gd name="connsiteX6" fmla="*/ 124691 w 378952"/>
                <a:gd name="connsiteY6" fmla="*/ 254241 h 379028"/>
                <a:gd name="connsiteX7" fmla="*/ 59950 w 378952"/>
                <a:gd name="connsiteY7" fmla="*/ 60065 h 379028"/>
                <a:gd name="connsiteX8" fmla="*/ 101260 w 378952"/>
                <a:gd name="connsiteY8" fmla="*/ 45777 h 379028"/>
                <a:gd name="connsiteX9" fmla="*/ 205597 w 378952"/>
                <a:gd name="connsiteY9" fmla="*/ 84439 h 379028"/>
                <a:gd name="connsiteX10" fmla="*/ 231838 w 378952"/>
                <a:gd name="connsiteY10" fmla="*/ 51330 h 379028"/>
                <a:gd name="connsiteX11" fmla="*/ 234495 w 378952"/>
                <a:gd name="connsiteY11" fmla="*/ 48787 h 379028"/>
                <a:gd name="connsiteX12" fmla="*/ 101260 w 378952"/>
                <a:gd name="connsiteY12" fmla="*/ 0 h 379028"/>
                <a:gd name="connsiteX13" fmla="*/ 27593 w 378952"/>
                <a:gd name="connsiteY13" fmla="*/ 27708 h 379028"/>
                <a:gd name="connsiteX14" fmla="*/ 92335 w 378952"/>
                <a:gd name="connsiteY14" fmla="*/ 286598 h 379028"/>
                <a:gd name="connsiteX15" fmla="*/ 277529 w 378952"/>
                <a:gd name="connsiteY15" fmla="*/ 379028 h 379028"/>
                <a:gd name="connsiteX16" fmla="*/ 351186 w 378952"/>
                <a:gd name="connsiteY16" fmla="*/ 351320 h 379028"/>
                <a:gd name="connsiteX17" fmla="*/ 371570 w 378952"/>
                <a:gd name="connsiteY17" fmla="*/ 228991 h 379028"/>
                <a:gd name="connsiteX18" fmla="*/ 330060 w 378952"/>
                <a:gd name="connsiteY18" fmla="*/ 144466 h 3790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78952" h="379028">
                  <a:moveTo>
                    <a:pt x="330060" y="144466"/>
                  </a:moveTo>
                  <a:cubicBezTo>
                    <a:pt x="329212" y="145323"/>
                    <a:pt x="328422" y="146228"/>
                    <a:pt x="327574" y="147066"/>
                  </a:cubicBezTo>
                  <a:cubicBezTo>
                    <a:pt x="316734" y="157896"/>
                    <a:pt x="305476" y="166449"/>
                    <a:pt x="294379" y="173345"/>
                  </a:cubicBezTo>
                  <a:cubicBezTo>
                    <a:pt x="309695" y="195920"/>
                    <a:pt x="321163" y="219113"/>
                    <a:pt x="327574" y="241573"/>
                  </a:cubicBezTo>
                  <a:cubicBezTo>
                    <a:pt x="337289" y="275492"/>
                    <a:pt x="334098" y="303686"/>
                    <a:pt x="318839" y="318954"/>
                  </a:cubicBezTo>
                  <a:cubicBezTo>
                    <a:pt x="309352" y="328432"/>
                    <a:pt x="295455" y="333261"/>
                    <a:pt x="277529" y="333261"/>
                  </a:cubicBezTo>
                  <a:cubicBezTo>
                    <a:pt x="231981" y="333261"/>
                    <a:pt x="173402" y="302971"/>
                    <a:pt x="124691" y="254241"/>
                  </a:cubicBezTo>
                  <a:cubicBezTo>
                    <a:pt x="48406" y="177956"/>
                    <a:pt x="29346" y="90688"/>
                    <a:pt x="59950" y="60065"/>
                  </a:cubicBezTo>
                  <a:cubicBezTo>
                    <a:pt x="69437" y="50578"/>
                    <a:pt x="83334" y="45777"/>
                    <a:pt x="101260" y="45777"/>
                  </a:cubicBezTo>
                  <a:cubicBezTo>
                    <a:pt x="132387" y="45777"/>
                    <a:pt x="169602" y="59922"/>
                    <a:pt x="205597" y="84439"/>
                  </a:cubicBezTo>
                  <a:cubicBezTo>
                    <a:pt x="212512" y="73381"/>
                    <a:pt x="221037" y="62132"/>
                    <a:pt x="231838" y="51330"/>
                  </a:cubicBezTo>
                  <a:cubicBezTo>
                    <a:pt x="232705" y="50454"/>
                    <a:pt x="233629" y="49644"/>
                    <a:pt x="234495" y="48787"/>
                  </a:cubicBezTo>
                  <a:cubicBezTo>
                    <a:pt x="189852" y="17678"/>
                    <a:pt x="142732" y="0"/>
                    <a:pt x="101260" y="0"/>
                  </a:cubicBezTo>
                  <a:cubicBezTo>
                    <a:pt x="71189" y="0"/>
                    <a:pt x="45720" y="9582"/>
                    <a:pt x="27593" y="27708"/>
                  </a:cubicBezTo>
                  <a:cubicBezTo>
                    <a:pt x="-26842" y="82144"/>
                    <a:pt x="1600" y="195853"/>
                    <a:pt x="92335" y="286598"/>
                  </a:cubicBezTo>
                  <a:cubicBezTo>
                    <a:pt x="150190" y="344481"/>
                    <a:pt x="219436" y="379028"/>
                    <a:pt x="277529" y="379028"/>
                  </a:cubicBezTo>
                  <a:cubicBezTo>
                    <a:pt x="307590" y="379028"/>
                    <a:pt x="333070" y="369437"/>
                    <a:pt x="351186" y="351320"/>
                  </a:cubicBezTo>
                  <a:cubicBezTo>
                    <a:pt x="378942" y="323564"/>
                    <a:pt x="386191" y="280121"/>
                    <a:pt x="371570" y="228991"/>
                  </a:cubicBezTo>
                  <a:cubicBezTo>
                    <a:pt x="363569" y="200901"/>
                    <a:pt x="349253" y="172069"/>
                    <a:pt x="330060" y="144466"/>
                  </a:cubicBezTo>
                  <a:close/>
                </a:path>
              </a:pathLst>
            </a:custGeom>
            <a:grpFill/>
            <a:ln w="9525" cap="flat">
              <a:noFill/>
              <a:prstDash val="solid"/>
              <a:miter/>
            </a:ln>
          </p:spPr>
          <p:txBody>
            <a:bodyPr rtlCol="0" anchor="ctr"/>
            <a:lstStyle/>
            <a:p>
              <a:endParaRPr lang="en-ID"/>
            </a:p>
          </p:txBody>
        </p:sp>
        <p:sp>
          <p:nvSpPr>
            <p:cNvPr id="30" name="Freeform: Shape 29">
              <a:extLst>
                <a:ext uri="{FF2B5EF4-FFF2-40B4-BE49-F238E27FC236}">
                  <a16:creationId xmlns:a16="http://schemas.microsoft.com/office/drawing/2014/main" id="{1CEA8E1B-4EBB-4493-9BFF-7A4ECBABFE90}"/>
                </a:ext>
              </a:extLst>
            </p:cNvPr>
            <p:cNvSpPr/>
            <p:nvPr/>
          </p:nvSpPr>
          <p:spPr>
            <a:xfrm>
              <a:off x="5897275" y="4064230"/>
              <a:ext cx="202009" cy="202072"/>
            </a:xfrm>
            <a:custGeom>
              <a:avLst/>
              <a:gdLst>
                <a:gd name="connsiteX0" fmla="*/ 43381 w 202009"/>
                <a:gd name="connsiteY0" fmla="*/ 0 h 202072"/>
                <a:gd name="connsiteX1" fmla="*/ 12006 w 202009"/>
                <a:gd name="connsiteY1" fmla="*/ 12040 h 202072"/>
                <a:gd name="connsiteX2" fmla="*/ 8548 w 202009"/>
                <a:gd name="connsiteY2" fmla="*/ 78791 h 202072"/>
                <a:gd name="connsiteX3" fmla="*/ 56507 w 202009"/>
                <a:gd name="connsiteY3" fmla="*/ 145523 h 202072"/>
                <a:gd name="connsiteX4" fmla="*/ 158624 w 202009"/>
                <a:gd name="connsiteY4" fmla="*/ 202073 h 202072"/>
                <a:gd name="connsiteX5" fmla="*/ 189990 w 202009"/>
                <a:gd name="connsiteY5" fmla="*/ 190043 h 202072"/>
                <a:gd name="connsiteX6" fmla="*/ 193467 w 202009"/>
                <a:gd name="connsiteY6" fmla="*/ 123282 h 202072"/>
                <a:gd name="connsiteX7" fmla="*/ 181989 w 202009"/>
                <a:gd name="connsiteY7" fmla="*/ 101927 h 202072"/>
                <a:gd name="connsiteX8" fmla="*/ 117276 w 202009"/>
                <a:gd name="connsiteY8" fmla="*/ 120539 h 202072"/>
                <a:gd name="connsiteX9" fmla="*/ 91521 w 202009"/>
                <a:gd name="connsiteY9" fmla="*/ 110500 h 202072"/>
                <a:gd name="connsiteX10" fmla="*/ 81510 w 202009"/>
                <a:gd name="connsiteY10" fmla="*/ 84773 h 202072"/>
                <a:gd name="connsiteX11" fmla="*/ 100036 w 202009"/>
                <a:gd name="connsiteY11" fmla="*/ 20136 h 202072"/>
                <a:gd name="connsiteX12" fmla="*/ 43381 w 202009"/>
                <a:gd name="connsiteY12" fmla="*/ 0 h 2020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02009" h="202072">
                  <a:moveTo>
                    <a:pt x="43381" y="0"/>
                  </a:moveTo>
                  <a:cubicBezTo>
                    <a:pt x="27398" y="0"/>
                    <a:pt x="17502" y="6553"/>
                    <a:pt x="12006" y="12040"/>
                  </a:cubicBezTo>
                  <a:cubicBezTo>
                    <a:pt x="3491" y="20555"/>
                    <a:pt x="-8282" y="40538"/>
                    <a:pt x="8548" y="78791"/>
                  </a:cubicBezTo>
                  <a:cubicBezTo>
                    <a:pt x="18073" y="100432"/>
                    <a:pt x="35104" y="124111"/>
                    <a:pt x="56507" y="145523"/>
                  </a:cubicBezTo>
                  <a:cubicBezTo>
                    <a:pt x="91368" y="180404"/>
                    <a:pt x="130507" y="202073"/>
                    <a:pt x="158624" y="202073"/>
                  </a:cubicBezTo>
                  <a:cubicBezTo>
                    <a:pt x="174607" y="202073"/>
                    <a:pt x="184504" y="195520"/>
                    <a:pt x="189990" y="190043"/>
                  </a:cubicBezTo>
                  <a:cubicBezTo>
                    <a:pt x="198506" y="181518"/>
                    <a:pt x="210297" y="161534"/>
                    <a:pt x="193467" y="123282"/>
                  </a:cubicBezTo>
                  <a:cubicBezTo>
                    <a:pt x="190400" y="116338"/>
                    <a:pt x="186495" y="109176"/>
                    <a:pt x="181989" y="101927"/>
                  </a:cubicBezTo>
                  <a:cubicBezTo>
                    <a:pt x="147813" y="118901"/>
                    <a:pt x="119019" y="120444"/>
                    <a:pt x="117276" y="120539"/>
                  </a:cubicBezTo>
                  <a:cubicBezTo>
                    <a:pt x="107675" y="120939"/>
                    <a:pt x="98303" y="117272"/>
                    <a:pt x="91521" y="110500"/>
                  </a:cubicBezTo>
                  <a:cubicBezTo>
                    <a:pt x="84748" y="103727"/>
                    <a:pt x="81091" y="94345"/>
                    <a:pt x="81510" y="84773"/>
                  </a:cubicBezTo>
                  <a:cubicBezTo>
                    <a:pt x="81586" y="83010"/>
                    <a:pt x="83101" y="54264"/>
                    <a:pt x="100036" y="20136"/>
                  </a:cubicBezTo>
                  <a:cubicBezTo>
                    <a:pt x="79462" y="7382"/>
                    <a:pt x="59593" y="0"/>
                    <a:pt x="43381" y="0"/>
                  </a:cubicBezTo>
                  <a:close/>
                </a:path>
              </a:pathLst>
            </a:custGeom>
            <a:grpFill/>
            <a:ln w="9525" cap="flat">
              <a:noFill/>
              <a:prstDash val="solid"/>
              <a:miter/>
            </a:ln>
          </p:spPr>
          <p:txBody>
            <a:bodyPr rtlCol="0" anchor="ctr"/>
            <a:lstStyle/>
            <a:p>
              <a:endParaRPr lang="en-ID"/>
            </a:p>
          </p:txBody>
        </p:sp>
        <p:sp>
          <p:nvSpPr>
            <p:cNvPr id="31" name="Freeform: Shape 30">
              <a:extLst>
                <a:ext uri="{FF2B5EF4-FFF2-40B4-BE49-F238E27FC236}">
                  <a16:creationId xmlns:a16="http://schemas.microsoft.com/office/drawing/2014/main" id="{AFFF1009-6A43-4411-9FAD-E28FA164ABD3}"/>
                </a:ext>
              </a:extLst>
            </p:cNvPr>
            <p:cNvSpPr/>
            <p:nvPr/>
          </p:nvSpPr>
          <p:spPr>
            <a:xfrm>
              <a:off x="6001635" y="3915188"/>
              <a:ext cx="246718" cy="246692"/>
            </a:xfrm>
            <a:custGeom>
              <a:avLst/>
              <a:gdLst>
                <a:gd name="connsiteX0" fmla="*/ 246393 w 246718"/>
                <a:gd name="connsiteY0" fmla="*/ 73423 h 246692"/>
                <a:gd name="connsiteX1" fmla="*/ 238678 w 246718"/>
                <a:gd name="connsiteY1" fmla="*/ 65260 h 246692"/>
                <a:gd name="connsiteX2" fmla="*/ 195130 w 246718"/>
                <a:gd name="connsiteY2" fmla="*/ 51592 h 246692"/>
                <a:gd name="connsiteX3" fmla="*/ 181461 w 246718"/>
                <a:gd name="connsiteY3" fmla="*/ 8015 h 246692"/>
                <a:gd name="connsiteX4" fmla="*/ 173279 w 246718"/>
                <a:gd name="connsiteY4" fmla="*/ 329 h 246692"/>
                <a:gd name="connsiteX5" fmla="*/ 162440 w 246718"/>
                <a:gd name="connsiteY5" fmla="*/ 3348 h 246692"/>
                <a:gd name="connsiteX6" fmla="*/ 122730 w 246718"/>
                <a:gd name="connsiteY6" fmla="*/ 43067 h 246692"/>
                <a:gd name="connsiteX7" fmla="*/ 119596 w 246718"/>
                <a:gd name="connsiteY7" fmla="*/ 53364 h 246692"/>
                <a:gd name="connsiteX8" fmla="*/ 124502 w 246718"/>
                <a:gd name="connsiteY8" fmla="*/ 78253 h 246692"/>
                <a:gd name="connsiteX9" fmla="*/ 47168 w 246718"/>
                <a:gd name="connsiteY9" fmla="*/ 136145 h 246692"/>
                <a:gd name="connsiteX10" fmla="*/ 10 w 246718"/>
                <a:gd name="connsiteY10" fmla="*/ 234767 h 246692"/>
                <a:gd name="connsiteX11" fmla="*/ 3353 w 246718"/>
                <a:gd name="connsiteY11" fmla="*/ 243340 h 246692"/>
                <a:gd name="connsiteX12" fmla="*/ 11935 w 246718"/>
                <a:gd name="connsiteY12" fmla="*/ 246683 h 246692"/>
                <a:gd name="connsiteX13" fmla="*/ 110557 w 246718"/>
                <a:gd name="connsiteY13" fmla="*/ 199525 h 246692"/>
                <a:gd name="connsiteX14" fmla="*/ 168431 w 246718"/>
                <a:gd name="connsiteY14" fmla="*/ 122191 h 246692"/>
                <a:gd name="connsiteX15" fmla="*/ 193339 w 246718"/>
                <a:gd name="connsiteY15" fmla="*/ 127087 h 246692"/>
                <a:gd name="connsiteX16" fmla="*/ 203626 w 246718"/>
                <a:gd name="connsiteY16" fmla="*/ 123953 h 246692"/>
                <a:gd name="connsiteX17" fmla="*/ 243345 w 246718"/>
                <a:gd name="connsiteY17" fmla="*/ 84234 h 246692"/>
                <a:gd name="connsiteX18" fmla="*/ 246393 w 246718"/>
                <a:gd name="connsiteY18" fmla="*/ 73423 h 2466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46718" h="246692">
                  <a:moveTo>
                    <a:pt x="246393" y="73423"/>
                  </a:moveTo>
                  <a:cubicBezTo>
                    <a:pt x="245412" y="69556"/>
                    <a:pt x="242526" y="66442"/>
                    <a:pt x="238678" y="65260"/>
                  </a:cubicBezTo>
                  <a:lnTo>
                    <a:pt x="195130" y="51592"/>
                  </a:lnTo>
                  <a:lnTo>
                    <a:pt x="181461" y="8015"/>
                  </a:lnTo>
                  <a:cubicBezTo>
                    <a:pt x="180261" y="4205"/>
                    <a:pt x="177146" y="1291"/>
                    <a:pt x="173279" y="329"/>
                  </a:cubicBezTo>
                  <a:cubicBezTo>
                    <a:pt x="169393" y="-624"/>
                    <a:pt x="165278" y="529"/>
                    <a:pt x="162440" y="3348"/>
                  </a:cubicBezTo>
                  <a:lnTo>
                    <a:pt x="122730" y="43067"/>
                  </a:lnTo>
                  <a:cubicBezTo>
                    <a:pt x="120044" y="45763"/>
                    <a:pt x="118853" y="49620"/>
                    <a:pt x="119596" y="53364"/>
                  </a:cubicBezTo>
                  <a:lnTo>
                    <a:pt x="124502" y="78253"/>
                  </a:lnTo>
                  <a:cubicBezTo>
                    <a:pt x="101318" y="89473"/>
                    <a:pt x="72038" y="111285"/>
                    <a:pt x="47168" y="136145"/>
                  </a:cubicBezTo>
                  <a:cubicBezTo>
                    <a:pt x="2829" y="180494"/>
                    <a:pt x="105" y="232567"/>
                    <a:pt x="10" y="234767"/>
                  </a:cubicBezTo>
                  <a:cubicBezTo>
                    <a:pt x="-123" y="237968"/>
                    <a:pt x="1086" y="241073"/>
                    <a:pt x="3353" y="243340"/>
                  </a:cubicBezTo>
                  <a:cubicBezTo>
                    <a:pt x="5630" y="245588"/>
                    <a:pt x="8725" y="246816"/>
                    <a:pt x="11935" y="246683"/>
                  </a:cubicBezTo>
                  <a:cubicBezTo>
                    <a:pt x="14136" y="246588"/>
                    <a:pt x="66209" y="243864"/>
                    <a:pt x="110557" y="199525"/>
                  </a:cubicBezTo>
                  <a:cubicBezTo>
                    <a:pt x="135398" y="174646"/>
                    <a:pt x="157220" y="145347"/>
                    <a:pt x="168431" y="122191"/>
                  </a:cubicBezTo>
                  <a:lnTo>
                    <a:pt x="193339" y="127087"/>
                  </a:lnTo>
                  <a:cubicBezTo>
                    <a:pt x="197092" y="127830"/>
                    <a:pt x="200930" y="126649"/>
                    <a:pt x="203626" y="123953"/>
                  </a:cubicBezTo>
                  <a:lnTo>
                    <a:pt x="243345" y="84234"/>
                  </a:lnTo>
                  <a:cubicBezTo>
                    <a:pt x="246174" y="81424"/>
                    <a:pt x="247346" y="77329"/>
                    <a:pt x="246393" y="73423"/>
                  </a:cubicBezTo>
                  <a:close/>
                </a:path>
              </a:pathLst>
            </a:custGeom>
            <a:grpFill/>
            <a:ln w="9525" cap="flat">
              <a:noFill/>
              <a:prstDash val="solid"/>
              <a:miter/>
            </a:ln>
          </p:spPr>
          <p:txBody>
            <a:bodyPr rtlCol="0" anchor="ctr"/>
            <a:lstStyle/>
            <a:p>
              <a:endParaRPr lang="en-ID"/>
            </a:p>
          </p:txBody>
        </p:sp>
      </p:grpSp>
      <p:grpSp>
        <p:nvGrpSpPr>
          <p:cNvPr id="32" name="Graphic 42">
            <a:extLst>
              <a:ext uri="{FF2B5EF4-FFF2-40B4-BE49-F238E27FC236}">
                <a16:creationId xmlns:a16="http://schemas.microsoft.com/office/drawing/2014/main" id="{721DE00A-65E8-461D-ADD7-A879234F035B}"/>
              </a:ext>
            </a:extLst>
          </p:cNvPr>
          <p:cNvGrpSpPr/>
          <p:nvPr/>
        </p:nvGrpSpPr>
        <p:grpSpPr>
          <a:xfrm>
            <a:off x="9856080" y="4312558"/>
            <a:ext cx="445665" cy="447691"/>
            <a:chOff x="5873171" y="3205154"/>
            <a:chExt cx="445665" cy="447691"/>
          </a:xfrm>
          <a:solidFill>
            <a:srgbClr val="AFAEEC"/>
          </a:solidFill>
        </p:grpSpPr>
        <p:sp>
          <p:nvSpPr>
            <p:cNvPr id="33" name="Freeform: Shape 32">
              <a:extLst>
                <a:ext uri="{FF2B5EF4-FFF2-40B4-BE49-F238E27FC236}">
                  <a16:creationId xmlns:a16="http://schemas.microsoft.com/office/drawing/2014/main" id="{22937531-53EC-454F-ADDC-D15A4A99A529}"/>
                </a:ext>
              </a:extLst>
            </p:cNvPr>
            <p:cNvSpPr/>
            <p:nvPr/>
          </p:nvSpPr>
          <p:spPr>
            <a:xfrm>
              <a:off x="5873171" y="3419874"/>
              <a:ext cx="90135" cy="232962"/>
            </a:xfrm>
            <a:custGeom>
              <a:avLst/>
              <a:gdLst>
                <a:gd name="connsiteX0" fmla="*/ 69885 w 90135"/>
                <a:gd name="connsiteY0" fmla="*/ 0 h 232962"/>
                <a:gd name="connsiteX1" fmla="*/ 20250 w 90135"/>
                <a:gd name="connsiteY1" fmla="*/ 0 h 232962"/>
                <a:gd name="connsiteX2" fmla="*/ 0 w 90135"/>
                <a:gd name="connsiteY2" fmla="*/ 20250 h 232962"/>
                <a:gd name="connsiteX3" fmla="*/ 0 w 90135"/>
                <a:gd name="connsiteY3" fmla="*/ 212703 h 232962"/>
                <a:gd name="connsiteX4" fmla="*/ 20250 w 90135"/>
                <a:gd name="connsiteY4" fmla="*/ 232962 h 232962"/>
                <a:gd name="connsiteX5" fmla="*/ 69885 w 90135"/>
                <a:gd name="connsiteY5" fmla="*/ 232962 h 232962"/>
                <a:gd name="connsiteX6" fmla="*/ 90135 w 90135"/>
                <a:gd name="connsiteY6" fmla="*/ 212703 h 232962"/>
                <a:gd name="connsiteX7" fmla="*/ 90135 w 90135"/>
                <a:gd name="connsiteY7" fmla="*/ 20260 h 232962"/>
                <a:gd name="connsiteX8" fmla="*/ 69885 w 90135"/>
                <a:gd name="connsiteY8" fmla="*/ 0 h 232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135" h="232962">
                  <a:moveTo>
                    <a:pt x="69885" y="0"/>
                  </a:moveTo>
                  <a:lnTo>
                    <a:pt x="20250" y="0"/>
                  </a:lnTo>
                  <a:cubicBezTo>
                    <a:pt x="9068" y="0"/>
                    <a:pt x="0" y="9077"/>
                    <a:pt x="0" y="20250"/>
                  </a:cubicBezTo>
                  <a:lnTo>
                    <a:pt x="0" y="212703"/>
                  </a:lnTo>
                  <a:cubicBezTo>
                    <a:pt x="0" y="223885"/>
                    <a:pt x="9068" y="232962"/>
                    <a:pt x="20250" y="232962"/>
                  </a:cubicBezTo>
                  <a:lnTo>
                    <a:pt x="69885" y="232962"/>
                  </a:lnTo>
                  <a:cubicBezTo>
                    <a:pt x="81067" y="232962"/>
                    <a:pt x="90135" y="223885"/>
                    <a:pt x="90135" y="212703"/>
                  </a:cubicBezTo>
                  <a:lnTo>
                    <a:pt x="90135" y="20260"/>
                  </a:lnTo>
                  <a:cubicBezTo>
                    <a:pt x="90145" y="9077"/>
                    <a:pt x="81086" y="0"/>
                    <a:pt x="69885" y="0"/>
                  </a:cubicBezTo>
                  <a:close/>
                </a:path>
              </a:pathLst>
            </a:custGeom>
            <a:grpFill/>
            <a:ln w="9525" cap="flat">
              <a:noFill/>
              <a:prstDash val="solid"/>
              <a:miter/>
            </a:ln>
          </p:spPr>
          <p:txBody>
            <a:bodyPr rtlCol="0" anchor="ctr"/>
            <a:lstStyle/>
            <a:p>
              <a:endParaRPr lang="en-ID"/>
            </a:p>
          </p:txBody>
        </p:sp>
        <p:sp>
          <p:nvSpPr>
            <p:cNvPr id="34" name="Freeform: Shape 33">
              <a:extLst>
                <a:ext uri="{FF2B5EF4-FFF2-40B4-BE49-F238E27FC236}">
                  <a16:creationId xmlns:a16="http://schemas.microsoft.com/office/drawing/2014/main" id="{FC91C09A-CF91-4C94-9E93-22123B72BB53}"/>
                </a:ext>
              </a:extLst>
            </p:cNvPr>
            <p:cNvSpPr/>
            <p:nvPr/>
          </p:nvSpPr>
          <p:spPr>
            <a:xfrm>
              <a:off x="5991681" y="3480653"/>
              <a:ext cx="90135" cy="172192"/>
            </a:xfrm>
            <a:custGeom>
              <a:avLst/>
              <a:gdLst>
                <a:gd name="connsiteX0" fmla="*/ 69885 w 90135"/>
                <a:gd name="connsiteY0" fmla="*/ 0 h 172192"/>
                <a:gd name="connsiteX1" fmla="*/ 20250 w 90135"/>
                <a:gd name="connsiteY1" fmla="*/ 0 h 172192"/>
                <a:gd name="connsiteX2" fmla="*/ 0 w 90135"/>
                <a:gd name="connsiteY2" fmla="*/ 20260 h 172192"/>
                <a:gd name="connsiteX3" fmla="*/ 0 w 90135"/>
                <a:gd name="connsiteY3" fmla="*/ 151933 h 172192"/>
                <a:gd name="connsiteX4" fmla="*/ 20250 w 90135"/>
                <a:gd name="connsiteY4" fmla="*/ 172193 h 172192"/>
                <a:gd name="connsiteX5" fmla="*/ 69885 w 90135"/>
                <a:gd name="connsiteY5" fmla="*/ 172193 h 172192"/>
                <a:gd name="connsiteX6" fmla="*/ 90135 w 90135"/>
                <a:gd name="connsiteY6" fmla="*/ 151933 h 172192"/>
                <a:gd name="connsiteX7" fmla="*/ 90135 w 90135"/>
                <a:gd name="connsiteY7" fmla="*/ 20260 h 172192"/>
                <a:gd name="connsiteX8" fmla="*/ 69885 w 90135"/>
                <a:gd name="connsiteY8" fmla="*/ 0 h 1721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135" h="172192">
                  <a:moveTo>
                    <a:pt x="69885" y="0"/>
                  </a:moveTo>
                  <a:lnTo>
                    <a:pt x="20250" y="0"/>
                  </a:lnTo>
                  <a:cubicBezTo>
                    <a:pt x="9068" y="0"/>
                    <a:pt x="0" y="9068"/>
                    <a:pt x="0" y="20260"/>
                  </a:cubicBezTo>
                  <a:lnTo>
                    <a:pt x="0" y="151933"/>
                  </a:lnTo>
                  <a:cubicBezTo>
                    <a:pt x="0" y="163116"/>
                    <a:pt x="9068" y="172193"/>
                    <a:pt x="20250" y="172193"/>
                  </a:cubicBezTo>
                  <a:lnTo>
                    <a:pt x="69885" y="172193"/>
                  </a:lnTo>
                  <a:cubicBezTo>
                    <a:pt x="81067" y="172193"/>
                    <a:pt x="90135" y="163116"/>
                    <a:pt x="90135" y="151933"/>
                  </a:cubicBezTo>
                  <a:lnTo>
                    <a:pt x="90135" y="20260"/>
                  </a:lnTo>
                  <a:cubicBezTo>
                    <a:pt x="90154" y="9068"/>
                    <a:pt x="81086" y="0"/>
                    <a:pt x="69885" y="0"/>
                  </a:cubicBezTo>
                  <a:close/>
                </a:path>
              </a:pathLst>
            </a:custGeom>
            <a:grpFill/>
            <a:ln w="9525" cap="flat">
              <a:noFill/>
              <a:prstDash val="solid"/>
              <a:miter/>
            </a:ln>
          </p:spPr>
          <p:txBody>
            <a:bodyPr rtlCol="0" anchor="ctr"/>
            <a:lstStyle/>
            <a:p>
              <a:endParaRPr lang="en-ID"/>
            </a:p>
          </p:txBody>
        </p:sp>
        <p:sp>
          <p:nvSpPr>
            <p:cNvPr id="35" name="Freeform: Shape 34">
              <a:extLst>
                <a:ext uri="{FF2B5EF4-FFF2-40B4-BE49-F238E27FC236}">
                  <a16:creationId xmlns:a16="http://schemas.microsoft.com/office/drawing/2014/main" id="{E56A9CFA-2473-4A71-B70F-5CFA4BA597D2}"/>
                </a:ext>
              </a:extLst>
            </p:cNvPr>
            <p:cNvSpPr/>
            <p:nvPr/>
          </p:nvSpPr>
          <p:spPr>
            <a:xfrm>
              <a:off x="6110182" y="3480653"/>
              <a:ext cx="90135" cy="172192"/>
            </a:xfrm>
            <a:custGeom>
              <a:avLst/>
              <a:gdLst>
                <a:gd name="connsiteX0" fmla="*/ 69894 w 90135"/>
                <a:gd name="connsiteY0" fmla="*/ 0 h 172192"/>
                <a:gd name="connsiteX1" fmla="*/ 20260 w 90135"/>
                <a:gd name="connsiteY1" fmla="*/ 0 h 172192"/>
                <a:gd name="connsiteX2" fmla="*/ 0 w 90135"/>
                <a:gd name="connsiteY2" fmla="*/ 20260 h 172192"/>
                <a:gd name="connsiteX3" fmla="*/ 0 w 90135"/>
                <a:gd name="connsiteY3" fmla="*/ 151933 h 172192"/>
                <a:gd name="connsiteX4" fmla="*/ 20260 w 90135"/>
                <a:gd name="connsiteY4" fmla="*/ 172193 h 172192"/>
                <a:gd name="connsiteX5" fmla="*/ 69894 w 90135"/>
                <a:gd name="connsiteY5" fmla="*/ 172193 h 172192"/>
                <a:gd name="connsiteX6" fmla="*/ 90135 w 90135"/>
                <a:gd name="connsiteY6" fmla="*/ 151933 h 172192"/>
                <a:gd name="connsiteX7" fmla="*/ 90135 w 90135"/>
                <a:gd name="connsiteY7" fmla="*/ 20260 h 172192"/>
                <a:gd name="connsiteX8" fmla="*/ 69894 w 90135"/>
                <a:gd name="connsiteY8" fmla="*/ 0 h 1721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135" h="172192">
                  <a:moveTo>
                    <a:pt x="69894" y="0"/>
                  </a:moveTo>
                  <a:lnTo>
                    <a:pt x="20260" y="0"/>
                  </a:lnTo>
                  <a:cubicBezTo>
                    <a:pt x="9068" y="0"/>
                    <a:pt x="0" y="9068"/>
                    <a:pt x="0" y="20260"/>
                  </a:cubicBezTo>
                  <a:lnTo>
                    <a:pt x="0" y="151933"/>
                  </a:lnTo>
                  <a:cubicBezTo>
                    <a:pt x="0" y="163116"/>
                    <a:pt x="9068" y="172193"/>
                    <a:pt x="20260" y="172193"/>
                  </a:cubicBezTo>
                  <a:lnTo>
                    <a:pt x="69894" y="172193"/>
                  </a:lnTo>
                  <a:cubicBezTo>
                    <a:pt x="81077" y="172193"/>
                    <a:pt x="90135" y="163116"/>
                    <a:pt x="90135" y="151933"/>
                  </a:cubicBezTo>
                  <a:lnTo>
                    <a:pt x="90135" y="20260"/>
                  </a:lnTo>
                  <a:cubicBezTo>
                    <a:pt x="90154" y="9068"/>
                    <a:pt x="81077" y="0"/>
                    <a:pt x="69894" y="0"/>
                  </a:cubicBezTo>
                  <a:close/>
                </a:path>
              </a:pathLst>
            </a:custGeom>
            <a:grpFill/>
            <a:ln w="9525" cap="flat">
              <a:noFill/>
              <a:prstDash val="solid"/>
              <a:miter/>
            </a:ln>
          </p:spPr>
          <p:txBody>
            <a:bodyPr rtlCol="0" anchor="ctr"/>
            <a:lstStyle/>
            <a:p>
              <a:endParaRPr lang="en-ID"/>
            </a:p>
          </p:txBody>
        </p:sp>
        <p:sp>
          <p:nvSpPr>
            <p:cNvPr id="36" name="Freeform: Shape 35">
              <a:extLst>
                <a:ext uri="{FF2B5EF4-FFF2-40B4-BE49-F238E27FC236}">
                  <a16:creationId xmlns:a16="http://schemas.microsoft.com/office/drawing/2014/main" id="{6347D66F-E8F4-48DD-8CF2-4D1F9F907FE0}"/>
                </a:ext>
              </a:extLst>
            </p:cNvPr>
            <p:cNvSpPr/>
            <p:nvPr/>
          </p:nvSpPr>
          <p:spPr>
            <a:xfrm>
              <a:off x="6228701" y="3419874"/>
              <a:ext cx="90135" cy="232962"/>
            </a:xfrm>
            <a:custGeom>
              <a:avLst/>
              <a:gdLst>
                <a:gd name="connsiteX0" fmla="*/ 69885 w 90135"/>
                <a:gd name="connsiteY0" fmla="*/ 0 h 232962"/>
                <a:gd name="connsiteX1" fmla="*/ 20250 w 90135"/>
                <a:gd name="connsiteY1" fmla="*/ 0 h 232962"/>
                <a:gd name="connsiteX2" fmla="*/ 0 w 90135"/>
                <a:gd name="connsiteY2" fmla="*/ 20250 h 232962"/>
                <a:gd name="connsiteX3" fmla="*/ 0 w 90135"/>
                <a:gd name="connsiteY3" fmla="*/ 212703 h 232962"/>
                <a:gd name="connsiteX4" fmla="*/ 20250 w 90135"/>
                <a:gd name="connsiteY4" fmla="*/ 232962 h 232962"/>
                <a:gd name="connsiteX5" fmla="*/ 69885 w 90135"/>
                <a:gd name="connsiteY5" fmla="*/ 232962 h 232962"/>
                <a:gd name="connsiteX6" fmla="*/ 90135 w 90135"/>
                <a:gd name="connsiteY6" fmla="*/ 212703 h 232962"/>
                <a:gd name="connsiteX7" fmla="*/ 90135 w 90135"/>
                <a:gd name="connsiteY7" fmla="*/ 20260 h 232962"/>
                <a:gd name="connsiteX8" fmla="*/ 69885 w 90135"/>
                <a:gd name="connsiteY8" fmla="*/ 0 h 232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135" h="232962">
                  <a:moveTo>
                    <a:pt x="69885" y="0"/>
                  </a:moveTo>
                  <a:lnTo>
                    <a:pt x="20250" y="0"/>
                  </a:lnTo>
                  <a:cubicBezTo>
                    <a:pt x="9068" y="0"/>
                    <a:pt x="0" y="9077"/>
                    <a:pt x="0" y="20250"/>
                  </a:cubicBezTo>
                  <a:lnTo>
                    <a:pt x="0" y="212703"/>
                  </a:lnTo>
                  <a:cubicBezTo>
                    <a:pt x="0" y="223885"/>
                    <a:pt x="9068" y="232962"/>
                    <a:pt x="20250" y="232962"/>
                  </a:cubicBezTo>
                  <a:lnTo>
                    <a:pt x="69885" y="232962"/>
                  </a:lnTo>
                  <a:cubicBezTo>
                    <a:pt x="81067" y="232962"/>
                    <a:pt x="90135" y="223885"/>
                    <a:pt x="90135" y="212703"/>
                  </a:cubicBezTo>
                  <a:lnTo>
                    <a:pt x="90135" y="20260"/>
                  </a:lnTo>
                  <a:cubicBezTo>
                    <a:pt x="90145" y="9077"/>
                    <a:pt x="81058" y="0"/>
                    <a:pt x="69885" y="0"/>
                  </a:cubicBezTo>
                  <a:close/>
                </a:path>
              </a:pathLst>
            </a:custGeom>
            <a:grpFill/>
            <a:ln w="9525" cap="flat">
              <a:noFill/>
              <a:prstDash val="solid"/>
              <a:miter/>
            </a:ln>
          </p:spPr>
          <p:txBody>
            <a:bodyPr rtlCol="0" anchor="ctr"/>
            <a:lstStyle/>
            <a:p>
              <a:endParaRPr lang="en-ID"/>
            </a:p>
          </p:txBody>
        </p:sp>
        <p:sp>
          <p:nvSpPr>
            <p:cNvPr id="37" name="Freeform: Shape 36">
              <a:extLst>
                <a:ext uri="{FF2B5EF4-FFF2-40B4-BE49-F238E27FC236}">
                  <a16:creationId xmlns:a16="http://schemas.microsoft.com/office/drawing/2014/main" id="{67F499BA-91E5-44C9-9B28-736398371437}"/>
                </a:ext>
              </a:extLst>
            </p:cNvPr>
            <p:cNvSpPr/>
            <p:nvPr/>
          </p:nvSpPr>
          <p:spPr>
            <a:xfrm>
              <a:off x="5944025" y="3223844"/>
              <a:ext cx="265047" cy="233301"/>
            </a:xfrm>
            <a:custGeom>
              <a:avLst/>
              <a:gdLst>
                <a:gd name="connsiteX0" fmla="*/ 205228 w 265047"/>
                <a:gd name="connsiteY0" fmla="*/ 22028 h 233301"/>
                <a:gd name="connsiteX1" fmla="*/ 202666 w 265047"/>
                <a:gd name="connsiteY1" fmla="*/ 20418 h 233301"/>
                <a:gd name="connsiteX2" fmla="*/ 144611 w 265047"/>
                <a:gd name="connsiteY2" fmla="*/ 2225 h 233301"/>
                <a:gd name="connsiteX3" fmla="*/ 102263 w 265047"/>
                <a:gd name="connsiteY3" fmla="*/ 11731 h 233301"/>
                <a:gd name="connsiteX4" fmla="*/ 97119 w 265047"/>
                <a:gd name="connsiteY4" fmla="*/ 18799 h 233301"/>
                <a:gd name="connsiteX5" fmla="*/ 71278 w 265047"/>
                <a:gd name="connsiteY5" fmla="*/ 79606 h 233301"/>
                <a:gd name="connsiteX6" fmla="*/ 72621 w 265047"/>
                <a:gd name="connsiteY6" fmla="*/ 92360 h 233301"/>
                <a:gd name="connsiteX7" fmla="*/ 89090 w 265047"/>
                <a:gd name="connsiteY7" fmla="*/ 105429 h 233301"/>
                <a:gd name="connsiteX8" fmla="*/ 111921 w 265047"/>
                <a:gd name="connsiteY8" fmla="*/ 98180 h 233301"/>
                <a:gd name="connsiteX9" fmla="*/ 115922 w 265047"/>
                <a:gd name="connsiteY9" fmla="*/ 93056 h 233301"/>
                <a:gd name="connsiteX10" fmla="*/ 124627 w 265047"/>
                <a:gd name="connsiteY10" fmla="*/ 76958 h 233301"/>
                <a:gd name="connsiteX11" fmla="*/ 130304 w 265047"/>
                <a:gd name="connsiteY11" fmla="*/ 69310 h 233301"/>
                <a:gd name="connsiteX12" fmla="*/ 142801 w 265047"/>
                <a:gd name="connsiteY12" fmla="*/ 66690 h 233301"/>
                <a:gd name="connsiteX13" fmla="*/ 223964 w 265047"/>
                <a:gd name="connsiteY13" fmla="*/ 147701 h 233301"/>
                <a:gd name="connsiteX14" fmla="*/ 222868 w 265047"/>
                <a:gd name="connsiteY14" fmla="*/ 157759 h 233301"/>
                <a:gd name="connsiteX15" fmla="*/ 212810 w 265047"/>
                <a:gd name="connsiteY15" fmla="*/ 158902 h 233301"/>
                <a:gd name="connsiteX16" fmla="*/ 193665 w 265047"/>
                <a:gd name="connsiteY16" fmla="*/ 139709 h 233301"/>
                <a:gd name="connsiteX17" fmla="*/ 184730 w 265047"/>
                <a:gd name="connsiteY17" fmla="*/ 139709 h 233301"/>
                <a:gd name="connsiteX18" fmla="*/ 184730 w 265047"/>
                <a:gd name="connsiteY18" fmla="*/ 148634 h 233301"/>
                <a:gd name="connsiteX19" fmla="*/ 203875 w 265047"/>
                <a:gd name="connsiteY19" fmla="*/ 167827 h 233301"/>
                <a:gd name="connsiteX20" fmla="*/ 202761 w 265047"/>
                <a:gd name="connsiteY20" fmla="*/ 177866 h 233301"/>
                <a:gd name="connsiteX21" fmla="*/ 192731 w 265047"/>
                <a:gd name="connsiteY21" fmla="*/ 178923 h 233301"/>
                <a:gd name="connsiteX22" fmla="*/ 173576 w 265047"/>
                <a:gd name="connsiteY22" fmla="*/ 159816 h 233301"/>
                <a:gd name="connsiteX23" fmla="*/ 164652 w 265047"/>
                <a:gd name="connsiteY23" fmla="*/ 159816 h 233301"/>
                <a:gd name="connsiteX24" fmla="*/ 164652 w 265047"/>
                <a:gd name="connsiteY24" fmla="*/ 168741 h 233301"/>
                <a:gd name="connsiteX25" fmla="*/ 183797 w 265047"/>
                <a:gd name="connsiteY25" fmla="*/ 187934 h 233301"/>
                <a:gd name="connsiteX26" fmla="*/ 182673 w 265047"/>
                <a:gd name="connsiteY26" fmla="*/ 197907 h 233301"/>
                <a:gd name="connsiteX27" fmla="*/ 172614 w 265047"/>
                <a:gd name="connsiteY27" fmla="*/ 199040 h 233301"/>
                <a:gd name="connsiteX28" fmla="*/ 153469 w 265047"/>
                <a:gd name="connsiteY28" fmla="*/ 179924 h 233301"/>
                <a:gd name="connsiteX29" fmla="*/ 144544 w 265047"/>
                <a:gd name="connsiteY29" fmla="*/ 179924 h 233301"/>
                <a:gd name="connsiteX30" fmla="*/ 144544 w 265047"/>
                <a:gd name="connsiteY30" fmla="*/ 188849 h 233301"/>
                <a:gd name="connsiteX31" fmla="*/ 163699 w 265047"/>
                <a:gd name="connsiteY31" fmla="*/ 207956 h 233301"/>
                <a:gd name="connsiteX32" fmla="*/ 162613 w 265047"/>
                <a:gd name="connsiteY32" fmla="*/ 218014 h 233301"/>
                <a:gd name="connsiteX33" fmla="*/ 152545 w 265047"/>
                <a:gd name="connsiteY33" fmla="*/ 219157 h 233301"/>
                <a:gd name="connsiteX34" fmla="*/ 129228 w 265047"/>
                <a:gd name="connsiteY34" fmla="*/ 195792 h 233301"/>
                <a:gd name="connsiteX35" fmla="*/ 126713 w 265047"/>
                <a:gd name="connsiteY35" fmla="*/ 178562 h 233301"/>
                <a:gd name="connsiteX36" fmla="*/ 107730 w 265047"/>
                <a:gd name="connsiteY36" fmla="*/ 177438 h 233301"/>
                <a:gd name="connsiteX37" fmla="*/ 106644 w 265047"/>
                <a:gd name="connsiteY37" fmla="*/ 158549 h 233301"/>
                <a:gd name="connsiteX38" fmla="*/ 87670 w 265047"/>
                <a:gd name="connsiteY38" fmla="*/ 157406 h 233301"/>
                <a:gd name="connsiteX39" fmla="*/ 86527 w 265047"/>
                <a:gd name="connsiteY39" fmla="*/ 138452 h 233301"/>
                <a:gd name="connsiteX40" fmla="*/ 67554 w 265047"/>
                <a:gd name="connsiteY40" fmla="*/ 137309 h 233301"/>
                <a:gd name="connsiteX41" fmla="*/ 66458 w 265047"/>
                <a:gd name="connsiteY41" fmla="*/ 118335 h 233301"/>
                <a:gd name="connsiteX42" fmla="*/ 48523 w 265047"/>
                <a:gd name="connsiteY42" fmla="*/ 116439 h 233301"/>
                <a:gd name="connsiteX43" fmla="*/ 10756 w 265047"/>
                <a:gd name="connsiteY43" fmla="*/ 78625 h 233301"/>
                <a:gd name="connsiteX44" fmla="*/ 1822 w 265047"/>
                <a:gd name="connsiteY44" fmla="*/ 78625 h 233301"/>
                <a:gd name="connsiteX45" fmla="*/ 1822 w 265047"/>
                <a:gd name="connsiteY45" fmla="*/ 87550 h 233301"/>
                <a:gd name="connsiteX46" fmla="*/ 39484 w 265047"/>
                <a:gd name="connsiteY46" fmla="*/ 125212 h 233301"/>
                <a:gd name="connsiteX47" fmla="*/ 28339 w 265047"/>
                <a:gd name="connsiteY47" fmla="*/ 136404 h 233301"/>
                <a:gd name="connsiteX48" fmla="*/ 29454 w 265047"/>
                <a:gd name="connsiteY48" fmla="*/ 155378 h 233301"/>
                <a:gd name="connsiteX49" fmla="*/ 48408 w 265047"/>
                <a:gd name="connsiteY49" fmla="*/ 156502 h 233301"/>
                <a:gd name="connsiteX50" fmla="*/ 49551 w 265047"/>
                <a:gd name="connsiteY50" fmla="*/ 175475 h 233301"/>
                <a:gd name="connsiteX51" fmla="*/ 68516 w 265047"/>
                <a:gd name="connsiteY51" fmla="*/ 176523 h 233301"/>
                <a:gd name="connsiteX52" fmla="*/ 69611 w 265047"/>
                <a:gd name="connsiteY52" fmla="*/ 195497 h 233301"/>
                <a:gd name="connsiteX53" fmla="*/ 88585 w 265047"/>
                <a:gd name="connsiteY53" fmla="*/ 196630 h 233301"/>
                <a:gd name="connsiteX54" fmla="*/ 89728 w 265047"/>
                <a:gd name="connsiteY54" fmla="*/ 215604 h 233301"/>
                <a:gd name="connsiteX55" fmla="*/ 108654 w 265047"/>
                <a:gd name="connsiteY55" fmla="*/ 216728 h 233301"/>
                <a:gd name="connsiteX56" fmla="*/ 120475 w 265047"/>
                <a:gd name="connsiteY56" fmla="*/ 204927 h 233301"/>
                <a:gd name="connsiteX57" fmla="*/ 143620 w 265047"/>
                <a:gd name="connsiteY57" fmla="*/ 228092 h 233301"/>
                <a:gd name="connsiteX58" fmla="*/ 171500 w 265047"/>
                <a:gd name="connsiteY58" fmla="*/ 226949 h 233301"/>
                <a:gd name="connsiteX59" fmla="*/ 177767 w 265047"/>
                <a:gd name="connsiteY59" fmla="*/ 213185 h 233301"/>
                <a:gd name="connsiteX60" fmla="*/ 191569 w 265047"/>
                <a:gd name="connsiteY60" fmla="*/ 206870 h 233301"/>
                <a:gd name="connsiteX61" fmla="*/ 197875 w 265047"/>
                <a:gd name="connsiteY61" fmla="*/ 193087 h 233301"/>
                <a:gd name="connsiteX62" fmla="*/ 211676 w 265047"/>
                <a:gd name="connsiteY62" fmla="*/ 186829 h 233301"/>
                <a:gd name="connsiteX63" fmla="*/ 217944 w 265047"/>
                <a:gd name="connsiteY63" fmla="*/ 172989 h 233301"/>
                <a:gd name="connsiteX64" fmla="*/ 231746 w 265047"/>
                <a:gd name="connsiteY64" fmla="*/ 166712 h 233301"/>
                <a:gd name="connsiteX65" fmla="*/ 232860 w 265047"/>
                <a:gd name="connsiteY65" fmla="*/ 138823 h 233301"/>
                <a:gd name="connsiteX66" fmla="*/ 223126 w 265047"/>
                <a:gd name="connsiteY66" fmla="*/ 129051 h 233301"/>
                <a:gd name="connsiteX67" fmla="*/ 263197 w 265047"/>
                <a:gd name="connsiteY67" fmla="*/ 88979 h 233301"/>
                <a:gd name="connsiteX68" fmla="*/ 263197 w 265047"/>
                <a:gd name="connsiteY68" fmla="*/ 80054 h 233301"/>
                <a:gd name="connsiteX69" fmla="*/ 205228 w 265047"/>
                <a:gd name="connsiteY69" fmla="*/ 22028 h 2333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265047" h="233301">
                  <a:moveTo>
                    <a:pt x="205228" y="22028"/>
                  </a:moveTo>
                  <a:cubicBezTo>
                    <a:pt x="204504" y="21266"/>
                    <a:pt x="203609" y="20723"/>
                    <a:pt x="202666" y="20418"/>
                  </a:cubicBezTo>
                  <a:lnTo>
                    <a:pt x="144611" y="2225"/>
                  </a:lnTo>
                  <a:cubicBezTo>
                    <a:pt x="121418" y="-5090"/>
                    <a:pt x="106311" y="7626"/>
                    <a:pt x="102263" y="11731"/>
                  </a:cubicBezTo>
                  <a:cubicBezTo>
                    <a:pt x="99882" y="14112"/>
                    <a:pt x="98081" y="16579"/>
                    <a:pt x="97119" y="18799"/>
                  </a:cubicBezTo>
                  <a:lnTo>
                    <a:pt x="71278" y="79606"/>
                  </a:lnTo>
                  <a:cubicBezTo>
                    <a:pt x="69802" y="83026"/>
                    <a:pt x="70306" y="87703"/>
                    <a:pt x="72621" y="92360"/>
                  </a:cubicBezTo>
                  <a:cubicBezTo>
                    <a:pt x="75974" y="98933"/>
                    <a:pt x="81946" y="103695"/>
                    <a:pt x="89090" y="105429"/>
                  </a:cubicBezTo>
                  <a:cubicBezTo>
                    <a:pt x="97100" y="107315"/>
                    <a:pt x="105416" y="104676"/>
                    <a:pt x="111921" y="98180"/>
                  </a:cubicBezTo>
                  <a:cubicBezTo>
                    <a:pt x="113645" y="96532"/>
                    <a:pt x="115064" y="94618"/>
                    <a:pt x="115922" y="93056"/>
                  </a:cubicBezTo>
                  <a:lnTo>
                    <a:pt x="124627" y="76958"/>
                  </a:lnTo>
                  <a:cubicBezTo>
                    <a:pt x="126028" y="74291"/>
                    <a:pt x="128104" y="71472"/>
                    <a:pt x="130304" y="69310"/>
                  </a:cubicBezTo>
                  <a:cubicBezTo>
                    <a:pt x="137762" y="61861"/>
                    <a:pt x="141296" y="65224"/>
                    <a:pt x="142801" y="66690"/>
                  </a:cubicBezTo>
                  <a:cubicBezTo>
                    <a:pt x="155812" y="79292"/>
                    <a:pt x="223964" y="147701"/>
                    <a:pt x="223964" y="147701"/>
                  </a:cubicBezTo>
                  <a:cubicBezTo>
                    <a:pt x="226412" y="150110"/>
                    <a:pt x="225869" y="154749"/>
                    <a:pt x="222868" y="157759"/>
                  </a:cubicBezTo>
                  <a:cubicBezTo>
                    <a:pt x="219830" y="160750"/>
                    <a:pt x="215220" y="161302"/>
                    <a:pt x="212810" y="158902"/>
                  </a:cubicBezTo>
                  <a:lnTo>
                    <a:pt x="193665" y="139709"/>
                  </a:lnTo>
                  <a:cubicBezTo>
                    <a:pt x="191169" y="137261"/>
                    <a:pt x="187226" y="137261"/>
                    <a:pt x="184730" y="139709"/>
                  </a:cubicBezTo>
                  <a:cubicBezTo>
                    <a:pt x="182244" y="142224"/>
                    <a:pt x="182244" y="146177"/>
                    <a:pt x="184730" y="148634"/>
                  </a:cubicBezTo>
                  <a:lnTo>
                    <a:pt x="203875" y="167827"/>
                  </a:lnTo>
                  <a:cubicBezTo>
                    <a:pt x="206295" y="170218"/>
                    <a:pt x="205790" y="174856"/>
                    <a:pt x="202761" y="177866"/>
                  </a:cubicBezTo>
                  <a:cubicBezTo>
                    <a:pt x="199742" y="180876"/>
                    <a:pt x="195132" y="181409"/>
                    <a:pt x="192731" y="178923"/>
                  </a:cubicBezTo>
                  <a:lnTo>
                    <a:pt x="173576" y="159816"/>
                  </a:lnTo>
                  <a:cubicBezTo>
                    <a:pt x="171090" y="157368"/>
                    <a:pt x="167090" y="157368"/>
                    <a:pt x="164652" y="159816"/>
                  </a:cubicBezTo>
                  <a:cubicBezTo>
                    <a:pt x="162166" y="162245"/>
                    <a:pt x="162166" y="166293"/>
                    <a:pt x="164652" y="168741"/>
                  </a:cubicBezTo>
                  <a:lnTo>
                    <a:pt x="183797" y="187934"/>
                  </a:lnTo>
                  <a:cubicBezTo>
                    <a:pt x="186207" y="190334"/>
                    <a:pt x="185673" y="194887"/>
                    <a:pt x="182673" y="197907"/>
                  </a:cubicBezTo>
                  <a:cubicBezTo>
                    <a:pt x="179672" y="200983"/>
                    <a:pt x="175072" y="201450"/>
                    <a:pt x="172614" y="199040"/>
                  </a:cubicBezTo>
                  <a:lnTo>
                    <a:pt x="153469" y="179924"/>
                  </a:lnTo>
                  <a:cubicBezTo>
                    <a:pt x="151031" y="177409"/>
                    <a:pt x="147030" y="177409"/>
                    <a:pt x="144544" y="179924"/>
                  </a:cubicBezTo>
                  <a:cubicBezTo>
                    <a:pt x="142115" y="182372"/>
                    <a:pt x="142115" y="186334"/>
                    <a:pt x="144544" y="188849"/>
                  </a:cubicBezTo>
                  <a:lnTo>
                    <a:pt x="163699" y="207956"/>
                  </a:lnTo>
                  <a:cubicBezTo>
                    <a:pt x="166147" y="210365"/>
                    <a:pt x="165604" y="215004"/>
                    <a:pt x="162613" y="218014"/>
                  </a:cubicBezTo>
                  <a:cubicBezTo>
                    <a:pt x="159565" y="221033"/>
                    <a:pt x="154955" y="221567"/>
                    <a:pt x="152545" y="219157"/>
                  </a:cubicBezTo>
                  <a:lnTo>
                    <a:pt x="129228" y="195792"/>
                  </a:lnTo>
                  <a:cubicBezTo>
                    <a:pt x="132543" y="190782"/>
                    <a:pt x="131638" y="183553"/>
                    <a:pt x="126713" y="178562"/>
                  </a:cubicBezTo>
                  <a:cubicBezTo>
                    <a:pt x="121189" y="173085"/>
                    <a:pt x="112655" y="172561"/>
                    <a:pt x="107730" y="177438"/>
                  </a:cubicBezTo>
                  <a:cubicBezTo>
                    <a:pt x="112655" y="172561"/>
                    <a:pt x="112169" y="164026"/>
                    <a:pt x="106644" y="158549"/>
                  </a:cubicBezTo>
                  <a:cubicBezTo>
                    <a:pt x="101072" y="152977"/>
                    <a:pt x="92585" y="152453"/>
                    <a:pt x="87670" y="157406"/>
                  </a:cubicBezTo>
                  <a:cubicBezTo>
                    <a:pt x="92585" y="152453"/>
                    <a:pt x="92100" y="144014"/>
                    <a:pt x="86527" y="138452"/>
                  </a:cubicBezTo>
                  <a:cubicBezTo>
                    <a:pt x="81003" y="132880"/>
                    <a:pt x="72516" y="132346"/>
                    <a:pt x="67554" y="137309"/>
                  </a:cubicBezTo>
                  <a:cubicBezTo>
                    <a:pt x="72516" y="132346"/>
                    <a:pt x="71983" y="123917"/>
                    <a:pt x="66458" y="118335"/>
                  </a:cubicBezTo>
                  <a:cubicBezTo>
                    <a:pt x="61277" y="113191"/>
                    <a:pt x="53552" y="112448"/>
                    <a:pt x="48523" y="116439"/>
                  </a:cubicBezTo>
                  <a:lnTo>
                    <a:pt x="10756" y="78625"/>
                  </a:lnTo>
                  <a:cubicBezTo>
                    <a:pt x="8308" y="76177"/>
                    <a:pt x="4308" y="76177"/>
                    <a:pt x="1822" y="78625"/>
                  </a:cubicBezTo>
                  <a:cubicBezTo>
                    <a:pt x="-607" y="81140"/>
                    <a:pt x="-607" y="85102"/>
                    <a:pt x="1822" y="87550"/>
                  </a:cubicBezTo>
                  <a:lnTo>
                    <a:pt x="39484" y="125212"/>
                  </a:lnTo>
                  <a:lnTo>
                    <a:pt x="28339" y="136404"/>
                  </a:lnTo>
                  <a:cubicBezTo>
                    <a:pt x="23424" y="141366"/>
                    <a:pt x="23901" y="149796"/>
                    <a:pt x="29454" y="155378"/>
                  </a:cubicBezTo>
                  <a:cubicBezTo>
                    <a:pt x="35007" y="160931"/>
                    <a:pt x="43484" y="161378"/>
                    <a:pt x="48408" y="156502"/>
                  </a:cubicBezTo>
                  <a:cubicBezTo>
                    <a:pt x="43484" y="161378"/>
                    <a:pt x="43979" y="169913"/>
                    <a:pt x="49551" y="175475"/>
                  </a:cubicBezTo>
                  <a:cubicBezTo>
                    <a:pt x="55066" y="180962"/>
                    <a:pt x="63563" y="181495"/>
                    <a:pt x="68516" y="176523"/>
                  </a:cubicBezTo>
                  <a:cubicBezTo>
                    <a:pt x="63563" y="181486"/>
                    <a:pt x="64087" y="190011"/>
                    <a:pt x="69611" y="195497"/>
                  </a:cubicBezTo>
                  <a:cubicBezTo>
                    <a:pt x="75183" y="201088"/>
                    <a:pt x="83670" y="201602"/>
                    <a:pt x="88585" y="196630"/>
                  </a:cubicBezTo>
                  <a:cubicBezTo>
                    <a:pt x="83670" y="201593"/>
                    <a:pt x="84146" y="210032"/>
                    <a:pt x="89728" y="215604"/>
                  </a:cubicBezTo>
                  <a:cubicBezTo>
                    <a:pt x="95252" y="221176"/>
                    <a:pt x="103730" y="221605"/>
                    <a:pt x="108654" y="216728"/>
                  </a:cubicBezTo>
                  <a:lnTo>
                    <a:pt x="120475" y="204927"/>
                  </a:lnTo>
                  <a:lnTo>
                    <a:pt x="143620" y="228092"/>
                  </a:lnTo>
                  <a:cubicBezTo>
                    <a:pt x="151012" y="235464"/>
                    <a:pt x="163499" y="234950"/>
                    <a:pt x="171500" y="226949"/>
                  </a:cubicBezTo>
                  <a:cubicBezTo>
                    <a:pt x="175386" y="223072"/>
                    <a:pt x="177482" y="218052"/>
                    <a:pt x="177767" y="213185"/>
                  </a:cubicBezTo>
                  <a:cubicBezTo>
                    <a:pt x="182692" y="212899"/>
                    <a:pt x="187683" y="210813"/>
                    <a:pt x="191569" y="206870"/>
                  </a:cubicBezTo>
                  <a:cubicBezTo>
                    <a:pt x="195503" y="202965"/>
                    <a:pt x="197579" y="198040"/>
                    <a:pt x="197875" y="193087"/>
                  </a:cubicBezTo>
                  <a:cubicBezTo>
                    <a:pt x="202809" y="192801"/>
                    <a:pt x="207752" y="190715"/>
                    <a:pt x="211676" y="186829"/>
                  </a:cubicBezTo>
                  <a:cubicBezTo>
                    <a:pt x="215572" y="182933"/>
                    <a:pt x="217649" y="177942"/>
                    <a:pt x="217944" y="172989"/>
                  </a:cubicBezTo>
                  <a:cubicBezTo>
                    <a:pt x="222859" y="172704"/>
                    <a:pt x="227869" y="170608"/>
                    <a:pt x="231746" y="166712"/>
                  </a:cubicBezTo>
                  <a:cubicBezTo>
                    <a:pt x="239747" y="158711"/>
                    <a:pt x="240232" y="146224"/>
                    <a:pt x="232860" y="138823"/>
                  </a:cubicBezTo>
                  <a:lnTo>
                    <a:pt x="223126" y="129051"/>
                  </a:lnTo>
                  <a:lnTo>
                    <a:pt x="263197" y="88979"/>
                  </a:lnTo>
                  <a:cubicBezTo>
                    <a:pt x="265664" y="86550"/>
                    <a:pt x="265664" y="82511"/>
                    <a:pt x="263197" y="80054"/>
                  </a:cubicBezTo>
                  <a:lnTo>
                    <a:pt x="205228" y="22028"/>
                  </a:lnTo>
                  <a:close/>
                </a:path>
              </a:pathLst>
            </a:custGeom>
            <a:grpFill/>
            <a:ln w="9525" cap="flat">
              <a:noFill/>
              <a:prstDash val="solid"/>
              <a:miter/>
            </a:ln>
          </p:spPr>
          <p:txBody>
            <a:bodyPr rtlCol="0" anchor="ctr"/>
            <a:lstStyle/>
            <a:p>
              <a:endParaRPr lang="en-ID"/>
            </a:p>
          </p:txBody>
        </p:sp>
        <p:sp>
          <p:nvSpPr>
            <p:cNvPr id="38" name="Freeform: Shape 37">
              <a:extLst>
                <a:ext uri="{FF2B5EF4-FFF2-40B4-BE49-F238E27FC236}">
                  <a16:creationId xmlns:a16="http://schemas.microsoft.com/office/drawing/2014/main" id="{919C7804-D642-4BF0-9181-AA42572975AB}"/>
                </a:ext>
              </a:extLst>
            </p:cNvPr>
            <p:cNvSpPr/>
            <p:nvPr/>
          </p:nvSpPr>
          <p:spPr>
            <a:xfrm>
              <a:off x="6153761" y="3205154"/>
              <a:ext cx="94177" cy="94197"/>
            </a:xfrm>
            <a:custGeom>
              <a:avLst/>
              <a:gdLst>
                <a:gd name="connsiteX0" fmla="*/ 90476 w 94177"/>
                <a:gd name="connsiteY0" fmla="*/ 54795 h 94197"/>
                <a:gd name="connsiteX1" fmla="*/ 39412 w 94177"/>
                <a:gd name="connsiteY1" fmla="*/ 3722 h 94197"/>
                <a:gd name="connsiteX2" fmla="*/ 21534 w 94177"/>
                <a:gd name="connsiteY2" fmla="*/ 3722 h 94197"/>
                <a:gd name="connsiteX3" fmla="*/ 3693 w 94177"/>
                <a:gd name="connsiteY3" fmla="*/ 21562 h 94197"/>
                <a:gd name="connsiteX4" fmla="*/ 3693 w 94177"/>
                <a:gd name="connsiteY4" fmla="*/ 39393 h 94197"/>
                <a:gd name="connsiteX5" fmla="*/ 54795 w 94177"/>
                <a:gd name="connsiteY5" fmla="*/ 90476 h 94197"/>
                <a:gd name="connsiteX6" fmla="*/ 72654 w 94177"/>
                <a:gd name="connsiteY6" fmla="*/ 90476 h 94197"/>
                <a:gd name="connsiteX7" fmla="*/ 90485 w 94177"/>
                <a:gd name="connsiteY7" fmla="*/ 72626 h 94197"/>
                <a:gd name="connsiteX8" fmla="*/ 90476 w 94177"/>
                <a:gd name="connsiteY8" fmla="*/ 54795 h 94197"/>
                <a:gd name="connsiteX9" fmla="*/ 63672 w 94177"/>
                <a:gd name="connsiteY9" fmla="*/ 80827 h 94197"/>
                <a:gd name="connsiteX10" fmla="*/ 53347 w 94177"/>
                <a:gd name="connsiteY10" fmla="*/ 70464 h 94197"/>
                <a:gd name="connsiteX11" fmla="*/ 63672 w 94177"/>
                <a:gd name="connsiteY11" fmla="*/ 60110 h 94197"/>
                <a:gd name="connsiteX12" fmla="*/ 74035 w 94177"/>
                <a:gd name="connsiteY12" fmla="*/ 70473 h 94197"/>
                <a:gd name="connsiteX13" fmla="*/ 63672 w 94177"/>
                <a:gd name="connsiteY13" fmla="*/ 80827 h 94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94177" h="94197">
                  <a:moveTo>
                    <a:pt x="90476" y="54795"/>
                  </a:moveTo>
                  <a:lnTo>
                    <a:pt x="39412" y="3722"/>
                  </a:lnTo>
                  <a:cubicBezTo>
                    <a:pt x="34478" y="-1241"/>
                    <a:pt x="26496" y="-1241"/>
                    <a:pt x="21534" y="3722"/>
                  </a:cubicBezTo>
                  <a:lnTo>
                    <a:pt x="3693" y="21562"/>
                  </a:lnTo>
                  <a:cubicBezTo>
                    <a:pt x="-1231" y="26515"/>
                    <a:pt x="-1231" y="34516"/>
                    <a:pt x="3693" y="39393"/>
                  </a:cubicBezTo>
                  <a:lnTo>
                    <a:pt x="54795" y="90476"/>
                  </a:lnTo>
                  <a:cubicBezTo>
                    <a:pt x="59729" y="95438"/>
                    <a:pt x="67720" y="95438"/>
                    <a:pt x="72654" y="90476"/>
                  </a:cubicBezTo>
                  <a:lnTo>
                    <a:pt x="90485" y="72626"/>
                  </a:lnTo>
                  <a:cubicBezTo>
                    <a:pt x="95410" y="67749"/>
                    <a:pt x="95410" y="59738"/>
                    <a:pt x="90476" y="54795"/>
                  </a:cubicBezTo>
                  <a:close/>
                  <a:moveTo>
                    <a:pt x="63672" y="80827"/>
                  </a:moveTo>
                  <a:cubicBezTo>
                    <a:pt x="57957" y="80827"/>
                    <a:pt x="53347" y="76169"/>
                    <a:pt x="53347" y="70464"/>
                  </a:cubicBezTo>
                  <a:cubicBezTo>
                    <a:pt x="53347" y="64758"/>
                    <a:pt x="57967" y="60110"/>
                    <a:pt x="63672" y="60110"/>
                  </a:cubicBezTo>
                  <a:cubicBezTo>
                    <a:pt x="69406" y="60110"/>
                    <a:pt x="74035" y="64768"/>
                    <a:pt x="74035" y="70473"/>
                  </a:cubicBezTo>
                  <a:cubicBezTo>
                    <a:pt x="74035" y="76179"/>
                    <a:pt x="69406" y="80827"/>
                    <a:pt x="63672" y="80827"/>
                  </a:cubicBezTo>
                  <a:close/>
                </a:path>
              </a:pathLst>
            </a:custGeom>
            <a:grpFill/>
            <a:ln w="9525" cap="flat">
              <a:noFill/>
              <a:prstDash val="solid"/>
              <a:miter/>
            </a:ln>
          </p:spPr>
          <p:txBody>
            <a:bodyPr rtlCol="0" anchor="ctr"/>
            <a:lstStyle/>
            <a:p>
              <a:endParaRPr lang="en-ID"/>
            </a:p>
          </p:txBody>
        </p:sp>
      </p:grpSp>
      <p:grpSp>
        <p:nvGrpSpPr>
          <p:cNvPr id="39" name="Group 38">
            <a:extLst>
              <a:ext uri="{FF2B5EF4-FFF2-40B4-BE49-F238E27FC236}">
                <a16:creationId xmlns:a16="http://schemas.microsoft.com/office/drawing/2014/main" id="{94FD043F-6C40-47BC-8A73-F02ED3A0DF61}"/>
              </a:ext>
            </a:extLst>
          </p:cNvPr>
          <p:cNvGrpSpPr/>
          <p:nvPr/>
        </p:nvGrpSpPr>
        <p:grpSpPr>
          <a:xfrm>
            <a:off x="8680006" y="1386276"/>
            <a:ext cx="764524" cy="764524"/>
            <a:chOff x="748646" y="4184557"/>
            <a:chExt cx="912514" cy="912514"/>
          </a:xfrm>
        </p:grpSpPr>
        <p:grpSp>
          <p:nvGrpSpPr>
            <p:cNvPr id="40" name="Group 39">
              <a:extLst>
                <a:ext uri="{FF2B5EF4-FFF2-40B4-BE49-F238E27FC236}">
                  <a16:creationId xmlns:a16="http://schemas.microsoft.com/office/drawing/2014/main" id="{F9502C73-83D2-46B4-9643-0310C956B584}"/>
                </a:ext>
              </a:extLst>
            </p:cNvPr>
            <p:cNvGrpSpPr/>
            <p:nvPr/>
          </p:nvGrpSpPr>
          <p:grpSpPr>
            <a:xfrm>
              <a:off x="748646" y="4184557"/>
              <a:ext cx="912514" cy="912514"/>
              <a:chOff x="748646" y="4184557"/>
              <a:chExt cx="912514" cy="912514"/>
            </a:xfrm>
          </p:grpSpPr>
          <p:sp>
            <p:nvSpPr>
              <p:cNvPr id="42" name="Oval 41">
                <a:extLst>
                  <a:ext uri="{FF2B5EF4-FFF2-40B4-BE49-F238E27FC236}">
                    <a16:creationId xmlns:a16="http://schemas.microsoft.com/office/drawing/2014/main" id="{20616D02-D709-4CD4-A771-41C6562BF969}"/>
                  </a:ext>
                </a:extLst>
              </p:cNvPr>
              <p:cNvSpPr/>
              <p:nvPr/>
            </p:nvSpPr>
            <p:spPr>
              <a:xfrm>
                <a:off x="748646" y="4184557"/>
                <a:ext cx="912514" cy="912514"/>
              </a:xfrm>
              <a:prstGeom prst="ellipse">
                <a:avLst/>
              </a:prstGeom>
              <a:noFill/>
              <a:ln>
                <a:solidFill>
                  <a:srgbClr val="AFAEE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1200"/>
              </a:p>
            </p:txBody>
          </p:sp>
          <p:sp>
            <p:nvSpPr>
              <p:cNvPr id="43" name="Oval 42">
                <a:extLst>
                  <a:ext uri="{FF2B5EF4-FFF2-40B4-BE49-F238E27FC236}">
                    <a16:creationId xmlns:a16="http://schemas.microsoft.com/office/drawing/2014/main" id="{4D1BACB8-D5C7-4051-B7EE-373DB886E6E0}"/>
                  </a:ext>
                </a:extLst>
              </p:cNvPr>
              <p:cNvSpPr/>
              <p:nvPr/>
            </p:nvSpPr>
            <p:spPr>
              <a:xfrm>
                <a:off x="855326" y="4291237"/>
                <a:ext cx="699154" cy="69915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1400"/>
              </a:p>
            </p:txBody>
          </p:sp>
        </p:grpSp>
        <p:sp>
          <p:nvSpPr>
            <p:cNvPr id="41" name="TextBox 40">
              <a:extLst>
                <a:ext uri="{FF2B5EF4-FFF2-40B4-BE49-F238E27FC236}">
                  <a16:creationId xmlns:a16="http://schemas.microsoft.com/office/drawing/2014/main" id="{150FE8CB-4F50-4165-BC7B-7A7F64505404}"/>
                </a:ext>
              </a:extLst>
            </p:cNvPr>
            <p:cNvSpPr txBox="1"/>
            <p:nvPr/>
          </p:nvSpPr>
          <p:spPr>
            <a:xfrm>
              <a:off x="797785" y="4431734"/>
              <a:ext cx="814235" cy="440824"/>
            </a:xfrm>
            <a:prstGeom prst="rect">
              <a:avLst/>
            </a:prstGeom>
            <a:noFill/>
          </p:spPr>
          <p:txBody>
            <a:bodyPr wrap="square" rtlCol="0">
              <a:spAutoFit/>
            </a:bodyPr>
            <a:lstStyle/>
            <a:p>
              <a:pPr algn="ctr"/>
              <a:r>
                <a:rPr lang="en-US" b="1">
                  <a:solidFill>
                    <a:srgbClr val="7C7ADF"/>
                  </a:solidFill>
                  <a:latin typeface="Poppins" panose="00000500000000000000" pitchFamily="2" charset="0"/>
                  <a:cs typeface="Poppins" panose="00000500000000000000" pitchFamily="2" charset="0"/>
                </a:rPr>
                <a:t>02</a:t>
              </a:r>
              <a:endParaRPr lang="en-ID" b="1" dirty="0">
                <a:solidFill>
                  <a:srgbClr val="7C7ADF"/>
                </a:solidFill>
                <a:latin typeface="Poppins" panose="00000500000000000000" pitchFamily="2" charset="0"/>
                <a:cs typeface="Poppins" panose="00000500000000000000" pitchFamily="2" charset="0"/>
              </a:endParaRPr>
            </a:p>
          </p:txBody>
        </p:sp>
      </p:grpSp>
      <p:grpSp>
        <p:nvGrpSpPr>
          <p:cNvPr id="44" name="Group 43">
            <a:extLst>
              <a:ext uri="{FF2B5EF4-FFF2-40B4-BE49-F238E27FC236}">
                <a16:creationId xmlns:a16="http://schemas.microsoft.com/office/drawing/2014/main" id="{35DBA291-F0E5-4E94-89DD-9CD4DDAE53FA}"/>
              </a:ext>
            </a:extLst>
          </p:cNvPr>
          <p:cNvGrpSpPr/>
          <p:nvPr/>
        </p:nvGrpSpPr>
        <p:grpSpPr>
          <a:xfrm>
            <a:off x="5897216" y="3800025"/>
            <a:ext cx="764524" cy="764524"/>
            <a:chOff x="748646" y="4184557"/>
            <a:chExt cx="912514" cy="912514"/>
          </a:xfrm>
        </p:grpSpPr>
        <p:grpSp>
          <p:nvGrpSpPr>
            <p:cNvPr id="45" name="Group 44">
              <a:extLst>
                <a:ext uri="{FF2B5EF4-FFF2-40B4-BE49-F238E27FC236}">
                  <a16:creationId xmlns:a16="http://schemas.microsoft.com/office/drawing/2014/main" id="{03FE19D4-135F-4D31-9D2B-9604BA586E48}"/>
                </a:ext>
              </a:extLst>
            </p:cNvPr>
            <p:cNvGrpSpPr/>
            <p:nvPr/>
          </p:nvGrpSpPr>
          <p:grpSpPr>
            <a:xfrm>
              <a:off x="748646" y="4184557"/>
              <a:ext cx="912514" cy="912514"/>
              <a:chOff x="748646" y="4184557"/>
              <a:chExt cx="912514" cy="912514"/>
            </a:xfrm>
          </p:grpSpPr>
          <p:sp>
            <p:nvSpPr>
              <p:cNvPr id="47" name="Oval 46">
                <a:extLst>
                  <a:ext uri="{FF2B5EF4-FFF2-40B4-BE49-F238E27FC236}">
                    <a16:creationId xmlns:a16="http://schemas.microsoft.com/office/drawing/2014/main" id="{3DEA30E9-15E8-49DC-BE14-BBDDE33E1C74}"/>
                  </a:ext>
                </a:extLst>
              </p:cNvPr>
              <p:cNvSpPr/>
              <p:nvPr/>
            </p:nvSpPr>
            <p:spPr>
              <a:xfrm>
                <a:off x="748646" y="4184557"/>
                <a:ext cx="912514" cy="912514"/>
              </a:xfrm>
              <a:prstGeom prst="ellipse">
                <a:avLst/>
              </a:prstGeom>
              <a:noFill/>
              <a:ln>
                <a:solidFill>
                  <a:srgbClr val="AFAEE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1200"/>
              </a:p>
            </p:txBody>
          </p:sp>
          <p:sp>
            <p:nvSpPr>
              <p:cNvPr id="48" name="Oval 47">
                <a:extLst>
                  <a:ext uri="{FF2B5EF4-FFF2-40B4-BE49-F238E27FC236}">
                    <a16:creationId xmlns:a16="http://schemas.microsoft.com/office/drawing/2014/main" id="{8F921496-E86E-40B9-9E91-76C68A79B5E1}"/>
                  </a:ext>
                </a:extLst>
              </p:cNvPr>
              <p:cNvSpPr/>
              <p:nvPr/>
            </p:nvSpPr>
            <p:spPr>
              <a:xfrm>
                <a:off x="855326" y="4291237"/>
                <a:ext cx="699154" cy="69915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1400">
                  <a:solidFill>
                    <a:srgbClr val="7C7ADF"/>
                  </a:solidFill>
                </a:endParaRPr>
              </a:p>
            </p:txBody>
          </p:sp>
        </p:grpSp>
        <p:sp>
          <p:nvSpPr>
            <p:cNvPr id="46" name="TextBox 45">
              <a:extLst>
                <a:ext uri="{FF2B5EF4-FFF2-40B4-BE49-F238E27FC236}">
                  <a16:creationId xmlns:a16="http://schemas.microsoft.com/office/drawing/2014/main" id="{2FCEEB4B-045C-4E1B-B2C4-F0E51829539A}"/>
                </a:ext>
              </a:extLst>
            </p:cNvPr>
            <p:cNvSpPr txBox="1"/>
            <p:nvPr/>
          </p:nvSpPr>
          <p:spPr>
            <a:xfrm>
              <a:off x="855325" y="4431734"/>
              <a:ext cx="699156" cy="440824"/>
            </a:xfrm>
            <a:prstGeom prst="rect">
              <a:avLst/>
            </a:prstGeom>
            <a:noFill/>
          </p:spPr>
          <p:txBody>
            <a:bodyPr wrap="square" rtlCol="0">
              <a:spAutoFit/>
            </a:bodyPr>
            <a:lstStyle/>
            <a:p>
              <a:pPr algn="ctr"/>
              <a:r>
                <a:rPr lang="en-US" b="1">
                  <a:solidFill>
                    <a:srgbClr val="7C7ADF"/>
                  </a:solidFill>
                  <a:latin typeface="Poppins" panose="00000500000000000000" pitchFamily="2" charset="0"/>
                  <a:cs typeface="Poppins" panose="00000500000000000000" pitchFamily="2" charset="0"/>
                </a:rPr>
                <a:t>03</a:t>
              </a:r>
              <a:endParaRPr lang="en-ID" b="1" dirty="0">
                <a:solidFill>
                  <a:srgbClr val="7C7ADF"/>
                </a:solidFill>
                <a:latin typeface="Poppins" panose="00000500000000000000" pitchFamily="2" charset="0"/>
                <a:cs typeface="Poppins" panose="00000500000000000000" pitchFamily="2" charset="0"/>
              </a:endParaRPr>
            </a:p>
          </p:txBody>
        </p:sp>
      </p:grpSp>
      <p:grpSp>
        <p:nvGrpSpPr>
          <p:cNvPr id="49" name="Group 48">
            <a:extLst>
              <a:ext uri="{FF2B5EF4-FFF2-40B4-BE49-F238E27FC236}">
                <a16:creationId xmlns:a16="http://schemas.microsoft.com/office/drawing/2014/main" id="{1A206256-41DC-4097-B972-05419BB6BCD3}"/>
              </a:ext>
            </a:extLst>
          </p:cNvPr>
          <p:cNvGrpSpPr/>
          <p:nvPr/>
        </p:nvGrpSpPr>
        <p:grpSpPr>
          <a:xfrm>
            <a:off x="8680006" y="3800025"/>
            <a:ext cx="764524" cy="764524"/>
            <a:chOff x="748646" y="4184557"/>
            <a:chExt cx="912514" cy="912514"/>
          </a:xfrm>
        </p:grpSpPr>
        <p:grpSp>
          <p:nvGrpSpPr>
            <p:cNvPr id="50" name="Group 49">
              <a:extLst>
                <a:ext uri="{FF2B5EF4-FFF2-40B4-BE49-F238E27FC236}">
                  <a16:creationId xmlns:a16="http://schemas.microsoft.com/office/drawing/2014/main" id="{8A0F2B95-7FAE-423F-B6A3-95A5586EB707}"/>
                </a:ext>
              </a:extLst>
            </p:cNvPr>
            <p:cNvGrpSpPr/>
            <p:nvPr/>
          </p:nvGrpSpPr>
          <p:grpSpPr>
            <a:xfrm>
              <a:off x="748646" y="4184557"/>
              <a:ext cx="912514" cy="912514"/>
              <a:chOff x="748646" y="4184557"/>
              <a:chExt cx="912514" cy="912514"/>
            </a:xfrm>
          </p:grpSpPr>
          <p:sp>
            <p:nvSpPr>
              <p:cNvPr id="52" name="Oval 51">
                <a:extLst>
                  <a:ext uri="{FF2B5EF4-FFF2-40B4-BE49-F238E27FC236}">
                    <a16:creationId xmlns:a16="http://schemas.microsoft.com/office/drawing/2014/main" id="{912D0ED6-68EF-4DAB-A7F9-D27559C3DB29}"/>
                  </a:ext>
                </a:extLst>
              </p:cNvPr>
              <p:cNvSpPr/>
              <p:nvPr/>
            </p:nvSpPr>
            <p:spPr>
              <a:xfrm>
                <a:off x="748646" y="4184557"/>
                <a:ext cx="912514" cy="912514"/>
              </a:xfrm>
              <a:prstGeom prst="ellipse">
                <a:avLst/>
              </a:prstGeom>
              <a:noFill/>
              <a:ln>
                <a:solidFill>
                  <a:srgbClr val="AFAEE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1200"/>
              </a:p>
            </p:txBody>
          </p:sp>
          <p:sp>
            <p:nvSpPr>
              <p:cNvPr id="53" name="Oval 52">
                <a:extLst>
                  <a:ext uri="{FF2B5EF4-FFF2-40B4-BE49-F238E27FC236}">
                    <a16:creationId xmlns:a16="http://schemas.microsoft.com/office/drawing/2014/main" id="{B10FEAAE-FC20-4AD2-9A3B-DC99852D0A97}"/>
                  </a:ext>
                </a:extLst>
              </p:cNvPr>
              <p:cNvSpPr/>
              <p:nvPr/>
            </p:nvSpPr>
            <p:spPr>
              <a:xfrm>
                <a:off x="855326" y="4291237"/>
                <a:ext cx="699154" cy="69915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1400"/>
              </a:p>
            </p:txBody>
          </p:sp>
        </p:grpSp>
        <p:sp>
          <p:nvSpPr>
            <p:cNvPr id="51" name="TextBox 50">
              <a:extLst>
                <a:ext uri="{FF2B5EF4-FFF2-40B4-BE49-F238E27FC236}">
                  <a16:creationId xmlns:a16="http://schemas.microsoft.com/office/drawing/2014/main" id="{5454A003-3F6C-43FA-A18D-2291318EED24}"/>
                </a:ext>
              </a:extLst>
            </p:cNvPr>
            <p:cNvSpPr txBox="1"/>
            <p:nvPr/>
          </p:nvSpPr>
          <p:spPr>
            <a:xfrm>
              <a:off x="843007" y="4431734"/>
              <a:ext cx="723791" cy="440824"/>
            </a:xfrm>
            <a:prstGeom prst="rect">
              <a:avLst/>
            </a:prstGeom>
            <a:noFill/>
          </p:spPr>
          <p:txBody>
            <a:bodyPr wrap="square" rtlCol="0">
              <a:spAutoFit/>
            </a:bodyPr>
            <a:lstStyle/>
            <a:p>
              <a:pPr algn="ctr"/>
              <a:r>
                <a:rPr lang="en-US" b="1">
                  <a:solidFill>
                    <a:srgbClr val="7C7ADF"/>
                  </a:solidFill>
                  <a:latin typeface="Poppins" panose="00000500000000000000" pitchFamily="2" charset="0"/>
                  <a:cs typeface="Poppins" panose="00000500000000000000" pitchFamily="2" charset="0"/>
                </a:rPr>
                <a:t>04</a:t>
              </a:r>
              <a:endParaRPr lang="en-ID" b="1" dirty="0">
                <a:solidFill>
                  <a:srgbClr val="7C7ADF"/>
                </a:solidFill>
                <a:latin typeface="Poppins" panose="00000500000000000000" pitchFamily="2" charset="0"/>
                <a:cs typeface="Poppins" panose="00000500000000000000" pitchFamily="2" charset="0"/>
              </a:endParaRPr>
            </a:p>
          </p:txBody>
        </p:sp>
      </p:grpSp>
      <p:sp>
        <p:nvSpPr>
          <p:cNvPr id="57" name="TextBox 56">
            <a:extLst>
              <a:ext uri="{FF2B5EF4-FFF2-40B4-BE49-F238E27FC236}">
                <a16:creationId xmlns:a16="http://schemas.microsoft.com/office/drawing/2014/main" id="{C5B0AEC7-BE80-4FB9-A94F-648AA97C0F63}"/>
              </a:ext>
            </a:extLst>
          </p:cNvPr>
          <p:cNvSpPr txBox="1"/>
          <p:nvPr/>
        </p:nvSpPr>
        <p:spPr>
          <a:xfrm>
            <a:off x="9268202" y="2474041"/>
            <a:ext cx="1454244" cy="576183"/>
          </a:xfrm>
          <a:prstGeom prst="rect">
            <a:avLst/>
          </a:prstGeom>
          <a:noFill/>
        </p:spPr>
        <p:txBody>
          <a:bodyPr wrap="none" rtlCol="0">
            <a:spAutoFit/>
          </a:bodyPr>
          <a:lstStyle/>
          <a:p>
            <a:pPr algn="ctr">
              <a:lnSpc>
                <a:spcPct val="150000"/>
              </a:lnSpc>
            </a:pPr>
            <a:r>
              <a:rPr lang="en-US" sz="1100" b="1" spc="200">
                <a:solidFill>
                  <a:schemeClr val="tx1">
                    <a:lumMod val="75000"/>
                    <a:lumOff val="25000"/>
                  </a:schemeClr>
                </a:solidFill>
                <a:latin typeface="Poppins SemiBold" panose="00000700000000000000" pitchFamily="2" charset="0"/>
                <a:ea typeface="Open Sans" panose="020B0606030504020204" pitchFamily="34" charset="0"/>
                <a:cs typeface="Poppins SemiBold" panose="00000700000000000000" pitchFamily="2" charset="0"/>
              </a:rPr>
              <a:t>Working With</a:t>
            </a:r>
          </a:p>
          <a:p>
            <a:pPr algn="ctr">
              <a:lnSpc>
                <a:spcPct val="150000"/>
              </a:lnSpc>
            </a:pPr>
            <a:r>
              <a:rPr lang="en-US" sz="1100" b="1" spc="200">
                <a:solidFill>
                  <a:schemeClr val="tx1">
                    <a:lumMod val="75000"/>
                    <a:lumOff val="25000"/>
                  </a:schemeClr>
                </a:solidFill>
                <a:latin typeface="Poppins SemiBold" panose="00000700000000000000" pitchFamily="2" charset="0"/>
                <a:ea typeface="Open Sans" panose="020B0606030504020204" pitchFamily="34" charset="0"/>
                <a:cs typeface="Poppins SemiBold" panose="00000700000000000000" pitchFamily="2" charset="0"/>
              </a:rPr>
              <a:t>Experience</a:t>
            </a:r>
          </a:p>
        </p:txBody>
      </p:sp>
      <p:sp>
        <p:nvSpPr>
          <p:cNvPr id="58" name="TextBox 57">
            <a:extLst>
              <a:ext uri="{FF2B5EF4-FFF2-40B4-BE49-F238E27FC236}">
                <a16:creationId xmlns:a16="http://schemas.microsoft.com/office/drawing/2014/main" id="{05EE65B3-9A71-4FE4-AE3B-CDB91DD87289}"/>
              </a:ext>
            </a:extLst>
          </p:cNvPr>
          <p:cNvSpPr txBox="1"/>
          <p:nvPr/>
        </p:nvSpPr>
        <p:spPr>
          <a:xfrm>
            <a:off x="6540617" y="4868546"/>
            <a:ext cx="1454244" cy="576183"/>
          </a:xfrm>
          <a:prstGeom prst="rect">
            <a:avLst/>
          </a:prstGeom>
          <a:noFill/>
        </p:spPr>
        <p:txBody>
          <a:bodyPr wrap="none" rtlCol="0">
            <a:spAutoFit/>
          </a:bodyPr>
          <a:lstStyle/>
          <a:p>
            <a:pPr algn="ctr">
              <a:lnSpc>
                <a:spcPct val="150000"/>
              </a:lnSpc>
            </a:pPr>
            <a:r>
              <a:rPr lang="en-US" sz="1100" b="1" spc="200">
                <a:solidFill>
                  <a:schemeClr val="tx1">
                    <a:lumMod val="75000"/>
                    <a:lumOff val="25000"/>
                  </a:schemeClr>
                </a:solidFill>
                <a:latin typeface="Poppins SemiBold" panose="00000700000000000000" pitchFamily="2" charset="0"/>
                <a:ea typeface="Open Sans" panose="020B0606030504020204" pitchFamily="34" charset="0"/>
                <a:cs typeface="Poppins SemiBold" panose="00000700000000000000" pitchFamily="2" charset="0"/>
              </a:rPr>
              <a:t>Working With</a:t>
            </a:r>
          </a:p>
          <a:p>
            <a:pPr algn="ctr">
              <a:lnSpc>
                <a:spcPct val="150000"/>
              </a:lnSpc>
            </a:pPr>
            <a:r>
              <a:rPr lang="en-US" sz="1100" b="1" spc="200">
                <a:solidFill>
                  <a:schemeClr val="tx1">
                    <a:lumMod val="75000"/>
                    <a:lumOff val="25000"/>
                  </a:schemeClr>
                </a:solidFill>
                <a:latin typeface="Poppins SemiBold" panose="00000700000000000000" pitchFamily="2" charset="0"/>
                <a:ea typeface="Open Sans" panose="020B0606030504020204" pitchFamily="34" charset="0"/>
                <a:cs typeface="Poppins SemiBold" panose="00000700000000000000" pitchFamily="2" charset="0"/>
              </a:rPr>
              <a:t>Creative</a:t>
            </a:r>
          </a:p>
        </p:txBody>
      </p:sp>
      <p:sp>
        <p:nvSpPr>
          <p:cNvPr id="59" name="TextBox 58">
            <a:extLst>
              <a:ext uri="{FF2B5EF4-FFF2-40B4-BE49-F238E27FC236}">
                <a16:creationId xmlns:a16="http://schemas.microsoft.com/office/drawing/2014/main" id="{92AAF55A-931B-45BE-AF14-6A09607F0B49}"/>
              </a:ext>
            </a:extLst>
          </p:cNvPr>
          <p:cNvSpPr txBox="1"/>
          <p:nvPr/>
        </p:nvSpPr>
        <p:spPr>
          <a:xfrm>
            <a:off x="9376637" y="4868546"/>
            <a:ext cx="1404552" cy="576183"/>
          </a:xfrm>
          <a:prstGeom prst="rect">
            <a:avLst/>
          </a:prstGeom>
          <a:noFill/>
        </p:spPr>
        <p:txBody>
          <a:bodyPr wrap="none" rtlCol="0">
            <a:spAutoFit/>
          </a:bodyPr>
          <a:lstStyle/>
          <a:p>
            <a:pPr algn="ctr">
              <a:lnSpc>
                <a:spcPct val="150000"/>
              </a:lnSpc>
            </a:pPr>
            <a:r>
              <a:rPr lang="en-US" sz="1100" b="1" spc="200">
                <a:solidFill>
                  <a:schemeClr val="tx1">
                    <a:lumMod val="75000"/>
                    <a:lumOff val="25000"/>
                  </a:schemeClr>
                </a:solidFill>
                <a:latin typeface="Poppins SemiBold" panose="00000700000000000000" pitchFamily="2" charset="0"/>
                <a:ea typeface="Open Sans" panose="020B0606030504020204" pitchFamily="34" charset="0"/>
                <a:cs typeface="Poppins SemiBold" panose="00000700000000000000" pitchFamily="2" charset="0"/>
              </a:rPr>
              <a:t>Dealing With</a:t>
            </a:r>
          </a:p>
          <a:p>
            <a:pPr algn="ctr">
              <a:lnSpc>
                <a:spcPct val="150000"/>
              </a:lnSpc>
            </a:pPr>
            <a:r>
              <a:rPr lang="en-US" sz="1100" b="1" spc="200">
                <a:solidFill>
                  <a:schemeClr val="tx1">
                    <a:lumMod val="75000"/>
                    <a:lumOff val="25000"/>
                  </a:schemeClr>
                </a:solidFill>
                <a:latin typeface="Poppins SemiBold" panose="00000700000000000000" pitchFamily="2" charset="0"/>
                <a:ea typeface="Open Sans" panose="020B0606030504020204" pitchFamily="34" charset="0"/>
                <a:cs typeface="Poppins SemiBold" panose="00000700000000000000" pitchFamily="2" charset="0"/>
              </a:rPr>
              <a:t>Partner</a:t>
            </a:r>
          </a:p>
        </p:txBody>
      </p:sp>
      <p:sp>
        <p:nvSpPr>
          <p:cNvPr id="61" name="TextBox 60">
            <a:extLst>
              <a:ext uri="{FF2B5EF4-FFF2-40B4-BE49-F238E27FC236}">
                <a16:creationId xmlns:a16="http://schemas.microsoft.com/office/drawing/2014/main" id="{C2948C9D-EE1C-48BD-8FE4-E38CCDF96498}"/>
              </a:ext>
            </a:extLst>
          </p:cNvPr>
          <p:cNvSpPr txBox="1"/>
          <p:nvPr/>
        </p:nvSpPr>
        <p:spPr>
          <a:xfrm>
            <a:off x="976157" y="2418772"/>
            <a:ext cx="3691702" cy="954107"/>
          </a:xfrm>
          <a:prstGeom prst="rect">
            <a:avLst/>
          </a:prstGeom>
          <a:noFill/>
        </p:spPr>
        <p:txBody>
          <a:bodyPr wrap="square" rtlCol="0">
            <a:spAutoFit/>
          </a:bodyPr>
          <a:lstStyle/>
          <a:p>
            <a:r>
              <a:rPr lang="en-US" sz="2800" b="1">
                <a:solidFill>
                  <a:schemeClr val="tx1">
                    <a:lumMod val="85000"/>
                    <a:lumOff val="15000"/>
                  </a:schemeClr>
                </a:solidFill>
                <a:latin typeface="Poppins" panose="00000500000000000000" pitchFamily="2" charset="0"/>
                <a:cs typeface="Poppins" panose="00000500000000000000" pitchFamily="2" charset="0"/>
              </a:rPr>
              <a:t>Raise Success With Vintela Company</a:t>
            </a:r>
            <a:endParaRPr lang="en-ID" sz="2800" b="1" dirty="0">
              <a:solidFill>
                <a:schemeClr val="tx1">
                  <a:lumMod val="85000"/>
                  <a:lumOff val="15000"/>
                </a:schemeClr>
              </a:solidFill>
              <a:latin typeface="Poppins" panose="00000500000000000000" pitchFamily="2" charset="0"/>
              <a:cs typeface="Poppins" panose="00000500000000000000" pitchFamily="2" charset="0"/>
            </a:endParaRPr>
          </a:p>
        </p:txBody>
      </p:sp>
      <p:sp>
        <p:nvSpPr>
          <p:cNvPr id="63" name="TextBox 62">
            <a:extLst>
              <a:ext uri="{FF2B5EF4-FFF2-40B4-BE49-F238E27FC236}">
                <a16:creationId xmlns:a16="http://schemas.microsoft.com/office/drawing/2014/main" id="{C881EADB-CF05-4714-9ED4-92D70D9A199A}"/>
              </a:ext>
            </a:extLst>
          </p:cNvPr>
          <p:cNvSpPr txBox="1"/>
          <p:nvPr/>
        </p:nvSpPr>
        <p:spPr>
          <a:xfrm>
            <a:off x="976157" y="2141773"/>
            <a:ext cx="2403222" cy="276999"/>
          </a:xfrm>
          <a:prstGeom prst="rect">
            <a:avLst/>
          </a:prstGeom>
          <a:noFill/>
        </p:spPr>
        <p:txBody>
          <a:bodyPr wrap="none" rtlCol="0">
            <a:spAutoFit/>
          </a:bodyPr>
          <a:lstStyle/>
          <a:p>
            <a:r>
              <a:rPr lang="en-US" sz="1200" b="1" spc="200">
                <a:solidFill>
                  <a:srgbClr val="7C7ADF"/>
                </a:solidFill>
                <a:latin typeface="Poppins SemiBold" panose="00000700000000000000" pitchFamily="2" charset="0"/>
                <a:ea typeface="Open Sans" panose="020B0606030504020204" pitchFamily="34" charset="0"/>
                <a:cs typeface="Poppins SemiBold" panose="00000700000000000000" pitchFamily="2" charset="0"/>
              </a:rPr>
              <a:t>Vintela Best Services.</a:t>
            </a:r>
          </a:p>
        </p:txBody>
      </p:sp>
      <p:sp>
        <p:nvSpPr>
          <p:cNvPr id="65" name="Rectangle 64">
            <a:extLst>
              <a:ext uri="{FF2B5EF4-FFF2-40B4-BE49-F238E27FC236}">
                <a16:creationId xmlns:a16="http://schemas.microsoft.com/office/drawing/2014/main" id="{9FA2906C-B5A3-4EB2-8DFF-40E284E8FEEA}"/>
              </a:ext>
            </a:extLst>
          </p:cNvPr>
          <p:cNvSpPr/>
          <p:nvPr/>
        </p:nvSpPr>
        <p:spPr>
          <a:xfrm>
            <a:off x="976359" y="3501177"/>
            <a:ext cx="3752828" cy="1033424"/>
          </a:xfrm>
          <a:prstGeom prst="rect">
            <a:avLst/>
          </a:prstGeom>
        </p:spPr>
        <p:txBody>
          <a:bodyPr wrap="square">
            <a:spAutoFit/>
          </a:bodyPr>
          <a:lstStyle/>
          <a:p>
            <a:pPr algn="just">
              <a:lnSpc>
                <a:spcPct val="150000"/>
              </a:lnSpc>
            </a:pPr>
            <a:r>
              <a:rPr lang="en-US" sz="1050">
                <a:solidFill>
                  <a:schemeClr val="tx1">
                    <a:lumMod val="50000"/>
                    <a:lumOff val="50000"/>
                  </a:schemeClr>
                </a:solidFill>
                <a:latin typeface="Muli" pitchFamily="2" charset="0"/>
                <a:ea typeface="Open Sans" panose="020B0606030504020204" pitchFamily="34" charset="0"/>
                <a:cs typeface="Open Sans" panose="020B0606030504020204" pitchFamily="34" charset="0"/>
              </a:rPr>
              <a:t>At vero eos et accusamus et iusto odio dignissimos ducim blanditiis. ise praesentium voluptatum deleatque corrupti quos dolores et quas et molestias excepturi sint occaecati ducim blanditiis. ise praesentium.</a:t>
            </a:r>
          </a:p>
        </p:txBody>
      </p:sp>
      <p:sp>
        <p:nvSpPr>
          <p:cNvPr id="67" name="TextBox 66">
            <a:extLst>
              <a:ext uri="{FF2B5EF4-FFF2-40B4-BE49-F238E27FC236}">
                <a16:creationId xmlns:a16="http://schemas.microsoft.com/office/drawing/2014/main" id="{F9FE7857-3C72-40F8-A131-CB48A5FB43B1}"/>
              </a:ext>
            </a:extLst>
          </p:cNvPr>
          <p:cNvSpPr txBox="1"/>
          <p:nvPr/>
        </p:nvSpPr>
        <p:spPr>
          <a:xfrm>
            <a:off x="1014426" y="4760240"/>
            <a:ext cx="1588879" cy="324862"/>
          </a:xfrm>
          <a:prstGeom prst="hexagon">
            <a:avLst/>
          </a:prstGeom>
          <a:solidFill>
            <a:srgbClr val="7C7ADF"/>
          </a:solidFill>
        </p:spPr>
        <p:txBody>
          <a:bodyPr wrap="none" rtlCol="0">
            <a:spAutoFit/>
          </a:bodyPr>
          <a:lstStyle/>
          <a:p>
            <a:pPr algn="ctr"/>
            <a:r>
              <a:rPr lang="en-US" sz="1100" b="1" spc="200">
                <a:solidFill>
                  <a:schemeClr val="bg1">
                    <a:lumMod val="95000"/>
                  </a:schemeClr>
                </a:solidFill>
                <a:latin typeface="Poppins SemiBold" panose="00000700000000000000" pitchFamily="2" charset="0"/>
                <a:ea typeface="Open Sans" panose="020B0606030504020204" pitchFamily="34" charset="0"/>
                <a:cs typeface="Poppins SemiBold" panose="00000700000000000000" pitchFamily="2" charset="0"/>
              </a:rPr>
              <a:t>Read Detail</a:t>
            </a:r>
          </a:p>
        </p:txBody>
      </p:sp>
      <p:sp>
        <p:nvSpPr>
          <p:cNvPr id="68" name="TextBox 67">
            <a:extLst>
              <a:ext uri="{FF2B5EF4-FFF2-40B4-BE49-F238E27FC236}">
                <a16:creationId xmlns:a16="http://schemas.microsoft.com/office/drawing/2014/main" id="{22B5160F-51B5-4367-BF48-752FCE91F0FA}"/>
              </a:ext>
            </a:extLst>
          </p:cNvPr>
          <p:cNvSpPr txBox="1"/>
          <p:nvPr/>
        </p:nvSpPr>
        <p:spPr>
          <a:xfrm>
            <a:off x="3047922" y="4760240"/>
            <a:ext cx="1285539" cy="329922"/>
          </a:xfrm>
          <a:prstGeom prst="hexagon">
            <a:avLst/>
          </a:prstGeom>
          <a:noFill/>
          <a:ln>
            <a:solidFill>
              <a:srgbClr val="AFAEEC"/>
            </a:solidFill>
          </a:ln>
        </p:spPr>
        <p:txBody>
          <a:bodyPr wrap="square" rtlCol="0">
            <a:spAutoFit/>
          </a:bodyPr>
          <a:lstStyle/>
          <a:p>
            <a:pPr algn="ctr"/>
            <a:r>
              <a:rPr lang="en-US" sz="1100" b="1" spc="200">
                <a:solidFill>
                  <a:srgbClr val="AFAEEC"/>
                </a:solidFill>
                <a:latin typeface="Poppins SemiBold" panose="00000700000000000000" pitchFamily="2" charset="0"/>
                <a:ea typeface="Open Sans" panose="020B0606030504020204" pitchFamily="34" charset="0"/>
                <a:cs typeface="Poppins SemiBold" panose="00000700000000000000" pitchFamily="2" charset="0"/>
              </a:rPr>
              <a:t>Alright!</a:t>
            </a:r>
          </a:p>
        </p:txBody>
      </p:sp>
      <p:grpSp>
        <p:nvGrpSpPr>
          <p:cNvPr id="69" name="Group 68">
            <a:extLst>
              <a:ext uri="{FF2B5EF4-FFF2-40B4-BE49-F238E27FC236}">
                <a16:creationId xmlns:a16="http://schemas.microsoft.com/office/drawing/2014/main" id="{6D5B5B49-1CF0-4DCB-B0FB-940F1D458A0F}"/>
              </a:ext>
            </a:extLst>
          </p:cNvPr>
          <p:cNvGrpSpPr/>
          <p:nvPr/>
        </p:nvGrpSpPr>
        <p:grpSpPr>
          <a:xfrm rot="18294513">
            <a:off x="744376" y="5523316"/>
            <a:ext cx="540100" cy="740533"/>
            <a:chOff x="2043597" y="4413279"/>
            <a:chExt cx="1588632" cy="1259138"/>
          </a:xfrm>
          <a:effectLst>
            <a:outerShdw blurRad="228600" dist="431800" dir="2700000" algn="tl" rotWithShape="0">
              <a:prstClr val="black">
                <a:alpha val="17000"/>
              </a:prstClr>
            </a:outerShdw>
          </a:effectLst>
        </p:grpSpPr>
        <p:sp>
          <p:nvSpPr>
            <p:cNvPr id="70" name="Freeform 13">
              <a:extLst>
                <a:ext uri="{FF2B5EF4-FFF2-40B4-BE49-F238E27FC236}">
                  <a16:creationId xmlns:a16="http://schemas.microsoft.com/office/drawing/2014/main" id="{18AA44D6-D5C6-46ED-9501-3D4F7E92D44B}"/>
                </a:ext>
              </a:extLst>
            </p:cNvPr>
            <p:cNvSpPr>
              <a:spLocks/>
            </p:cNvSpPr>
            <p:nvPr/>
          </p:nvSpPr>
          <p:spPr bwMode="auto">
            <a:xfrm>
              <a:off x="2043597" y="4413279"/>
              <a:ext cx="1588632" cy="571907"/>
            </a:xfrm>
            <a:custGeom>
              <a:avLst/>
              <a:gdLst>
                <a:gd name="T0" fmla="*/ 675 w 1350"/>
                <a:gd name="T1" fmla="*/ 486 h 486"/>
                <a:gd name="T2" fmla="*/ 0 w 1350"/>
                <a:gd name="T3" fmla="*/ 242 h 486"/>
                <a:gd name="T4" fmla="*/ 675 w 1350"/>
                <a:gd name="T5" fmla="*/ 0 h 486"/>
                <a:gd name="T6" fmla="*/ 1350 w 1350"/>
                <a:gd name="T7" fmla="*/ 242 h 486"/>
                <a:gd name="T8" fmla="*/ 675 w 1350"/>
                <a:gd name="T9" fmla="*/ 486 h 486"/>
              </a:gdLst>
              <a:ahLst/>
              <a:cxnLst>
                <a:cxn ang="0">
                  <a:pos x="T0" y="T1"/>
                </a:cxn>
                <a:cxn ang="0">
                  <a:pos x="T2" y="T3"/>
                </a:cxn>
                <a:cxn ang="0">
                  <a:pos x="T4" y="T5"/>
                </a:cxn>
                <a:cxn ang="0">
                  <a:pos x="T6" y="T7"/>
                </a:cxn>
                <a:cxn ang="0">
                  <a:pos x="T8" y="T9"/>
                </a:cxn>
              </a:cxnLst>
              <a:rect l="0" t="0" r="r" b="b"/>
              <a:pathLst>
                <a:path w="1350" h="486">
                  <a:moveTo>
                    <a:pt x="675" y="486"/>
                  </a:moveTo>
                  <a:lnTo>
                    <a:pt x="0" y="242"/>
                  </a:lnTo>
                  <a:lnTo>
                    <a:pt x="675" y="0"/>
                  </a:lnTo>
                  <a:lnTo>
                    <a:pt x="1350" y="242"/>
                  </a:lnTo>
                  <a:lnTo>
                    <a:pt x="675" y="486"/>
                  </a:lnTo>
                  <a:close/>
                </a:path>
              </a:pathLst>
            </a:custGeom>
            <a:solidFill>
              <a:srgbClr val="7A06AE"/>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sp>
          <p:nvSpPr>
            <p:cNvPr id="71" name="Freeform 15">
              <a:extLst>
                <a:ext uri="{FF2B5EF4-FFF2-40B4-BE49-F238E27FC236}">
                  <a16:creationId xmlns:a16="http://schemas.microsoft.com/office/drawing/2014/main" id="{02428AE6-1672-488E-BCCC-AF5E637EC162}"/>
                </a:ext>
              </a:extLst>
            </p:cNvPr>
            <p:cNvSpPr>
              <a:spLocks/>
            </p:cNvSpPr>
            <p:nvPr/>
          </p:nvSpPr>
          <p:spPr bwMode="auto">
            <a:xfrm>
              <a:off x="2837913" y="4698056"/>
              <a:ext cx="794316" cy="974361"/>
            </a:xfrm>
            <a:custGeom>
              <a:avLst/>
              <a:gdLst>
                <a:gd name="T0" fmla="*/ 0 w 675"/>
                <a:gd name="T1" fmla="*/ 828 h 828"/>
                <a:gd name="T2" fmla="*/ 0 w 675"/>
                <a:gd name="T3" fmla="*/ 244 h 828"/>
                <a:gd name="T4" fmla="*/ 675 w 675"/>
                <a:gd name="T5" fmla="*/ 0 h 828"/>
                <a:gd name="T6" fmla="*/ 0 w 675"/>
                <a:gd name="T7" fmla="*/ 828 h 828"/>
              </a:gdLst>
              <a:ahLst/>
              <a:cxnLst>
                <a:cxn ang="0">
                  <a:pos x="T0" y="T1"/>
                </a:cxn>
                <a:cxn ang="0">
                  <a:pos x="T2" y="T3"/>
                </a:cxn>
                <a:cxn ang="0">
                  <a:pos x="T4" y="T5"/>
                </a:cxn>
                <a:cxn ang="0">
                  <a:pos x="T6" y="T7"/>
                </a:cxn>
              </a:cxnLst>
              <a:rect l="0" t="0" r="r" b="b"/>
              <a:pathLst>
                <a:path w="675" h="828">
                  <a:moveTo>
                    <a:pt x="0" y="828"/>
                  </a:moveTo>
                  <a:lnTo>
                    <a:pt x="0" y="244"/>
                  </a:lnTo>
                  <a:lnTo>
                    <a:pt x="675" y="0"/>
                  </a:lnTo>
                  <a:lnTo>
                    <a:pt x="0" y="828"/>
                  </a:lnTo>
                  <a:close/>
                </a:path>
              </a:pathLst>
            </a:custGeom>
            <a:solidFill>
              <a:srgbClr val="C144FA"/>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sp>
          <p:nvSpPr>
            <p:cNvPr id="72" name="Freeform 16">
              <a:extLst>
                <a:ext uri="{FF2B5EF4-FFF2-40B4-BE49-F238E27FC236}">
                  <a16:creationId xmlns:a16="http://schemas.microsoft.com/office/drawing/2014/main" id="{2BBA8903-F9E8-474E-92E2-9DC0D2312995}"/>
                </a:ext>
              </a:extLst>
            </p:cNvPr>
            <p:cNvSpPr>
              <a:spLocks/>
            </p:cNvSpPr>
            <p:nvPr/>
          </p:nvSpPr>
          <p:spPr bwMode="auto">
            <a:xfrm>
              <a:off x="2043597" y="4698056"/>
              <a:ext cx="794316" cy="974361"/>
            </a:xfrm>
            <a:custGeom>
              <a:avLst/>
              <a:gdLst>
                <a:gd name="T0" fmla="*/ 675 w 675"/>
                <a:gd name="T1" fmla="*/ 828 h 828"/>
                <a:gd name="T2" fmla="*/ 675 w 675"/>
                <a:gd name="T3" fmla="*/ 244 h 828"/>
                <a:gd name="T4" fmla="*/ 0 w 675"/>
                <a:gd name="T5" fmla="*/ 0 h 828"/>
                <a:gd name="T6" fmla="*/ 675 w 675"/>
                <a:gd name="T7" fmla="*/ 828 h 828"/>
              </a:gdLst>
              <a:ahLst/>
              <a:cxnLst>
                <a:cxn ang="0">
                  <a:pos x="T0" y="T1"/>
                </a:cxn>
                <a:cxn ang="0">
                  <a:pos x="T2" y="T3"/>
                </a:cxn>
                <a:cxn ang="0">
                  <a:pos x="T4" y="T5"/>
                </a:cxn>
                <a:cxn ang="0">
                  <a:pos x="T6" y="T7"/>
                </a:cxn>
              </a:cxnLst>
              <a:rect l="0" t="0" r="r" b="b"/>
              <a:pathLst>
                <a:path w="675" h="828">
                  <a:moveTo>
                    <a:pt x="675" y="828"/>
                  </a:moveTo>
                  <a:lnTo>
                    <a:pt x="675" y="244"/>
                  </a:lnTo>
                  <a:lnTo>
                    <a:pt x="0" y="0"/>
                  </a:lnTo>
                  <a:lnTo>
                    <a:pt x="675" y="828"/>
                  </a:lnTo>
                  <a:close/>
                </a:path>
              </a:pathLst>
            </a:custGeom>
            <a:solidFill>
              <a:srgbClr val="AF12F7"/>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grpSp>
      <p:grpSp>
        <p:nvGrpSpPr>
          <p:cNvPr id="73" name="Group 72">
            <a:extLst>
              <a:ext uri="{FF2B5EF4-FFF2-40B4-BE49-F238E27FC236}">
                <a16:creationId xmlns:a16="http://schemas.microsoft.com/office/drawing/2014/main" id="{4BA73D3C-F534-4FA0-8FD8-83D12EFEB52B}"/>
              </a:ext>
            </a:extLst>
          </p:cNvPr>
          <p:cNvGrpSpPr/>
          <p:nvPr/>
        </p:nvGrpSpPr>
        <p:grpSpPr>
          <a:xfrm rot="1800000" flipH="1">
            <a:off x="4839643" y="572080"/>
            <a:ext cx="719856" cy="986998"/>
            <a:chOff x="2043597" y="4413279"/>
            <a:chExt cx="1588632" cy="1259138"/>
          </a:xfrm>
          <a:effectLst>
            <a:outerShdw blurRad="228600" dist="431800" dir="2700000" algn="tl" rotWithShape="0">
              <a:prstClr val="black">
                <a:alpha val="17000"/>
              </a:prstClr>
            </a:outerShdw>
          </a:effectLst>
        </p:grpSpPr>
        <p:sp>
          <p:nvSpPr>
            <p:cNvPr id="74" name="Freeform 13">
              <a:extLst>
                <a:ext uri="{FF2B5EF4-FFF2-40B4-BE49-F238E27FC236}">
                  <a16:creationId xmlns:a16="http://schemas.microsoft.com/office/drawing/2014/main" id="{15B40974-B282-45AD-9362-83C08DE79450}"/>
                </a:ext>
              </a:extLst>
            </p:cNvPr>
            <p:cNvSpPr>
              <a:spLocks/>
            </p:cNvSpPr>
            <p:nvPr/>
          </p:nvSpPr>
          <p:spPr bwMode="auto">
            <a:xfrm>
              <a:off x="2043597" y="4413279"/>
              <a:ext cx="1588632" cy="571907"/>
            </a:xfrm>
            <a:custGeom>
              <a:avLst/>
              <a:gdLst>
                <a:gd name="T0" fmla="*/ 675 w 1350"/>
                <a:gd name="T1" fmla="*/ 486 h 486"/>
                <a:gd name="T2" fmla="*/ 0 w 1350"/>
                <a:gd name="T3" fmla="*/ 242 h 486"/>
                <a:gd name="T4" fmla="*/ 675 w 1350"/>
                <a:gd name="T5" fmla="*/ 0 h 486"/>
                <a:gd name="T6" fmla="*/ 1350 w 1350"/>
                <a:gd name="T7" fmla="*/ 242 h 486"/>
                <a:gd name="T8" fmla="*/ 675 w 1350"/>
                <a:gd name="T9" fmla="*/ 486 h 486"/>
              </a:gdLst>
              <a:ahLst/>
              <a:cxnLst>
                <a:cxn ang="0">
                  <a:pos x="T0" y="T1"/>
                </a:cxn>
                <a:cxn ang="0">
                  <a:pos x="T2" y="T3"/>
                </a:cxn>
                <a:cxn ang="0">
                  <a:pos x="T4" y="T5"/>
                </a:cxn>
                <a:cxn ang="0">
                  <a:pos x="T6" y="T7"/>
                </a:cxn>
                <a:cxn ang="0">
                  <a:pos x="T8" y="T9"/>
                </a:cxn>
              </a:cxnLst>
              <a:rect l="0" t="0" r="r" b="b"/>
              <a:pathLst>
                <a:path w="1350" h="486">
                  <a:moveTo>
                    <a:pt x="675" y="486"/>
                  </a:moveTo>
                  <a:lnTo>
                    <a:pt x="0" y="242"/>
                  </a:lnTo>
                  <a:lnTo>
                    <a:pt x="675" y="0"/>
                  </a:lnTo>
                  <a:lnTo>
                    <a:pt x="1350" y="242"/>
                  </a:lnTo>
                  <a:lnTo>
                    <a:pt x="675" y="486"/>
                  </a:lnTo>
                  <a:close/>
                </a:path>
              </a:pathLst>
            </a:custGeom>
            <a:solidFill>
              <a:srgbClr val="32329A"/>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sp>
          <p:nvSpPr>
            <p:cNvPr id="75" name="Freeform 15">
              <a:extLst>
                <a:ext uri="{FF2B5EF4-FFF2-40B4-BE49-F238E27FC236}">
                  <a16:creationId xmlns:a16="http://schemas.microsoft.com/office/drawing/2014/main" id="{4721D456-1CA1-4938-B4E1-9FD8C9740A68}"/>
                </a:ext>
              </a:extLst>
            </p:cNvPr>
            <p:cNvSpPr>
              <a:spLocks/>
            </p:cNvSpPr>
            <p:nvPr/>
          </p:nvSpPr>
          <p:spPr bwMode="auto">
            <a:xfrm>
              <a:off x="2837913" y="4698056"/>
              <a:ext cx="794316" cy="974361"/>
            </a:xfrm>
            <a:custGeom>
              <a:avLst/>
              <a:gdLst>
                <a:gd name="T0" fmla="*/ 0 w 675"/>
                <a:gd name="T1" fmla="*/ 828 h 828"/>
                <a:gd name="T2" fmla="*/ 0 w 675"/>
                <a:gd name="T3" fmla="*/ 244 h 828"/>
                <a:gd name="T4" fmla="*/ 675 w 675"/>
                <a:gd name="T5" fmla="*/ 0 h 828"/>
                <a:gd name="T6" fmla="*/ 0 w 675"/>
                <a:gd name="T7" fmla="*/ 828 h 828"/>
              </a:gdLst>
              <a:ahLst/>
              <a:cxnLst>
                <a:cxn ang="0">
                  <a:pos x="T0" y="T1"/>
                </a:cxn>
                <a:cxn ang="0">
                  <a:pos x="T2" y="T3"/>
                </a:cxn>
                <a:cxn ang="0">
                  <a:pos x="T4" y="T5"/>
                </a:cxn>
                <a:cxn ang="0">
                  <a:pos x="T6" y="T7"/>
                </a:cxn>
              </a:cxnLst>
              <a:rect l="0" t="0" r="r" b="b"/>
              <a:pathLst>
                <a:path w="675" h="828">
                  <a:moveTo>
                    <a:pt x="0" y="828"/>
                  </a:moveTo>
                  <a:lnTo>
                    <a:pt x="0" y="244"/>
                  </a:lnTo>
                  <a:lnTo>
                    <a:pt x="675" y="0"/>
                  </a:lnTo>
                  <a:lnTo>
                    <a:pt x="0" y="828"/>
                  </a:lnTo>
                  <a:close/>
                </a:path>
              </a:pathLst>
            </a:custGeom>
            <a:solidFill>
              <a:srgbClr val="7C7ADF"/>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sp>
          <p:nvSpPr>
            <p:cNvPr id="76" name="Freeform 16">
              <a:extLst>
                <a:ext uri="{FF2B5EF4-FFF2-40B4-BE49-F238E27FC236}">
                  <a16:creationId xmlns:a16="http://schemas.microsoft.com/office/drawing/2014/main" id="{C49C61E3-4B88-4956-8430-BCC70A5D0A9F}"/>
                </a:ext>
              </a:extLst>
            </p:cNvPr>
            <p:cNvSpPr>
              <a:spLocks/>
            </p:cNvSpPr>
            <p:nvPr/>
          </p:nvSpPr>
          <p:spPr bwMode="auto">
            <a:xfrm>
              <a:off x="2043597" y="4698056"/>
              <a:ext cx="794316" cy="974361"/>
            </a:xfrm>
            <a:custGeom>
              <a:avLst/>
              <a:gdLst>
                <a:gd name="T0" fmla="*/ 675 w 675"/>
                <a:gd name="T1" fmla="*/ 828 h 828"/>
                <a:gd name="T2" fmla="*/ 675 w 675"/>
                <a:gd name="T3" fmla="*/ 244 h 828"/>
                <a:gd name="T4" fmla="*/ 0 w 675"/>
                <a:gd name="T5" fmla="*/ 0 h 828"/>
                <a:gd name="T6" fmla="*/ 675 w 675"/>
                <a:gd name="T7" fmla="*/ 828 h 828"/>
              </a:gdLst>
              <a:ahLst/>
              <a:cxnLst>
                <a:cxn ang="0">
                  <a:pos x="T0" y="T1"/>
                </a:cxn>
                <a:cxn ang="0">
                  <a:pos x="T2" y="T3"/>
                </a:cxn>
                <a:cxn ang="0">
                  <a:pos x="T4" y="T5"/>
                </a:cxn>
                <a:cxn ang="0">
                  <a:pos x="T6" y="T7"/>
                </a:cxn>
              </a:cxnLst>
              <a:rect l="0" t="0" r="r" b="b"/>
              <a:pathLst>
                <a:path w="675" h="828">
                  <a:moveTo>
                    <a:pt x="675" y="828"/>
                  </a:moveTo>
                  <a:lnTo>
                    <a:pt x="675" y="244"/>
                  </a:lnTo>
                  <a:lnTo>
                    <a:pt x="0" y="0"/>
                  </a:lnTo>
                  <a:lnTo>
                    <a:pt x="675" y="828"/>
                  </a:lnTo>
                  <a:close/>
                </a:path>
              </a:pathLst>
            </a:custGeom>
            <a:solidFill>
              <a:srgbClr val="4F4EC6"/>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grpSp>
      <p:grpSp>
        <p:nvGrpSpPr>
          <p:cNvPr id="77" name="Group 76">
            <a:extLst>
              <a:ext uri="{FF2B5EF4-FFF2-40B4-BE49-F238E27FC236}">
                <a16:creationId xmlns:a16="http://schemas.microsoft.com/office/drawing/2014/main" id="{65CE67D9-D33C-4138-B445-FD4FF81125D9}"/>
              </a:ext>
            </a:extLst>
          </p:cNvPr>
          <p:cNvGrpSpPr/>
          <p:nvPr/>
        </p:nvGrpSpPr>
        <p:grpSpPr>
          <a:xfrm rot="14522751" flipH="1">
            <a:off x="949018" y="941780"/>
            <a:ext cx="468134" cy="641861"/>
            <a:chOff x="2043597" y="4413279"/>
            <a:chExt cx="1588632" cy="1259138"/>
          </a:xfrm>
          <a:effectLst>
            <a:outerShdw blurRad="228600" dist="431800" dir="2700000" algn="tl" rotWithShape="0">
              <a:prstClr val="black">
                <a:alpha val="17000"/>
              </a:prstClr>
            </a:outerShdw>
          </a:effectLst>
        </p:grpSpPr>
        <p:sp>
          <p:nvSpPr>
            <p:cNvPr id="78" name="Freeform 13">
              <a:extLst>
                <a:ext uri="{FF2B5EF4-FFF2-40B4-BE49-F238E27FC236}">
                  <a16:creationId xmlns:a16="http://schemas.microsoft.com/office/drawing/2014/main" id="{9F40F73B-1F9B-4C06-A80F-3A303F09D9C0}"/>
                </a:ext>
              </a:extLst>
            </p:cNvPr>
            <p:cNvSpPr>
              <a:spLocks/>
            </p:cNvSpPr>
            <p:nvPr/>
          </p:nvSpPr>
          <p:spPr bwMode="auto">
            <a:xfrm>
              <a:off x="2043597" y="4413279"/>
              <a:ext cx="1588632" cy="571907"/>
            </a:xfrm>
            <a:custGeom>
              <a:avLst/>
              <a:gdLst>
                <a:gd name="T0" fmla="*/ 675 w 1350"/>
                <a:gd name="T1" fmla="*/ 486 h 486"/>
                <a:gd name="T2" fmla="*/ 0 w 1350"/>
                <a:gd name="T3" fmla="*/ 242 h 486"/>
                <a:gd name="T4" fmla="*/ 675 w 1350"/>
                <a:gd name="T5" fmla="*/ 0 h 486"/>
                <a:gd name="T6" fmla="*/ 1350 w 1350"/>
                <a:gd name="T7" fmla="*/ 242 h 486"/>
                <a:gd name="T8" fmla="*/ 675 w 1350"/>
                <a:gd name="T9" fmla="*/ 486 h 486"/>
              </a:gdLst>
              <a:ahLst/>
              <a:cxnLst>
                <a:cxn ang="0">
                  <a:pos x="T0" y="T1"/>
                </a:cxn>
                <a:cxn ang="0">
                  <a:pos x="T2" y="T3"/>
                </a:cxn>
                <a:cxn ang="0">
                  <a:pos x="T4" y="T5"/>
                </a:cxn>
                <a:cxn ang="0">
                  <a:pos x="T6" y="T7"/>
                </a:cxn>
                <a:cxn ang="0">
                  <a:pos x="T8" y="T9"/>
                </a:cxn>
              </a:cxnLst>
              <a:rect l="0" t="0" r="r" b="b"/>
              <a:pathLst>
                <a:path w="1350" h="486">
                  <a:moveTo>
                    <a:pt x="675" y="486"/>
                  </a:moveTo>
                  <a:lnTo>
                    <a:pt x="0" y="242"/>
                  </a:lnTo>
                  <a:lnTo>
                    <a:pt x="675" y="0"/>
                  </a:lnTo>
                  <a:lnTo>
                    <a:pt x="1350" y="242"/>
                  </a:lnTo>
                  <a:lnTo>
                    <a:pt x="675" y="486"/>
                  </a:lnTo>
                  <a:close/>
                </a:path>
              </a:pathLst>
            </a:custGeom>
            <a:solidFill>
              <a:srgbClr val="32329A"/>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sp>
          <p:nvSpPr>
            <p:cNvPr id="79" name="Freeform 15">
              <a:extLst>
                <a:ext uri="{FF2B5EF4-FFF2-40B4-BE49-F238E27FC236}">
                  <a16:creationId xmlns:a16="http://schemas.microsoft.com/office/drawing/2014/main" id="{1972B8C2-EC7E-4F1F-994E-07FA44ACD81D}"/>
                </a:ext>
              </a:extLst>
            </p:cNvPr>
            <p:cNvSpPr>
              <a:spLocks/>
            </p:cNvSpPr>
            <p:nvPr/>
          </p:nvSpPr>
          <p:spPr bwMode="auto">
            <a:xfrm>
              <a:off x="2837913" y="4698056"/>
              <a:ext cx="794316" cy="974361"/>
            </a:xfrm>
            <a:custGeom>
              <a:avLst/>
              <a:gdLst>
                <a:gd name="T0" fmla="*/ 0 w 675"/>
                <a:gd name="T1" fmla="*/ 828 h 828"/>
                <a:gd name="T2" fmla="*/ 0 w 675"/>
                <a:gd name="T3" fmla="*/ 244 h 828"/>
                <a:gd name="T4" fmla="*/ 675 w 675"/>
                <a:gd name="T5" fmla="*/ 0 h 828"/>
                <a:gd name="T6" fmla="*/ 0 w 675"/>
                <a:gd name="T7" fmla="*/ 828 h 828"/>
              </a:gdLst>
              <a:ahLst/>
              <a:cxnLst>
                <a:cxn ang="0">
                  <a:pos x="T0" y="T1"/>
                </a:cxn>
                <a:cxn ang="0">
                  <a:pos x="T2" y="T3"/>
                </a:cxn>
                <a:cxn ang="0">
                  <a:pos x="T4" y="T5"/>
                </a:cxn>
                <a:cxn ang="0">
                  <a:pos x="T6" y="T7"/>
                </a:cxn>
              </a:cxnLst>
              <a:rect l="0" t="0" r="r" b="b"/>
              <a:pathLst>
                <a:path w="675" h="828">
                  <a:moveTo>
                    <a:pt x="0" y="828"/>
                  </a:moveTo>
                  <a:lnTo>
                    <a:pt x="0" y="244"/>
                  </a:lnTo>
                  <a:lnTo>
                    <a:pt x="675" y="0"/>
                  </a:lnTo>
                  <a:lnTo>
                    <a:pt x="0" y="828"/>
                  </a:lnTo>
                  <a:close/>
                </a:path>
              </a:pathLst>
            </a:custGeom>
            <a:solidFill>
              <a:srgbClr val="7C7ADF"/>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sp>
          <p:nvSpPr>
            <p:cNvPr id="80" name="Freeform 16">
              <a:extLst>
                <a:ext uri="{FF2B5EF4-FFF2-40B4-BE49-F238E27FC236}">
                  <a16:creationId xmlns:a16="http://schemas.microsoft.com/office/drawing/2014/main" id="{4C29C909-F5BD-4BF3-9799-D14FD8FBB6BC}"/>
                </a:ext>
              </a:extLst>
            </p:cNvPr>
            <p:cNvSpPr>
              <a:spLocks/>
            </p:cNvSpPr>
            <p:nvPr/>
          </p:nvSpPr>
          <p:spPr bwMode="auto">
            <a:xfrm>
              <a:off x="2043597" y="4698056"/>
              <a:ext cx="794316" cy="974361"/>
            </a:xfrm>
            <a:custGeom>
              <a:avLst/>
              <a:gdLst>
                <a:gd name="T0" fmla="*/ 675 w 675"/>
                <a:gd name="T1" fmla="*/ 828 h 828"/>
                <a:gd name="T2" fmla="*/ 675 w 675"/>
                <a:gd name="T3" fmla="*/ 244 h 828"/>
                <a:gd name="T4" fmla="*/ 0 w 675"/>
                <a:gd name="T5" fmla="*/ 0 h 828"/>
                <a:gd name="T6" fmla="*/ 675 w 675"/>
                <a:gd name="T7" fmla="*/ 828 h 828"/>
              </a:gdLst>
              <a:ahLst/>
              <a:cxnLst>
                <a:cxn ang="0">
                  <a:pos x="T0" y="T1"/>
                </a:cxn>
                <a:cxn ang="0">
                  <a:pos x="T2" y="T3"/>
                </a:cxn>
                <a:cxn ang="0">
                  <a:pos x="T4" y="T5"/>
                </a:cxn>
                <a:cxn ang="0">
                  <a:pos x="T6" y="T7"/>
                </a:cxn>
              </a:cxnLst>
              <a:rect l="0" t="0" r="r" b="b"/>
              <a:pathLst>
                <a:path w="675" h="828">
                  <a:moveTo>
                    <a:pt x="675" y="828"/>
                  </a:moveTo>
                  <a:lnTo>
                    <a:pt x="675" y="244"/>
                  </a:lnTo>
                  <a:lnTo>
                    <a:pt x="0" y="0"/>
                  </a:lnTo>
                  <a:lnTo>
                    <a:pt x="675" y="828"/>
                  </a:lnTo>
                  <a:close/>
                </a:path>
              </a:pathLst>
            </a:custGeom>
            <a:solidFill>
              <a:srgbClr val="4F4EC6"/>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grpSp>
      <p:grpSp>
        <p:nvGrpSpPr>
          <p:cNvPr id="81" name="Group 80">
            <a:extLst>
              <a:ext uri="{FF2B5EF4-FFF2-40B4-BE49-F238E27FC236}">
                <a16:creationId xmlns:a16="http://schemas.microsoft.com/office/drawing/2014/main" id="{D58D6BF8-F2E2-46D6-B2E6-159C10F10A9E}"/>
              </a:ext>
            </a:extLst>
          </p:cNvPr>
          <p:cNvGrpSpPr/>
          <p:nvPr/>
        </p:nvGrpSpPr>
        <p:grpSpPr>
          <a:xfrm rot="6960290">
            <a:off x="10986476" y="5222587"/>
            <a:ext cx="726916" cy="996677"/>
            <a:chOff x="2043597" y="4413279"/>
            <a:chExt cx="1588632" cy="1259138"/>
          </a:xfrm>
          <a:effectLst>
            <a:outerShdw blurRad="228600" dist="431800" dir="2700000" algn="tl" rotWithShape="0">
              <a:prstClr val="black">
                <a:alpha val="17000"/>
              </a:prstClr>
            </a:outerShdw>
          </a:effectLst>
        </p:grpSpPr>
        <p:sp>
          <p:nvSpPr>
            <p:cNvPr id="82" name="Freeform 13">
              <a:extLst>
                <a:ext uri="{FF2B5EF4-FFF2-40B4-BE49-F238E27FC236}">
                  <a16:creationId xmlns:a16="http://schemas.microsoft.com/office/drawing/2014/main" id="{3F2276D1-6992-4A1F-AFBD-96AD7DAE2C27}"/>
                </a:ext>
              </a:extLst>
            </p:cNvPr>
            <p:cNvSpPr>
              <a:spLocks/>
            </p:cNvSpPr>
            <p:nvPr/>
          </p:nvSpPr>
          <p:spPr bwMode="auto">
            <a:xfrm>
              <a:off x="2043597" y="4413279"/>
              <a:ext cx="1588632" cy="571907"/>
            </a:xfrm>
            <a:custGeom>
              <a:avLst/>
              <a:gdLst>
                <a:gd name="T0" fmla="*/ 675 w 1350"/>
                <a:gd name="T1" fmla="*/ 486 h 486"/>
                <a:gd name="T2" fmla="*/ 0 w 1350"/>
                <a:gd name="T3" fmla="*/ 242 h 486"/>
                <a:gd name="T4" fmla="*/ 675 w 1350"/>
                <a:gd name="T5" fmla="*/ 0 h 486"/>
                <a:gd name="T6" fmla="*/ 1350 w 1350"/>
                <a:gd name="T7" fmla="*/ 242 h 486"/>
                <a:gd name="T8" fmla="*/ 675 w 1350"/>
                <a:gd name="T9" fmla="*/ 486 h 486"/>
              </a:gdLst>
              <a:ahLst/>
              <a:cxnLst>
                <a:cxn ang="0">
                  <a:pos x="T0" y="T1"/>
                </a:cxn>
                <a:cxn ang="0">
                  <a:pos x="T2" y="T3"/>
                </a:cxn>
                <a:cxn ang="0">
                  <a:pos x="T4" y="T5"/>
                </a:cxn>
                <a:cxn ang="0">
                  <a:pos x="T6" y="T7"/>
                </a:cxn>
                <a:cxn ang="0">
                  <a:pos x="T8" y="T9"/>
                </a:cxn>
              </a:cxnLst>
              <a:rect l="0" t="0" r="r" b="b"/>
              <a:pathLst>
                <a:path w="1350" h="486">
                  <a:moveTo>
                    <a:pt x="675" y="486"/>
                  </a:moveTo>
                  <a:lnTo>
                    <a:pt x="0" y="242"/>
                  </a:lnTo>
                  <a:lnTo>
                    <a:pt x="675" y="0"/>
                  </a:lnTo>
                  <a:lnTo>
                    <a:pt x="1350" y="242"/>
                  </a:lnTo>
                  <a:lnTo>
                    <a:pt x="675" y="486"/>
                  </a:lnTo>
                  <a:close/>
                </a:path>
              </a:pathLst>
            </a:custGeom>
            <a:solidFill>
              <a:srgbClr val="7A06AE"/>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sp>
          <p:nvSpPr>
            <p:cNvPr id="83" name="Freeform 15">
              <a:extLst>
                <a:ext uri="{FF2B5EF4-FFF2-40B4-BE49-F238E27FC236}">
                  <a16:creationId xmlns:a16="http://schemas.microsoft.com/office/drawing/2014/main" id="{B467E451-2775-41F0-9637-86683608B246}"/>
                </a:ext>
              </a:extLst>
            </p:cNvPr>
            <p:cNvSpPr>
              <a:spLocks/>
            </p:cNvSpPr>
            <p:nvPr/>
          </p:nvSpPr>
          <p:spPr bwMode="auto">
            <a:xfrm>
              <a:off x="2837913" y="4698056"/>
              <a:ext cx="794316" cy="974361"/>
            </a:xfrm>
            <a:custGeom>
              <a:avLst/>
              <a:gdLst>
                <a:gd name="T0" fmla="*/ 0 w 675"/>
                <a:gd name="T1" fmla="*/ 828 h 828"/>
                <a:gd name="T2" fmla="*/ 0 w 675"/>
                <a:gd name="T3" fmla="*/ 244 h 828"/>
                <a:gd name="T4" fmla="*/ 675 w 675"/>
                <a:gd name="T5" fmla="*/ 0 h 828"/>
                <a:gd name="T6" fmla="*/ 0 w 675"/>
                <a:gd name="T7" fmla="*/ 828 h 828"/>
              </a:gdLst>
              <a:ahLst/>
              <a:cxnLst>
                <a:cxn ang="0">
                  <a:pos x="T0" y="T1"/>
                </a:cxn>
                <a:cxn ang="0">
                  <a:pos x="T2" y="T3"/>
                </a:cxn>
                <a:cxn ang="0">
                  <a:pos x="T4" y="T5"/>
                </a:cxn>
                <a:cxn ang="0">
                  <a:pos x="T6" y="T7"/>
                </a:cxn>
              </a:cxnLst>
              <a:rect l="0" t="0" r="r" b="b"/>
              <a:pathLst>
                <a:path w="675" h="828">
                  <a:moveTo>
                    <a:pt x="0" y="828"/>
                  </a:moveTo>
                  <a:lnTo>
                    <a:pt x="0" y="244"/>
                  </a:lnTo>
                  <a:lnTo>
                    <a:pt x="675" y="0"/>
                  </a:lnTo>
                  <a:lnTo>
                    <a:pt x="0" y="828"/>
                  </a:lnTo>
                  <a:close/>
                </a:path>
              </a:pathLst>
            </a:custGeom>
            <a:solidFill>
              <a:srgbClr val="C144FA"/>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sp>
          <p:nvSpPr>
            <p:cNvPr id="84" name="Freeform 16">
              <a:extLst>
                <a:ext uri="{FF2B5EF4-FFF2-40B4-BE49-F238E27FC236}">
                  <a16:creationId xmlns:a16="http://schemas.microsoft.com/office/drawing/2014/main" id="{4BFBCD7E-022F-4F06-9C4D-2C3A5A4C1FC7}"/>
                </a:ext>
              </a:extLst>
            </p:cNvPr>
            <p:cNvSpPr>
              <a:spLocks/>
            </p:cNvSpPr>
            <p:nvPr/>
          </p:nvSpPr>
          <p:spPr bwMode="auto">
            <a:xfrm>
              <a:off x="2043597" y="4698056"/>
              <a:ext cx="794316" cy="974361"/>
            </a:xfrm>
            <a:custGeom>
              <a:avLst/>
              <a:gdLst>
                <a:gd name="T0" fmla="*/ 675 w 675"/>
                <a:gd name="T1" fmla="*/ 828 h 828"/>
                <a:gd name="T2" fmla="*/ 675 w 675"/>
                <a:gd name="T3" fmla="*/ 244 h 828"/>
                <a:gd name="T4" fmla="*/ 0 w 675"/>
                <a:gd name="T5" fmla="*/ 0 h 828"/>
                <a:gd name="T6" fmla="*/ 675 w 675"/>
                <a:gd name="T7" fmla="*/ 828 h 828"/>
              </a:gdLst>
              <a:ahLst/>
              <a:cxnLst>
                <a:cxn ang="0">
                  <a:pos x="T0" y="T1"/>
                </a:cxn>
                <a:cxn ang="0">
                  <a:pos x="T2" y="T3"/>
                </a:cxn>
                <a:cxn ang="0">
                  <a:pos x="T4" y="T5"/>
                </a:cxn>
                <a:cxn ang="0">
                  <a:pos x="T6" y="T7"/>
                </a:cxn>
              </a:cxnLst>
              <a:rect l="0" t="0" r="r" b="b"/>
              <a:pathLst>
                <a:path w="675" h="828">
                  <a:moveTo>
                    <a:pt x="675" y="828"/>
                  </a:moveTo>
                  <a:lnTo>
                    <a:pt x="675" y="244"/>
                  </a:lnTo>
                  <a:lnTo>
                    <a:pt x="0" y="0"/>
                  </a:lnTo>
                  <a:lnTo>
                    <a:pt x="675" y="828"/>
                  </a:lnTo>
                  <a:close/>
                </a:path>
              </a:pathLst>
            </a:custGeom>
            <a:solidFill>
              <a:srgbClr val="AF12F7"/>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grpSp>
    </p:spTree>
    <p:extLst>
      <p:ext uri="{BB962C8B-B14F-4D97-AF65-F5344CB8AC3E}">
        <p14:creationId xmlns:p14="http://schemas.microsoft.com/office/powerpoint/2010/main" val="45041254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EAFA5FF5-241D-4C3F-9EA5-5C28A4F2E142}"/>
              </a:ext>
            </a:extLst>
          </p:cNvPr>
          <p:cNvSpPr txBox="1"/>
          <p:nvPr/>
        </p:nvSpPr>
        <p:spPr>
          <a:xfrm>
            <a:off x="1869035" y="1056311"/>
            <a:ext cx="3691702" cy="954107"/>
          </a:xfrm>
          <a:prstGeom prst="rect">
            <a:avLst/>
          </a:prstGeom>
          <a:noFill/>
        </p:spPr>
        <p:txBody>
          <a:bodyPr wrap="square" rtlCol="0">
            <a:spAutoFit/>
          </a:bodyPr>
          <a:lstStyle/>
          <a:p>
            <a:pPr algn="ctr"/>
            <a:r>
              <a:rPr lang="en-US" sz="2800" b="1">
                <a:solidFill>
                  <a:schemeClr val="tx1">
                    <a:lumMod val="85000"/>
                    <a:lumOff val="15000"/>
                  </a:schemeClr>
                </a:solidFill>
                <a:latin typeface="Poppins" panose="00000500000000000000" pitchFamily="2" charset="0"/>
                <a:cs typeface="Poppins" panose="00000500000000000000" pitchFamily="2" charset="0"/>
              </a:rPr>
              <a:t>Raise Success With Vintela Company</a:t>
            </a:r>
            <a:endParaRPr lang="en-ID" sz="2800" b="1" dirty="0">
              <a:solidFill>
                <a:schemeClr val="tx1">
                  <a:lumMod val="85000"/>
                  <a:lumOff val="15000"/>
                </a:schemeClr>
              </a:solidFill>
              <a:latin typeface="Poppins" panose="00000500000000000000" pitchFamily="2" charset="0"/>
              <a:cs typeface="Poppins" panose="00000500000000000000" pitchFamily="2" charset="0"/>
            </a:endParaRPr>
          </a:p>
        </p:txBody>
      </p:sp>
      <p:sp>
        <p:nvSpPr>
          <p:cNvPr id="8" name="TextBox 7">
            <a:extLst>
              <a:ext uri="{FF2B5EF4-FFF2-40B4-BE49-F238E27FC236}">
                <a16:creationId xmlns:a16="http://schemas.microsoft.com/office/drawing/2014/main" id="{1D5630FB-6B37-4DFE-B0DB-0B5F712E02EA}"/>
              </a:ext>
            </a:extLst>
          </p:cNvPr>
          <p:cNvSpPr txBox="1"/>
          <p:nvPr/>
        </p:nvSpPr>
        <p:spPr>
          <a:xfrm>
            <a:off x="2517421" y="837834"/>
            <a:ext cx="2403222" cy="276999"/>
          </a:xfrm>
          <a:prstGeom prst="rect">
            <a:avLst/>
          </a:prstGeom>
          <a:noFill/>
        </p:spPr>
        <p:txBody>
          <a:bodyPr wrap="none" rtlCol="0">
            <a:spAutoFit/>
          </a:bodyPr>
          <a:lstStyle/>
          <a:p>
            <a:pPr algn="ctr"/>
            <a:r>
              <a:rPr lang="en-US" sz="1200" b="1" spc="200">
                <a:solidFill>
                  <a:srgbClr val="7C7ADF"/>
                </a:solidFill>
                <a:latin typeface="Poppins SemiBold" panose="00000700000000000000" pitchFamily="2" charset="0"/>
                <a:ea typeface="Open Sans" panose="020B0606030504020204" pitchFamily="34" charset="0"/>
                <a:cs typeface="Poppins SemiBold" panose="00000700000000000000" pitchFamily="2" charset="0"/>
              </a:rPr>
              <a:t>Vintela Best Services.</a:t>
            </a:r>
          </a:p>
        </p:txBody>
      </p:sp>
      <p:sp>
        <p:nvSpPr>
          <p:cNvPr id="4" name="Oval 3">
            <a:extLst>
              <a:ext uri="{FF2B5EF4-FFF2-40B4-BE49-F238E27FC236}">
                <a16:creationId xmlns:a16="http://schemas.microsoft.com/office/drawing/2014/main" id="{9FDC20BF-70E3-41B6-8DBC-B401797136CC}"/>
              </a:ext>
            </a:extLst>
          </p:cNvPr>
          <p:cNvSpPr/>
          <p:nvPr/>
        </p:nvSpPr>
        <p:spPr>
          <a:xfrm>
            <a:off x="1165338" y="2326399"/>
            <a:ext cx="1166192" cy="1166192"/>
          </a:xfrm>
          <a:prstGeom prst="ellipse">
            <a:avLst/>
          </a:prstGeom>
          <a:solidFill>
            <a:schemeClr val="bg1"/>
          </a:solidFill>
          <a:ln>
            <a:noFill/>
          </a:ln>
          <a:effectLst>
            <a:outerShdw blurRad="152400" dist="1016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1" name="Oval 10">
            <a:extLst>
              <a:ext uri="{FF2B5EF4-FFF2-40B4-BE49-F238E27FC236}">
                <a16:creationId xmlns:a16="http://schemas.microsoft.com/office/drawing/2014/main" id="{B9192FED-A6A2-4F74-ACAE-39B734C66422}"/>
              </a:ext>
            </a:extLst>
          </p:cNvPr>
          <p:cNvSpPr/>
          <p:nvPr/>
        </p:nvSpPr>
        <p:spPr>
          <a:xfrm>
            <a:off x="3161578" y="2326399"/>
            <a:ext cx="1166192" cy="1166192"/>
          </a:xfrm>
          <a:prstGeom prst="ellipse">
            <a:avLst/>
          </a:prstGeom>
          <a:gradFill>
            <a:gsLst>
              <a:gs pos="23000">
                <a:srgbClr val="7C7ADF"/>
              </a:gs>
              <a:gs pos="100000">
                <a:srgbClr val="AFAEEC"/>
              </a:gs>
            </a:gsLst>
            <a:lin ang="5400000" scaled="1"/>
          </a:gradFill>
          <a:ln>
            <a:noFill/>
          </a:ln>
          <a:effectLst>
            <a:outerShdw blurRad="152400" dist="1016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2" name="Oval 11">
            <a:extLst>
              <a:ext uri="{FF2B5EF4-FFF2-40B4-BE49-F238E27FC236}">
                <a16:creationId xmlns:a16="http://schemas.microsoft.com/office/drawing/2014/main" id="{8562309C-6DD9-4083-95D1-C93C0721F379}"/>
              </a:ext>
            </a:extLst>
          </p:cNvPr>
          <p:cNvSpPr/>
          <p:nvPr/>
        </p:nvSpPr>
        <p:spPr>
          <a:xfrm>
            <a:off x="5157818" y="2326399"/>
            <a:ext cx="1166192" cy="1166192"/>
          </a:xfrm>
          <a:prstGeom prst="ellipse">
            <a:avLst/>
          </a:prstGeom>
          <a:solidFill>
            <a:schemeClr val="bg1"/>
          </a:solidFill>
          <a:ln>
            <a:noFill/>
          </a:ln>
          <a:effectLst>
            <a:outerShdw blurRad="152400" dist="1016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4" name="Oval 13">
            <a:extLst>
              <a:ext uri="{FF2B5EF4-FFF2-40B4-BE49-F238E27FC236}">
                <a16:creationId xmlns:a16="http://schemas.microsoft.com/office/drawing/2014/main" id="{B0BE22A3-2D70-4158-B2A2-13E3EB2C6CA3}"/>
              </a:ext>
            </a:extLst>
          </p:cNvPr>
          <p:cNvSpPr/>
          <p:nvPr/>
        </p:nvSpPr>
        <p:spPr>
          <a:xfrm>
            <a:off x="3161578" y="3978617"/>
            <a:ext cx="1166192" cy="1166192"/>
          </a:xfrm>
          <a:prstGeom prst="ellipse">
            <a:avLst/>
          </a:prstGeom>
          <a:solidFill>
            <a:schemeClr val="bg1"/>
          </a:solidFill>
          <a:ln>
            <a:noFill/>
          </a:ln>
          <a:effectLst>
            <a:outerShdw blurRad="152400" dist="1016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5" name="Oval 14">
            <a:extLst>
              <a:ext uri="{FF2B5EF4-FFF2-40B4-BE49-F238E27FC236}">
                <a16:creationId xmlns:a16="http://schemas.microsoft.com/office/drawing/2014/main" id="{DBC683FD-77EB-411E-814E-B84AC99499FF}"/>
              </a:ext>
            </a:extLst>
          </p:cNvPr>
          <p:cNvSpPr/>
          <p:nvPr/>
        </p:nvSpPr>
        <p:spPr>
          <a:xfrm>
            <a:off x="5157818" y="3978617"/>
            <a:ext cx="1166192" cy="1166192"/>
          </a:xfrm>
          <a:prstGeom prst="ellipse">
            <a:avLst/>
          </a:prstGeom>
          <a:gradFill>
            <a:gsLst>
              <a:gs pos="23000">
                <a:srgbClr val="7C7ADF"/>
              </a:gs>
              <a:gs pos="100000">
                <a:srgbClr val="AFAEEC"/>
              </a:gs>
            </a:gsLst>
            <a:lin ang="5400000" scaled="1"/>
          </a:gradFill>
          <a:ln>
            <a:noFill/>
          </a:ln>
          <a:effectLst>
            <a:outerShdw blurRad="152400" dist="1016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6" name="Oval 15">
            <a:extLst>
              <a:ext uri="{FF2B5EF4-FFF2-40B4-BE49-F238E27FC236}">
                <a16:creationId xmlns:a16="http://schemas.microsoft.com/office/drawing/2014/main" id="{66ACC1BB-0DB3-4693-A4EC-4C76356530D7}"/>
              </a:ext>
            </a:extLst>
          </p:cNvPr>
          <p:cNvSpPr/>
          <p:nvPr/>
        </p:nvSpPr>
        <p:spPr>
          <a:xfrm>
            <a:off x="1165338" y="3978617"/>
            <a:ext cx="1166192" cy="1166192"/>
          </a:xfrm>
          <a:prstGeom prst="ellipse">
            <a:avLst/>
          </a:prstGeom>
          <a:gradFill>
            <a:gsLst>
              <a:gs pos="23000">
                <a:srgbClr val="7C7ADF"/>
              </a:gs>
              <a:gs pos="100000">
                <a:srgbClr val="AFAEEC"/>
              </a:gs>
            </a:gsLst>
            <a:lin ang="5400000" scaled="1"/>
          </a:gradFill>
          <a:ln>
            <a:noFill/>
          </a:ln>
          <a:effectLst>
            <a:outerShdw blurRad="152400" dist="1016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nvGrpSpPr>
          <p:cNvPr id="29" name="Graphic 42">
            <a:extLst>
              <a:ext uri="{FF2B5EF4-FFF2-40B4-BE49-F238E27FC236}">
                <a16:creationId xmlns:a16="http://schemas.microsoft.com/office/drawing/2014/main" id="{237EADCE-4538-42A6-8BDC-61999443E238}"/>
              </a:ext>
            </a:extLst>
          </p:cNvPr>
          <p:cNvGrpSpPr/>
          <p:nvPr/>
        </p:nvGrpSpPr>
        <p:grpSpPr>
          <a:xfrm>
            <a:off x="5461813" y="2630394"/>
            <a:ext cx="558202" cy="558202"/>
            <a:chOff x="3657600" y="4015270"/>
            <a:chExt cx="1852130" cy="1852130"/>
          </a:xfrm>
          <a:solidFill>
            <a:srgbClr val="AFAEEC"/>
          </a:solidFill>
        </p:grpSpPr>
        <p:sp>
          <p:nvSpPr>
            <p:cNvPr id="30" name="Freeform: Shape 29">
              <a:extLst>
                <a:ext uri="{FF2B5EF4-FFF2-40B4-BE49-F238E27FC236}">
                  <a16:creationId xmlns:a16="http://schemas.microsoft.com/office/drawing/2014/main" id="{85ECB2A8-3B11-4B0F-A253-C3E61D31DBC4}"/>
                </a:ext>
              </a:extLst>
            </p:cNvPr>
            <p:cNvSpPr/>
            <p:nvPr/>
          </p:nvSpPr>
          <p:spPr>
            <a:xfrm>
              <a:off x="4844120" y="4333604"/>
              <a:ext cx="347274" cy="347274"/>
            </a:xfrm>
            <a:custGeom>
              <a:avLst/>
              <a:gdLst>
                <a:gd name="connsiteX0" fmla="*/ 173637 w 347274"/>
                <a:gd name="connsiteY0" fmla="*/ 0 h 347274"/>
                <a:gd name="connsiteX1" fmla="*/ 0 w 347274"/>
                <a:gd name="connsiteY1" fmla="*/ 173637 h 347274"/>
                <a:gd name="connsiteX2" fmla="*/ 173637 w 347274"/>
                <a:gd name="connsiteY2" fmla="*/ 347274 h 347274"/>
                <a:gd name="connsiteX3" fmla="*/ 347274 w 347274"/>
                <a:gd name="connsiteY3" fmla="*/ 173637 h 347274"/>
                <a:gd name="connsiteX4" fmla="*/ 173637 w 347274"/>
                <a:gd name="connsiteY4" fmla="*/ 0 h 347274"/>
                <a:gd name="connsiteX5" fmla="*/ 173637 w 347274"/>
                <a:gd name="connsiteY5" fmla="*/ 289395 h 347274"/>
                <a:gd name="connsiteX6" fmla="*/ 57879 w 347274"/>
                <a:gd name="connsiteY6" fmla="*/ 173637 h 347274"/>
                <a:gd name="connsiteX7" fmla="*/ 173637 w 347274"/>
                <a:gd name="connsiteY7" fmla="*/ 57879 h 347274"/>
                <a:gd name="connsiteX8" fmla="*/ 289395 w 347274"/>
                <a:gd name="connsiteY8" fmla="*/ 173637 h 347274"/>
                <a:gd name="connsiteX9" fmla="*/ 173637 w 347274"/>
                <a:gd name="connsiteY9" fmla="*/ 289395 h 3472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47274" h="347274">
                  <a:moveTo>
                    <a:pt x="173637" y="0"/>
                  </a:moveTo>
                  <a:cubicBezTo>
                    <a:pt x="77740" y="0"/>
                    <a:pt x="0" y="77740"/>
                    <a:pt x="0" y="173637"/>
                  </a:cubicBezTo>
                  <a:cubicBezTo>
                    <a:pt x="0" y="269534"/>
                    <a:pt x="77740" y="347274"/>
                    <a:pt x="173637" y="347274"/>
                  </a:cubicBezTo>
                  <a:cubicBezTo>
                    <a:pt x="269534" y="347274"/>
                    <a:pt x="347274" y="269534"/>
                    <a:pt x="347274" y="173637"/>
                  </a:cubicBezTo>
                  <a:cubicBezTo>
                    <a:pt x="347167" y="77785"/>
                    <a:pt x="269490" y="108"/>
                    <a:pt x="173637" y="0"/>
                  </a:cubicBezTo>
                  <a:close/>
                  <a:moveTo>
                    <a:pt x="173637" y="289395"/>
                  </a:moveTo>
                  <a:cubicBezTo>
                    <a:pt x="109706" y="289395"/>
                    <a:pt x="57879" y="237569"/>
                    <a:pt x="57879" y="173637"/>
                  </a:cubicBezTo>
                  <a:cubicBezTo>
                    <a:pt x="57879" y="109706"/>
                    <a:pt x="109706" y="57879"/>
                    <a:pt x="173637" y="57879"/>
                  </a:cubicBezTo>
                  <a:cubicBezTo>
                    <a:pt x="237569" y="57879"/>
                    <a:pt x="289395" y="109706"/>
                    <a:pt x="289395" y="173637"/>
                  </a:cubicBezTo>
                  <a:cubicBezTo>
                    <a:pt x="289323" y="237539"/>
                    <a:pt x="237539" y="289323"/>
                    <a:pt x="173637" y="289395"/>
                  </a:cubicBezTo>
                  <a:close/>
                </a:path>
              </a:pathLst>
            </a:custGeom>
            <a:grpFill/>
            <a:ln w="3609" cap="flat">
              <a:noFill/>
              <a:prstDash val="solid"/>
              <a:miter/>
            </a:ln>
          </p:spPr>
          <p:txBody>
            <a:bodyPr rtlCol="0" anchor="ctr"/>
            <a:lstStyle/>
            <a:p>
              <a:endParaRPr lang="en-ID"/>
            </a:p>
          </p:txBody>
        </p:sp>
        <p:sp>
          <p:nvSpPr>
            <p:cNvPr id="31" name="Freeform: Shape 30">
              <a:extLst>
                <a:ext uri="{FF2B5EF4-FFF2-40B4-BE49-F238E27FC236}">
                  <a16:creationId xmlns:a16="http://schemas.microsoft.com/office/drawing/2014/main" id="{E918AD83-E4A0-4140-9C71-3B90DABE5E01}"/>
                </a:ext>
              </a:extLst>
            </p:cNvPr>
            <p:cNvSpPr/>
            <p:nvPr/>
          </p:nvSpPr>
          <p:spPr>
            <a:xfrm>
              <a:off x="4455136" y="4891930"/>
              <a:ext cx="158923" cy="177629"/>
            </a:xfrm>
            <a:custGeom>
              <a:avLst/>
              <a:gdLst>
                <a:gd name="connsiteX0" fmla="*/ 125017 w 158923"/>
                <a:gd name="connsiteY0" fmla="*/ 74834 h 177629"/>
                <a:gd name="connsiteX1" fmla="*/ 158924 w 158923"/>
                <a:gd name="connsiteY1" fmla="*/ 40929 h 177629"/>
                <a:gd name="connsiteX2" fmla="*/ 118001 w 158923"/>
                <a:gd name="connsiteY2" fmla="*/ 0 h 177629"/>
                <a:gd name="connsiteX3" fmla="*/ 84091 w 158923"/>
                <a:gd name="connsiteY3" fmla="*/ 33906 h 177629"/>
                <a:gd name="connsiteX4" fmla="*/ 0 w 158923"/>
                <a:gd name="connsiteY4" fmla="*/ 152696 h 177629"/>
                <a:gd name="connsiteX5" fmla="*/ 52234 w 158923"/>
                <a:gd name="connsiteY5" fmla="*/ 177629 h 177629"/>
                <a:gd name="connsiteX6" fmla="*/ 125017 w 158923"/>
                <a:gd name="connsiteY6" fmla="*/ 74834 h 17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8923" h="177629">
                  <a:moveTo>
                    <a:pt x="125017" y="74834"/>
                  </a:moveTo>
                  <a:lnTo>
                    <a:pt x="158924" y="40929"/>
                  </a:lnTo>
                  <a:lnTo>
                    <a:pt x="118001" y="0"/>
                  </a:lnTo>
                  <a:lnTo>
                    <a:pt x="84091" y="33906"/>
                  </a:lnTo>
                  <a:cubicBezTo>
                    <a:pt x="49501" y="68425"/>
                    <a:pt x="21061" y="108599"/>
                    <a:pt x="0" y="152696"/>
                  </a:cubicBezTo>
                  <a:lnTo>
                    <a:pt x="52234" y="177629"/>
                  </a:lnTo>
                  <a:cubicBezTo>
                    <a:pt x="70464" y="139469"/>
                    <a:pt x="95079" y="104704"/>
                    <a:pt x="125017" y="74834"/>
                  </a:cubicBezTo>
                  <a:close/>
                </a:path>
              </a:pathLst>
            </a:custGeom>
            <a:grpFill/>
            <a:ln w="3609" cap="flat">
              <a:noFill/>
              <a:prstDash val="solid"/>
              <a:miter/>
            </a:ln>
          </p:spPr>
          <p:txBody>
            <a:bodyPr rtlCol="0" anchor="ctr"/>
            <a:lstStyle/>
            <a:p>
              <a:endParaRPr lang="en-ID"/>
            </a:p>
          </p:txBody>
        </p:sp>
        <p:sp>
          <p:nvSpPr>
            <p:cNvPr id="32" name="Freeform: Shape 31">
              <a:extLst>
                <a:ext uri="{FF2B5EF4-FFF2-40B4-BE49-F238E27FC236}">
                  <a16:creationId xmlns:a16="http://schemas.microsoft.com/office/drawing/2014/main" id="{A72222C8-9150-49B1-9A87-34BE7797B89C}"/>
                </a:ext>
              </a:extLst>
            </p:cNvPr>
            <p:cNvSpPr/>
            <p:nvPr/>
          </p:nvSpPr>
          <p:spPr>
            <a:xfrm>
              <a:off x="4417573" y="5106691"/>
              <a:ext cx="69109" cy="70285"/>
            </a:xfrm>
            <a:custGeom>
              <a:avLst/>
              <a:gdLst>
                <a:gd name="connsiteX0" fmla="*/ 0 w 69109"/>
                <a:gd name="connsiteY0" fmla="*/ 62033 h 70285"/>
                <a:gd name="connsiteX1" fmla="*/ 57286 w 69109"/>
                <a:gd name="connsiteY1" fmla="*/ 70286 h 70285"/>
                <a:gd name="connsiteX2" fmla="*/ 69109 w 69109"/>
                <a:gd name="connsiteY2" fmla="*/ 16561 h 70285"/>
                <a:gd name="connsiteX3" fmla="*/ 13654 w 69109"/>
                <a:gd name="connsiteY3" fmla="*/ 0 h 70285"/>
                <a:gd name="connsiteX4" fmla="*/ 0 w 69109"/>
                <a:gd name="connsiteY4" fmla="*/ 62033 h 702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109" h="70285">
                  <a:moveTo>
                    <a:pt x="0" y="62033"/>
                  </a:moveTo>
                  <a:lnTo>
                    <a:pt x="57286" y="70286"/>
                  </a:lnTo>
                  <a:cubicBezTo>
                    <a:pt x="59909" y="52113"/>
                    <a:pt x="63861" y="34156"/>
                    <a:pt x="69109" y="16561"/>
                  </a:cubicBezTo>
                  <a:lnTo>
                    <a:pt x="13654" y="0"/>
                  </a:lnTo>
                  <a:cubicBezTo>
                    <a:pt x="7591" y="20316"/>
                    <a:pt x="3027" y="41049"/>
                    <a:pt x="0" y="62033"/>
                  </a:cubicBezTo>
                  <a:close/>
                </a:path>
              </a:pathLst>
            </a:custGeom>
            <a:grpFill/>
            <a:ln w="3609" cap="flat">
              <a:noFill/>
              <a:prstDash val="solid"/>
              <a:miter/>
            </a:ln>
          </p:spPr>
          <p:txBody>
            <a:bodyPr rtlCol="0" anchor="ctr"/>
            <a:lstStyle/>
            <a:p>
              <a:endParaRPr lang="en-ID"/>
            </a:p>
          </p:txBody>
        </p:sp>
        <p:sp>
          <p:nvSpPr>
            <p:cNvPr id="33" name="Freeform: Shape 32">
              <a:extLst>
                <a:ext uri="{FF2B5EF4-FFF2-40B4-BE49-F238E27FC236}">
                  <a16:creationId xmlns:a16="http://schemas.microsoft.com/office/drawing/2014/main" id="{0A0279D5-FE34-492D-A747-2CC176909346}"/>
                </a:ext>
              </a:extLst>
            </p:cNvPr>
            <p:cNvSpPr/>
            <p:nvPr/>
          </p:nvSpPr>
          <p:spPr>
            <a:xfrm>
              <a:off x="3722721" y="4073146"/>
              <a:ext cx="1729131" cy="1533797"/>
            </a:xfrm>
            <a:custGeom>
              <a:avLst/>
              <a:gdLst>
                <a:gd name="connsiteX0" fmla="*/ 1700190 w 1729131"/>
                <a:gd name="connsiteY0" fmla="*/ 2 h 1533797"/>
                <a:gd name="connsiteX1" fmla="*/ 1602431 w 1729131"/>
                <a:gd name="connsiteY1" fmla="*/ 2 h 1533797"/>
                <a:gd name="connsiteX2" fmla="*/ 1205421 w 1729131"/>
                <a:gd name="connsiteY2" fmla="*/ 164451 h 1533797"/>
                <a:gd name="connsiteX3" fmla="*/ 1056317 w 1729131"/>
                <a:gd name="connsiteY3" fmla="*/ 347276 h 1533797"/>
                <a:gd name="connsiteX4" fmla="*/ 954785 w 1729131"/>
                <a:gd name="connsiteY4" fmla="*/ 347276 h 1533797"/>
                <a:gd name="connsiteX5" fmla="*/ 724721 w 1729131"/>
                <a:gd name="connsiteY5" fmla="*/ 442572 h 1533797"/>
                <a:gd name="connsiteX6" fmla="*/ 724721 w 1729131"/>
                <a:gd name="connsiteY6" fmla="*/ 483498 h 1533797"/>
                <a:gd name="connsiteX7" fmla="*/ 840479 w 1729131"/>
                <a:gd name="connsiteY7" fmla="*/ 599256 h 1533797"/>
                <a:gd name="connsiteX8" fmla="*/ 860944 w 1729131"/>
                <a:gd name="connsiteY8" fmla="*/ 607732 h 1533797"/>
                <a:gd name="connsiteX9" fmla="*/ 927051 w 1729131"/>
                <a:gd name="connsiteY9" fmla="*/ 607732 h 1533797"/>
                <a:gd name="connsiteX10" fmla="*/ 922472 w 1729131"/>
                <a:gd name="connsiteY10" fmla="*/ 621034 h 1533797"/>
                <a:gd name="connsiteX11" fmla="*/ 840479 w 1729131"/>
                <a:gd name="connsiteY11" fmla="*/ 703027 h 1533797"/>
                <a:gd name="connsiteX12" fmla="*/ 488385 w 1729131"/>
                <a:gd name="connsiteY12" fmla="*/ 1124567 h 1533797"/>
                <a:gd name="connsiteX13" fmla="*/ 162482 w 1729131"/>
                <a:gd name="connsiteY13" fmla="*/ 1153808 h 1533797"/>
                <a:gd name="connsiteX14" fmla="*/ 137931 w 1729131"/>
                <a:gd name="connsiteY14" fmla="*/ 1189532 h 1533797"/>
                <a:gd name="connsiteX15" fmla="*/ 0 w 1729131"/>
                <a:gd name="connsiteY15" fmla="*/ 1235503 h 1533797"/>
                <a:gd name="connsiteX16" fmla="*/ 43395 w 1729131"/>
                <a:gd name="connsiteY16" fmla="*/ 1273801 h 1533797"/>
                <a:gd name="connsiteX17" fmla="*/ 108516 w 1729131"/>
                <a:gd name="connsiteY17" fmla="*/ 1244402 h 1533797"/>
                <a:gd name="connsiteX18" fmla="*/ 115764 w 1729131"/>
                <a:gd name="connsiteY18" fmla="*/ 1244720 h 1533797"/>
                <a:gd name="connsiteX19" fmla="*/ 108516 w 1729131"/>
                <a:gd name="connsiteY19" fmla="*/ 1302281 h 1533797"/>
                <a:gd name="connsiteX20" fmla="*/ 166395 w 1729131"/>
                <a:gd name="connsiteY20" fmla="*/ 1302281 h 1533797"/>
                <a:gd name="connsiteX21" fmla="*/ 339907 w 1729131"/>
                <a:gd name="connsiteY21" fmla="*/ 1128644 h 1533797"/>
                <a:gd name="connsiteX22" fmla="*/ 455590 w 1729131"/>
                <a:gd name="connsiteY22" fmla="*/ 1172758 h 1533797"/>
                <a:gd name="connsiteX23" fmla="*/ 428038 w 1729131"/>
                <a:gd name="connsiteY23" fmla="*/ 1214765 h 1533797"/>
                <a:gd name="connsiteX24" fmla="*/ 422873 w 1729131"/>
                <a:gd name="connsiteY24" fmla="*/ 1222794 h 1533797"/>
                <a:gd name="connsiteX25" fmla="*/ 224274 w 1729131"/>
                <a:gd name="connsiteY25" fmla="*/ 1331221 h 1533797"/>
                <a:gd name="connsiteX26" fmla="*/ 224274 w 1729131"/>
                <a:gd name="connsiteY26" fmla="*/ 1389100 h 1533797"/>
                <a:gd name="connsiteX27" fmla="*/ 471557 w 1729131"/>
                <a:gd name="connsiteY27" fmla="*/ 1254099 h 1533797"/>
                <a:gd name="connsiteX28" fmla="*/ 476721 w 1729131"/>
                <a:gd name="connsiteY28" fmla="*/ 1246069 h 1533797"/>
                <a:gd name="connsiteX29" fmla="*/ 861082 w 1729131"/>
                <a:gd name="connsiteY29" fmla="*/ 764556 h 1533797"/>
                <a:gd name="connsiteX30" fmla="*/ 964714 w 1729131"/>
                <a:gd name="connsiteY30" fmla="*/ 868188 h 1533797"/>
                <a:gd name="connsiteX31" fmla="*/ 898358 w 1729131"/>
                <a:gd name="connsiteY31" fmla="*/ 934544 h 1533797"/>
                <a:gd name="connsiteX32" fmla="*/ 898358 w 1729131"/>
                <a:gd name="connsiteY32" fmla="*/ 1380623 h 1533797"/>
                <a:gd name="connsiteX33" fmla="*/ 939287 w 1729131"/>
                <a:gd name="connsiteY33" fmla="*/ 1339697 h 1533797"/>
                <a:gd name="connsiteX34" fmla="*/ 867152 w 1729131"/>
                <a:gd name="connsiteY34" fmla="*/ 1198686 h 1533797"/>
                <a:gd name="connsiteX35" fmla="*/ 1022404 w 1729131"/>
                <a:gd name="connsiteY35" fmla="*/ 1250630 h 1533797"/>
                <a:gd name="connsiteX36" fmla="*/ 1032465 w 1729131"/>
                <a:gd name="connsiteY36" fmla="*/ 1280322 h 1533797"/>
                <a:gd name="connsiteX37" fmla="*/ 994782 w 1729131"/>
                <a:gd name="connsiteY37" fmla="*/ 1292285 h 1533797"/>
                <a:gd name="connsiteX38" fmla="*/ 1016501 w 1729131"/>
                <a:gd name="connsiteY38" fmla="*/ 1345936 h 1533797"/>
                <a:gd name="connsiteX39" fmla="*/ 1280321 w 1729131"/>
                <a:gd name="connsiteY39" fmla="*/ 1458107 h 1533797"/>
                <a:gd name="connsiteX40" fmla="*/ 1295037 w 1729131"/>
                <a:gd name="connsiteY40" fmla="*/ 1533797 h 1533797"/>
                <a:gd name="connsiteX41" fmla="*/ 1352916 w 1729131"/>
                <a:gd name="connsiteY41" fmla="*/ 1533797 h 1533797"/>
                <a:gd name="connsiteX42" fmla="*/ 1092460 w 1729131"/>
                <a:gd name="connsiteY42" fmla="*/ 1273342 h 1533797"/>
                <a:gd name="connsiteX43" fmla="*/ 1090013 w 1729131"/>
                <a:gd name="connsiteY43" fmla="*/ 1273399 h 1533797"/>
                <a:gd name="connsiteX44" fmla="*/ 889794 w 1729131"/>
                <a:gd name="connsiteY44" fmla="*/ 1131073 h 1533797"/>
                <a:gd name="connsiteX45" fmla="*/ 864716 w 1729131"/>
                <a:gd name="connsiteY45" fmla="*/ 1137259 h 1533797"/>
                <a:gd name="connsiteX46" fmla="*/ 939288 w 1729131"/>
                <a:gd name="connsiteY46" fmla="*/ 975470 h 1533797"/>
                <a:gd name="connsiteX47" fmla="*/ 1108096 w 1729131"/>
                <a:gd name="connsiteY47" fmla="*/ 806660 h 1533797"/>
                <a:gd name="connsiteX48" fmla="*/ 1121400 w 1729131"/>
                <a:gd name="connsiteY48" fmla="*/ 802080 h 1533797"/>
                <a:gd name="connsiteX49" fmla="*/ 1121400 w 1729131"/>
                <a:gd name="connsiteY49" fmla="*/ 868188 h 1533797"/>
                <a:gd name="connsiteX50" fmla="*/ 1129874 w 1729131"/>
                <a:gd name="connsiteY50" fmla="*/ 888651 h 1533797"/>
                <a:gd name="connsiteX51" fmla="*/ 1245633 w 1729131"/>
                <a:gd name="connsiteY51" fmla="*/ 1004409 h 1533797"/>
                <a:gd name="connsiteX52" fmla="*/ 1286562 w 1729131"/>
                <a:gd name="connsiteY52" fmla="*/ 1004409 h 1533797"/>
                <a:gd name="connsiteX53" fmla="*/ 1381855 w 1729131"/>
                <a:gd name="connsiteY53" fmla="*/ 774348 h 1533797"/>
                <a:gd name="connsiteX54" fmla="*/ 1381855 w 1729131"/>
                <a:gd name="connsiteY54" fmla="*/ 672814 h 1533797"/>
                <a:gd name="connsiteX55" fmla="*/ 1564685 w 1729131"/>
                <a:gd name="connsiteY55" fmla="*/ 523710 h 1533797"/>
                <a:gd name="connsiteX56" fmla="*/ 1729130 w 1729131"/>
                <a:gd name="connsiteY56" fmla="*/ 126701 h 1533797"/>
                <a:gd name="connsiteX57" fmla="*/ 1729130 w 1729131"/>
                <a:gd name="connsiteY57" fmla="*/ 28942 h 1533797"/>
                <a:gd name="connsiteX58" fmla="*/ 1700190 w 1729131"/>
                <a:gd name="connsiteY58" fmla="*/ 2 h 1533797"/>
                <a:gd name="connsiteX59" fmla="*/ 1671251 w 1729131"/>
                <a:gd name="connsiteY59" fmla="*/ 57881 h 1533797"/>
                <a:gd name="connsiteX60" fmla="*/ 1671251 w 1729131"/>
                <a:gd name="connsiteY60" fmla="*/ 126701 h 1533797"/>
                <a:gd name="connsiteX61" fmla="*/ 1653712 w 1729131"/>
                <a:gd name="connsiteY61" fmla="*/ 259187 h 1533797"/>
                <a:gd name="connsiteX62" fmla="*/ 1540500 w 1729131"/>
                <a:gd name="connsiteY62" fmla="*/ 204538 h 1533797"/>
                <a:gd name="connsiteX63" fmla="*/ 1524596 w 1729131"/>
                <a:gd name="connsiteY63" fmla="*/ 188634 h 1533797"/>
                <a:gd name="connsiteX64" fmla="*/ 1469945 w 1729131"/>
                <a:gd name="connsiteY64" fmla="*/ 75419 h 1533797"/>
                <a:gd name="connsiteX65" fmla="*/ 1602431 w 1729131"/>
                <a:gd name="connsiteY65" fmla="*/ 57881 h 1533797"/>
                <a:gd name="connsiteX66" fmla="*/ 872930 w 1729131"/>
                <a:gd name="connsiteY66" fmla="*/ 549853 h 1533797"/>
                <a:gd name="connsiteX67" fmla="*/ 787200 w 1729131"/>
                <a:gd name="connsiteY67" fmla="*/ 464121 h 1533797"/>
                <a:gd name="connsiteX68" fmla="*/ 954785 w 1729131"/>
                <a:gd name="connsiteY68" fmla="*/ 405156 h 1533797"/>
                <a:gd name="connsiteX69" fmla="*/ 1020408 w 1729131"/>
                <a:gd name="connsiteY69" fmla="*/ 405156 h 1533797"/>
                <a:gd name="connsiteX70" fmla="*/ 949056 w 1729131"/>
                <a:gd name="connsiteY70" fmla="*/ 549853 h 1533797"/>
                <a:gd name="connsiteX71" fmla="*/ 901871 w 1729131"/>
                <a:gd name="connsiteY71" fmla="*/ 723490 h 1533797"/>
                <a:gd name="connsiteX72" fmla="*/ 947762 w 1729131"/>
                <a:gd name="connsiteY72" fmla="*/ 677600 h 1533797"/>
                <a:gd name="connsiteX73" fmla="*/ 1051532 w 1729131"/>
                <a:gd name="connsiteY73" fmla="*/ 781369 h 1533797"/>
                <a:gd name="connsiteX74" fmla="*/ 1005642 w 1729131"/>
                <a:gd name="connsiteY74" fmla="*/ 827260 h 1533797"/>
                <a:gd name="connsiteX75" fmla="*/ 1323976 w 1729131"/>
                <a:gd name="connsiteY75" fmla="*/ 774348 h 1533797"/>
                <a:gd name="connsiteX76" fmla="*/ 1265009 w 1729131"/>
                <a:gd name="connsiteY76" fmla="*/ 941932 h 1533797"/>
                <a:gd name="connsiteX77" fmla="*/ 1179279 w 1729131"/>
                <a:gd name="connsiteY77" fmla="*/ 856202 h 1533797"/>
                <a:gd name="connsiteX78" fmla="*/ 1179279 w 1729131"/>
                <a:gd name="connsiteY78" fmla="*/ 780076 h 1533797"/>
                <a:gd name="connsiteX79" fmla="*/ 1323976 w 1729131"/>
                <a:gd name="connsiteY79" fmla="*/ 708723 h 1533797"/>
                <a:gd name="connsiteX80" fmla="*/ 1523755 w 1729131"/>
                <a:gd name="connsiteY80" fmla="*/ 482786 h 1533797"/>
                <a:gd name="connsiteX81" fmla="*/ 1100198 w 1729131"/>
                <a:gd name="connsiteY81" fmla="*/ 748179 h 1533797"/>
                <a:gd name="connsiteX82" fmla="*/ 980954 w 1729131"/>
                <a:gd name="connsiteY82" fmla="*/ 628936 h 1533797"/>
                <a:gd name="connsiteX83" fmla="*/ 1246350 w 1729131"/>
                <a:gd name="connsiteY83" fmla="*/ 205375 h 1533797"/>
                <a:gd name="connsiteX84" fmla="*/ 1414123 w 1729131"/>
                <a:gd name="connsiteY84" fmla="*/ 94158 h 1533797"/>
                <a:gd name="connsiteX85" fmla="*/ 1483667 w 1729131"/>
                <a:gd name="connsiteY85" fmla="*/ 229559 h 1533797"/>
                <a:gd name="connsiteX86" fmla="*/ 1499571 w 1729131"/>
                <a:gd name="connsiteY86" fmla="*/ 245464 h 1533797"/>
                <a:gd name="connsiteX87" fmla="*/ 1634972 w 1729131"/>
                <a:gd name="connsiteY87" fmla="*/ 315009 h 1533797"/>
                <a:gd name="connsiteX88" fmla="*/ 1523755 w 1729131"/>
                <a:gd name="connsiteY88" fmla="*/ 482786 h 1533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Lst>
              <a:rect l="l" t="t" r="r" b="b"/>
              <a:pathLst>
                <a:path w="1729131" h="1533797">
                  <a:moveTo>
                    <a:pt x="1700190" y="2"/>
                  </a:moveTo>
                  <a:lnTo>
                    <a:pt x="1602431" y="2"/>
                  </a:lnTo>
                  <a:cubicBezTo>
                    <a:pt x="1453442" y="-405"/>
                    <a:pt x="1310483" y="58811"/>
                    <a:pt x="1205421" y="164451"/>
                  </a:cubicBezTo>
                  <a:cubicBezTo>
                    <a:pt x="1149707" y="220232"/>
                    <a:pt x="1099754" y="281483"/>
                    <a:pt x="1056317" y="347276"/>
                  </a:cubicBezTo>
                  <a:lnTo>
                    <a:pt x="954785" y="347276"/>
                  </a:lnTo>
                  <a:cubicBezTo>
                    <a:pt x="868448" y="347041"/>
                    <a:pt x="785604" y="381356"/>
                    <a:pt x="724721" y="442572"/>
                  </a:cubicBezTo>
                  <a:cubicBezTo>
                    <a:pt x="713420" y="453873"/>
                    <a:pt x="713420" y="472196"/>
                    <a:pt x="724721" y="483498"/>
                  </a:cubicBezTo>
                  <a:lnTo>
                    <a:pt x="840479" y="599256"/>
                  </a:lnTo>
                  <a:cubicBezTo>
                    <a:pt x="845907" y="604683"/>
                    <a:pt x="853268" y="607732"/>
                    <a:pt x="860944" y="607732"/>
                  </a:cubicBezTo>
                  <a:lnTo>
                    <a:pt x="927051" y="607732"/>
                  </a:lnTo>
                  <a:cubicBezTo>
                    <a:pt x="925503" y="612159"/>
                    <a:pt x="923966" y="616590"/>
                    <a:pt x="922472" y="621034"/>
                  </a:cubicBezTo>
                  <a:lnTo>
                    <a:pt x="840479" y="703027"/>
                  </a:lnTo>
                  <a:cubicBezTo>
                    <a:pt x="710806" y="832785"/>
                    <a:pt x="592974" y="973858"/>
                    <a:pt x="488385" y="1124567"/>
                  </a:cubicBezTo>
                  <a:cubicBezTo>
                    <a:pt x="390315" y="1042646"/>
                    <a:pt x="244403" y="1055737"/>
                    <a:pt x="162482" y="1153808"/>
                  </a:cubicBezTo>
                  <a:cubicBezTo>
                    <a:pt x="153198" y="1164921"/>
                    <a:pt x="144978" y="1176882"/>
                    <a:pt x="137931" y="1189532"/>
                  </a:cubicBezTo>
                  <a:cubicBezTo>
                    <a:pt x="87035" y="1178991"/>
                    <a:pt x="34395" y="1196536"/>
                    <a:pt x="0" y="1235503"/>
                  </a:cubicBezTo>
                  <a:lnTo>
                    <a:pt x="43395" y="1273801"/>
                  </a:lnTo>
                  <a:cubicBezTo>
                    <a:pt x="59884" y="1255119"/>
                    <a:pt x="83598" y="1244413"/>
                    <a:pt x="108516" y="1244402"/>
                  </a:cubicBezTo>
                  <a:cubicBezTo>
                    <a:pt x="110950" y="1244402"/>
                    <a:pt x="113365" y="1244523"/>
                    <a:pt x="115764" y="1244720"/>
                  </a:cubicBezTo>
                  <a:cubicBezTo>
                    <a:pt x="110940" y="1263526"/>
                    <a:pt x="108505" y="1282866"/>
                    <a:pt x="108516" y="1302281"/>
                  </a:cubicBezTo>
                  <a:lnTo>
                    <a:pt x="166395" y="1302281"/>
                  </a:lnTo>
                  <a:cubicBezTo>
                    <a:pt x="166360" y="1206419"/>
                    <a:pt x="244044" y="1128679"/>
                    <a:pt x="339907" y="1128644"/>
                  </a:cubicBezTo>
                  <a:cubicBezTo>
                    <a:pt x="382579" y="1128628"/>
                    <a:pt x="423763" y="1144333"/>
                    <a:pt x="455590" y="1172758"/>
                  </a:cubicBezTo>
                  <a:cubicBezTo>
                    <a:pt x="446303" y="1186696"/>
                    <a:pt x="437119" y="1200698"/>
                    <a:pt x="428038" y="1214765"/>
                  </a:cubicBezTo>
                  <a:lnTo>
                    <a:pt x="422873" y="1222794"/>
                  </a:lnTo>
                  <a:cubicBezTo>
                    <a:pt x="379559" y="1290507"/>
                    <a:pt x="304655" y="1331401"/>
                    <a:pt x="224274" y="1331221"/>
                  </a:cubicBezTo>
                  <a:lnTo>
                    <a:pt x="224274" y="1389100"/>
                  </a:lnTo>
                  <a:cubicBezTo>
                    <a:pt x="324359" y="1389326"/>
                    <a:pt x="417624" y="1338409"/>
                    <a:pt x="471557" y="1254099"/>
                  </a:cubicBezTo>
                  <a:lnTo>
                    <a:pt x="476721" y="1246069"/>
                  </a:lnTo>
                  <a:cubicBezTo>
                    <a:pt x="588115" y="1072899"/>
                    <a:pt x="716904" y="911557"/>
                    <a:pt x="861082" y="764556"/>
                  </a:cubicBezTo>
                  <a:lnTo>
                    <a:pt x="964714" y="868188"/>
                  </a:lnTo>
                  <a:lnTo>
                    <a:pt x="898358" y="934544"/>
                  </a:lnTo>
                  <a:cubicBezTo>
                    <a:pt x="775181" y="1057727"/>
                    <a:pt x="775181" y="1257440"/>
                    <a:pt x="898358" y="1380623"/>
                  </a:cubicBezTo>
                  <a:lnTo>
                    <a:pt x="939287" y="1339697"/>
                  </a:lnTo>
                  <a:cubicBezTo>
                    <a:pt x="900918" y="1301518"/>
                    <a:pt x="875659" y="1252142"/>
                    <a:pt x="867152" y="1198686"/>
                  </a:cubicBezTo>
                  <a:cubicBezTo>
                    <a:pt x="924368" y="1170159"/>
                    <a:pt x="993877" y="1193415"/>
                    <a:pt x="1022404" y="1250630"/>
                  </a:cubicBezTo>
                  <a:cubicBezTo>
                    <a:pt x="1027089" y="1260026"/>
                    <a:pt x="1030473" y="1270014"/>
                    <a:pt x="1032465" y="1280322"/>
                  </a:cubicBezTo>
                  <a:cubicBezTo>
                    <a:pt x="1019617" y="1283343"/>
                    <a:pt x="1007019" y="1287342"/>
                    <a:pt x="994782" y="1292285"/>
                  </a:cubicBezTo>
                  <a:lnTo>
                    <a:pt x="1016501" y="1345936"/>
                  </a:lnTo>
                  <a:cubicBezTo>
                    <a:pt x="1120328" y="1304059"/>
                    <a:pt x="1238445" y="1354280"/>
                    <a:pt x="1280321" y="1458107"/>
                  </a:cubicBezTo>
                  <a:cubicBezTo>
                    <a:pt x="1290024" y="1482163"/>
                    <a:pt x="1295020" y="1507858"/>
                    <a:pt x="1295037" y="1533797"/>
                  </a:cubicBezTo>
                  <a:lnTo>
                    <a:pt x="1352916" y="1533797"/>
                  </a:lnTo>
                  <a:cubicBezTo>
                    <a:pt x="1352754" y="1390019"/>
                    <a:pt x="1236239" y="1273503"/>
                    <a:pt x="1092460" y="1273342"/>
                  </a:cubicBezTo>
                  <a:cubicBezTo>
                    <a:pt x="1091641" y="1273342"/>
                    <a:pt x="1090831" y="1273392"/>
                    <a:pt x="1090013" y="1273399"/>
                  </a:cubicBezTo>
                  <a:cubicBezTo>
                    <a:pt x="1074026" y="1178808"/>
                    <a:pt x="984385" y="1115086"/>
                    <a:pt x="889794" y="1131073"/>
                  </a:cubicBezTo>
                  <a:cubicBezTo>
                    <a:pt x="881293" y="1132509"/>
                    <a:pt x="872910" y="1134577"/>
                    <a:pt x="864716" y="1137259"/>
                  </a:cubicBezTo>
                  <a:cubicBezTo>
                    <a:pt x="869364" y="1076131"/>
                    <a:pt x="895831" y="1018710"/>
                    <a:pt x="939288" y="975470"/>
                  </a:cubicBezTo>
                  <a:lnTo>
                    <a:pt x="1108096" y="806660"/>
                  </a:lnTo>
                  <a:cubicBezTo>
                    <a:pt x="1112541" y="805166"/>
                    <a:pt x="1116972" y="803628"/>
                    <a:pt x="1121400" y="802080"/>
                  </a:cubicBezTo>
                  <a:lnTo>
                    <a:pt x="1121400" y="868188"/>
                  </a:lnTo>
                  <a:cubicBezTo>
                    <a:pt x="1121399" y="875863"/>
                    <a:pt x="1124448" y="883224"/>
                    <a:pt x="1129874" y="888651"/>
                  </a:cubicBezTo>
                  <a:lnTo>
                    <a:pt x="1245633" y="1004409"/>
                  </a:lnTo>
                  <a:cubicBezTo>
                    <a:pt x="1256935" y="1015711"/>
                    <a:pt x="1275259" y="1015711"/>
                    <a:pt x="1286562" y="1004409"/>
                  </a:cubicBezTo>
                  <a:cubicBezTo>
                    <a:pt x="1347777" y="943527"/>
                    <a:pt x="1382091" y="860684"/>
                    <a:pt x="1381855" y="774348"/>
                  </a:cubicBezTo>
                  <a:lnTo>
                    <a:pt x="1381855" y="672814"/>
                  </a:lnTo>
                  <a:cubicBezTo>
                    <a:pt x="1447649" y="629376"/>
                    <a:pt x="1508901" y="579423"/>
                    <a:pt x="1564685" y="523710"/>
                  </a:cubicBezTo>
                  <a:cubicBezTo>
                    <a:pt x="1670321" y="418646"/>
                    <a:pt x="1729536" y="275688"/>
                    <a:pt x="1729130" y="126701"/>
                  </a:cubicBezTo>
                  <a:lnTo>
                    <a:pt x="1729130" y="28942"/>
                  </a:lnTo>
                  <a:cubicBezTo>
                    <a:pt x="1729130" y="12959"/>
                    <a:pt x="1716173" y="2"/>
                    <a:pt x="1700190" y="2"/>
                  </a:cubicBezTo>
                  <a:close/>
                  <a:moveTo>
                    <a:pt x="1671251" y="57881"/>
                  </a:moveTo>
                  <a:lnTo>
                    <a:pt x="1671251" y="126701"/>
                  </a:lnTo>
                  <a:cubicBezTo>
                    <a:pt x="1671285" y="171444"/>
                    <a:pt x="1665387" y="215994"/>
                    <a:pt x="1653712" y="259187"/>
                  </a:cubicBezTo>
                  <a:cubicBezTo>
                    <a:pt x="1610854" y="254388"/>
                    <a:pt x="1570917" y="235110"/>
                    <a:pt x="1540500" y="204538"/>
                  </a:cubicBezTo>
                  <a:lnTo>
                    <a:pt x="1524596" y="188634"/>
                  </a:lnTo>
                  <a:cubicBezTo>
                    <a:pt x="1494024" y="158216"/>
                    <a:pt x="1474745" y="118277"/>
                    <a:pt x="1469945" y="75419"/>
                  </a:cubicBezTo>
                  <a:cubicBezTo>
                    <a:pt x="1513138" y="63744"/>
                    <a:pt x="1557688" y="57847"/>
                    <a:pt x="1602431" y="57881"/>
                  </a:cubicBezTo>
                  <a:close/>
                  <a:moveTo>
                    <a:pt x="872930" y="549853"/>
                  </a:moveTo>
                  <a:lnTo>
                    <a:pt x="787200" y="464121"/>
                  </a:lnTo>
                  <a:cubicBezTo>
                    <a:pt x="834632" y="425803"/>
                    <a:pt x="893809" y="404981"/>
                    <a:pt x="954785" y="405156"/>
                  </a:cubicBezTo>
                  <a:lnTo>
                    <a:pt x="1020408" y="405156"/>
                  </a:lnTo>
                  <a:cubicBezTo>
                    <a:pt x="993351" y="451704"/>
                    <a:pt x="969511" y="500049"/>
                    <a:pt x="949056" y="549853"/>
                  </a:cubicBezTo>
                  <a:close/>
                  <a:moveTo>
                    <a:pt x="901871" y="723490"/>
                  </a:moveTo>
                  <a:lnTo>
                    <a:pt x="947762" y="677600"/>
                  </a:lnTo>
                  <a:lnTo>
                    <a:pt x="1051532" y="781369"/>
                  </a:lnTo>
                  <a:lnTo>
                    <a:pt x="1005642" y="827260"/>
                  </a:lnTo>
                  <a:close/>
                  <a:moveTo>
                    <a:pt x="1323976" y="774348"/>
                  </a:moveTo>
                  <a:cubicBezTo>
                    <a:pt x="1324151" y="835324"/>
                    <a:pt x="1303329" y="894501"/>
                    <a:pt x="1265009" y="941932"/>
                  </a:cubicBezTo>
                  <a:lnTo>
                    <a:pt x="1179279" y="856202"/>
                  </a:lnTo>
                  <a:lnTo>
                    <a:pt x="1179279" y="780076"/>
                  </a:lnTo>
                  <a:cubicBezTo>
                    <a:pt x="1229083" y="759620"/>
                    <a:pt x="1277428" y="735780"/>
                    <a:pt x="1323976" y="708723"/>
                  </a:cubicBezTo>
                  <a:close/>
                  <a:moveTo>
                    <a:pt x="1523755" y="482786"/>
                  </a:moveTo>
                  <a:cubicBezTo>
                    <a:pt x="1404298" y="601944"/>
                    <a:pt x="1259527" y="692655"/>
                    <a:pt x="1100198" y="748179"/>
                  </a:cubicBezTo>
                  <a:lnTo>
                    <a:pt x="980954" y="628936"/>
                  </a:lnTo>
                  <a:cubicBezTo>
                    <a:pt x="1036478" y="469605"/>
                    <a:pt x="1127189" y="324833"/>
                    <a:pt x="1246350" y="205375"/>
                  </a:cubicBezTo>
                  <a:cubicBezTo>
                    <a:pt x="1294201" y="157367"/>
                    <a:pt x="1351270" y="119536"/>
                    <a:pt x="1414123" y="94158"/>
                  </a:cubicBezTo>
                  <a:cubicBezTo>
                    <a:pt x="1422468" y="145489"/>
                    <a:pt x="1446806" y="192875"/>
                    <a:pt x="1483667" y="229559"/>
                  </a:cubicBezTo>
                  <a:lnTo>
                    <a:pt x="1499571" y="245464"/>
                  </a:lnTo>
                  <a:cubicBezTo>
                    <a:pt x="1536255" y="282325"/>
                    <a:pt x="1583641" y="306663"/>
                    <a:pt x="1634972" y="315009"/>
                  </a:cubicBezTo>
                  <a:cubicBezTo>
                    <a:pt x="1609593" y="377862"/>
                    <a:pt x="1571762" y="434932"/>
                    <a:pt x="1523755" y="482786"/>
                  </a:cubicBezTo>
                  <a:close/>
                </a:path>
              </a:pathLst>
            </a:custGeom>
            <a:grpFill/>
            <a:ln w="3609" cap="flat">
              <a:noFill/>
              <a:prstDash val="solid"/>
              <a:miter/>
            </a:ln>
          </p:spPr>
          <p:txBody>
            <a:bodyPr rtlCol="0" anchor="ctr"/>
            <a:lstStyle/>
            <a:p>
              <a:endParaRPr lang="en-ID"/>
            </a:p>
          </p:txBody>
        </p:sp>
        <p:sp>
          <p:nvSpPr>
            <p:cNvPr id="34" name="Freeform: Shape 33">
              <a:extLst>
                <a:ext uri="{FF2B5EF4-FFF2-40B4-BE49-F238E27FC236}">
                  <a16:creationId xmlns:a16="http://schemas.microsoft.com/office/drawing/2014/main" id="{3C79AC22-6690-4700-A305-FDDF01C0567A}"/>
                </a:ext>
              </a:extLst>
            </p:cNvPr>
            <p:cNvSpPr/>
            <p:nvPr/>
          </p:nvSpPr>
          <p:spPr>
            <a:xfrm>
              <a:off x="3755963" y="5491156"/>
              <a:ext cx="437039" cy="260484"/>
            </a:xfrm>
            <a:custGeom>
              <a:avLst/>
              <a:gdLst>
                <a:gd name="connsiteX0" fmla="*/ 162776 w 437039"/>
                <a:gd name="connsiteY0" fmla="*/ 97035 h 260484"/>
                <a:gd name="connsiteX1" fmla="*/ 0 w 437039"/>
                <a:gd name="connsiteY1" fmla="*/ 121586 h 260484"/>
                <a:gd name="connsiteX2" fmla="*/ 34761 w 437039"/>
                <a:gd name="connsiteY2" fmla="*/ 167864 h 260484"/>
                <a:gd name="connsiteX3" fmla="*/ 196834 w 437039"/>
                <a:gd name="connsiteY3" fmla="*/ 191058 h 260484"/>
                <a:gd name="connsiteX4" fmla="*/ 219972 w 437039"/>
                <a:gd name="connsiteY4" fmla="*/ 260485 h 260484"/>
                <a:gd name="connsiteX5" fmla="*/ 277851 w 437039"/>
                <a:gd name="connsiteY5" fmla="*/ 260485 h 260484"/>
                <a:gd name="connsiteX6" fmla="*/ 213287 w 437039"/>
                <a:gd name="connsiteY6" fmla="*/ 125515 h 260484"/>
                <a:gd name="connsiteX7" fmla="*/ 408057 w 437039"/>
                <a:gd name="connsiteY7" fmla="*/ 77248 h 260484"/>
                <a:gd name="connsiteX8" fmla="*/ 437039 w 437039"/>
                <a:gd name="connsiteY8" fmla="*/ 27148 h 260484"/>
                <a:gd name="connsiteX9" fmla="*/ 162776 w 437039"/>
                <a:gd name="connsiteY9" fmla="*/ 97036 h 2604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37039" h="260484">
                  <a:moveTo>
                    <a:pt x="162776" y="97035"/>
                  </a:moveTo>
                  <a:cubicBezTo>
                    <a:pt x="107840" y="77336"/>
                    <a:pt x="46682" y="86560"/>
                    <a:pt x="0" y="121586"/>
                  </a:cubicBezTo>
                  <a:lnTo>
                    <a:pt x="34761" y="167864"/>
                  </a:lnTo>
                  <a:cubicBezTo>
                    <a:pt x="85921" y="129513"/>
                    <a:pt x="158484" y="139898"/>
                    <a:pt x="196834" y="191058"/>
                  </a:cubicBezTo>
                  <a:cubicBezTo>
                    <a:pt x="211851" y="211090"/>
                    <a:pt x="219969" y="235450"/>
                    <a:pt x="219972" y="260485"/>
                  </a:cubicBezTo>
                  <a:lnTo>
                    <a:pt x="277851" y="260485"/>
                  </a:lnTo>
                  <a:cubicBezTo>
                    <a:pt x="277850" y="208046"/>
                    <a:pt x="254114" y="158425"/>
                    <a:pt x="213287" y="125515"/>
                  </a:cubicBezTo>
                  <a:cubicBezTo>
                    <a:pt x="254718" y="59739"/>
                    <a:pt x="340705" y="38430"/>
                    <a:pt x="408057" y="77248"/>
                  </a:cubicBezTo>
                  <a:lnTo>
                    <a:pt x="437039" y="27148"/>
                  </a:lnTo>
                  <a:cubicBezTo>
                    <a:pt x="341793" y="-27791"/>
                    <a:pt x="220115" y="3215"/>
                    <a:pt x="162776" y="97036"/>
                  </a:cubicBezTo>
                  <a:close/>
                </a:path>
              </a:pathLst>
            </a:custGeom>
            <a:grpFill/>
            <a:ln w="3609" cap="flat">
              <a:noFill/>
              <a:prstDash val="solid"/>
              <a:miter/>
            </a:ln>
          </p:spPr>
          <p:txBody>
            <a:bodyPr rtlCol="0" anchor="ctr"/>
            <a:lstStyle/>
            <a:p>
              <a:endParaRPr lang="en-ID"/>
            </a:p>
          </p:txBody>
        </p:sp>
        <p:sp>
          <p:nvSpPr>
            <p:cNvPr id="35" name="Freeform: Shape 34">
              <a:extLst>
                <a:ext uri="{FF2B5EF4-FFF2-40B4-BE49-F238E27FC236}">
                  <a16:creationId xmlns:a16="http://schemas.microsoft.com/office/drawing/2014/main" id="{1C3F770E-50E6-47B8-B4C3-2F7059BDF910}"/>
                </a:ext>
              </a:extLst>
            </p:cNvPr>
            <p:cNvSpPr/>
            <p:nvPr/>
          </p:nvSpPr>
          <p:spPr>
            <a:xfrm>
              <a:off x="4332849" y="5462246"/>
              <a:ext cx="337689" cy="270098"/>
            </a:xfrm>
            <a:custGeom>
              <a:avLst/>
              <a:gdLst>
                <a:gd name="connsiteX0" fmla="*/ 135057 w 337689"/>
                <a:gd name="connsiteY0" fmla="*/ 0 h 270098"/>
                <a:gd name="connsiteX1" fmla="*/ 0 w 337689"/>
                <a:gd name="connsiteY1" fmla="*/ 51589 h 270098"/>
                <a:gd name="connsiteX2" fmla="*/ 38598 w 337689"/>
                <a:gd name="connsiteY2" fmla="*/ 94716 h 270098"/>
                <a:gd name="connsiteX3" fmla="*/ 242988 w 337689"/>
                <a:gd name="connsiteY3" fmla="*/ 106306 h 270098"/>
                <a:gd name="connsiteX4" fmla="*/ 271528 w 337689"/>
                <a:gd name="connsiteY4" fmla="*/ 250813 h 270098"/>
                <a:gd name="connsiteX5" fmla="*/ 326100 w 337689"/>
                <a:gd name="connsiteY5" fmla="*/ 270098 h 270098"/>
                <a:gd name="connsiteX6" fmla="*/ 202337 w 337689"/>
                <a:gd name="connsiteY6" fmla="*/ 11534 h 270098"/>
                <a:gd name="connsiteX7" fmla="*/ 135057 w 337689"/>
                <a:gd name="connsiteY7" fmla="*/ 0 h 270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7689" h="270098">
                  <a:moveTo>
                    <a:pt x="135057" y="0"/>
                  </a:moveTo>
                  <a:cubicBezTo>
                    <a:pt x="85219" y="-34"/>
                    <a:pt x="37124" y="18338"/>
                    <a:pt x="0" y="51589"/>
                  </a:cubicBezTo>
                  <a:lnTo>
                    <a:pt x="38598" y="94716"/>
                  </a:lnTo>
                  <a:cubicBezTo>
                    <a:pt x="98239" y="41476"/>
                    <a:pt x="189748" y="46665"/>
                    <a:pt x="242988" y="106306"/>
                  </a:cubicBezTo>
                  <a:cubicBezTo>
                    <a:pt x="278129" y="145673"/>
                    <a:pt x="289065" y="201043"/>
                    <a:pt x="271528" y="250813"/>
                  </a:cubicBezTo>
                  <a:lnTo>
                    <a:pt x="326100" y="270098"/>
                  </a:lnTo>
                  <a:cubicBezTo>
                    <a:pt x="363324" y="164522"/>
                    <a:pt x="307914" y="48759"/>
                    <a:pt x="202337" y="11534"/>
                  </a:cubicBezTo>
                  <a:cubicBezTo>
                    <a:pt x="180724" y="3914"/>
                    <a:pt x="157975" y="14"/>
                    <a:pt x="135057" y="0"/>
                  </a:cubicBezTo>
                  <a:close/>
                </a:path>
              </a:pathLst>
            </a:custGeom>
            <a:grpFill/>
            <a:ln w="3609" cap="flat">
              <a:noFill/>
              <a:prstDash val="solid"/>
              <a:miter/>
            </a:ln>
          </p:spPr>
          <p:txBody>
            <a:bodyPr rtlCol="0" anchor="ctr"/>
            <a:lstStyle/>
            <a:p>
              <a:endParaRPr lang="en-ID"/>
            </a:p>
          </p:txBody>
        </p:sp>
      </p:grpSp>
      <p:sp>
        <p:nvSpPr>
          <p:cNvPr id="36" name="Graphic 81">
            <a:extLst>
              <a:ext uri="{FF2B5EF4-FFF2-40B4-BE49-F238E27FC236}">
                <a16:creationId xmlns:a16="http://schemas.microsoft.com/office/drawing/2014/main" id="{CE5FAB67-8D39-44B1-85EF-2B9D3AB57074}"/>
              </a:ext>
            </a:extLst>
          </p:cNvPr>
          <p:cNvSpPr/>
          <p:nvPr/>
        </p:nvSpPr>
        <p:spPr>
          <a:xfrm>
            <a:off x="3484961" y="4319861"/>
            <a:ext cx="508000" cy="457200"/>
          </a:xfrm>
          <a:custGeom>
            <a:avLst/>
            <a:gdLst>
              <a:gd name="connsiteX0" fmla="*/ 4389120 w 4876800"/>
              <a:gd name="connsiteY0" fmla="*/ 1 h 4389120"/>
              <a:gd name="connsiteX1" fmla="*/ 3901535 w 4876800"/>
              <a:gd name="connsiteY1" fmla="*/ 485833 h 4389120"/>
              <a:gd name="connsiteX2" fmla="*/ 4038638 w 4876800"/>
              <a:gd name="connsiteY2" fmla="*/ 825323 h 4389120"/>
              <a:gd name="connsiteX3" fmla="*/ 3147651 w 4876800"/>
              <a:gd name="connsiteY3" fmla="*/ 2606984 h 4389120"/>
              <a:gd name="connsiteX4" fmla="*/ 3088643 w 4876800"/>
              <a:gd name="connsiteY4" fmla="*/ 2600974 h 4389120"/>
              <a:gd name="connsiteX5" fmla="*/ 2905116 w 4876800"/>
              <a:gd name="connsiteY5" fmla="*/ 2637388 h 4389120"/>
              <a:gd name="connsiteX6" fmla="*/ 2213420 w 4876800"/>
              <a:gd name="connsiteY6" fmla="*/ 1859538 h 4389120"/>
              <a:gd name="connsiteX7" fmla="*/ 2275847 w 4876800"/>
              <a:gd name="connsiteY7" fmla="*/ 1625614 h 4389120"/>
              <a:gd name="connsiteX8" fmla="*/ 1788166 w 4876800"/>
              <a:gd name="connsiteY8" fmla="*/ 1137934 h 4389120"/>
              <a:gd name="connsiteX9" fmla="*/ 1300486 w 4876800"/>
              <a:gd name="connsiteY9" fmla="*/ 1625614 h 4389120"/>
              <a:gd name="connsiteX10" fmla="*/ 1420130 w 4876800"/>
              <a:gd name="connsiteY10" fmla="*/ 1941958 h 4389120"/>
              <a:gd name="connsiteX11" fmla="*/ 574815 w 4876800"/>
              <a:gd name="connsiteY11" fmla="*/ 3422543 h 4389120"/>
              <a:gd name="connsiteX12" fmla="*/ 487680 w 4876800"/>
              <a:gd name="connsiteY12" fmla="*/ 3413761 h 4389120"/>
              <a:gd name="connsiteX13" fmla="*/ 0 w 4876800"/>
              <a:gd name="connsiteY13" fmla="*/ 3901441 h 4389120"/>
              <a:gd name="connsiteX14" fmla="*/ 487680 w 4876800"/>
              <a:gd name="connsiteY14" fmla="*/ 4389121 h 4389120"/>
              <a:gd name="connsiteX15" fmla="*/ 975360 w 4876800"/>
              <a:gd name="connsiteY15" fmla="*/ 3901441 h 4389120"/>
              <a:gd name="connsiteX16" fmla="*/ 855716 w 4876800"/>
              <a:gd name="connsiteY16" fmla="*/ 3585097 h 4389120"/>
              <a:gd name="connsiteX17" fmla="*/ 1701032 w 4876800"/>
              <a:gd name="connsiteY17" fmla="*/ 2104502 h 4389120"/>
              <a:gd name="connsiteX18" fmla="*/ 1971046 w 4876800"/>
              <a:gd name="connsiteY18" fmla="*/ 2076870 h 4389120"/>
              <a:gd name="connsiteX19" fmla="*/ 2662743 w 4876800"/>
              <a:gd name="connsiteY19" fmla="*/ 2854720 h 4389120"/>
              <a:gd name="connsiteX20" fmla="*/ 2600973 w 4876800"/>
              <a:gd name="connsiteY20" fmla="*/ 3088644 h 4389120"/>
              <a:gd name="connsiteX21" fmla="*/ 3087177 w 4876800"/>
              <a:gd name="connsiteY21" fmla="*/ 3577791 h 4389120"/>
              <a:gd name="connsiteX22" fmla="*/ 3576323 w 4876800"/>
              <a:gd name="connsiteY22" fmla="*/ 3091587 h 4389120"/>
              <a:gd name="connsiteX23" fmla="*/ 3439125 w 4876800"/>
              <a:gd name="connsiteY23" fmla="*/ 2751012 h 4389120"/>
              <a:gd name="connsiteX24" fmla="*/ 4330113 w 4876800"/>
              <a:gd name="connsiteY24" fmla="*/ 969351 h 4389120"/>
              <a:gd name="connsiteX25" fmla="*/ 4389120 w 4876800"/>
              <a:gd name="connsiteY25" fmla="*/ 975361 h 4389120"/>
              <a:gd name="connsiteX26" fmla="*/ 4876800 w 4876800"/>
              <a:gd name="connsiteY26" fmla="*/ 487681 h 4389120"/>
              <a:gd name="connsiteX27" fmla="*/ 4389120 w 4876800"/>
              <a:gd name="connsiteY27" fmla="*/ 1 h 4389120"/>
              <a:gd name="connsiteX28" fmla="*/ 487680 w 4876800"/>
              <a:gd name="connsiteY28" fmla="*/ 4064004 h 4389120"/>
              <a:gd name="connsiteX29" fmla="*/ 325117 w 4876800"/>
              <a:gd name="connsiteY29" fmla="*/ 3901441 h 4389120"/>
              <a:gd name="connsiteX30" fmla="*/ 487680 w 4876800"/>
              <a:gd name="connsiteY30" fmla="*/ 3738878 h 4389120"/>
              <a:gd name="connsiteX31" fmla="*/ 650243 w 4876800"/>
              <a:gd name="connsiteY31" fmla="*/ 3901441 h 4389120"/>
              <a:gd name="connsiteX32" fmla="*/ 487680 w 4876800"/>
              <a:gd name="connsiteY32" fmla="*/ 4064004 h 4389120"/>
              <a:gd name="connsiteX33" fmla="*/ 1788157 w 4876800"/>
              <a:gd name="connsiteY33" fmla="*/ 1788158 h 4389120"/>
              <a:gd name="connsiteX34" fmla="*/ 1625594 w 4876800"/>
              <a:gd name="connsiteY34" fmla="*/ 1625595 h 4389120"/>
              <a:gd name="connsiteX35" fmla="*/ 1788157 w 4876800"/>
              <a:gd name="connsiteY35" fmla="*/ 1463031 h 4389120"/>
              <a:gd name="connsiteX36" fmla="*/ 1950720 w 4876800"/>
              <a:gd name="connsiteY36" fmla="*/ 1625595 h 4389120"/>
              <a:gd name="connsiteX37" fmla="*/ 1788157 w 4876800"/>
              <a:gd name="connsiteY37" fmla="*/ 1788158 h 4389120"/>
              <a:gd name="connsiteX38" fmla="*/ 3088643 w 4876800"/>
              <a:gd name="connsiteY38" fmla="*/ 3251198 h 4389120"/>
              <a:gd name="connsiteX39" fmla="*/ 2926080 w 4876800"/>
              <a:gd name="connsiteY39" fmla="*/ 3088635 h 4389120"/>
              <a:gd name="connsiteX40" fmla="*/ 3088643 w 4876800"/>
              <a:gd name="connsiteY40" fmla="*/ 2926072 h 4389120"/>
              <a:gd name="connsiteX41" fmla="*/ 3251207 w 4876800"/>
              <a:gd name="connsiteY41" fmla="*/ 3088635 h 4389120"/>
              <a:gd name="connsiteX42" fmla="*/ 3088643 w 4876800"/>
              <a:gd name="connsiteY42" fmla="*/ 3251198 h 4389120"/>
              <a:gd name="connsiteX43" fmla="*/ 4389120 w 4876800"/>
              <a:gd name="connsiteY43" fmla="*/ 650244 h 4389120"/>
              <a:gd name="connsiteX44" fmla="*/ 4226557 w 4876800"/>
              <a:gd name="connsiteY44" fmla="*/ 487681 h 4389120"/>
              <a:gd name="connsiteX45" fmla="*/ 4389120 w 4876800"/>
              <a:gd name="connsiteY45" fmla="*/ 325118 h 4389120"/>
              <a:gd name="connsiteX46" fmla="*/ 4551683 w 4876800"/>
              <a:gd name="connsiteY46" fmla="*/ 487681 h 4389120"/>
              <a:gd name="connsiteX47" fmla="*/ 4389120 w 4876800"/>
              <a:gd name="connsiteY47" fmla="*/ 650244 h 43891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4876800" h="4389120">
                <a:moveTo>
                  <a:pt x="4389120" y="1"/>
                </a:moveTo>
                <a:cubicBezTo>
                  <a:pt x="4120324" y="-485"/>
                  <a:pt x="3902021" y="217028"/>
                  <a:pt x="3901535" y="485833"/>
                </a:cubicBezTo>
                <a:cubicBezTo>
                  <a:pt x="3901307" y="612525"/>
                  <a:pt x="3950494" y="734321"/>
                  <a:pt x="4038638" y="825323"/>
                </a:cubicBezTo>
                <a:lnTo>
                  <a:pt x="3147651" y="2606984"/>
                </a:lnTo>
                <a:cubicBezTo>
                  <a:pt x="3128124" y="2603746"/>
                  <a:pt x="3108417" y="2601735"/>
                  <a:pt x="3088643" y="2600974"/>
                </a:cubicBezTo>
                <a:cubicBezTo>
                  <a:pt x="3025683" y="2601097"/>
                  <a:pt x="2963352" y="2613471"/>
                  <a:pt x="2905116" y="2637388"/>
                </a:cubicBezTo>
                <a:lnTo>
                  <a:pt x="2213420" y="1859538"/>
                </a:lnTo>
                <a:cubicBezTo>
                  <a:pt x="2253796" y="1788148"/>
                  <a:pt x="2275285" y="1707633"/>
                  <a:pt x="2275847" y="1625614"/>
                </a:cubicBezTo>
                <a:cubicBezTo>
                  <a:pt x="2275847" y="1356275"/>
                  <a:pt x="2057505" y="1137934"/>
                  <a:pt x="1788166" y="1137934"/>
                </a:cubicBezTo>
                <a:cubicBezTo>
                  <a:pt x="1518828" y="1137934"/>
                  <a:pt x="1300486" y="1356275"/>
                  <a:pt x="1300486" y="1625614"/>
                </a:cubicBezTo>
                <a:cubicBezTo>
                  <a:pt x="1300963" y="1742028"/>
                  <a:pt x="1343454" y="1854356"/>
                  <a:pt x="1420130" y="1941958"/>
                </a:cubicBezTo>
                <a:lnTo>
                  <a:pt x="574815" y="3422543"/>
                </a:lnTo>
                <a:cubicBezTo>
                  <a:pt x="546087" y="3417019"/>
                  <a:pt x="516931" y="3414075"/>
                  <a:pt x="487680" y="3413761"/>
                </a:cubicBezTo>
                <a:cubicBezTo>
                  <a:pt x="218342" y="3413761"/>
                  <a:pt x="0" y="3632103"/>
                  <a:pt x="0" y="3901441"/>
                </a:cubicBezTo>
                <a:cubicBezTo>
                  <a:pt x="0" y="4170779"/>
                  <a:pt x="218342" y="4389121"/>
                  <a:pt x="487680" y="4389121"/>
                </a:cubicBezTo>
                <a:cubicBezTo>
                  <a:pt x="757018" y="4389121"/>
                  <a:pt x="975360" y="4170779"/>
                  <a:pt x="975360" y="3901441"/>
                </a:cubicBezTo>
                <a:cubicBezTo>
                  <a:pt x="974884" y="3785026"/>
                  <a:pt x="932393" y="3672698"/>
                  <a:pt x="855716" y="3585097"/>
                </a:cubicBezTo>
                <a:lnTo>
                  <a:pt x="1701032" y="2104502"/>
                </a:lnTo>
                <a:cubicBezTo>
                  <a:pt x="1791776" y="2122428"/>
                  <a:pt x="1885807" y="2112808"/>
                  <a:pt x="1971046" y="2076870"/>
                </a:cubicBezTo>
                <a:lnTo>
                  <a:pt x="2662743" y="2854720"/>
                </a:lnTo>
                <a:cubicBezTo>
                  <a:pt x="2622595" y="2926167"/>
                  <a:pt x="2601325" y="3006681"/>
                  <a:pt x="2600973" y="3088644"/>
                </a:cubicBezTo>
                <a:cubicBezTo>
                  <a:pt x="2600163" y="3357983"/>
                  <a:pt x="2817838" y="3576981"/>
                  <a:pt x="3087177" y="3577791"/>
                </a:cubicBezTo>
                <a:cubicBezTo>
                  <a:pt x="3356515" y="3578601"/>
                  <a:pt x="3575514" y="3360926"/>
                  <a:pt x="3576323" y="3091587"/>
                </a:cubicBezTo>
                <a:cubicBezTo>
                  <a:pt x="3576704" y="2964524"/>
                  <a:pt x="3527479" y="2842327"/>
                  <a:pt x="3439125" y="2751012"/>
                </a:cubicBezTo>
                <a:lnTo>
                  <a:pt x="4330113" y="969351"/>
                </a:lnTo>
                <a:cubicBezTo>
                  <a:pt x="4349639" y="972589"/>
                  <a:pt x="4369346" y="974599"/>
                  <a:pt x="4389120" y="975361"/>
                </a:cubicBezTo>
                <a:cubicBezTo>
                  <a:pt x="4658459" y="975361"/>
                  <a:pt x="4876800" y="757019"/>
                  <a:pt x="4876800" y="487681"/>
                </a:cubicBezTo>
                <a:cubicBezTo>
                  <a:pt x="4876800" y="218342"/>
                  <a:pt x="4658459" y="1"/>
                  <a:pt x="4389120" y="1"/>
                </a:cubicBezTo>
                <a:close/>
                <a:moveTo>
                  <a:pt x="487680" y="4064004"/>
                </a:moveTo>
                <a:cubicBezTo>
                  <a:pt x="397897" y="4064004"/>
                  <a:pt x="325117" y="3991224"/>
                  <a:pt x="325117" y="3901441"/>
                </a:cubicBezTo>
                <a:cubicBezTo>
                  <a:pt x="325117" y="3811658"/>
                  <a:pt x="397897" y="3738878"/>
                  <a:pt x="487680" y="3738878"/>
                </a:cubicBezTo>
                <a:cubicBezTo>
                  <a:pt x="577463" y="3738878"/>
                  <a:pt x="650243" y="3811658"/>
                  <a:pt x="650243" y="3901441"/>
                </a:cubicBezTo>
                <a:cubicBezTo>
                  <a:pt x="650243" y="3991224"/>
                  <a:pt x="577463" y="4064004"/>
                  <a:pt x="487680" y="4064004"/>
                </a:cubicBezTo>
                <a:close/>
                <a:moveTo>
                  <a:pt x="1788157" y="1788158"/>
                </a:moveTo>
                <a:cubicBezTo>
                  <a:pt x="1698374" y="1788158"/>
                  <a:pt x="1625594" y="1715377"/>
                  <a:pt x="1625594" y="1625595"/>
                </a:cubicBezTo>
                <a:cubicBezTo>
                  <a:pt x="1625594" y="1535812"/>
                  <a:pt x="1698374" y="1463031"/>
                  <a:pt x="1788157" y="1463031"/>
                </a:cubicBezTo>
                <a:cubicBezTo>
                  <a:pt x="1877940" y="1463031"/>
                  <a:pt x="1950720" y="1535812"/>
                  <a:pt x="1950720" y="1625595"/>
                </a:cubicBezTo>
                <a:cubicBezTo>
                  <a:pt x="1950720" y="1715377"/>
                  <a:pt x="1877940" y="1788158"/>
                  <a:pt x="1788157" y="1788158"/>
                </a:cubicBezTo>
                <a:close/>
                <a:moveTo>
                  <a:pt x="3088643" y="3251198"/>
                </a:moveTo>
                <a:cubicBezTo>
                  <a:pt x="2998861" y="3251198"/>
                  <a:pt x="2926080" y="3178417"/>
                  <a:pt x="2926080" y="3088635"/>
                </a:cubicBezTo>
                <a:cubicBezTo>
                  <a:pt x="2926080" y="2998852"/>
                  <a:pt x="2998861" y="2926072"/>
                  <a:pt x="3088643" y="2926072"/>
                </a:cubicBezTo>
                <a:cubicBezTo>
                  <a:pt x="3178426" y="2926072"/>
                  <a:pt x="3251207" y="2998852"/>
                  <a:pt x="3251207" y="3088635"/>
                </a:cubicBezTo>
                <a:cubicBezTo>
                  <a:pt x="3251197" y="3178417"/>
                  <a:pt x="3178416" y="3251198"/>
                  <a:pt x="3088643" y="3251198"/>
                </a:cubicBezTo>
                <a:close/>
                <a:moveTo>
                  <a:pt x="4389120" y="650244"/>
                </a:moveTo>
                <a:cubicBezTo>
                  <a:pt x="4299338" y="650244"/>
                  <a:pt x="4226557" y="577463"/>
                  <a:pt x="4226557" y="487681"/>
                </a:cubicBezTo>
                <a:cubicBezTo>
                  <a:pt x="4226557" y="397898"/>
                  <a:pt x="4299338" y="325118"/>
                  <a:pt x="4389120" y="325118"/>
                </a:cubicBezTo>
                <a:cubicBezTo>
                  <a:pt x="4478903" y="325118"/>
                  <a:pt x="4551683" y="397898"/>
                  <a:pt x="4551683" y="487681"/>
                </a:cubicBezTo>
                <a:cubicBezTo>
                  <a:pt x="4551683" y="577463"/>
                  <a:pt x="4478903" y="650244"/>
                  <a:pt x="4389120" y="650244"/>
                </a:cubicBezTo>
                <a:close/>
              </a:path>
            </a:pathLst>
          </a:custGeom>
          <a:solidFill>
            <a:srgbClr val="AFAEEC"/>
          </a:solidFill>
          <a:ln w="9525" cap="flat">
            <a:noFill/>
            <a:prstDash val="solid"/>
            <a:miter/>
          </a:ln>
        </p:spPr>
        <p:txBody>
          <a:bodyPr rtlCol="0" anchor="ctr"/>
          <a:lstStyle/>
          <a:p>
            <a:endParaRPr lang="en-ID"/>
          </a:p>
        </p:txBody>
      </p:sp>
      <p:grpSp>
        <p:nvGrpSpPr>
          <p:cNvPr id="37" name="Graphic 36">
            <a:extLst>
              <a:ext uri="{FF2B5EF4-FFF2-40B4-BE49-F238E27FC236}">
                <a16:creationId xmlns:a16="http://schemas.microsoft.com/office/drawing/2014/main" id="{235594E1-F086-4FC7-BB74-E00C5E36A5DF}"/>
              </a:ext>
            </a:extLst>
          </p:cNvPr>
          <p:cNvGrpSpPr/>
          <p:nvPr/>
        </p:nvGrpSpPr>
        <p:grpSpPr>
          <a:xfrm>
            <a:off x="3551221" y="2685650"/>
            <a:ext cx="447571" cy="447689"/>
            <a:chOff x="5800782" y="3915188"/>
            <a:chExt cx="447571" cy="447689"/>
          </a:xfrm>
          <a:solidFill>
            <a:schemeClr val="bg1"/>
          </a:solidFill>
        </p:grpSpPr>
        <p:sp>
          <p:nvSpPr>
            <p:cNvPr id="38" name="Freeform: Shape 37">
              <a:extLst>
                <a:ext uri="{FF2B5EF4-FFF2-40B4-BE49-F238E27FC236}">
                  <a16:creationId xmlns:a16="http://schemas.microsoft.com/office/drawing/2014/main" id="{DD8C8C89-9A47-4E1C-AB0C-5528E24FAE25}"/>
                </a:ext>
              </a:extLst>
            </p:cNvPr>
            <p:cNvSpPr/>
            <p:nvPr/>
          </p:nvSpPr>
          <p:spPr>
            <a:xfrm>
              <a:off x="5800782" y="3983849"/>
              <a:ext cx="378952" cy="379028"/>
            </a:xfrm>
            <a:custGeom>
              <a:avLst/>
              <a:gdLst>
                <a:gd name="connsiteX0" fmla="*/ 330060 w 378952"/>
                <a:gd name="connsiteY0" fmla="*/ 144466 h 379028"/>
                <a:gd name="connsiteX1" fmla="*/ 327574 w 378952"/>
                <a:gd name="connsiteY1" fmla="*/ 147066 h 379028"/>
                <a:gd name="connsiteX2" fmla="*/ 294379 w 378952"/>
                <a:gd name="connsiteY2" fmla="*/ 173345 h 379028"/>
                <a:gd name="connsiteX3" fmla="*/ 327574 w 378952"/>
                <a:gd name="connsiteY3" fmla="*/ 241573 h 379028"/>
                <a:gd name="connsiteX4" fmla="*/ 318839 w 378952"/>
                <a:gd name="connsiteY4" fmla="*/ 318954 h 379028"/>
                <a:gd name="connsiteX5" fmla="*/ 277529 w 378952"/>
                <a:gd name="connsiteY5" fmla="*/ 333261 h 379028"/>
                <a:gd name="connsiteX6" fmla="*/ 124691 w 378952"/>
                <a:gd name="connsiteY6" fmla="*/ 254241 h 379028"/>
                <a:gd name="connsiteX7" fmla="*/ 59950 w 378952"/>
                <a:gd name="connsiteY7" fmla="*/ 60065 h 379028"/>
                <a:gd name="connsiteX8" fmla="*/ 101260 w 378952"/>
                <a:gd name="connsiteY8" fmla="*/ 45777 h 379028"/>
                <a:gd name="connsiteX9" fmla="*/ 205597 w 378952"/>
                <a:gd name="connsiteY9" fmla="*/ 84439 h 379028"/>
                <a:gd name="connsiteX10" fmla="*/ 231838 w 378952"/>
                <a:gd name="connsiteY10" fmla="*/ 51330 h 379028"/>
                <a:gd name="connsiteX11" fmla="*/ 234495 w 378952"/>
                <a:gd name="connsiteY11" fmla="*/ 48787 h 379028"/>
                <a:gd name="connsiteX12" fmla="*/ 101260 w 378952"/>
                <a:gd name="connsiteY12" fmla="*/ 0 h 379028"/>
                <a:gd name="connsiteX13" fmla="*/ 27593 w 378952"/>
                <a:gd name="connsiteY13" fmla="*/ 27708 h 379028"/>
                <a:gd name="connsiteX14" fmla="*/ 92335 w 378952"/>
                <a:gd name="connsiteY14" fmla="*/ 286598 h 379028"/>
                <a:gd name="connsiteX15" fmla="*/ 277529 w 378952"/>
                <a:gd name="connsiteY15" fmla="*/ 379028 h 379028"/>
                <a:gd name="connsiteX16" fmla="*/ 351186 w 378952"/>
                <a:gd name="connsiteY16" fmla="*/ 351320 h 379028"/>
                <a:gd name="connsiteX17" fmla="*/ 371570 w 378952"/>
                <a:gd name="connsiteY17" fmla="*/ 228991 h 379028"/>
                <a:gd name="connsiteX18" fmla="*/ 330060 w 378952"/>
                <a:gd name="connsiteY18" fmla="*/ 144466 h 3790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78952" h="379028">
                  <a:moveTo>
                    <a:pt x="330060" y="144466"/>
                  </a:moveTo>
                  <a:cubicBezTo>
                    <a:pt x="329212" y="145323"/>
                    <a:pt x="328422" y="146228"/>
                    <a:pt x="327574" y="147066"/>
                  </a:cubicBezTo>
                  <a:cubicBezTo>
                    <a:pt x="316734" y="157896"/>
                    <a:pt x="305476" y="166449"/>
                    <a:pt x="294379" y="173345"/>
                  </a:cubicBezTo>
                  <a:cubicBezTo>
                    <a:pt x="309695" y="195920"/>
                    <a:pt x="321163" y="219113"/>
                    <a:pt x="327574" y="241573"/>
                  </a:cubicBezTo>
                  <a:cubicBezTo>
                    <a:pt x="337289" y="275492"/>
                    <a:pt x="334098" y="303686"/>
                    <a:pt x="318839" y="318954"/>
                  </a:cubicBezTo>
                  <a:cubicBezTo>
                    <a:pt x="309352" y="328432"/>
                    <a:pt x="295455" y="333261"/>
                    <a:pt x="277529" y="333261"/>
                  </a:cubicBezTo>
                  <a:cubicBezTo>
                    <a:pt x="231981" y="333261"/>
                    <a:pt x="173402" y="302971"/>
                    <a:pt x="124691" y="254241"/>
                  </a:cubicBezTo>
                  <a:cubicBezTo>
                    <a:pt x="48406" y="177956"/>
                    <a:pt x="29346" y="90688"/>
                    <a:pt x="59950" y="60065"/>
                  </a:cubicBezTo>
                  <a:cubicBezTo>
                    <a:pt x="69437" y="50578"/>
                    <a:pt x="83334" y="45777"/>
                    <a:pt x="101260" y="45777"/>
                  </a:cubicBezTo>
                  <a:cubicBezTo>
                    <a:pt x="132387" y="45777"/>
                    <a:pt x="169602" y="59922"/>
                    <a:pt x="205597" y="84439"/>
                  </a:cubicBezTo>
                  <a:cubicBezTo>
                    <a:pt x="212512" y="73381"/>
                    <a:pt x="221037" y="62132"/>
                    <a:pt x="231838" y="51330"/>
                  </a:cubicBezTo>
                  <a:cubicBezTo>
                    <a:pt x="232705" y="50454"/>
                    <a:pt x="233629" y="49644"/>
                    <a:pt x="234495" y="48787"/>
                  </a:cubicBezTo>
                  <a:cubicBezTo>
                    <a:pt x="189852" y="17678"/>
                    <a:pt x="142732" y="0"/>
                    <a:pt x="101260" y="0"/>
                  </a:cubicBezTo>
                  <a:cubicBezTo>
                    <a:pt x="71189" y="0"/>
                    <a:pt x="45720" y="9582"/>
                    <a:pt x="27593" y="27708"/>
                  </a:cubicBezTo>
                  <a:cubicBezTo>
                    <a:pt x="-26842" y="82144"/>
                    <a:pt x="1600" y="195853"/>
                    <a:pt x="92335" y="286598"/>
                  </a:cubicBezTo>
                  <a:cubicBezTo>
                    <a:pt x="150190" y="344481"/>
                    <a:pt x="219436" y="379028"/>
                    <a:pt x="277529" y="379028"/>
                  </a:cubicBezTo>
                  <a:cubicBezTo>
                    <a:pt x="307590" y="379028"/>
                    <a:pt x="333070" y="369437"/>
                    <a:pt x="351186" y="351320"/>
                  </a:cubicBezTo>
                  <a:cubicBezTo>
                    <a:pt x="378942" y="323564"/>
                    <a:pt x="386191" y="280121"/>
                    <a:pt x="371570" y="228991"/>
                  </a:cubicBezTo>
                  <a:cubicBezTo>
                    <a:pt x="363569" y="200901"/>
                    <a:pt x="349253" y="172069"/>
                    <a:pt x="330060" y="144466"/>
                  </a:cubicBezTo>
                  <a:close/>
                </a:path>
              </a:pathLst>
            </a:custGeom>
            <a:grpFill/>
            <a:ln w="9525" cap="flat">
              <a:noFill/>
              <a:prstDash val="solid"/>
              <a:miter/>
            </a:ln>
          </p:spPr>
          <p:txBody>
            <a:bodyPr rtlCol="0" anchor="ctr"/>
            <a:lstStyle/>
            <a:p>
              <a:endParaRPr lang="en-ID"/>
            </a:p>
          </p:txBody>
        </p:sp>
        <p:sp>
          <p:nvSpPr>
            <p:cNvPr id="39" name="Freeform: Shape 38">
              <a:extLst>
                <a:ext uri="{FF2B5EF4-FFF2-40B4-BE49-F238E27FC236}">
                  <a16:creationId xmlns:a16="http://schemas.microsoft.com/office/drawing/2014/main" id="{B3E58161-7F45-432A-BBCD-B19CDAA98C18}"/>
                </a:ext>
              </a:extLst>
            </p:cNvPr>
            <p:cNvSpPr/>
            <p:nvPr/>
          </p:nvSpPr>
          <p:spPr>
            <a:xfrm>
              <a:off x="5897275" y="4064230"/>
              <a:ext cx="202009" cy="202072"/>
            </a:xfrm>
            <a:custGeom>
              <a:avLst/>
              <a:gdLst>
                <a:gd name="connsiteX0" fmla="*/ 43381 w 202009"/>
                <a:gd name="connsiteY0" fmla="*/ 0 h 202072"/>
                <a:gd name="connsiteX1" fmla="*/ 12006 w 202009"/>
                <a:gd name="connsiteY1" fmla="*/ 12040 h 202072"/>
                <a:gd name="connsiteX2" fmla="*/ 8548 w 202009"/>
                <a:gd name="connsiteY2" fmla="*/ 78791 h 202072"/>
                <a:gd name="connsiteX3" fmla="*/ 56507 w 202009"/>
                <a:gd name="connsiteY3" fmla="*/ 145523 h 202072"/>
                <a:gd name="connsiteX4" fmla="*/ 158624 w 202009"/>
                <a:gd name="connsiteY4" fmla="*/ 202073 h 202072"/>
                <a:gd name="connsiteX5" fmla="*/ 189990 w 202009"/>
                <a:gd name="connsiteY5" fmla="*/ 190043 h 202072"/>
                <a:gd name="connsiteX6" fmla="*/ 193467 w 202009"/>
                <a:gd name="connsiteY6" fmla="*/ 123282 h 202072"/>
                <a:gd name="connsiteX7" fmla="*/ 181989 w 202009"/>
                <a:gd name="connsiteY7" fmla="*/ 101927 h 202072"/>
                <a:gd name="connsiteX8" fmla="*/ 117276 w 202009"/>
                <a:gd name="connsiteY8" fmla="*/ 120539 h 202072"/>
                <a:gd name="connsiteX9" fmla="*/ 91521 w 202009"/>
                <a:gd name="connsiteY9" fmla="*/ 110500 h 202072"/>
                <a:gd name="connsiteX10" fmla="*/ 81510 w 202009"/>
                <a:gd name="connsiteY10" fmla="*/ 84773 h 202072"/>
                <a:gd name="connsiteX11" fmla="*/ 100036 w 202009"/>
                <a:gd name="connsiteY11" fmla="*/ 20136 h 202072"/>
                <a:gd name="connsiteX12" fmla="*/ 43381 w 202009"/>
                <a:gd name="connsiteY12" fmla="*/ 0 h 2020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02009" h="202072">
                  <a:moveTo>
                    <a:pt x="43381" y="0"/>
                  </a:moveTo>
                  <a:cubicBezTo>
                    <a:pt x="27398" y="0"/>
                    <a:pt x="17502" y="6553"/>
                    <a:pt x="12006" y="12040"/>
                  </a:cubicBezTo>
                  <a:cubicBezTo>
                    <a:pt x="3491" y="20555"/>
                    <a:pt x="-8282" y="40538"/>
                    <a:pt x="8548" y="78791"/>
                  </a:cubicBezTo>
                  <a:cubicBezTo>
                    <a:pt x="18073" y="100432"/>
                    <a:pt x="35104" y="124111"/>
                    <a:pt x="56507" y="145523"/>
                  </a:cubicBezTo>
                  <a:cubicBezTo>
                    <a:pt x="91368" y="180404"/>
                    <a:pt x="130507" y="202073"/>
                    <a:pt x="158624" y="202073"/>
                  </a:cubicBezTo>
                  <a:cubicBezTo>
                    <a:pt x="174607" y="202073"/>
                    <a:pt x="184504" y="195520"/>
                    <a:pt x="189990" y="190043"/>
                  </a:cubicBezTo>
                  <a:cubicBezTo>
                    <a:pt x="198506" y="181518"/>
                    <a:pt x="210297" y="161534"/>
                    <a:pt x="193467" y="123282"/>
                  </a:cubicBezTo>
                  <a:cubicBezTo>
                    <a:pt x="190400" y="116338"/>
                    <a:pt x="186495" y="109176"/>
                    <a:pt x="181989" y="101927"/>
                  </a:cubicBezTo>
                  <a:cubicBezTo>
                    <a:pt x="147813" y="118901"/>
                    <a:pt x="119019" y="120444"/>
                    <a:pt x="117276" y="120539"/>
                  </a:cubicBezTo>
                  <a:cubicBezTo>
                    <a:pt x="107675" y="120939"/>
                    <a:pt x="98303" y="117272"/>
                    <a:pt x="91521" y="110500"/>
                  </a:cubicBezTo>
                  <a:cubicBezTo>
                    <a:pt x="84748" y="103727"/>
                    <a:pt x="81091" y="94345"/>
                    <a:pt x="81510" y="84773"/>
                  </a:cubicBezTo>
                  <a:cubicBezTo>
                    <a:pt x="81586" y="83010"/>
                    <a:pt x="83101" y="54264"/>
                    <a:pt x="100036" y="20136"/>
                  </a:cubicBezTo>
                  <a:cubicBezTo>
                    <a:pt x="79462" y="7382"/>
                    <a:pt x="59593" y="0"/>
                    <a:pt x="43381" y="0"/>
                  </a:cubicBezTo>
                  <a:close/>
                </a:path>
              </a:pathLst>
            </a:custGeom>
            <a:grpFill/>
            <a:ln w="9525" cap="flat">
              <a:noFill/>
              <a:prstDash val="solid"/>
              <a:miter/>
            </a:ln>
          </p:spPr>
          <p:txBody>
            <a:bodyPr rtlCol="0" anchor="ctr"/>
            <a:lstStyle/>
            <a:p>
              <a:endParaRPr lang="en-ID"/>
            </a:p>
          </p:txBody>
        </p:sp>
        <p:sp>
          <p:nvSpPr>
            <p:cNvPr id="40" name="Freeform: Shape 39">
              <a:extLst>
                <a:ext uri="{FF2B5EF4-FFF2-40B4-BE49-F238E27FC236}">
                  <a16:creationId xmlns:a16="http://schemas.microsoft.com/office/drawing/2014/main" id="{49767625-BF89-401E-81CC-054783EE7594}"/>
                </a:ext>
              </a:extLst>
            </p:cNvPr>
            <p:cNvSpPr/>
            <p:nvPr/>
          </p:nvSpPr>
          <p:spPr>
            <a:xfrm>
              <a:off x="6001635" y="3915188"/>
              <a:ext cx="246718" cy="246692"/>
            </a:xfrm>
            <a:custGeom>
              <a:avLst/>
              <a:gdLst>
                <a:gd name="connsiteX0" fmla="*/ 246393 w 246718"/>
                <a:gd name="connsiteY0" fmla="*/ 73423 h 246692"/>
                <a:gd name="connsiteX1" fmla="*/ 238678 w 246718"/>
                <a:gd name="connsiteY1" fmla="*/ 65260 h 246692"/>
                <a:gd name="connsiteX2" fmla="*/ 195130 w 246718"/>
                <a:gd name="connsiteY2" fmla="*/ 51592 h 246692"/>
                <a:gd name="connsiteX3" fmla="*/ 181461 w 246718"/>
                <a:gd name="connsiteY3" fmla="*/ 8015 h 246692"/>
                <a:gd name="connsiteX4" fmla="*/ 173279 w 246718"/>
                <a:gd name="connsiteY4" fmla="*/ 329 h 246692"/>
                <a:gd name="connsiteX5" fmla="*/ 162440 w 246718"/>
                <a:gd name="connsiteY5" fmla="*/ 3348 h 246692"/>
                <a:gd name="connsiteX6" fmla="*/ 122730 w 246718"/>
                <a:gd name="connsiteY6" fmla="*/ 43067 h 246692"/>
                <a:gd name="connsiteX7" fmla="*/ 119596 w 246718"/>
                <a:gd name="connsiteY7" fmla="*/ 53364 h 246692"/>
                <a:gd name="connsiteX8" fmla="*/ 124502 w 246718"/>
                <a:gd name="connsiteY8" fmla="*/ 78253 h 246692"/>
                <a:gd name="connsiteX9" fmla="*/ 47168 w 246718"/>
                <a:gd name="connsiteY9" fmla="*/ 136145 h 246692"/>
                <a:gd name="connsiteX10" fmla="*/ 10 w 246718"/>
                <a:gd name="connsiteY10" fmla="*/ 234767 h 246692"/>
                <a:gd name="connsiteX11" fmla="*/ 3353 w 246718"/>
                <a:gd name="connsiteY11" fmla="*/ 243340 h 246692"/>
                <a:gd name="connsiteX12" fmla="*/ 11935 w 246718"/>
                <a:gd name="connsiteY12" fmla="*/ 246683 h 246692"/>
                <a:gd name="connsiteX13" fmla="*/ 110557 w 246718"/>
                <a:gd name="connsiteY13" fmla="*/ 199525 h 246692"/>
                <a:gd name="connsiteX14" fmla="*/ 168431 w 246718"/>
                <a:gd name="connsiteY14" fmla="*/ 122191 h 246692"/>
                <a:gd name="connsiteX15" fmla="*/ 193339 w 246718"/>
                <a:gd name="connsiteY15" fmla="*/ 127087 h 246692"/>
                <a:gd name="connsiteX16" fmla="*/ 203626 w 246718"/>
                <a:gd name="connsiteY16" fmla="*/ 123953 h 246692"/>
                <a:gd name="connsiteX17" fmla="*/ 243345 w 246718"/>
                <a:gd name="connsiteY17" fmla="*/ 84234 h 246692"/>
                <a:gd name="connsiteX18" fmla="*/ 246393 w 246718"/>
                <a:gd name="connsiteY18" fmla="*/ 73423 h 2466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46718" h="246692">
                  <a:moveTo>
                    <a:pt x="246393" y="73423"/>
                  </a:moveTo>
                  <a:cubicBezTo>
                    <a:pt x="245412" y="69556"/>
                    <a:pt x="242526" y="66442"/>
                    <a:pt x="238678" y="65260"/>
                  </a:cubicBezTo>
                  <a:lnTo>
                    <a:pt x="195130" y="51592"/>
                  </a:lnTo>
                  <a:lnTo>
                    <a:pt x="181461" y="8015"/>
                  </a:lnTo>
                  <a:cubicBezTo>
                    <a:pt x="180261" y="4205"/>
                    <a:pt x="177146" y="1291"/>
                    <a:pt x="173279" y="329"/>
                  </a:cubicBezTo>
                  <a:cubicBezTo>
                    <a:pt x="169393" y="-624"/>
                    <a:pt x="165278" y="529"/>
                    <a:pt x="162440" y="3348"/>
                  </a:cubicBezTo>
                  <a:lnTo>
                    <a:pt x="122730" y="43067"/>
                  </a:lnTo>
                  <a:cubicBezTo>
                    <a:pt x="120044" y="45763"/>
                    <a:pt x="118853" y="49620"/>
                    <a:pt x="119596" y="53364"/>
                  </a:cubicBezTo>
                  <a:lnTo>
                    <a:pt x="124502" y="78253"/>
                  </a:lnTo>
                  <a:cubicBezTo>
                    <a:pt x="101318" y="89473"/>
                    <a:pt x="72038" y="111285"/>
                    <a:pt x="47168" y="136145"/>
                  </a:cubicBezTo>
                  <a:cubicBezTo>
                    <a:pt x="2829" y="180494"/>
                    <a:pt x="105" y="232567"/>
                    <a:pt x="10" y="234767"/>
                  </a:cubicBezTo>
                  <a:cubicBezTo>
                    <a:pt x="-123" y="237968"/>
                    <a:pt x="1086" y="241073"/>
                    <a:pt x="3353" y="243340"/>
                  </a:cubicBezTo>
                  <a:cubicBezTo>
                    <a:pt x="5630" y="245588"/>
                    <a:pt x="8725" y="246816"/>
                    <a:pt x="11935" y="246683"/>
                  </a:cubicBezTo>
                  <a:cubicBezTo>
                    <a:pt x="14136" y="246588"/>
                    <a:pt x="66209" y="243864"/>
                    <a:pt x="110557" y="199525"/>
                  </a:cubicBezTo>
                  <a:cubicBezTo>
                    <a:pt x="135398" y="174646"/>
                    <a:pt x="157220" y="145347"/>
                    <a:pt x="168431" y="122191"/>
                  </a:cubicBezTo>
                  <a:lnTo>
                    <a:pt x="193339" y="127087"/>
                  </a:lnTo>
                  <a:cubicBezTo>
                    <a:pt x="197092" y="127830"/>
                    <a:pt x="200930" y="126649"/>
                    <a:pt x="203626" y="123953"/>
                  </a:cubicBezTo>
                  <a:lnTo>
                    <a:pt x="243345" y="84234"/>
                  </a:lnTo>
                  <a:cubicBezTo>
                    <a:pt x="246174" y="81424"/>
                    <a:pt x="247346" y="77329"/>
                    <a:pt x="246393" y="73423"/>
                  </a:cubicBezTo>
                  <a:close/>
                </a:path>
              </a:pathLst>
            </a:custGeom>
            <a:grpFill/>
            <a:ln w="9525" cap="flat">
              <a:noFill/>
              <a:prstDash val="solid"/>
              <a:miter/>
            </a:ln>
          </p:spPr>
          <p:txBody>
            <a:bodyPr rtlCol="0" anchor="ctr"/>
            <a:lstStyle/>
            <a:p>
              <a:endParaRPr lang="en-ID"/>
            </a:p>
          </p:txBody>
        </p:sp>
      </p:grpSp>
      <p:grpSp>
        <p:nvGrpSpPr>
          <p:cNvPr id="41" name="Graphic 42">
            <a:extLst>
              <a:ext uri="{FF2B5EF4-FFF2-40B4-BE49-F238E27FC236}">
                <a16:creationId xmlns:a16="http://schemas.microsoft.com/office/drawing/2014/main" id="{0C4F53CF-AD54-4083-93FB-16CD2CB67B18}"/>
              </a:ext>
            </a:extLst>
          </p:cNvPr>
          <p:cNvGrpSpPr/>
          <p:nvPr/>
        </p:nvGrpSpPr>
        <p:grpSpPr>
          <a:xfrm>
            <a:off x="1525601" y="2666764"/>
            <a:ext cx="445665" cy="447691"/>
            <a:chOff x="5873171" y="3205154"/>
            <a:chExt cx="445665" cy="447691"/>
          </a:xfrm>
          <a:solidFill>
            <a:srgbClr val="AFAEEC"/>
          </a:solidFill>
        </p:grpSpPr>
        <p:sp>
          <p:nvSpPr>
            <p:cNvPr id="42" name="Freeform: Shape 41">
              <a:extLst>
                <a:ext uri="{FF2B5EF4-FFF2-40B4-BE49-F238E27FC236}">
                  <a16:creationId xmlns:a16="http://schemas.microsoft.com/office/drawing/2014/main" id="{0DE75B02-947E-4F9E-A4DE-B8E710BF51A0}"/>
                </a:ext>
              </a:extLst>
            </p:cNvPr>
            <p:cNvSpPr/>
            <p:nvPr/>
          </p:nvSpPr>
          <p:spPr>
            <a:xfrm>
              <a:off x="5873171" y="3419874"/>
              <a:ext cx="90135" cy="232962"/>
            </a:xfrm>
            <a:custGeom>
              <a:avLst/>
              <a:gdLst>
                <a:gd name="connsiteX0" fmla="*/ 69885 w 90135"/>
                <a:gd name="connsiteY0" fmla="*/ 0 h 232962"/>
                <a:gd name="connsiteX1" fmla="*/ 20250 w 90135"/>
                <a:gd name="connsiteY1" fmla="*/ 0 h 232962"/>
                <a:gd name="connsiteX2" fmla="*/ 0 w 90135"/>
                <a:gd name="connsiteY2" fmla="*/ 20250 h 232962"/>
                <a:gd name="connsiteX3" fmla="*/ 0 w 90135"/>
                <a:gd name="connsiteY3" fmla="*/ 212703 h 232962"/>
                <a:gd name="connsiteX4" fmla="*/ 20250 w 90135"/>
                <a:gd name="connsiteY4" fmla="*/ 232962 h 232962"/>
                <a:gd name="connsiteX5" fmla="*/ 69885 w 90135"/>
                <a:gd name="connsiteY5" fmla="*/ 232962 h 232962"/>
                <a:gd name="connsiteX6" fmla="*/ 90135 w 90135"/>
                <a:gd name="connsiteY6" fmla="*/ 212703 h 232962"/>
                <a:gd name="connsiteX7" fmla="*/ 90135 w 90135"/>
                <a:gd name="connsiteY7" fmla="*/ 20260 h 232962"/>
                <a:gd name="connsiteX8" fmla="*/ 69885 w 90135"/>
                <a:gd name="connsiteY8" fmla="*/ 0 h 232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135" h="232962">
                  <a:moveTo>
                    <a:pt x="69885" y="0"/>
                  </a:moveTo>
                  <a:lnTo>
                    <a:pt x="20250" y="0"/>
                  </a:lnTo>
                  <a:cubicBezTo>
                    <a:pt x="9068" y="0"/>
                    <a:pt x="0" y="9077"/>
                    <a:pt x="0" y="20250"/>
                  </a:cubicBezTo>
                  <a:lnTo>
                    <a:pt x="0" y="212703"/>
                  </a:lnTo>
                  <a:cubicBezTo>
                    <a:pt x="0" y="223885"/>
                    <a:pt x="9068" y="232962"/>
                    <a:pt x="20250" y="232962"/>
                  </a:cubicBezTo>
                  <a:lnTo>
                    <a:pt x="69885" y="232962"/>
                  </a:lnTo>
                  <a:cubicBezTo>
                    <a:pt x="81067" y="232962"/>
                    <a:pt x="90135" y="223885"/>
                    <a:pt x="90135" y="212703"/>
                  </a:cubicBezTo>
                  <a:lnTo>
                    <a:pt x="90135" y="20260"/>
                  </a:lnTo>
                  <a:cubicBezTo>
                    <a:pt x="90145" y="9077"/>
                    <a:pt x="81086" y="0"/>
                    <a:pt x="69885" y="0"/>
                  </a:cubicBezTo>
                  <a:close/>
                </a:path>
              </a:pathLst>
            </a:custGeom>
            <a:grpFill/>
            <a:ln w="9525" cap="flat">
              <a:noFill/>
              <a:prstDash val="solid"/>
              <a:miter/>
            </a:ln>
          </p:spPr>
          <p:txBody>
            <a:bodyPr rtlCol="0" anchor="ctr"/>
            <a:lstStyle/>
            <a:p>
              <a:endParaRPr lang="en-ID"/>
            </a:p>
          </p:txBody>
        </p:sp>
        <p:sp>
          <p:nvSpPr>
            <p:cNvPr id="43" name="Freeform: Shape 42">
              <a:extLst>
                <a:ext uri="{FF2B5EF4-FFF2-40B4-BE49-F238E27FC236}">
                  <a16:creationId xmlns:a16="http://schemas.microsoft.com/office/drawing/2014/main" id="{221111EA-3263-489E-AEE6-01547196D4C4}"/>
                </a:ext>
              </a:extLst>
            </p:cNvPr>
            <p:cNvSpPr/>
            <p:nvPr/>
          </p:nvSpPr>
          <p:spPr>
            <a:xfrm>
              <a:off x="5991681" y="3480653"/>
              <a:ext cx="90135" cy="172192"/>
            </a:xfrm>
            <a:custGeom>
              <a:avLst/>
              <a:gdLst>
                <a:gd name="connsiteX0" fmla="*/ 69885 w 90135"/>
                <a:gd name="connsiteY0" fmla="*/ 0 h 172192"/>
                <a:gd name="connsiteX1" fmla="*/ 20250 w 90135"/>
                <a:gd name="connsiteY1" fmla="*/ 0 h 172192"/>
                <a:gd name="connsiteX2" fmla="*/ 0 w 90135"/>
                <a:gd name="connsiteY2" fmla="*/ 20260 h 172192"/>
                <a:gd name="connsiteX3" fmla="*/ 0 w 90135"/>
                <a:gd name="connsiteY3" fmla="*/ 151933 h 172192"/>
                <a:gd name="connsiteX4" fmla="*/ 20250 w 90135"/>
                <a:gd name="connsiteY4" fmla="*/ 172193 h 172192"/>
                <a:gd name="connsiteX5" fmla="*/ 69885 w 90135"/>
                <a:gd name="connsiteY5" fmla="*/ 172193 h 172192"/>
                <a:gd name="connsiteX6" fmla="*/ 90135 w 90135"/>
                <a:gd name="connsiteY6" fmla="*/ 151933 h 172192"/>
                <a:gd name="connsiteX7" fmla="*/ 90135 w 90135"/>
                <a:gd name="connsiteY7" fmla="*/ 20260 h 172192"/>
                <a:gd name="connsiteX8" fmla="*/ 69885 w 90135"/>
                <a:gd name="connsiteY8" fmla="*/ 0 h 1721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135" h="172192">
                  <a:moveTo>
                    <a:pt x="69885" y="0"/>
                  </a:moveTo>
                  <a:lnTo>
                    <a:pt x="20250" y="0"/>
                  </a:lnTo>
                  <a:cubicBezTo>
                    <a:pt x="9068" y="0"/>
                    <a:pt x="0" y="9068"/>
                    <a:pt x="0" y="20260"/>
                  </a:cubicBezTo>
                  <a:lnTo>
                    <a:pt x="0" y="151933"/>
                  </a:lnTo>
                  <a:cubicBezTo>
                    <a:pt x="0" y="163116"/>
                    <a:pt x="9068" y="172193"/>
                    <a:pt x="20250" y="172193"/>
                  </a:cubicBezTo>
                  <a:lnTo>
                    <a:pt x="69885" y="172193"/>
                  </a:lnTo>
                  <a:cubicBezTo>
                    <a:pt x="81067" y="172193"/>
                    <a:pt x="90135" y="163116"/>
                    <a:pt x="90135" y="151933"/>
                  </a:cubicBezTo>
                  <a:lnTo>
                    <a:pt x="90135" y="20260"/>
                  </a:lnTo>
                  <a:cubicBezTo>
                    <a:pt x="90154" y="9068"/>
                    <a:pt x="81086" y="0"/>
                    <a:pt x="69885" y="0"/>
                  </a:cubicBezTo>
                  <a:close/>
                </a:path>
              </a:pathLst>
            </a:custGeom>
            <a:grpFill/>
            <a:ln w="9525" cap="flat">
              <a:noFill/>
              <a:prstDash val="solid"/>
              <a:miter/>
            </a:ln>
          </p:spPr>
          <p:txBody>
            <a:bodyPr rtlCol="0" anchor="ctr"/>
            <a:lstStyle/>
            <a:p>
              <a:endParaRPr lang="en-ID"/>
            </a:p>
          </p:txBody>
        </p:sp>
        <p:sp>
          <p:nvSpPr>
            <p:cNvPr id="44" name="Freeform: Shape 43">
              <a:extLst>
                <a:ext uri="{FF2B5EF4-FFF2-40B4-BE49-F238E27FC236}">
                  <a16:creationId xmlns:a16="http://schemas.microsoft.com/office/drawing/2014/main" id="{637A1AD4-0A2F-4B7A-A57F-A673589A2A3F}"/>
                </a:ext>
              </a:extLst>
            </p:cNvPr>
            <p:cNvSpPr/>
            <p:nvPr/>
          </p:nvSpPr>
          <p:spPr>
            <a:xfrm>
              <a:off x="6110182" y="3480653"/>
              <a:ext cx="90135" cy="172192"/>
            </a:xfrm>
            <a:custGeom>
              <a:avLst/>
              <a:gdLst>
                <a:gd name="connsiteX0" fmla="*/ 69894 w 90135"/>
                <a:gd name="connsiteY0" fmla="*/ 0 h 172192"/>
                <a:gd name="connsiteX1" fmla="*/ 20260 w 90135"/>
                <a:gd name="connsiteY1" fmla="*/ 0 h 172192"/>
                <a:gd name="connsiteX2" fmla="*/ 0 w 90135"/>
                <a:gd name="connsiteY2" fmla="*/ 20260 h 172192"/>
                <a:gd name="connsiteX3" fmla="*/ 0 w 90135"/>
                <a:gd name="connsiteY3" fmla="*/ 151933 h 172192"/>
                <a:gd name="connsiteX4" fmla="*/ 20260 w 90135"/>
                <a:gd name="connsiteY4" fmla="*/ 172193 h 172192"/>
                <a:gd name="connsiteX5" fmla="*/ 69894 w 90135"/>
                <a:gd name="connsiteY5" fmla="*/ 172193 h 172192"/>
                <a:gd name="connsiteX6" fmla="*/ 90135 w 90135"/>
                <a:gd name="connsiteY6" fmla="*/ 151933 h 172192"/>
                <a:gd name="connsiteX7" fmla="*/ 90135 w 90135"/>
                <a:gd name="connsiteY7" fmla="*/ 20260 h 172192"/>
                <a:gd name="connsiteX8" fmla="*/ 69894 w 90135"/>
                <a:gd name="connsiteY8" fmla="*/ 0 h 1721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135" h="172192">
                  <a:moveTo>
                    <a:pt x="69894" y="0"/>
                  </a:moveTo>
                  <a:lnTo>
                    <a:pt x="20260" y="0"/>
                  </a:lnTo>
                  <a:cubicBezTo>
                    <a:pt x="9068" y="0"/>
                    <a:pt x="0" y="9068"/>
                    <a:pt x="0" y="20260"/>
                  </a:cubicBezTo>
                  <a:lnTo>
                    <a:pt x="0" y="151933"/>
                  </a:lnTo>
                  <a:cubicBezTo>
                    <a:pt x="0" y="163116"/>
                    <a:pt x="9068" y="172193"/>
                    <a:pt x="20260" y="172193"/>
                  </a:cubicBezTo>
                  <a:lnTo>
                    <a:pt x="69894" y="172193"/>
                  </a:lnTo>
                  <a:cubicBezTo>
                    <a:pt x="81077" y="172193"/>
                    <a:pt x="90135" y="163116"/>
                    <a:pt x="90135" y="151933"/>
                  </a:cubicBezTo>
                  <a:lnTo>
                    <a:pt x="90135" y="20260"/>
                  </a:lnTo>
                  <a:cubicBezTo>
                    <a:pt x="90154" y="9068"/>
                    <a:pt x="81077" y="0"/>
                    <a:pt x="69894" y="0"/>
                  </a:cubicBezTo>
                  <a:close/>
                </a:path>
              </a:pathLst>
            </a:custGeom>
            <a:grpFill/>
            <a:ln w="9525" cap="flat">
              <a:noFill/>
              <a:prstDash val="solid"/>
              <a:miter/>
            </a:ln>
          </p:spPr>
          <p:txBody>
            <a:bodyPr rtlCol="0" anchor="ctr"/>
            <a:lstStyle/>
            <a:p>
              <a:endParaRPr lang="en-ID"/>
            </a:p>
          </p:txBody>
        </p:sp>
        <p:sp>
          <p:nvSpPr>
            <p:cNvPr id="45" name="Freeform: Shape 44">
              <a:extLst>
                <a:ext uri="{FF2B5EF4-FFF2-40B4-BE49-F238E27FC236}">
                  <a16:creationId xmlns:a16="http://schemas.microsoft.com/office/drawing/2014/main" id="{4669C138-73E6-41BD-87D4-02145B456663}"/>
                </a:ext>
              </a:extLst>
            </p:cNvPr>
            <p:cNvSpPr/>
            <p:nvPr/>
          </p:nvSpPr>
          <p:spPr>
            <a:xfrm>
              <a:off x="6228701" y="3419874"/>
              <a:ext cx="90135" cy="232962"/>
            </a:xfrm>
            <a:custGeom>
              <a:avLst/>
              <a:gdLst>
                <a:gd name="connsiteX0" fmla="*/ 69885 w 90135"/>
                <a:gd name="connsiteY0" fmla="*/ 0 h 232962"/>
                <a:gd name="connsiteX1" fmla="*/ 20250 w 90135"/>
                <a:gd name="connsiteY1" fmla="*/ 0 h 232962"/>
                <a:gd name="connsiteX2" fmla="*/ 0 w 90135"/>
                <a:gd name="connsiteY2" fmla="*/ 20250 h 232962"/>
                <a:gd name="connsiteX3" fmla="*/ 0 w 90135"/>
                <a:gd name="connsiteY3" fmla="*/ 212703 h 232962"/>
                <a:gd name="connsiteX4" fmla="*/ 20250 w 90135"/>
                <a:gd name="connsiteY4" fmla="*/ 232962 h 232962"/>
                <a:gd name="connsiteX5" fmla="*/ 69885 w 90135"/>
                <a:gd name="connsiteY5" fmla="*/ 232962 h 232962"/>
                <a:gd name="connsiteX6" fmla="*/ 90135 w 90135"/>
                <a:gd name="connsiteY6" fmla="*/ 212703 h 232962"/>
                <a:gd name="connsiteX7" fmla="*/ 90135 w 90135"/>
                <a:gd name="connsiteY7" fmla="*/ 20260 h 232962"/>
                <a:gd name="connsiteX8" fmla="*/ 69885 w 90135"/>
                <a:gd name="connsiteY8" fmla="*/ 0 h 232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135" h="232962">
                  <a:moveTo>
                    <a:pt x="69885" y="0"/>
                  </a:moveTo>
                  <a:lnTo>
                    <a:pt x="20250" y="0"/>
                  </a:lnTo>
                  <a:cubicBezTo>
                    <a:pt x="9068" y="0"/>
                    <a:pt x="0" y="9077"/>
                    <a:pt x="0" y="20250"/>
                  </a:cubicBezTo>
                  <a:lnTo>
                    <a:pt x="0" y="212703"/>
                  </a:lnTo>
                  <a:cubicBezTo>
                    <a:pt x="0" y="223885"/>
                    <a:pt x="9068" y="232962"/>
                    <a:pt x="20250" y="232962"/>
                  </a:cubicBezTo>
                  <a:lnTo>
                    <a:pt x="69885" y="232962"/>
                  </a:lnTo>
                  <a:cubicBezTo>
                    <a:pt x="81067" y="232962"/>
                    <a:pt x="90135" y="223885"/>
                    <a:pt x="90135" y="212703"/>
                  </a:cubicBezTo>
                  <a:lnTo>
                    <a:pt x="90135" y="20260"/>
                  </a:lnTo>
                  <a:cubicBezTo>
                    <a:pt x="90145" y="9077"/>
                    <a:pt x="81058" y="0"/>
                    <a:pt x="69885" y="0"/>
                  </a:cubicBezTo>
                  <a:close/>
                </a:path>
              </a:pathLst>
            </a:custGeom>
            <a:grpFill/>
            <a:ln w="9525" cap="flat">
              <a:noFill/>
              <a:prstDash val="solid"/>
              <a:miter/>
            </a:ln>
          </p:spPr>
          <p:txBody>
            <a:bodyPr rtlCol="0" anchor="ctr"/>
            <a:lstStyle/>
            <a:p>
              <a:endParaRPr lang="en-ID"/>
            </a:p>
          </p:txBody>
        </p:sp>
        <p:sp>
          <p:nvSpPr>
            <p:cNvPr id="46" name="Freeform: Shape 45">
              <a:extLst>
                <a:ext uri="{FF2B5EF4-FFF2-40B4-BE49-F238E27FC236}">
                  <a16:creationId xmlns:a16="http://schemas.microsoft.com/office/drawing/2014/main" id="{7CF839E0-E96C-494D-8536-6336E0AA583B}"/>
                </a:ext>
              </a:extLst>
            </p:cNvPr>
            <p:cNvSpPr/>
            <p:nvPr/>
          </p:nvSpPr>
          <p:spPr>
            <a:xfrm>
              <a:off x="5944025" y="3223844"/>
              <a:ext cx="265047" cy="233301"/>
            </a:xfrm>
            <a:custGeom>
              <a:avLst/>
              <a:gdLst>
                <a:gd name="connsiteX0" fmla="*/ 205228 w 265047"/>
                <a:gd name="connsiteY0" fmla="*/ 22028 h 233301"/>
                <a:gd name="connsiteX1" fmla="*/ 202666 w 265047"/>
                <a:gd name="connsiteY1" fmla="*/ 20418 h 233301"/>
                <a:gd name="connsiteX2" fmla="*/ 144611 w 265047"/>
                <a:gd name="connsiteY2" fmla="*/ 2225 h 233301"/>
                <a:gd name="connsiteX3" fmla="*/ 102263 w 265047"/>
                <a:gd name="connsiteY3" fmla="*/ 11731 h 233301"/>
                <a:gd name="connsiteX4" fmla="*/ 97119 w 265047"/>
                <a:gd name="connsiteY4" fmla="*/ 18799 h 233301"/>
                <a:gd name="connsiteX5" fmla="*/ 71278 w 265047"/>
                <a:gd name="connsiteY5" fmla="*/ 79606 h 233301"/>
                <a:gd name="connsiteX6" fmla="*/ 72621 w 265047"/>
                <a:gd name="connsiteY6" fmla="*/ 92360 h 233301"/>
                <a:gd name="connsiteX7" fmla="*/ 89090 w 265047"/>
                <a:gd name="connsiteY7" fmla="*/ 105429 h 233301"/>
                <a:gd name="connsiteX8" fmla="*/ 111921 w 265047"/>
                <a:gd name="connsiteY8" fmla="*/ 98180 h 233301"/>
                <a:gd name="connsiteX9" fmla="*/ 115922 w 265047"/>
                <a:gd name="connsiteY9" fmla="*/ 93056 h 233301"/>
                <a:gd name="connsiteX10" fmla="*/ 124627 w 265047"/>
                <a:gd name="connsiteY10" fmla="*/ 76958 h 233301"/>
                <a:gd name="connsiteX11" fmla="*/ 130304 w 265047"/>
                <a:gd name="connsiteY11" fmla="*/ 69310 h 233301"/>
                <a:gd name="connsiteX12" fmla="*/ 142801 w 265047"/>
                <a:gd name="connsiteY12" fmla="*/ 66690 h 233301"/>
                <a:gd name="connsiteX13" fmla="*/ 223964 w 265047"/>
                <a:gd name="connsiteY13" fmla="*/ 147701 h 233301"/>
                <a:gd name="connsiteX14" fmla="*/ 222868 w 265047"/>
                <a:gd name="connsiteY14" fmla="*/ 157759 h 233301"/>
                <a:gd name="connsiteX15" fmla="*/ 212810 w 265047"/>
                <a:gd name="connsiteY15" fmla="*/ 158902 h 233301"/>
                <a:gd name="connsiteX16" fmla="*/ 193665 w 265047"/>
                <a:gd name="connsiteY16" fmla="*/ 139709 h 233301"/>
                <a:gd name="connsiteX17" fmla="*/ 184730 w 265047"/>
                <a:gd name="connsiteY17" fmla="*/ 139709 h 233301"/>
                <a:gd name="connsiteX18" fmla="*/ 184730 w 265047"/>
                <a:gd name="connsiteY18" fmla="*/ 148634 h 233301"/>
                <a:gd name="connsiteX19" fmla="*/ 203875 w 265047"/>
                <a:gd name="connsiteY19" fmla="*/ 167827 h 233301"/>
                <a:gd name="connsiteX20" fmla="*/ 202761 w 265047"/>
                <a:gd name="connsiteY20" fmla="*/ 177866 h 233301"/>
                <a:gd name="connsiteX21" fmla="*/ 192731 w 265047"/>
                <a:gd name="connsiteY21" fmla="*/ 178923 h 233301"/>
                <a:gd name="connsiteX22" fmla="*/ 173576 w 265047"/>
                <a:gd name="connsiteY22" fmla="*/ 159816 h 233301"/>
                <a:gd name="connsiteX23" fmla="*/ 164652 w 265047"/>
                <a:gd name="connsiteY23" fmla="*/ 159816 h 233301"/>
                <a:gd name="connsiteX24" fmla="*/ 164652 w 265047"/>
                <a:gd name="connsiteY24" fmla="*/ 168741 h 233301"/>
                <a:gd name="connsiteX25" fmla="*/ 183797 w 265047"/>
                <a:gd name="connsiteY25" fmla="*/ 187934 h 233301"/>
                <a:gd name="connsiteX26" fmla="*/ 182673 w 265047"/>
                <a:gd name="connsiteY26" fmla="*/ 197907 h 233301"/>
                <a:gd name="connsiteX27" fmla="*/ 172614 w 265047"/>
                <a:gd name="connsiteY27" fmla="*/ 199040 h 233301"/>
                <a:gd name="connsiteX28" fmla="*/ 153469 w 265047"/>
                <a:gd name="connsiteY28" fmla="*/ 179924 h 233301"/>
                <a:gd name="connsiteX29" fmla="*/ 144544 w 265047"/>
                <a:gd name="connsiteY29" fmla="*/ 179924 h 233301"/>
                <a:gd name="connsiteX30" fmla="*/ 144544 w 265047"/>
                <a:gd name="connsiteY30" fmla="*/ 188849 h 233301"/>
                <a:gd name="connsiteX31" fmla="*/ 163699 w 265047"/>
                <a:gd name="connsiteY31" fmla="*/ 207956 h 233301"/>
                <a:gd name="connsiteX32" fmla="*/ 162613 w 265047"/>
                <a:gd name="connsiteY32" fmla="*/ 218014 h 233301"/>
                <a:gd name="connsiteX33" fmla="*/ 152545 w 265047"/>
                <a:gd name="connsiteY33" fmla="*/ 219157 h 233301"/>
                <a:gd name="connsiteX34" fmla="*/ 129228 w 265047"/>
                <a:gd name="connsiteY34" fmla="*/ 195792 h 233301"/>
                <a:gd name="connsiteX35" fmla="*/ 126713 w 265047"/>
                <a:gd name="connsiteY35" fmla="*/ 178562 h 233301"/>
                <a:gd name="connsiteX36" fmla="*/ 107730 w 265047"/>
                <a:gd name="connsiteY36" fmla="*/ 177438 h 233301"/>
                <a:gd name="connsiteX37" fmla="*/ 106644 w 265047"/>
                <a:gd name="connsiteY37" fmla="*/ 158549 h 233301"/>
                <a:gd name="connsiteX38" fmla="*/ 87670 w 265047"/>
                <a:gd name="connsiteY38" fmla="*/ 157406 h 233301"/>
                <a:gd name="connsiteX39" fmla="*/ 86527 w 265047"/>
                <a:gd name="connsiteY39" fmla="*/ 138452 h 233301"/>
                <a:gd name="connsiteX40" fmla="*/ 67554 w 265047"/>
                <a:gd name="connsiteY40" fmla="*/ 137309 h 233301"/>
                <a:gd name="connsiteX41" fmla="*/ 66458 w 265047"/>
                <a:gd name="connsiteY41" fmla="*/ 118335 h 233301"/>
                <a:gd name="connsiteX42" fmla="*/ 48523 w 265047"/>
                <a:gd name="connsiteY42" fmla="*/ 116439 h 233301"/>
                <a:gd name="connsiteX43" fmla="*/ 10756 w 265047"/>
                <a:gd name="connsiteY43" fmla="*/ 78625 h 233301"/>
                <a:gd name="connsiteX44" fmla="*/ 1822 w 265047"/>
                <a:gd name="connsiteY44" fmla="*/ 78625 h 233301"/>
                <a:gd name="connsiteX45" fmla="*/ 1822 w 265047"/>
                <a:gd name="connsiteY45" fmla="*/ 87550 h 233301"/>
                <a:gd name="connsiteX46" fmla="*/ 39484 w 265047"/>
                <a:gd name="connsiteY46" fmla="*/ 125212 h 233301"/>
                <a:gd name="connsiteX47" fmla="*/ 28339 w 265047"/>
                <a:gd name="connsiteY47" fmla="*/ 136404 h 233301"/>
                <a:gd name="connsiteX48" fmla="*/ 29454 w 265047"/>
                <a:gd name="connsiteY48" fmla="*/ 155378 h 233301"/>
                <a:gd name="connsiteX49" fmla="*/ 48408 w 265047"/>
                <a:gd name="connsiteY49" fmla="*/ 156502 h 233301"/>
                <a:gd name="connsiteX50" fmla="*/ 49551 w 265047"/>
                <a:gd name="connsiteY50" fmla="*/ 175475 h 233301"/>
                <a:gd name="connsiteX51" fmla="*/ 68516 w 265047"/>
                <a:gd name="connsiteY51" fmla="*/ 176523 h 233301"/>
                <a:gd name="connsiteX52" fmla="*/ 69611 w 265047"/>
                <a:gd name="connsiteY52" fmla="*/ 195497 h 233301"/>
                <a:gd name="connsiteX53" fmla="*/ 88585 w 265047"/>
                <a:gd name="connsiteY53" fmla="*/ 196630 h 233301"/>
                <a:gd name="connsiteX54" fmla="*/ 89728 w 265047"/>
                <a:gd name="connsiteY54" fmla="*/ 215604 h 233301"/>
                <a:gd name="connsiteX55" fmla="*/ 108654 w 265047"/>
                <a:gd name="connsiteY55" fmla="*/ 216728 h 233301"/>
                <a:gd name="connsiteX56" fmla="*/ 120475 w 265047"/>
                <a:gd name="connsiteY56" fmla="*/ 204927 h 233301"/>
                <a:gd name="connsiteX57" fmla="*/ 143620 w 265047"/>
                <a:gd name="connsiteY57" fmla="*/ 228092 h 233301"/>
                <a:gd name="connsiteX58" fmla="*/ 171500 w 265047"/>
                <a:gd name="connsiteY58" fmla="*/ 226949 h 233301"/>
                <a:gd name="connsiteX59" fmla="*/ 177767 w 265047"/>
                <a:gd name="connsiteY59" fmla="*/ 213185 h 233301"/>
                <a:gd name="connsiteX60" fmla="*/ 191569 w 265047"/>
                <a:gd name="connsiteY60" fmla="*/ 206870 h 233301"/>
                <a:gd name="connsiteX61" fmla="*/ 197875 w 265047"/>
                <a:gd name="connsiteY61" fmla="*/ 193087 h 233301"/>
                <a:gd name="connsiteX62" fmla="*/ 211676 w 265047"/>
                <a:gd name="connsiteY62" fmla="*/ 186829 h 233301"/>
                <a:gd name="connsiteX63" fmla="*/ 217944 w 265047"/>
                <a:gd name="connsiteY63" fmla="*/ 172989 h 233301"/>
                <a:gd name="connsiteX64" fmla="*/ 231746 w 265047"/>
                <a:gd name="connsiteY64" fmla="*/ 166712 h 233301"/>
                <a:gd name="connsiteX65" fmla="*/ 232860 w 265047"/>
                <a:gd name="connsiteY65" fmla="*/ 138823 h 233301"/>
                <a:gd name="connsiteX66" fmla="*/ 223126 w 265047"/>
                <a:gd name="connsiteY66" fmla="*/ 129051 h 233301"/>
                <a:gd name="connsiteX67" fmla="*/ 263197 w 265047"/>
                <a:gd name="connsiteY67" fmla="*/ 88979 h 233301"/>
                <a:gd name="connsiteX68" fmla="*/ 263197 w 265047"/>
                <a:gd name="connsiteY68" fmla="*/ 80054 h 233301"/>
                <a:gd name="connsiteX69" fmla="*/ 205228 w 265047"/>
                <a:gd name="connsiteY69" fmla="*/ 22028 h 2333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265047" h="233301">
                  <a:moveTo>
                    <a:pt x="205228" y="22028"/>
                  </a:moveTo>
                  <a:cubicBezTo>
                    <a:pt x="204504" y="21266"/>
                    <a:pt x="203609" y="20723"/>
                    <a:pt x="202666" y="20418"/>
                  </a:cubicBezTo>
                  <a:lnTo>
                    <a:pt x="144611" y="2225"/>
                  </a:lnTo>
                  <a:cubicBezTo>
                    <a:pt x="121418" y="-5090"/>
                    <a:pt x="106311" y="7626"/>
                    <a:pt x="102263" y="11731"/>
                  </a:cubicBezTo>
                  <a:cubicBezTo>
                    <a:pt x="99882" y="14112"/>
                    <a:pt x="98081" y="16579"/>
                    <a:pt x="97119" y="18799"/>
                  </a:cubicBezTo>
                  <a:lnTo>
                    <a:pt x="71278" y="79606"/>
                  </a:lnTo>
                  <a:cubicBezTo>
                    <a:pt x="69802" y="83026"/>
                    <a:pt x="70306" y="87703"/>
                    <a:pt x="72621" y="92360"/>
                  </a:cubicBezTo>
                  <a:cubicBezTo>
                    <a:pt x="75974" y="98933"/>
                    <a:pt x="81946" y="103695"/>
                    <a:pt x="89090" y="105429"/>
                  </a:cubicBezTo>
                  <a:cubicBezTo>
                    <a:pt x="97100" y="107315"/>
                    <a:pt x="105416" y="104676"/>
                    <a:pt x="111921" y="98180"/>
                  </a:cubicBezTo>
                  <a:cubicBezTo>
                    <a:pt x="113645" y="96532"/>
                    <a:pt x="115064" y="94618"/>
                    <a:pt x="115922" y="93056"/>
                  </a:cubicBezTo>
                  <a:lnTo>
                    <a:pt x="124627" y="76958"/>
                  </a:lnTo>
                  <a:cubicBezTo>
                    <a:pt x="126028" y="74291"/>
                    <a:pt x="128104" y="71472"/>
                    <a:pt x="130304" y="69310"/>
                  </a:cubicBezTo>
                  <a:cubicBezTo>
                    <a:pt x="137762" y="61861"/>
                    <a:pt x="141296" y="65224"/>
                    <a:pt x="142801" y="66690"/>
                  </a:cubicBezTo>
                  <a:cubicBezTo>
                    <a:pt x="155812" y="79292"/>
                    <a:pt x="223964" y="147701"/>
                    <a:pt x="223964" y="147701"/>
                  </a:cubicBezTo>
                  <a:cubicBezTo>
                    <a:pt x="226412" y="150110"/>
                    <a:pt x="225869" y="154749"/>
                    <a:pt x="222868" y="157759"/>
                  </a:cubicBezTo>
                  <a:cubicBezTo>
                    <a:pt x="219830" y="160750"/>
                    <a:pt x="215220" y="161302"/>
                    <a:pt x="212810" y="158902"/>
                  </a:cubicBezTo>
                  <a:lnTo>
                    <a:pt x="193665" y="139709"/>
                  </a:lnTo>
                  <a:cubicBezTo>
                    <a:pt x="191169" y="137261"/>
                    <a:pt x="187226" y="137261"/>
                    <a:pt x="184730" y="139709"/>
                  </a:cubicBezTo>
                  <a:cubicBezTo>
                    <a:pt x="182244" y="142224"/>
                    <a:pt x="182244" y="146177"/>
                    <a:pt x="184730" y="148634"/>
                  </a:cubicBezTo>
                  <a:lnTo>
                    <a:pt x="203875" y="167827"/>
                  </a:lnTo>
                  <a:cubicBezTo>
                    <a:pt x="206295" y="170218"/>
                    <a:pt x="205790" y="174856"/>
                    <a:pt x="202761" y="177866"/>
                  </a:cubicBezTo>
                  <a:cubicBezTo>
                    <a:pt x="199742" y="180876"/>
                    <a:pt x="195132" y="181409"/>
                    <a:pt x="192731" y="178923"/>
                  </a:cubicBezTo>
                  <a:lnTo>
                    <a:pt x="173576" y="159816"/>
                  </a:lnTo>
                  <a:cubicBezTo>
                    <a:pt x="171090" y="157368"/>
                    <a:pt x="167090" y="157368"/>
                    <a:pt x="164652" y="159816"/>
                  </a:cubicBezTo>
                  <a:cubicBezTo>
                    <a:pt x="162166" y="162245"/>
                    <a:pt x="162166" y="166293"/>
                    <a:pt x="164652" y="168741"/>
                  </a:cubicBezTo>
                  <a:lnTo>
                    <a:pt x="183797" y="187934"/>
                  </a:lnTo>
                  <a:cubicBezTo>
                    <a:pt x="186207" y="190334"/>
                    <a:pt x="185673" y="194887"/>
                    <a:pt x="182673" y="197907"/>
                  </a:cubicBezTo>
                  <a:cubicBezTo>
                    <a:pt x="179672" y="200983"/>
                    <a:pt x="175072" y="201450"/>
                    <a:pt x="172614" y="199040"/>
                  </a:cubicBezTo>
                  <a:lnTo>
                    <a:pt x="153469" y="179924"/>
                  </a:lnTo>
                  <a:cubicBezTo>
                    <a:pt x="151031" y="177409"/>
                    <a:pt x="147030" y="177409"/>
                    <a:pt x="144544" y="179924"/>
                  </a:cubicBezTo>
                  <a:cubicBezTo>
                    <a:pt x="142115" y="182372"/>
                    <a:pt x="142115" y="186334"/>
                    <a:pt x="144544" y="188849"/>
                  </a:cubicBezTo>
                  <a:lnTo>
                    <a:pt x="163699" y="207956"/>
                  </a:lnTo>
                  <a:cubicBezTo>
                    <a:pt x="166147" y="210365"/>
                    <a:pt x="165604" y="215004"/>
                    <a:pt x="162613" y="218014"/>
                  </a:cubicBezTo>
                  <a:cubicBezTo>
                    <a:pt x="159565" y="221033"/>
                    <a:pt x="154955" y="221567"/>
                    <a:pt x="152545" y="219157"/>
                  </a:cubicBezTo>
                  <a:lnTo>
                    <a:pt x="129228" y="195792"/>
                  </a:lnTo>
                  <a:cubicBezTo>
                    <a:pt x="132543" y="190782"/>
                    <a:pt x="131638" y="183553"/>
                    <a:pt x="126713" y="178562"/>
                  </a:cubicBezTo>
                  <a:cubicBezTo>
                    <a:pt x="121189" y="173085"/>
                    <a:pt x="112655" y="172561"/>
                    <a:pt x="107730" y="177438"/>
                  </a:cubicBezTo>
                  <a:cubicBezTo>
                    <a:pt x="112655" y="172561"/>
                    <a:pt x="112169" y="164026"/>
                    <a:pt x="106644" y="158549"/>
                  </a:cubicBezTo>
                  <a:cubicBezTo>
                    <a:pt x="101072" y="152977"/>
                    <a:pt x="92585" y="152453"/>
                    <a:pt x="87670" y="157406"/>
                  </a:cubicBezTo>
                  <a:cubicBezTo>
                    <a:pt x="92585" y="152453"/>
                    <a:pt x="92100" y="144014"/>
                    <a:pt x="86527" y="138452"/>
                  </a:cubicBezTo>
                  <a:cubicBezTo>
                    <a:pt x="81003" y="132880"/>
                    <a:pt x="72516" y="132346"/>
                    <a:pt x="67554" y="137309"/>
                  </a:cubicBezTo>
                  <a:cubicBezTo>
                    <a:pt x="72516" y="132346"/>
                    <a:pt x="71983" y="123917"/>
                    <a:pt x="66458" y="118335"/>
                  </a:cubicBezTo>
                  <a:cubicBezTo>
                    <a:pt x="61277" y="113191"/>
                    <a:pt x="53552" y="112448"/>
                    <a:pt x="48523" y="116439"/>
                  </a:cubicBezTo>
                  <a:lnTo>
                    <a:pt x="10756" y="78625"/>
                  </a:lnTo>
                  <a:cubicBezTo>
                    <a:pt x="8308" y="76177"/>
                    <a:pt x="4308" y="76177"/>
                    <a:pt x="1822" y="78625"/>
                  </a:cubicBezTo>
                  <a:cubicBezTo>
                    <a:pt x="-607" y="81140"/>
                    <a:pt x="-607" y="85102"/>
                    <a:pt x="1822" y="87550"/>
                  </a:cubicBezTo>
                  <a:lnTo>
                    <a:pt x="39484" y="125212"/>
                  </a:lnTo>
                  <a:lnTo>
                    <a:pt x="28339" y="136404"/>
                  </a:lnTo>
                  <a:cubicBezTo>
                    <a:pt x="23424" y="141366"/>
                    <a:pt x="23901" y="149796"/>
                    <a:pt x="29454" y="155378"/>
                  </a:cubicBezTo>
                  <a:cubicBezTo>
                    <a:pt x="35007" y="160931"/>
                    <a:pt x="43484" y="161378"/>
                    <a:pt x="48408" y="156502"/>
                  </a:cubicBezTo>
                  <a:cubicBezTo>
                    <a:pt x="43484" y="161378"/>
                    <a:pt x="43979" y="169913"/>
                    <a:pt x="49551" y="175475"/>
                  </a:cubicBezTo>
                  <a:cubicBezTo>
                    <a:pt x="55066" y="180962"/>
                    <a:pt x="63563" y="181495"/>
                    <a:pt x="68516" y="176523"/>
                  </a:cubicBezTo>
                  <a:cubicBezTo>
                    <a:pt x="63563" y="181486"/>
                    <a:pt x="64087" y="190011"/>
                    <a:pt x="69611" y="195497"/>
                  </a:cubicBezTo>
                  <a:cubicBezTo>
                    <a:pt x="75183" y="201088"/>
                    <a:pt x="83670" y="201602"/>
                    <a:pt x="88585" y="196630"/>
                  </a:cubicBezTo>
                  <a:cubicBezTo>
                    <a:pt x="83670" y="201593"/>
                    <a:pt x="84146" y="210032"/>
                    <a:pt x="89728" y="215604"/>
                  </a:cubicBezTo>
                  <a:cubicBezTo>
                    <a:pt x="95252" y="221176"/>
                    <a:pt x="103730" y="221605"/>
                    <a:pt x="108654" y="216728"/>
                  </a:cubicBezTo>
                  <a:lnTo>
                    <a:pt x="120475" y="204927"/>
                  </a:lnTo>
                  <a:lnTo>
                    <a:pt x="143620" y="228092"/>
                  </a:lnTo>
                  <a:cubicBezTo>
                    <a:pt x="151012" y="235464"/>
                    <a:pt x="163499" y="234950"/>
                    <a:pt x="171500" y="226949"/>
                  </a:cubicBezTo>
                  <a:cubicBezTo>
                    <a:pt x="175386" y="223072"/>
                    <a:pt x="177482" y="218052"/>
                    <a:pt x="177767" y="213185"/>
                  </a:cubicBezTo>
                  <a:cubicBezTo>
                    <a:pt x="182692" y="212899"/>
                    <a:pt x="187683" y="210813"/>
                    <a:pt x="191569" y="206870"/>
                  </a:cubicBezTo>
                  <a:cubicBezTo>
                    <a:pt x="195503" y="202965"/>
                    <a:pt x="197579" y="198040"/>
                    <a:pt x="197875" y="193087"/>
                  </a:cubicBezTo>
                  <a:cubicBezTo>
                    <a:pt x="202809" y="192801"/>
                    <a:pt x="207752" y="190715"/>
                    <a:pt x="211676" y="186829"/>
                  </a:cubicBezTo>
                  <a:cubicBezTo>
                    <a:pt x="215572" y="182933"/>
                    <a:pt x="217649" y="177942"/>
                    <a:pt x="217944" y="172989"/>
                  </a:cubicBezTo>
                  <a:cubicBezTo>
                    <a:pt x="222859" y="172704"/>
                    <a:pt x="227869" y="170608"/>
                    <a:pt x="231746" y="166712"/>
                  </a:cubicBezTo>
                  <a:cubicBezTo>
                    <a:pt x="239747" y="158711"/>
                    <a:pt x="240232" y="146224"/>
                    <a:pt x="232860" y="138823"/>
                  </a:cubicBezTo>
                  <a:lnTo>
                    <a:pt x="223126" y="129051"/>
                  </a:lnTo>
                  <a:lnTo>
                    <a:pt x="263197" y="88979"/>
                  </a:lnTo>
                  <a:cubicBezTo>
                    <a:pt x="265664" y="86550"/>
                    <a:pt x="265664" y="82511"/>
                    <a:pt x="263197" y="80054"/>
                  </a:cubicBezTo>
                  <a:lnTo>
                    <a:pt x="205228" y="22028"/>
                  </a:lnTo>
                  <a:close/>
                </a:path>
              </a:pathLst>
            </a:custGeom>
            <a:grpFill/>
            <a:ln w="9525" cap="flat">
              <a:noFill/>
              <a:prstDash val="solid"/>
              <a:miter/>
            </a:ln>
          </p:spPr>
          <p:txBody>
            <a:bodyPr rtlCol="0" anchor="ctr"/>
            <a:lstStyle/>
            <a:p>
              <a:endParaRPr lang="en-ID"/>
            </a:p>
          </p:txBody>
        </p:sp>
        <p:sp>
          <p:nvSpPr>
            <p:cNvPr id="47" name="Freeform: Shape 46">
              <a:extLst>
                <a:ext uri="{FF2B5EF4-FFF2-40B4-BE49-F238E27FC236}">
                  <a16:creationId xmlns:a16="http://schemas.microsoft.com/office/drawing/2014/main" id="{D73CE445-33B1-4D2F-B4DE-E6C700BC4BE7}"/>
                </a:ext>
              </a:extLst>
            </p:cNvPr>
            <p:cNvSpPr/>
            <p:nvPr/>
          </p:nvSpPr>
          <p:spPr>
            <a:xfrm>
              <a:off x="6153761" y="3205154"/>
              <a:ext cx="94177" cy="94197"/>
            </a:xfrm>
            <a:custGeom>
              <a:avLst/>
              <a:gdLst>
                <a:gd name="connsiteX0" fmla="*/ 90476 w 94177"/>
                <a:gd name="connsiteY0" fmla="*/ 54795 h 94197"/>
                <a:gd name="connsiteX1" fmla="*/ 39412 w 94177"/>
                <a:gd name="connsiteY1" fmla="*/ 3722 h 94197"/>
                <a:gd name="connsiteX2" fmla="*/ 21534 w 94177"/>
                <a:gd name="connsiteY2" fmla="*/ 3722 h 94197"/>
                <a:gd name="connsiteX3" fmla="*/ 3693 w 94177"/>
                <a:gd name="connsiteY3" fmla="*/ 21562 h 94197"/>
                <a:gd name="connsiteX4" fmla="*/ 3693 w 94177"/>
                <a:gd name="connsiteY4" fmla="*/ 39393 h 94197"/>
                <a:gd name="connsiteX5" fmla="*/ 54795 w 94177"/>
                <a:gd name="connsiteY5" fmla="*/ 90476 h 94197"/>
                <a:gd name="connsiteX6" fmla="*/ 72654 w 94177"/>
                <a:gd name="connsiteY6" fmla="*/ 90476 h 94197"/>
                <a:gd name="connsiteX7" fmla="*/ 90485 w 94177"/>
                <a:gd name="connsiteY7" fmla="*/ 72626 h 94197"/>
                <a:gd name="connsiteX8" fmla="*/ 90476 w 94177"/>
                <a:gd name="connsiteY8" fmla="*/ 54795 h 94197"/>
                <a:gd name="connsiteX9" fmla="*/ 63672 w 94177"/>
                <a:gd name="connsiteY9" fmla="*/ 80827 h 94197"/>
                <a:gd name="connsiteX10" fmla="*/ 53347 w 94177"/>
                <a:gd name="connsiteY10" fmla="*/ 70464 h 94197"/>
                <a:gd name="connsiteX11" fmla="*/ 63672 w 94177"/>
                <a:gd name="connsiteY11" fmla="*/ 60110 h 94197"/>
                <a:gd name="connsiteX12" fmla="*/ 74035 w 94177"/>
                <a:gd name="connsiteY12" fmla="*/ 70473 h 94197"/>
                <a:gd name="connsiteX13" fmla="*/ 63672 w 94177"/>
                <a:gd name="connsiteY13" fmla="*/ 80827 h 94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94177" h="94197">
                  <a:moveTo>
                    <a:pt x="90476" y="54795"/>
                  </a:moveTo>
                  <a:lnTo>
                    <a:pt x="39412" y="3722"/>
                  </a:lnTo>
                  <a:cubicBezTo>
                    <a:pt x="34478" y="-1241"/>
                    <a:pt x="26496" y="-1241"/>
                    <a:pt x="21534" y="3722"/>
                  </a:cubicBezTo>
                  <a:lnTo>
                    <a:pt x="3693" y="21562"/>
                  </a:lnTo>
                  <a:cubicBezTo>
                    <a:pt x="-1231" y="26515"/>
                    <a:pt x="-1231" y="34516"/>
                    <a:pt x="3693" y="39393"/>
                  </a:cubicBezTo>
                  <a:lnTo>
                    <a:pt x="54795" y="90476"/>
                  </a:lnTo>
                  <a:cubicBezTo>
                    <a:pt x="59729" y="95438"/>
                    <a:pt x="67720" y="95438"/>
                    <a:pt x="72654" y="90476"/>
                  </a:cubicBezTo>
                  <a:lnTo>
                    <a:pt x="90485" y="72626"/>
                  </a:lnTo>
                  <a:cubicBezTo>
                    <a:pt x="95410" y="67749"/>
                    <a:pt x="95410" y="59738"/>
                    <a:pt x="90476" y="54795"/>
                  </a:cubicBezTo>
                  <a:close/>
                  <a:moveTo>
                    <a:pt x="63672" y="80827"/>
                  </a:moveTo>
                  <a:cubicBezTo>
                    <a:pt x="57957" y="80827"/>
                    <a:pt x="53347" y="76169"/>
                    <a:pt x="53347" y="70464"/>
                  </a:cubicBezTo>
                  <a:cubicBezTo>
                    <a:pt x="53347" y="64758"/>
                    <a:pt x="57967" y="60110"/>
                    <a:pt x="63672" y="60110"/>
                  </a:cubicBezTo>
                  <a:cubicBezTo>
                    <a:pt x="69406" y="60110"/>
                    <a:pt x="74035" y="64768"/>
                    <a:pt x="74035" y="70473"/>
                  </a:cubicBezTo>
                  <a:cubicBezTo>
                    <a:pt x="74035" y="76179"/>
                    <a:pt x="69406" y="80827"/>
                    <a:pt x="63672" y="80827"/>
                  </a:cubicBezTo>
                  <a:close/>
                </a:path>
              </a:pathLst>
            </a:custGeom>
            <a:grpFill/>
            <a:ln w="9525" cap="flat">
              <a:noFill/>
              <a:prstDash val="solid"/>
              <a:miter/>
            </a:ln>
          </p:spPr>
          <p:txBody>
            <a:bodyPr rtlCol="0" anchor="ctr"/>
            <a:lstStyle/>
            <a:p>
              <a:endParaRPr lang="en-ID"/>
            </a:p>
          </p:txBody>
        </p:sp>
      </p:grpSp>
      <p:sp>
        <p:nvSpPr>
          <p:cNvPr id="48" name="Graphic 76">
            <a:extLst>
              <a:ext uri="{FF2B5EF4-FFF2-40B4-BE49-F238E27FC236}">
                <a16:creationId xmlns:a16="http://schemas.microsoft.com/office/drawing/2014/main" id="{A950F028-8A98-4BF0-B7A7-F3D15E4E7FCB}"/>
              </a:ext>
            </a:extLst>
          </p:cNvPr>
          <p:cNvSpPr/>
          <p:nvPr/>
        </p:nvSpPr>
        <p:spPr>
          <a:xfrm>
            <a:off x="5527815" y="4358147"/>
            <a:ext cx="444518" cy="444519"/>
          </a:xfrm>
          <a:custGeom>
            <a:avLst/>
            <a:gdLst>
              <a:gd name="connsiteX0" fmla="*/ 4876810 w 4876810"/>
              <a:gd name="connsiteY0" fmla="*/ 2438105 h 4876819"/>
              <a:gd name="connsiteX1" fmla="*/ 4808906 w 4876810"/>
              <a:gd name="connsiteY1" fmla="*/ 2316785 h 4876819"/>
              <a:gd name="connsiteX2" fmla="*/ 4313282 w 4876810"/>
              <a:gd name="connsiteY2" fmla="*/ 2011261 h 4876819"/>
              <a:gd name="connsiteX3" fmla="*/ 4809430 w 4876810"/>
              <a:gd name="connsiteY3" fmla="*/ 1702451 h 4876819"/>
              <a:gd name="connsiteX4" fmla="*/ 4876810 w 4876810"/>
              <a:gd name="connsiteY4" fmla="*/ 1581369 h 4876819"/>
              <a:gd name="connsiteX5" fmla="*/ 4809792 w 4876810"/>
              <a:gd name="connsiteY5" fmla="*/ 1460078 h 4876819"/>
              <a:gd name="connsiteX6" fmla="*/ 2514267 w 4876810"/>
              <a:gd name="connsiteY6" fmla="*/ 21803 h 4876819"/>
              <a:gd name="connsiteX7" fmla="*/ 2362543 w 4876810"/>
              <a:gd name="connsiteY7" fmla="*/ 21803 h 4876819"/>
              <a:gd name="connsiteX8" fmla="*/ 67018 w 4876810"/>
              <a:gd name="connsiteY8" fmla="*/ 1460078 h 4876819"/>
              <a:gd name="connsiteX9" fmla="*/ 0 w 4876810"/>
              <a:gd name="connsiteY9" fmla="*/ 1581369 h 4876819"/>
              <a:gd name="connsiteX10" fmla="*/ 67380 w 4876810"/>
              <a:gd name="connsiteY10" fmla="*/ 1702451 h 4876819"/>
              <a:gd name="connsiteX11" fmla="*/ 560127 w 4876810"/>
              <a:gd name="connsiteY11" fmla="*/ 2009137 h 4876819"/>
              <a:gd name="connsiteX12" fmla="*/ 67161 w 4876810"/>
              <a:gd name="connsiteY12" fmla="*/ 2317261 h 4876819"/>
              <a:gd name="connsiteX13" fmla="*/ 10 w 4876810"/>
              <a:gd name="connsiteY13" fmla="*/ 2438552 h 4876819"/>
              <a:gd name="connsiteX14" fmla="*/ 67390 w 4876810"/>
              <a:gd name="connsiteY14" fmla="*/ 2559720 h 4876819"/>
              <a:gd name="connsiteX15" fmla="*/ 560137 w 4876810"/>
              <a:gd name="connsiteY15" fmla="*/ 2866406 h 4876819"/>
              <a:gd name="connsiteX16" fmla="*/ 67161 w 4876810"/>
              <a:gd name="connsiteY16" fmla="*/ 3174511 h 4876819"/>
              <a:gd name="connsiteX17" fmla="*/ 10 w 4876810"/>
              <a:gd name="connsiteY17" fmla="*/ 3295593 h 4876819"/>
              <a:gd name="connsiteX18" fmla="*/ 67028 w 4876810"/>
              <a:gd name="connsiteY18" fmla="*/ 3416742 h 4876819"/>
              <a:gd name="connsiteX19" fmla="*/ 2362553 w 4876810"/>
              <a:gd name="connsiteY19" fmla="*/ 4855017 h 4876819"/>
              <a:gd name="connsiteX20" fmla="*/ 2438410 w 4876810"/>
              <a:gd name="connsiteY20" fmla="*/ 4876819 h 4876819"/>
              <a:gd name="connsiteX21" fmla="*/ 2514267 w 4876810"/>
              <a:gd name="connsiteY21" fmla="*/ 4855017 h 4876819"/>
              <a:gd name="connsiteX22" fmla="*/ 4809792 w 4876810"/>
              <a:gd name="connsiteY22" fmla="*/ 3416742 h 4876819"/>
              <a:gd name="connsiteX23" fmla="*/ 4876810 w 4876810"/>
              <a:gd name="connsiteY23" fmla="*/ 3295145 h 4876819"/>
              <a:gd name="connsiteX24" fmla="*/ 4808906 w 4876810"/>
              <a:gd name="connsiteY24" fmla="*/ 3174044 h 4876819"/>
              <a:gd name="connsiteX25" fmla="*/ 4313282 w 4876810"/>
              <a:gd name="connsiteY25" fmla="*/ 2868521 h 4876819"/>
              <a:gd name="connsiteX26" fmla="*/ 4809430 w 4876810"/>
              <a:gd name="connsiteY26" fmla="*/ 2559710 h 4876819"/>
              <a:gd name="connsiteX27" fmla="*/ 4876810 w 4876810"/>
              <a:gd name="connsiteY27" fmla="*/ 2438105 h 4876819"/>
              <a:gd name="connsiteX28" fmla="*/ 412623 w 4876810"/>
              <a:gd name="connsiteY28" fmla="*/ 1580769 h 4876819"/>
              <a:gd name="connsiteX29" fmla="*/ 2438410 w 4876810"/>
              <a:gd name="connsiteY29" fmla="*/ 311496 h 4876819"/>
              <a:gd name="connsiteX30" fmla="*/ 4464196 w 4876810"/>
              <a:gd name="connsiteY30" fmla="*/ 1580769 h 4876819"/>
              <a:gd name="connsiteX31" fmla="*/ 2438410 w 4876810"/>
              <a:gd name="connsiteY31" fmla="*/ 2841632 h 4876819"/>
              <a:gd name="connsiteX32" fmla="*/ 412623 w 4876810"/>
              <a:gd name="connsiteY32" fmla="*/ 1580769 h 4876819"/>
              <a:gd name="connsiteX33" fmla="*/ 4463263 w 4876810"/>
              <a:gd name="connsiteY33" fmla="*/ 3296660 h 4876819"/>
              <a:gd name="connsiteX34" fmla="*/ 2438410 w 4876810"/>
              <a:gd name="connsiteY34" fmla="*/ 4565342 h 4876819"/>
              <a:gd name="connsiteX35" fmla="*/ 412223 w 4876810"/>
              <a:gd name="connsiteY35" fmla="*/ 3295822 h 4876819"/>
              <a:gd name="connsiteX36" fmla="*/ 830266 w 4876810"/>
              <a:gd name="connsiteY36" fmla="*/ 3034541 h 4876819"/>
              <a:gd name="connsiteX37" fmla="*/ 2362915 w 4876810"/>
              <a:gd name="connsiteY37" fmla="*/ 3988470 h 4876819"/>
              <a:gd name="connsiteX38" fmla="*/ 2438410 w 4876810"/>
              <a:gd name="connsiteY38" fmla="*/ 4010044 h 4876819"/>
              <a:gd name="connsiteX39" fmla="*/ 2513905 w 4876810"/>
              <a:gd name="connsiteY39" fmla="*/ 3988470 h 4876819"/>
              <a:gd name="connsiteX40" fmla="*/ 4042324 w 4876810"/>
              <a:gd name="connsiteY40" fmla="*/ 3037170 h 4876819"/>
              <a:gd name="connsiteX41" fmla="*/ 4463263 w 4876810"/>
              <a:gd name="connsiteY41" fmla="*/ 3296660 h 4876819"/>
              <a:gd name="connsiteX42" fmla="*/ 2438410 w 4876810"/>
              <a:gd name="connsiteY42" fmla="*/ 3698882 h 4876819"/>
              <a:gd name="connsiteX43" fmla="*/ 412861 w 4876810"/>
              <a:gd name="connsiteY43" fmla="*/ 2438172 h 4876819"/>
              <a:gd name="connsiteX44" fmla="*/ 830266 w 4876810"/>
              <a:gd name="connsiteY44" fmla="*/ 2177291 h 4876819"/>
              <a:gd name="connsiteX45" fmla="*/ 2362915 w 4876810"/>
              <a:gd name="connsiteY45" fmla="*/ 3131220 h 4876819"/>
              <a:gd name="connsiteX46" fmla="*/ 2438410 w 4876810"/>
              <a:gd name="connsiteY46" fmla="*/ 3152794 h 4876819"/>
              <a:gd name="connsiteX47" fmla="*/ 2513905 w 4876810"/>
              <a:gd name="connsiteY47" fmla="*/ 3131220 h 4876819"/>
              <a:gd name="connsiteX48" fmla="*/ 4042324 w 4876810"/>
              <a:gd name="connsiteY48" fmla="*/ 2179920 h 4876819"/>
              <a:gd name="connsiteX49" fmla="*/ 4462615 w 4876810"/>
              <a:gd name="connsiteY49" fmla="*/ 2439000 h 4876819"/>
              <a:gd name="connsiteX50" fmla="*/ 2438410 w 4876810"/>
              <a:gd name="connsiteY50" fmla="*/ 3698882 h 48768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4876810" h="4876819">
                <a:moveTo>
                  <a:pt x="4876810" y="2438105"/>
                </a:moveTo>
                <a:cubicBezTo>
                  <a:pt x="4876705" y="2388642"/>
                  <a:pt x="4851016" y="2342750"/>
                  <a:pt x="4808906" y="2316785"/>
                </a:cubicBezTo>
                <a:lnTo>
                  <a:pt x="4313282" y="2011261"/>
                </a:lnTo>
                <a:lnTo>
                  <a:pt x="4809430" y="1702451"/>
                </a:lnTo>
                <a:cubicBezTo>
                  <a:pt x="4851273" y="1676410"/>
                  <a:pt x="4876734" y="1630642"/>
                  <a:pt x="4876810" y="1581369"/>
                </a:cubicBezTo>
                <a:cubicBezTo>
                  <a:pt x="4876886" y="1532087"/>
                  <a:pt x="4851559" y="1486243"/>
                  <a:pt x="4809792" y="1460078"/>
                </a:cubicBezTo>
                <a:lnTo>
                  <a:pt x="2514267" y="21803"/>
                </a:lnTo>
                <a:cubicBezTo>
                  <a:pt x="2467871" y="-7268"/>
                  <a:pt x="2408939" y="-7268"/>
                  <a:pt x="2362543" y="21803"/>
                </a:cubicBezTo>
                <a:lnTo>
                  <a:pt x="67018" y="1460078"/>
                </a:lnTo>
                <a:cubicBezTo>
                  <a:pt x="25260" y="1486243"/>
                  <a:pt x="-67" y="1532087"/>
                  <a:pt x="0" y="1581369"/>
                </a:cubicBezTo>
                <a:cubicBezTo>
                  <a:pt x="76" y="1630652"/>
                  <a:pt x="25537" y="1676419"/>
                  <a:pt x="67380" y="1702451"/>
                </a:cubicBezTo>
                <a:lnTo>
                  <a:pt x="560127" y="2009137"/>
                </a:lnTo>
                <a:lnTo>
                  <a:pt x="67161" y="2317261"/>
                </a:lnTo>
                <a:cubicBezTo>
                  <a:pt x="25346" y="2343398"/>
                  <a:pt x="-38" y="2389242"/>
                  <a:pt x="10" y="2438552"/>
                </a:cubicBezTo>
                <a:cubicBezTo>
                  <a:pt x="57" y="2487863"/>
                  <a:pt x="25527" y="2533660"/>
                  <a:pt x="67390" y="2559720"/>
                </a:cubicBezTo>
                <a:lnTo>
                  <a:pt x="560137" y="2866406"/>
                </a:lnTo>
                <a:lnTo>
                  <a:pt x="67161" y="3174511"/>
                </a:lnTo>
                <a:cubicBezTo>
                  <a:pt x="25413" y="3200610"/>
                  <a:pt x="38" y="3246358"/>
                  <a:pt x="10" y="3295593"/>
                </a:cubicBezTo>
                <a:cubicBezTo>
                  <a:pt x="-19" y="3344828"/>
                  <a:pt x="25308" y="3390605"/>
                  <a:pt x="67028" y="3416742"/>
                </a:cubicBezTo>
                <a:lnTo>
                  <a:pt x="2362553" y="4855017"/>
                </a:lnTo>
                <a:cubicBezTo>
                  <a:pt x="2385756" y="4869552"/>
                  <a:pt x="2412083" y="4876819"/>
                  <a:pt x="2438410" y="4876819"/>
                </a:cubicBezTo>
                <a:cubicBezTo>
                  <a:pt x="2464737" y="4876819"/>
                  <a:pt x="2491073" y="4869552"/>
                  <a:pt x="2514267" y="4855017"/>
                </a:cubicBezTo>
                <a:lnTo>
                  <a:pt x="4809792" y="3416742"/>
                </a:lnTo>
                <a:cubicBezTo>
                  <a:pt x="4851645" y="3390519"/>
                  <a:pt x="4876991" y="3344532"/>
                  <a:pt x="4876810" y="3295145"/>
                </a:cubicBezTo>
                <a:cubicBezTo>
                  <a:pt x="4876629" y="3245758"/>
                  <a:pt x="4850950" y="3199962"/>
                  <a:pt x="4808906" y="3174044"/>
                </a:cubicBezTo>
                <a:lnTo>
                  <a:pt x="4313282" y="2868521"/>
                </a:lnTo>
                <a:lnTo>
                  <a:pt x="4809430" y="2559710"/>
                </a:lnTo>
                <a:cubicBezTo>
                  <a:pt x="4851426" y="2533574"/>
                  <a:pt x="4876915" y="2487568"/>
                  <a:pt x="4876810" y="2438105"/>
                </a:cubicBezTo>
                <a:close/>
                <a:moveTo>
                  <a:pt x="412623" y="1580769"/>
                </a:moveTo>
                <a:lnTo>
                  <a:pt x="2438410" y="311496"/>
                </a:lnTo>
                <a:lnTo>
                  <a:pt x="4464196" y="1580769"/>
                </a:lnTo>
                <a:cubicBezTo>
                  <a:pt x="4444727" y="1592885"/>
                  <a:pt x="2496465" y="2805494"/>
                  <a:pt x="2438410" y="2841632"/>
                </a:cubicBezTo>
                <a:lnTo>
                  <a:pt x="412623" y="1580769"/>
                </a:lnTo>
                <a:close/>
                <a:moveTo>
                  <a:pt x="4463263" y="3296660"/>
                </a:moveTo>
                <a:lnTo>
                  <a:pt x="2438410" y="4565342"/>
                </a:lnTo>
                <a:lnTo>
                  <a:pt x="412223" y="3295822"/>
                </a:lnTo>
                <a:lnTo>
                  <a:pt x="830266" y="3034541"/>
                </a:lnTo>
                <a:lnTo>
                  <a:pt x="2362915" y="3988470"/>
                </a:lnTo>
                <a:cubicBezTo>
                  <a:pt x="2386022" y="4002853"/>
                  <a:pt x="2412216" y="4010044"/>
                  <a:pt x="2438410" y="4010044"/>
                </a:cubicBezTo>
                <a:cubicBezTo>
                  <a:pt x="2464604" y="4010044"/>
                  <a:pt x="2490797" y="4002853"/>
                  <a:pt x="2513905" y="3988470"/>
                </a:cubicBezTo>
                <a:lnTo>
                  <a:pt x="4042324" y="3037170"/>
                </a:lnTo>
                <a:lnTo>
                  <a:pt x="4463263" y="3296660"/>
                </a:lnTo>
                <a:close/>
                <a:moveTo>
                  <a:pt x="2438410" y="3698882"/>
                </a:moveTo>
                <a:lnTo>
                  <a:pt x="412861" y="2438172"/>
                </a:lnTo>
                <a:lnTo>
                  <a:pt x="830266" y="2177291"/>
                </a:lnTo>
                <a:lnTo>
                  <a:pt x="2362915" y="3131220"/>
                </a:lnTo>
                <a:cubicBezTo>
                  <a:pt x="2386022" y="3145603"/>
                  <a:pt x="2412216" y="3152794"/>
                  <a:pt x="2438410" y="3152794"/>
                </a:cubicBezTo>
                <a:cubicBezTo>
                  <a:pt x="2464604" y="3152794"/>
                  <a:pt x="2490797" y="3145603"/>
                  <a:pt x="2513905" y="3131220"/>
                </a:cubicBezTo>
                <a:lnTo>
                  <a:pt x="4042324" y="2179920"/>
                </a:lnTo>
                <a:lnTo>
                  <a:pt x="4462615" y="2439000"/>
                </a:lnTo>
                <a:cubicBezTo>
                  <a:pt x="4451004" y="2446230"/>
                  <a:pt x="2492036" y="3665496"/>
                  <a:pt x="2438410" y="3698882"/>
                </a:cubicBezTo>
                <a:close/>
              </a:path>
            </a:pathLst>
          </a:custGeom>
          <a:solidFill>
            <a:schemeClr val="bg1"/>
          </a:solidFill>
          <a:ln w="9525" cap="flat">
            <a:noFill/>
            <a:prstDash val="solid"/>
            <a:miter/>
          </a:ln>
        </p:spPr>
        <p:txBody>
          <a:bodyPr rtlCol="0" anchor="ctr"/>
          <a:lstStyle/>
          <a:p>
            <a:endParaRPr lang="en-ID"/>
          </a:p>
        </p:txBody>
      </p:sp>
      <p:grpSp>
        <p:nvGrpSpPr>
          <p:cNvPr id="49" name="Graphic 51">
            <a:extLst>
              <a:ext uri="{FF2B5EF4-FFF2-40B4-BE49-F238E27FC236}">
                <a16:creationId xmlns:a16="http://schemas.microsoft.com/office/drawing/2014/main" id="{AD899EFC-8E94-477A-9E2C-C53B5376D6A7}"/>
              </a:ext>
            </a:extLst>
          </p:cNvPr>
          <p:cNvGrpSpPr/>
          <p:nvPr/>
        </p:nvGrpSpPr>
        <p:grpSpPr>
          <a:xfrm>
            <a:off x="1523601" y="4383657"/>
            <a:ext cx="447665" cy="356111"/>
            <a:chOff x="8450262" y="4877082"/>
            <a:chExt cx="447665" cy="356111"/>
          </a:xfrm>
          <a:solidFill>
            <a:schemeClr val="bg1"/>
          </a:solidFill>
        </p:grpSpPr>
        <p:sp>
          <p:nvSpPr>
            <p:cNvPr id="50" name="Freeform: Shape 49">
              <a:extLst>
                <a:ext uri="{FF2B5EF4-FFF2-40B4-BE49-F238E27FC236}">
                  <a16:creationId xmlns:a16="http://schemas.microsoft.com/office/drawing/2014/main" id="{D64B9FEA-6BA3-4A53-870E-A5DE49DC8850}"/>
                </a:ext>
              </a:extLst>
            </p:cNvPr>
            <p:cNvSpPr/>
            <p:nvPr/>
          </p:nvSpPr>
          <p:spPr>
            <a:xfrm>
              <a:off x="8526566" y="5192492"/>
              <a:ext cx="295065" cy="40700"/>
            </a:xfrm>
            <a:custGeom>
              <a:avLst/>
              <a:gdLst>
                <a:gd name="connsiteX0" fmla="*/ 274730 w 295065"/>
                <a:gd name="connsiteY0" fmla="*/ 0 h 40700"/>
                <a:gd name="connsiteX1" fmla="*/ 20345 w 295065"/>
                <a:gd name="connsiteY1" fmla="*/ 0 h 40700"/>
                <a:gd name="connsiteX2" fmla="*/ 0 w 295065"/>
                <a:gd name="connsiteY2" fmla="*/ 20345 h 40700"/>
                <a:gd name="connsiteX3" fmla="*/ 20345 w 295065"/>
                <a:gd name="connsiteY3" fmla="*/ 40700 h 40700"/>
                <a:gd name="connsiteX4" fmla="*/ 274711 w 295065"/>
                <a:gd name="connsiteY4" fmla="*/ 40700 h 40700"/>
                <a:gd name="connsiteX5" fmla="*/ 295065 w 295065"/>
                <a:gd name="connsiteY5" fmla="*/ 20345 h 40700"/>
                <a:gd name="connsiteX6" fmla="*/ 274730 w 295065"/>
                <a:gd name="connsiteY6" fmla="*/ 0 h 40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5065" h="40700">
                  <a:moveTo>
                    <a:pt x="274730" y="0"/>
                  </a:moveTo>
                  <a:lnTo>
                    <a:pt x="20345" y="0"/>
                  </a:lnTo>
                  <a:cubicBezTo>
                    <a:pt x="9106" y="0"/>
                    <a:pt x="0" y="9106"/>
                    <a:pt x="0" y="20345"/>
                  </a:cubicBezTo>
                  <a:cubicBezTo>
                    <a:pt x="0" y="31585"/>
                    <a:pt x="9106" y="40700"/>
                    <a:pt x="20345" y="40700"/>
                  </a:cubicBezTo>
                  <a:lnTo>
                    <a:pt x="274711" y="40700"/>
                  </a:lnTo>
                  <a:cubicBezTo>
                    <a:pt x="285960" y="40700"/>
                    <a:pt x="295065" y="31585"/>
                    <a:pt x="295065" y="20345"/>
                  </a:cubicBezTo>
                  <a:cubicBezTo>
                    <a:pt x="295065" y="9106"/>
                    <a:pt x="285950" y="0"/>
                    <a:pt x="274730" y="0"/>
                  </a:cubicBezTo>
                  <a:close/>
                </a:path>
              </a:pathLst>
            </a:custGeom>
            <a:grpFill/>
            <a:ln w="9525" cap="flat">
              <a:noFill/>
              <a:prstDash val="solid"/>
              <a:miter/>
            </a:ln>
          </p:spPr>
          <p:txBody>
            <a:bodyPr rtlCol="0" anchor="ctr"/>
            <a:lstStyle/>
            <a:p>
              <a:endParaRPr lang="en-ID"/>
            </a:p>
          </p:txBody>
        </p:sp>
        <p:sp>
          <p:nvSpPr>
            <p:cNvPr id="51" name="Freeform: Shape 50">
              <a:extLst>
                <a:ext uri="{FF2B5EF4-FFF2-40B4-BE49-F238E27FC236}">
                  <a16:creationId xmlns:a16="http://schemas.microsoft.com/office/drawing/2014/main" id="{2BBC53DD-AC33-46D8-8FDA-7F7C81DE664D}"/>
                </a:ext>
              </a:extLst>
            </p:cNvPr>
            <p:cNvSpPr/>
            <p:nvPr/>
          </p:nvSpPr>
          <p:spPr>
            <a:xfrm>
              <a:off x="8521489" y="5024605"/>
              <a:ext cx="30527" cy="81400"/>
            </a:xfrm>
            <a:custGeom>
              <a:avLst/>
              <a:gdLst>
                <a:gd name="connsiteX0" fmla="*/ 0 w 30527"/>
                <a:gd name="connsiteY0" fmla="*/ 15259 h 81400"/>
                <a:gd name="connsiteX1" fmla="*/ 0 w 30527"/>
                <a:gd name="connsiteY1" fmla="*/ 66132 h 81400"/>
                <a:gd name="connsiteX2" fmla="*/ 15259 w 30527"/>
                <a:gd name="connsiteY2" fmla="*/ 81401 h 81400"/>
                <a:gd name="connsiteX3" fmla="*/ 30528 w 30527"/>
                <a:gd name="connsiteY3" fmla="*/ 66132 h 81400"/>
                <a:gd name="connsiteX4" fmla="*/ 30528 w 30527"/>
                <a:gd name="connsiteY4" fmla="*/ 15259 h 81400"/>
                <a:gd name="connsiteX5" fmla="*/ 15259 w 30527"/>
                <a:gd name="connsiteY5" fmla="*/ 0 h 81400"/>
                <a:gd name="connsiteX6" fmla="*/ 0 w 30527"/>
                <a:gd name="connsiteY6" fmla="*/ 15259 h 81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527" h="81400">
                  <a:moveTo>
                    <a:pt x="0" y="15259"/>
                  </a:moveTo>
                  <a:lnTo>
                    <a:pt x="0" y="66132"/>
                  </a:lnTo>
                  <a:cubicBezTo>
                    <a:pt x="0" y="74562"/>
                    <a:pt x="6839" y="81401"/>
                    <a:pt x="15259" y="81401"/>
                  </a:cubicBezTo>
                  <a:cubicBezTo>
                    <a:pt x="23689" y="81401"/>
                    <a:pt x="30528" y="74562"/>
                    <a:pt x="30528" y="66132"/>
                  </a:cubicBezTo>
                  <a:lnTo>
                    <a:pt x="30528" y="15259"/>
                  </a:lnTo>
                  <a:cubicBezTo>
                    <a:pt x="30528" y="6829"/>
                    <a:pt x="23689" y="0"/>
                    <a:pt x="15259" y="0"/>
                  </a:cubicBezTo>
                  <a:cubicBezTo>
                    <a:pt x="6829" y="10"/>
                    <a:pt x="0" y="6839"/>
                    <a:pt x="0" y="15259"/>
                  </a:cubicBezTo>
                  <a:close/>
                </a:path>
              </a:pathLst>
            </a:custGeom>
            <a:grpFill/>
            <a:ln w="9525" cap="flat">
              <a:noFill/>
              <a:prstDash val="solid"/>
              <a:miter/>
            </a:ln>
          </p:spPr>
          <p:txBody>
            <a:bodyPr rtlCol="0" anchor="ctr"/>
            <a:lstStyle/>
            <a:p>
              <a:endParaRPr lang="en-ID"/>
            </a:p>
          </p:txBody>
        </p:sp>
        <p:sp>
          <p:nvSpPr>
            <p:cNvPr id="52" name="Freeform: Shape 51">
              <a:extLst>
                <a:ext uri="{FF2B5EF4-FFF2-40B4-BE49-F238E27FC236}">
                  <a16:creationId xmlns:a16="http://schemas.microsoft.com/office/drawing/2014/main" id="{EEECF2B4-B895-455E-AA29-0CBE1A44D808}"/>
                </a:ext>
              </a:extLst>
            </p:cNvPr>
            <p:cNvSpPr/>
            <p:nvPr/>
          </p:nvSpPr>
          <p:spPr>
            <a:xfrm>
              <a:off x="8572353" y="5004259"/>
              <a:ext cx="30527" cy="101755"/>
            </a:xfrm>
            <a:custGeom>
              <a:avLst/>
              <a:gdLst>
                <a:gd name="connsiteX0" fmla="*/ 0 w 30527"/>
                <a:gd name="connsiteY0" fmla="*/ 15269 h 101755"/>
                <a:gd name="connsiteX1" fmla="*/ 0 w 30527"/>
                <a:gd name="connsiteY1" fmla="*/ 86487 h 101755"/>
                <a:gd name="connsiteX2" fmla="*/ 15269 w 30527"/>
                <a:gd name="connsiteY2" fmla="*/ 101756 h 101755"/>
                <a:gd name="connsiteX3" fmla="*/ 30528 w 30527"/>
                <a:gd name="connsiteY3" fmla="*/ 86487 h 101755"/>
                <a:gd name="connsiteX4" fmla="*/ 30528 w 30527"/>
                <a:gd name="connsiteY4" fmla="*/ 15269 h 101755"/>
                <a:gd name="connsiteX5" fmla="*/ 15269 w 30527"/>
                <a:gd name="connsiteY5" fmla="*/ 0 h 101755"/>
                <a:gd name="connsiteX6" fmla="*/ 0 w 30527"/>
                <a:gd name="connsiteY6" fmla="*/ 15269 h 1017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527" h="101755">
                  <a:moveTo>
                    <a:pt x="0" y="15269"/>
                  </a:moveTo>
                  <a:lnTo>
                    <a:pt x="0" y="86487"/>
                  </a:lnTo>
                  <a:cubicBezTo>
                    <a:pt x="0" y="94917"/>
                    <a:pt x="6839" y="101756"/>
                    <a:pt x="15269" y="101756"/>
                  </a:cubicBezTo>
                  <a:cubicBezTo>
                    <a:pt x="23689" y="101756"/>
                    <a:pt x="30528" y="94917"/>
                    <a:pt x="30528" y="86487"/>
                  </a:cubicBezTo>
                  <a:lnTo>
                    <a:pt x="30528" y="15269"/>
                  </a:lnTo>
                  <a:cubicBezTo>
                    <a:pt x="30528" y="6839"/>
                    <a:pt x="23689" y="0"/>
                    <a:pt x="15269" y="0"/>
                  </a:cubicBezTo>
                  <a:cubicBezTo>
                    <a:pt x="6839" y="0"/>
                    <a:pt x="0" y="6839"/>
                    <a:pt x="0" y="15269"/>
                  </a:cubicBezTo>
                  <a:close/>
                </a:path>
              </a:pathLst>
            </a:custGeom>
            <a:grpFill/>
            <a:ln w="9525" cap="flat">
              <a:noFill/>
              <a:prstDash val="solid"/>
              <a:miter/>
            </a:ln>
          </p:spPr>
          <p:txBody>
            <a:bodyPr rtlCol="0" anchor="ctr"/>
            <a:lstStyle/>
            <a:p>
              <a:endParaRPr lang="en-ID"/>
            </a:p>
          </p:txBody>
        </p:sp>
        <p:sp>
          <p:nvSpPr>
            <p:cNvPr id="53" name="Freeform: Shape 52">
              <a:extLst>
                <a:ext uri="{FF2B5EF4-FFF2-40B4-BE49-F238E27FC236}">
                  <a16:creationId xmlns:a16="http://schemas.microsoft.com/office/drawing/2014/main" id="{854C8DCB-D486-4964-802A-563F1E4EE7C7}"/>
                </a:ext>
              </a:extLst>
            </p:cNvPr>
            <p:cNvSpPr/>
            <p:nvPr/>
          </p:nvSpPr>
          <p:spPr>
            <a:xfrm>
              <a:off x="8623226" y="4983905"/>
              <a:ext cx="30527" cy="122100"/>
            </a:xfrm>
            <a:custGeom>
              <a:avLst/>
              <a:gdLst>
                <a:gd name="connsiteX0" fmla="*/ 0 w 30527"/>
                <a:gd name="connsiteY0" fmla="*/ 15269 h 122100"/>
                <a:gd name="connsiteX1" fmla="*/ 0 w 30527"/>
                <a:gd name="connsiteY1" fmla="*/ 106832 h 122100"/>
                <a:gd name="connsiteX2" fmla="*/ 15269 w 30527"/>
                <a:gd name="connsiteY2" fmla="*/ 122101 h 122100"/>
                <a:gd name="connsiteX3" fmla="*/ 30528 w 30527"/>
                <a:gd name="connsiteY3" fmla="*/ 106832 h 122100"/>
                <a:gd name="connsiteX4" fmla="*/ 30528 w 30527"/>
                <a:gd name="connsiteY4" fmla="*/ 15269 h 122100"/>
                <a:gd name="connsiteX5" fmla="*/ 15269 w 30527"/>
                <a:gd name="connsiteY5" fmla="*/ 0 h 122100"/>
                <a:gd name="connsiteX6" fmla="*/ 0 w 30527"/>
                <a:gd name="connsiteY6" fmla="*/ 15269 h 122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527" h="122100">
                  <a:moveTo>
                    <a:pt x="0" y="15269"/>
                  </a:moveTo>
                  <a:lnTo>
                    <a:pt x="0" y="106832"/>
                  </a:lnTo>
                  <a:cubicBezTo>
                    <a:pt x="0" y="115262"/>
                    <a:pt x="6839" y="122101"/>
                    <a:pt x="15269" y="122101"/>
                  </a:cubicBezTo>
                  <a:cubicBezTo>
                    <a:pt x="23689" y="122101"/>
                    <a:pt x="30528" y="115262"/>
                    <a:pt x="30528" y="106832"/>
                  </a:cubicBezTo>
                  <a:lnTo>
                    <a:pt x="30528" y="15269"/>
                  </a:lnTo>
                  <a:cubicBezTo>
                    <a:pt x="30528" y="6839"/>
                    <a:pt x="23689" y="0"/>
                    <a:pt x="15269" y="0"/>
                  </a:cubicBezTo>
                  <a:cubicBezTo>
                    <a:pt x="6839" y="0"/>
                    <a:pt x="0" y="6839"/>
                    <a:pt x="0" y="15269"/>
                  </a:cubicBezTo>
                  <a:close/>
                </a:path>
              </a:pathLst>
            </a:custGeom>
            <a:grpFill/>
            <a:ln w="9525" cap="flat">
              <a:noFill/>
              <a:prstDash val="solid"/>
              <a:miter/>
            </a:ln>
          </p:spPr>
          <p:txBody>
            <a:bodyPr rtlCol="0" anchor="ctr"/>
            <a:lstStyle/>
            <a:p>
              <a:endParaRPr lang="en-ID"/>
            </a:p>
          </p:txBody>
        </p:sp>
        <p:sp>
          <p:nvSpPr>
            <p:cNvPr id="54" name="Freeform: Shape 53">
              <a:extLst>
                <a:ext uri="{FF2B5EF4-FFF2-40B4-BE49-F238E27FC236}">
                  <a16:creationId xmlns:a16="http://schemas.microsoft.com/office/drawing/2014/main" id="{2D62E64A-371B-49DF-BF63-4231B07A3F99}"/>
                </a:ext>
              </a:extLst>
            </p:cNvPr>
            <p:cNvSpPr/>
            <p:nvPr/>
          </p:nvSpPr>
          <p:spPr>
            <a:xfrm>
              <a:off x="8450262" y="4877082"/>
              <a:ext cx="447665" cy="295074"/>
            </a:xfrm>
            <a:custGeom>
              <a:avLst/>
              <a:gdLst>
                <a:gd name="connsiteX0" fmla="*/ 427320 w 447665"/>
                <a:gd name="connsiteY0" fmla="*/ 0 h 295074"/>
                <a:gd name="connsiteX1" fmla="*/ 20355 w 447665"/>
                <a:gd name="connsiteY1" fmla="*/ 0 h 295074"/>
                <a:gd name="connsiteX2" fmla="*/ 0 w 447665"/>
                <a:gd name="connsiteY2" fmla="*/ 20355 h 295074"/>
                <a:gd name="connsiteX3" fmla="*/ 0 w 447665"/>
                <a:gd name="connsiteY3" fmla="*/ 274720 h 295074"/>
                <a:gd name="connsiteX4" fmla="*/ 20355 w 447665"/>
                <a:gd name="connsiteY4" fmla="*/ 295075 h 295074"/>
                <a:gd name="connsiteX5" fmla="*/ 408718 w 447665"/>
                <a:gd name="connsiteY5" fmla="*/ 295075 h 295074"/>
                <a:gd name="connsiteX6" fmla="*/ 406899 w 447665"/>
                <a:gd name="connsiteY6" fmla="*/ 293580 h 295074"/>
                <a:gd name="connsiteX7" fmla="*/ 378733 w 447665"/>
                <a:gd name="connsiteY7" fmla="*/ 265395 h 295074"/>
                <a:gd name="connsiteX8" fmla="*/ 325250 w 447665"/>
                <a:gd name="connsiteY8" fmla="*/ 279473 h 295074"/>
                <a:gd name="connsiteX9" fmla="*/ 255661 w 447665"/>
                <a:gd name="connsiteY9" fmla="*/ 254394 h 295074"/>
                <a:gd name="connsiteX10" fmla="*/ 40691 w 447665"/>
                <a:gd name="connsiteY10" fmla="*/ 254394 h 295074"/>
                <a:gd name="connsiteX11" fmla="*/ 40691 w 447665"/>
                <a:gd name="connsiteY11" fmla="*/ 40691 h 295074"/>
                <a:gd name="connsiteX12" fmla="*/ 406975 w 447665"/>
                <a:gd name="connsiteY12" fmla="*/ 40691 h 295074"/>
                <a:gd name="connsiteX13" fmla="*/ 406975 w 447665"/>
                <a:gd name="connsiteY13" fmla="*/ 98050 h 295074"/>
                <a:gd name="connsiteX14" fmla="*/ 434435 w 447665"/>
                <a:gd name="connsiteY14" fmla="*/ 170259 h 295074"/>
                <a:gd name="connsiteX15" fmla="*/ 420376 w 447665"/>
                <a:gd name="connsiteY15" fmla="*/ 223714 h 295074"/>
                <a:gd name="connsiteX16" fmla="*/ 447665 w 447665"/>
                <a:gd name="connsiteY16" fmla="*/ 251022 h 295074"/>
                <a:gd name="connsiteX17" fmla="*/ 447665 w 447665"/>
                <a:gd name="connsiteY17" fmla="*/ 20345 h 295074"/>
                <a:gd name="connsiteX18" fmla="*/ 427320 w 447665"/>
                <a:gd name="connsiteY18" fmla="*/ 0 h 2950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47665" h="295074">
                  <a:moveTo>
                    <a:pt x="427320" y="0"/>
                  </a:moveTo>
                  <a:lnTo>
                    <a:pt x="20355" y="0"/>
                  </a:lnTo>
                  <a:cubicBezTo>
                    <a:pt x="9115" y="0"/>
                    <a:pt x="0" y="9115"/>
                    <a:pt x="0" y="20355"/>
                  </a:cubicBezTo>
                  <a:lnTo>
                    <a:pt x="0" y="274720"/>
                  </a:lnTo>
                  <a:cubicBezTo>
                    <a:pt x="0" y="285960"/>
                    <a:pt x="9115" y="295075"/>
                    <a:pt x="20355" y="295075"/>
                  </a:cubicBezTo>
                  <a:lnTo>
                    <a:pt x="408718" y="295075"/>
                  </a:lnTo>
                  <a:cubicBezTo>
                    <a:pt x="408127" y="294551"/>
                    <a:pt x="407451" y="294123"/>
                    <a:pt x="406899" y="293580"/>
                  </a:cubicBezTo>
                  <a:lnTo>
                    <a:pt x="378733" y="265395"/>
                  </a:lnTo>
                  <a:cubicBezTo>
                    <a:pt x="362493" y="274568"/>
                    <a:pt x="344100" y="279473"/>
                    <a:pt x="325250" y="279473"/>
                  </a:cubicBezTo>
                  <a:cubicBezTo>
                    <a:pt x="299552" y="279473"/>
                    <a:pt x="275225" y="270615"/>
                    <a:pt x="255661" y="254394"/>
                  </a:cubicBezTo>
                  <a:lnTo>
                    <a:pt x="40691" y="254394"/>
                  </a:lnTo>
                  <a:lnTo>
                    <a:pt x="40691" y="40691"/>
                  </a:lnTo>
                  <a:lnTo>
                    <a:pt x="406975" y="40691"/>
                  </a:lnTo>
                  <a:lnTo>
                    <a:pt x="406975" y="98050"/>
                  </a:lnTo>
                  <a:cubicBezTo>
                    <a:pt x="424653" y="118005"/>
                    <a:pt x="434435" y="143342"/>
                    <a:pt x="434435" y="170259"/>
                  </a:cubicBezTo>
                  <a:cubicBezTo>
                    <a:pt x="434435" y="189109"/>
                    <a:pt x="429539" y="207493"/>
                    <a:pt x="420376" y="223714"/>
                  </a:cubicBezTo>
                  <a:lnTo>
                    <a:pt x="447665" y="251022"/>
                  </a:lnTo>
                  <a:lnTo>
                    <a:pt x="447665" y="20345"/>
                  </a:lnTo>
                  <a:cubicBezTo>
                    <a:pt x="447675" y="9115"/>
                    <a:pt x="438560" y="0"/>
                    <a:pt x="427320" y="0"/>
                  </a:cubicBezTo>
                  <a:close/>
                </a:path>
              </a:pathLst>
            </a:custGeom>
            <a:grpFill/>
            <a:ln w="9525" cap="flat">
              <a:noFill/>
              <a:prstDash val="solid"/>
              <a:miter/>
            </a:ln>
          </p:spPr>
          <p:txBody>
            <a:bodyPr rtlCol="0" anchor="ctr"/>
            <a:lstStyle/>
            <a:p>
              <a:endParaRPr lang="en-ID"/>
            </a:p>
          </p:txBody>
        </p:sp>
        <p:sp>
          <p:nvSpPr>
            <p:cNvPr id="55" name="Freeform: Shape 54">
              <a:extLst>
                <a:ext uri="{FF2B5EF4-FFF2-40B4-BE49-F238E27FC236}">
                  <a16:creationId xmlns:a16="http://schemas.microsoft.com/office/drawing/2014/main" id="{DAAFD565-A8C1-4296-B61F-3CF69EE77B3B}"/>
                </a:ext>
              </a:extLst>
            </p:cNvPr>
            <p:cNvSpPr/>
            <p:nvPr/>
          </p:nvSpPr>
          <p:spPr>
            <a:xfrm>
              <a:off x="8686682" y="4958530"/>
              <a:ext cx="200453" cy="200405"/>
            </a:xfrm>
            <a:custGeom>
              <a:avLst/>
              <a:gdLst>
                <a:gd name="connsiteX0" fmla="*/ 167164 w 200453"/>
                <a:gd name="connsiteY0" fmla="*/ 154276 h 200405"/>
                <a:gd name="connsiteX1" fmla="*/ 159763 w 200453"/>
                <a:gd name="connsiteY1" fmla="*/ 151695 h 200405"/>
                <a:gd name="connsiteX2" fmla="*/ 155486 w 200453"/>
                <a:gd name="connsiteY2" fmla="*/ 147418 h 200405"/>
                <a:gd name="connsiteX3" fmla="*/ 177660 w 200453"/>
                <a:gd name="connsiteY3" fmla="*/ 88830 h 200405"/>
                <a:gd name="connsiteX4" fmla="*/ 151667 w 200453"/>
                <a:gd name="connsiteY4" fmla="*/ 26032 h 200405"/>
                <a:gd name="connsiteX5" fmla="*/ 88830 w 200453"/>
                <a:gd name="connsiteY5" fmla="*/ 0 h 200405"/>
                <a:gd name="connsiteX6" fmla="*/ 26041 w 200453"/>
                <a:gd name="connsiteY6" fmla="*/ 26032 h 200405"/>
                <a:gd name="connsiteX7" fmla="*/ 0 w 200453"/>
                <a:gd name="connsiteY7" fmla="*/ 88830 h 200405"/>
                <a:gd name="connsiteX8" fmla="*/ 26041 w 200453"/>
                <a:gd name="connsiteY8" fmla="*/ 151638 h 200405"/>
                <a:gd name="connsiteX9" fmla="*/ 88830 w 200453"/>
                <a:gd name="connsiteY9" fmla="*/ 177651 h 200405"/>
                <a:gd name="connsiteX10" fmla="*/ 147418 w 200453"/>
                <a:gd name="connsiteY10" fmla="*/ 155467 h 200405"/>
                <a:gd name="connsiteX11" fmla="*/ 151714 w 200453"/>
                <a:gd name="connsiteY11" fmla="*/ 159734 h 200405"/>
                <a:gd name="connsiteX12" fmla="*/ 154295 w 200453"/>
                <a:gd name="connsiteY12" fmla="*/ 167154 h 200405"/>
                <a:gd name="connsiteX13" fmla="*/ 184899 w 200453"/>
                <a:gd name="connsiteY13" fmla="*/ 197758 h 200405"/>
                <a:gd name="connsiteX14" fmla="*/ 191348 w 200453"/>
                <a:gd name="connsiteY14" fmla="*/ 200406 h 200405"/>
                <a:gd name="connsiteX15" fmla="*/ 197796 w 200453"/>
                <a:gd name="connsiteY15" fmla="*/ 197758 h 200405"/>
                <a:gd name="connsiteX16" fmla="*/ 197796 w 200453"/>
                <a:gd name="connsiteY16" fmla="*/ 184890 h 200405"/>
                <a:gd name="connsiteX17" fmla="*/ 167164 w 200453"/>
                <a:gd name="connsiteY17" fmla="*/ 154276 h 200405"/>
                <a:gd name="connsiteX18" fmla="*/ 138779 w 200453"/>
                <a:gd name="connsiteY18" fmla="*/ 138732 h 200405"/>
                <a:gd name="connsiteX19" fmla="*/ 88830 w 200453"/>
                <a:gd name="connsiteY19" fmla="*/ 159449 h 200405"/>
                <a:gd name="connsiteX20" fmla="*/ 38919 w 200453"/>
                <a:gd name="connsiteY20" fmla="*/ 138751 h 200405"/>
                <a:gd name="connsiteX21" fmla="*/ 18231 w 200453"/>
                <a:gd name="connsiteY21" fmla="*/ 88821 h 200405"/>
                <a:gd name="connsiteX22" fmla="*/ 38919 w 200453"/>
                <a:gd name="connsiteY22" fmla="*/ 38900 h 200405"/>
                <a:gd name="connsiteX23" fmla="*/ 88830 w 200453"/>
                <a:gd name="connsiteY23" fmla="*/ 18202 h 200405"/>
                <a:gd name="connsiteX24" fmla="*/ 138779 w 200453"/>
                <a:gd name="connsiteY24" fmla="*/ 38900 h 200405"/>
                <a:gd name="connsiteX25" fmla="*/ 159449 w 200453"/>
                <a:gd name="connsiteY25" fmla="*/ 88821 h 200405"/>
                <a:gd name="connsiteX26" fmla="*/ 138779 w 200453"/>
                <a:gd name="connsiteY26" fmla="*/ 138732 h 2004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200453" h="200405">
                  <a:moveTo>
                    <a:pt x="167164" y="154276"/>
                  </a:moveTo>
                  <a:cubicBezTo>
                    <a:pt x="165135" y="152238"/>
                    <a:pt x="162411" y="151409"/>
                    <a:pt x="159763" y="151695"/>
                  </a:cubicBezTo>
                  <a:lnTo>
                    <a:pt x="155486" y="147418"/>
                  </a:lnTo>
                  <a:cubicBezTo>
                    <a:pt x="169774" y="131188"/>
                    <a:pt x="177660" y="110642"/>
                    <a:pt x="177660" y="88830"/>
                  </a:cubicBezTo>
                  <a:cubicBezTo>
                    <a:pt x="177660" y="65113"/>
                    <a:pt x="168431" y="42805"/>
                    <a:pt x="151667" y="26032"/>
                  </a:cubicBezTo>
                  <a:cubicBezTo>
                    <a:pt x="134874" y="9220"/>
                    <a:pt x="112576" y="0"/>
                    <a:pt x="88830" y="0"/>
                  </a:cubicBezTo>
                  <a:cubicBezTo>
                    <a:pt x="65122" y="0"/>
                    <a:pt x="42824" y="9230"/>
                    <a:pt x="26041" y="26032"/>
                  </a:cubicBezTo>
                  <a:cubicBezTo>
                    <a:pt x="9239" y="42805"/>
                    <a:pt x="0" y="65113"/>
                    <a:pt x="0" y="88830"/>
                  </a:cubicBezTo>
                  <a:cubicBezTo>
                    <a:pt x="0" y="112547"/>
                    <a:pt x="9258" y="134864"/>
                    <a:pt x="26041" y="151638"/>
                  </a:cubicBezTo>
                  <a:cubicBezTo>
                    <a:pt x="42824" y="168431"/>
                    <a:pt x="65122" y="177651"/>
                    <a:pt x="88830" y="177651"/>
                  </a:cubicBezTo>
                  <a:cubicBezTo>
                    <a:pt x="110671" y="177651"/>
                    <a:pt x="131207" y="169774"/>
                    <a:pt x="147418" y="155467"/>
                  </a:cubicBezTo>
                  <a:lnTo>
                    <a:pt x="151714" y="159734"/>
                  </a:lnTo>
                  <a:cubicBezTo>
                    <a:pt x="151428" y="162401"/>
                    <a:pt x="152248" y="165097"/>
                    <a:pt x="154295" y="167154"/>
                  </a:cubicBezTo>
                  <a:lnTo>
                    <a:pt x="184899" y="197758"/>
                  </a:lnTo>
                  <a:cubicBezTo>
                    <a:pt x="186680" y="199539"/>
                    <a:pt x="189005" y="200406"/>
                    <a:pt x="191348" y="200406"/>
                  </a:cubicBezTo>
                  <a:cubicBezTo>
                    <a:pt x="193662" y="200406"/>
                    <a:pt x="196005" y="199530"/>
                    <a:pt x="197796" y="197758"/>
                  </a:cubicBezTo>
                  <a:cubicBezTo>
                    <a:pt x="201339" y="194196"/>
                    <a:pt x="201339" y="188433"/>
                    <a:pt x="197796" y="184890"/>
                  </a:cubicBezTo>
                  <a:lnTo>
                    <a:pt x="167164" y="154276"/>
                  </a:lnTo>
                  <a:close/>
                  <a:moveTo>
                    <a:pt x="138779" y="138732"/>
                  </a:moveTo>
                  <a:cubicBezTo>
                    <a:pt x="125444" y="152076"/>
                    <a:pt x="107699" y="159449"/>
                    <a:pt x="88830" y="159449"/>
                  </a:cubicBezTo>
                  <a:cubicBezTo>
                    <a:pt x="69990" y="159449"/>
                    <a:pt x="52254" y="152095"/>
                    <a:pt x="38919" y="138751"/>
                  </a:cubicBezTo>
                  <a:cubicBezTo>
                    <a:pt x="25594" y="125425"/>
                    <a:pt x="18231" y="107680"/>
                    <a:pt x="18231" y="88821"/>
                  </a:cubicBezTo>
                  <a:cubicBezTo>
                    <a:pt x="18231" y="69971"/>
                    <a:pt x="25575" y="52235"/>
                    <a:pt x="38919" y="38900"/>
                  </a:cubicBezTo>
                  <a:cubicBezTo>
                    <a:pt x="52254" y="25556"/>
                    <a:pt x="70009" y="18202"/>
                    <a:pt x="88830" y="18202"/>
                  </a:cubicBezTo>
                  <a:cubicBezTo>
                    <a:pt x="107699" y="18202"/>
                    <a:pt x="125444" y="25546"/>
                    <a:pt x="138779" y="38900"/>
                  </a:cubicBezTo>
                  <a:cubicBezTo>
                    <a:pt x="152095" y="52235"/>
                    <a:pt x="159449" y="69971"/>
                    <a:pt x="159449" y="88821"/>
                  </a:cubicBezTo>
                  <a:cubicBezTo>
                    <a:pt x="159449" y="107680"/>
                    <a:pt x="152095" y="125397"/>
                    <a:pt x="138779" y="138732"/>
                  </a:cubicBezTo>
                  <a:close/>
                </a:path>
              </a:pathLst>
            </a:custGeom>
            <a:grpFill/>
            <a:ln w="9525" cap="flat">
              <a:noFill/>
              <a:prstDash val="solid"/>
              <a:miter/>
            </a:ln>
          </p:spPr>
          <p:txBody>
            <a:bodyPr rtlCol="0" anchor="ctr"/>
            <a:lstStyle/>
            <a:p>
              <a:endParaRPr lang="en-ID"/>
            </a:p>
          </p:txBody>
        </p:sp>
      </p:grpSp>
      <p:cxnSp>
        <p:nvCxnSpPr>
          <p:cNvPr id="57" name="Straight Arrow Connector 56">
            <a:extLst>
              <a:ext uri="{FF2B5EF4-FFF2-40B4-BE49-F238E27FC236}">
                <a16:creationId xmlns:a16="http://schemas.microsoft.com/office/drawing/2014/main" id="{09F8C6D1-741E-4685-9C74-25A9AF495B0A}"/>
              </a:ext>
            </a:extLst>
          </p:cNvPr>
          <p:cNvCxnSpPr>
            <a:cxnSpLocks/>
          </p:cNvCxnSpPr>
          <p:nvPr/>
        </p:nvCxnSpPr>
        <p:spPr>
          <a:xfrm>
            <a:off x="2572103" y="2909495"/>
            <a:ext cx="411113" cy="0"/>
          </a:xfrm>
          <a:prstGeom prst="straightConnector1">
            <a:avLst/>
          </a:prstGeom>
          <a:ln w="28575">
            <a:solidFill>
              <a:srgbClr val="AFAEEC"/>
            </a:solidFill>
            <a:tailEnd type="triangle"/>
          </a:ln>
        </p:spPr>
        <p:style>
          <a:lnRef idx="1">
            <a:schemeClr val="accent1"/>
          </a:lnRef>
          <a:fillRef idx="0">
            <a:schemeClr val="accent1"/>
          </a:fillRef>
          <a:effectRef idx="0">
            <a:schemeClr val="accent1"/>
          </a:effectRef>
          <a:fontRef idx="minor">
            <a:schemeClr val="tx1"/>
          </a:fontRef>
        </p:style>
      </p:cxnSp>
      <p:cxnSp>
        <p:nvCxnSpPr>
          <p:cNvPr id="58" name="Straight Arrow Connector 57">
            <a:extLst>
              <a:ext uri="{FF2B5EF4-FFF2-40B4-BE49-F238E27FC236}">
                <a16:creationId xmlns:a16="http://schemas.microsoft.com/office/drawing/2014/main" id="{CD846C17-B8CD-4293-9404-037931362187}"/>
              </a:ext>
            </a:extLst>
          </p:cNvPr>
          <p:cNvCxnSpPr>
            <a:cxnSpLocks/>
          </p:cNvCxnSpPr>
          <p:nvPr/>
        </p:nvCxnSpPr>
        <p:spPr>
          <a:xfrm>
            <a:off x="4564212" y="2909495"/>
            <a:ext cx="411113" cy="0"/>
          </a:xfrm>
          <a:prstGeom prst="straightConnector1">
            <a:avLst/>
          </a:prstGeom>
          <a:ln w="28575">
            <a:solidFill>
              <a:srgbClr val="AFAEEC"/>
            </a:solidFill>
            <a:tailEnd type="triangle"/>
          </a:ln>
        </p:spPr>
        <p:style>
          <a:lnRef idx="1">
            <a:schemeClr val="accent1"/>
          </a:lnRef>
          <a:fillRef idx="0">
            <a:schemeClr val="accent1"/>
          </a:fillRef>
          <a:effectRef idx="0">
            <a:schemeClr val="accent1"/>
          </a:effectRef>
          <a:fontRef idx="minor">
            <a:schemeClr val="tx1"/>
          </a:fontRef>
        </p:style>
      </p:cxnSp>
      <p:cxnSp>
        <p:nvCxnSpPr>
          <p:cNvPr id="59" name="Straight Arrow Connector 58">
            <a:extLst>
              <a:ext uri="{FF2B5EF4-FFF2-40B4-BE49-F238E27FC236}">
                <a16:creationId xmlns:a16="http://schemas.microsoft.com/office/drawing/2014/main" id="{F474FBF4-1650-4E76-9378-043111FE8A2D}"/>
              </a:ext>
            </a:extLst>
          </p:cNvPr>
          <p:cNvCxnSpPr>
            <a:cxnSpLocks/>
          </p:cNvCxnSpPr>
          <p:nvPr/>
        </p:nvCxnSpPr>
        <p:spPr>
          <a:xfrm>
            <a:off x="5750074" y="3573553"/>
            <a:ext cx="0" cy="355117"/>
          </a:xfrm>
          <a:prstGeom prst="straightConnector1">
            <a:avLst/>
          </a:prstGeom>
          <a:ln w="28575">
            <a:solidFill>
              <a:srgbClr val="AFAEEC"/>
            </a:solidFill>
            <a:tailEnd type="triangle"/>
          </a:ln>
        </p:spPr>
        <p:style>
          <a:lnRef idx="1">
            <a:schemeClr val="accent1"/>
          </a:lnRef>
          <a:fillRef idx="0">
            <a:schemeClr val="accent1"/>
          </a:fillRef>
          <a:effectRef idx="0">
            <a:schemeClr val="accent1"/>
          </a:effectRef>
          <a:fontRef idx="minor">
            <a:schemeClr val="tx1"/>
          </a:fontRef>
        </p:style>
      </p:cxnSp>
      <p:cxnSp>
        <p:nvCxnSpPr>
          <p:cNvPr id="62" name="Straight Arrow Connector 61">
            <a:extLst>
              <a:ext uri="{FF2B5EF4-FFF2-40B4-BE49-F238E27FC236}">
                <a16:creationId xmlns:a16="http://schemas.microsoft.com/office/drawing/2014/main" id="{0F6E3F2D-1683-4A1E-8E7D-3B8EEEA69ADC}"/>
              </a:ext>
            </a:extLst>
          </p:cNvPr>
          <p:cNvCxnSpPr>
            <a:cxnSpLocks/>
          </p:cNvCxnSpPr>
          <p:nvPr/>
        </p:nvCxnSpPr>
        <p:spPr>
          <a:xfrm flipH="1">
            <a:off x="2572103" y="4510834"/>
            <a:ext cx="411113" cy="0"/>
          </a:xfrm>
          <a:prstGeom prst="straightConnector1">
            <a:avLst/>
          </a:prstGeom>
          <a:ln w="28575">
            <a:solidFill>
              <a:srgbClr val="AFAEEC"/>
            </a:solidFill>
            <a:tailEnd type="triangle"/>
          </a:ln>
        </p:spPr>
        <p:style>
          <a:lnRef idx="1">
            <a:schemeClr val="accent1"/>
          </a:lnRef>
          <a:fillRef idx="0">
            <a:schemeClr val="accent1"/>
          </a:fillRef>
          <a:effectRef idx="0">
            <a:schemeClr val="accent1"/>
          </a:effectRef>
          <a:fontRef idx="minor">
            <a:schemeClr val="tx1"/>
          </a:fontRef>
        </p:style>
      </p:cxnSp>
      <p:cxnSp>
        <p:nvCxnSpPr>
          <p:cNvPr id="63" name="Straight Arrow Connector 62">
            <a:extLst>
              <a:ext uri="{FF2B5EF4-FFF2-40B4-BE49-F238E27FC236}">
                <a16:creationId xmlns:a16="http://schemas.microsoft.com/office/drawing/2014/main" id="{73E11C75-4C35-4BEE-ABAB-FE754359D294}"/>
              </a:ext>
            </a:extLst>
          </p:cNvPr>
          <p:cNvCxnSpPr>
            <a:cxnSpLocks/>
          </p:cNvCxnSpPr>
          <p:nvPr/>
        </p:nvCxnSpPr>
        <p:spPr>
          <a:xfrm flipH="1">
            <a:off x="4564212" y="4510834"/>
            <a:ext cx="411113" cy="0"/>
          </a:xfrm>
          <a:prstGeom prst="straightConnector1">
            <a:avLst/>
          </a:prstGeom>
          <a:ln w="28575">
            <a:solidFill>
              <a:srgbClr val="AFAEEC"/>
            </a:solidFill>
            <a:tailEnd type="triangle"/>
          </a:ln>
        </p:spPr>
        <p:style>
          <a:lnRef idx="1">
            <a:schemeClr val="accent1"/>
          </a:lnRef>
          <a:fillRef idx="0">
            <a:schemeClr val="accent1"/>
          </a:fillRef>
          <a:effectRef idx="0">
            <a:schemeClr val="accent1"/>
          </a:effectRef>
          <a:fontRef idx="minor">
            <a:schemeClr val="tx1"/>
          </a:fontRef>
        </p:style>
      </p:cxnSp>
      <p:sp>
        <p:nvSpPr>
          <p:cNvPr id="74" name="Rectangle 73">
            <a:extLst>
              <a:ext uri="{FF2B5EF4-FFF2-40B4-BE49-F238E27FC236}">
                <a16:creationId xmlns:a16="http://schemas.microsoft.com/office/drawing/2014/main" id="{481D88E3-21FC-4552-A9E5-581B05E7630B}"/>
              </a:ext>
            </a:extLst>
          </p:cNvPr>
          <p:cNvSpPr/>
          <p:nvPr/>
        </p:nvSpPr>
        <p:spPr>
          <a:xfrm>
            <a:off x="6782194" y="2588009"/>
            <a:ext cx="4181631" cy="1033424"/>
          </a:xfrm>
          <a:prstGeom prst="rect">
            <a:avLst/>
          </a:prstGeom>
        </p:spPr>
        <p:txBody>
          <a:bodyPr wrap="square">
            <a:spAutoFit/>
          </a:bodyPr>
          <a:lstStyle/>
          <a:p>
            <a:pPr algn="just">
              <a:lnSpc>
                <a:spcPct val="150000"/>
              </a:lnSpc>
            </a:pPr>
            <a:r>
              <a:rPr lang="en-US" sz="1050">
                <a:solidFill>
                  <a:schemeClr val="tx1">
                    <a:lumMod val="50000"/>
                    <a:lumOff val="50000"/>
                  </a:schemeClr>
                </a:solidFill>
                <a:latin typeface="Muli" pitchFamily="2" charset="0"/>
                <a:ea typeface="Open Sans" panose="020B0606030504020204" pitchFamily="34" charset="0"/>
                <a:cs typeface="Open Sans" panose="020B0606030504020204" pitchFamily="34" charset="0"/>
              </a:rPr>
              <a:t>At vero eos et accusamus et iusto odio dignissimos ducim blanditiis. ise praesentium voluptatum deleatque corrupti quos dolores et quas et molestias excepturi sint occaecati ducim blanditiis. ise praesentium quas et molestias.</a:t>
            </a:r>
          </a:p>
        </p:txBody>
      </p:sp>
      <p:sp>
        <p:nvSpPr>
          <p:cNvPr id="76" name="TextBox 75">
            <a:extLst>
              <a:ext uri="{FF2B5EF4-FFF2-40B4-BE49-F238E27FC236}">
                <a16:creationId xmlns:a16="http://schemas.microsoft.com/office/drawing/2014/main" id="{776C20B5-F198-442E-8833-2FAFDD7C6738}"/>
              </a:ext>
            </a:extLst>
          </p:cNvPr>
          <p:cNvSpPr txBox="1"/>
          <p:nvPr/>
        </p:nvSpPr>
        <p:spPr>
          <a:xfrm>
            <a:off x="6782193" y="2326399"/>
            <a:ext cx="1290738" cy="261610"/>
          </a:xfrm>
          <a:prstGeom prst="rect">
            <a:avLst/>
          </a:prstGeom>
          <a:noFill/>
        </p:spPr>
        <p:txBody>
          <a:bodyPr wrap="none" rtlCol="0">
            <a:spAutoFit/>
          </a:bodyPr>
          <a:lstStyle/>
          <a:p>
            <a:r>
              <a:rPr lang="en-US" sz="1100" b="1" spc="200">
                <a:solidFill>
                  <a:schemeClr val="tx1">
                    <a:lumMod val="75000"/>
                    <a:lumOff val="25000"/>
                  </a:schemeClr>
                </a:solidFill>
                <a:latin typeface="Poppins SemiBold" panose="00000700000000000000" pitchFamily="2" charset="0"/>
                <a:ea typeface="Open Sans" panose="020B0606030504020204" pitchFamily="34" charset="0"/>
                <a:cs typeface="Poppins SemiBold" panose="00000700000000000000" pitchFamily="2" charset="0"/>
              </a:rPr>
              <a:t>Description</a:t>
            </a:r>
          </a:p>
        </p:txBody>
      </p:sp>
      <p:sp>
        <p:nvSpPr>
          <p:cNvPr id="78" name="Rectangle 77">
            <a:extLst>
              <a:ext uri="{FF2B5EF4-FFF2-40B4-BE49-F238E27FC236}">
                <a16:creationId xmlns:a16="http://schemas.microsoft.com/office/drawing/2014/main" id="{B4870F3C-0865-4D87-A1AE-AF81DDFC0EF8}"/>
              </a:ext>
            </a:extLst>
          </p:cNvPr>
          <p:cNvSpPr/>
          <p:nvPr/>
        </p:nvSpPr>
        <p:spPr>
          <a:xfrm>
            <a:off x="6745800" y="3636798"/>
            <a:ext cx="2236864" cy="306302"/>
          </a:xfrm>
          <a:prstGeom prst="rect">
            <a:avLst/>
          </a:prstGeom>
        </p:spPr>
        <p:txBody>
          <a:bodyPr wrap="square">
            <a:spAutoFit/>
          </a:bodyPr>
          <a:lstStyle/>
          <a:p>
            <a:pPr marL="171450" indent="-171450" algn="ctr">
              <a:lnSpc>
                <a:spcPct val="150000"/>
              </a:lnSpc>
              <a:buFont typeface="Arial" panose="020B0604020202020204" pitchFamily="34" charset="0"/>
              <a:buChar char="•"/>
            </a:pPr>
            <a:r>
              <a:rPr lang="en-US" sz="1050" b="1">
                <a:solidFill>
                  <a:schemeClr val="tx1">
                    <a:lumMod val="50000"/>
                    <a:lumOff val="50000"/>
                  </a:schemeClr>
                </a:solidFill>
                <a:latin typeface="Muli" pitchFamily="2" charset="0"/>
                <a:ea typeface="Open Sans" panose="020B0606030504020204" pitchFamily="34" charset="0"/>
                <a:cs typeface="Open Sans" panose="020B0606030504020204" pitchFamily="34" charset="0"/>
              </a:rPr>
              <a:t>At vero eos et accusamus</a:t>
            </a:r>
          </a:p>
        </p:txBody>
      </p:sp>
      <p:sp>
        <p:nvSpPr>
          <p:cNvPr id="80" name="Rectangle 79">
            <a:extLst>
              <a:ext uri="{FF2B5EF4-FFF2-40B4-BE49-F238E27FC236}">
                <a16:creationId xmlns:a16="http://schemas.microsoft.com/office/drawing/2014/main" id="{7E607A84-3F40-4AFA-9AB7-9B2942B6BE7A}"/>
              </a:ext>
            </a:extLst>
          </p:cNvPr>
          <p:cNvSpPr/>
          <p:nvPr/>
        </p:nvSpPr>
        <p:spPr>
          <a:xfrm>
            <a:off x="6745800" y="3928670"/>
            <a:ext cx="2236864" cy="306302"/>
          </a:xfrm>
          <a:prstGeom prst="rect">
            <a:avLst/>
          </a:prstGeom>
        </p:spPr>
        <p:txBody>
          <a:bodyPr wrap="square">
            <a:spAutoFit/>
          </a:bodyPr>
          <a:lstStyle/>
          <a:p>
            <a:pPr marL="171450" indent="-171450" algn="ctr">
              <a:lnSpc>
                <a:spcPct val="150000"/>
              </a:lnSpc>
              <a:buFont typeface="Arial" panose="020B0604020202020204" pitchFamily="34" charset="0"/>
              <a:buChar char="•"/>
            </a:pPr>
            <a:r>
              <a:rPr lang="en-US" sz="1050" b="1">
                <a:solidFill>
                  <a:srgbClr val="AFAEEC"/>
                </a:solidFill>
                <a:latin typeface="Muli" pitchFamily="2" charset="0"/>
                <a:ea typeface="Open Sans" panose="020B0606030504020204" pitchFamily="34" charset="0"/>
                <a:cs typeface="Open Sans" panose="020B0606030504020204" pitchFamily="34" charset="0"/>
              </a:rPr>
              <a:t>At vero eos et accusamus</a:t>
            </a:r>
          </a:p>
        </p:txBody>
      </p:sp>
      <p:sp>
        <p:nvSpPr>
          <p:cNvPr id="81" name="Rectangle 80">
            <a:extLst>
              <a:ext uri="{FF2B5EF4-FFF2-40B4-BE49-F238E27FC236}">
                <a16:creationId xmlns:a16="http://schemas.microsoft.com/office/drawing/2014/main" id="{17F9ACE2-3338-4603-80BC-D6D7A251D218}"/>
              </a:ext>
            </a:extLst>
          </p:cNvPr>
          <p:cNvSpPr/>
          <p:nvPr/>
        </p:nvSpPr>
        <p:spPr>
          <a:xfrm>
            <a:off x="6745800" y="4250827"/>
            <a:ext cx="2236864" cy="306302"/>
          </a:xfrm>
          <a:prstGeom prst="rect">
            <a:avLst/>
          </a:prstGeom>
        </p:spPr>
        <p:txBody>
          <a:bodyPr wrap="square">
            <a:spAutoFit/>
          </a:bodyPr>
          <a:lstStyle/>
          <a:p>
            <a:pPr marL="171450" indent="-171450" algn="ctr">
              <a:lnSpc>
                <a:spcPct val="150000"/>
              </a:lnSpc>
              <a:buFont typeface="Arial" panose="020B0604020202020204" pitchFamily="34" charset="0"/>
              <a:buChar char="•"/>
            </a:pPr>
            <a:r>
              <a:rPr lang="en-US" sz="1050" b="1">
                <a:solidFill>
                  <a:schemeClr val="tx1">
                    <a:lumMod val="50000"/>
                    <a:lumOff val="50000"/>
                  </a:schemeClr>
                </a:solidFill>
                <a:latin typeface="Muli" pitchFamily="2" charset="0"/>
                <a:ea typeface="Open Sans" panose="020B0606030504020204" pitchFamily="34" charset="0"/>
                <a:cs typeface="Open Sans" panose="020B0606030504020204" pitchFamily="34" charset="0"/>
              </a:rPr>
              <a:t>At vero eos et accusamus</a:t>
            </a:r>
          </a:p>
        </p:txBody>
      </p:sp>
      <p:sp>
        <p:nvSpPr>
          <p:cNvPr id="82" name="Rectangle 81">
            <a:extLst>
              <a:ext uri="{FF2B5EF4-FFF2-40B4-BE49-F238E27FC236}">
                <a16:creationId xmlns:a16="http://schemas.microsoft.com/office/drawing/2014/main" id="{264917CC-7E1A-4536-B2E4-0D96D43F4986}"/>
              </a:ext>
            </a:extLst>
          </p:cNvPr>
          <p:cNvSpPr/>
          <p:nvPr/>
        </p:nvSpPr>
        <p:spPr>
          <a:xfrm>
            <a:off x="8982664" y="4208292"/>
            <a:ext cx="2236864" cy="306302"/>
          </a:xfrm>
          <a:prstGeom prst="rect">
            <a:avLst/>
          </a:prstGeom>
        </p:spPr>
        <p:txBody>
          <a:bodyPr wrap="square">
            <a:spAutoFit/>
          </a:bodyPr>
          <a:lstStyle/>
          <a:p>
            <a:pPr marL="171450" indent="-171450" algn="ctr">
              <a:lnSpc>
                <a:spcPct val="150000"/>
              </a:lnSpc>
              <a:buFont typeface="Arial" panose="020B0604020202020204" pitchFamily="34" charset="0"/>
              <a:buChar char="•"/>
            </a:pPr>
            <a:r>
              <a:rPr lang="en-US" sz="1050" b="1">
                <a:solidFill>
                  <a:srgbClr val="AFAEEC"/>
                </a:solidFill>
                <a:latin typeface="Muli" pitchFamily="2" charset="0"/>
                <a:ea typeface="Open Sans" panose="020B0606030504020204" pitchFamily="34" charset="0"/>
                <a:cs typeface="Open Sans" panose="020B0606030504020204" pitchFamily="34" charset="0"/>
              </a:rPr>
              <a:t>At vero eos et accusamus</a:t>
            </a:r>
          </a:p>
        </p:txBody>
      </p:sp>
      <p:sp>
        <p:nvSpPr>
          <p:cNvPr id="83" name="Rectangle 82">
            <a:extLst>
              <a:ext uri="{FF2B5EF4-FFF2-40B4-BE49-F238E27FC236}">
                <a16:creationId xmlns:a16="http://schemas.microsoft.com/office/drawing/2014/main" id="{D1108C1F-C125-41ED-BE2F-C7E7CEB00B48}"/>
              </a:ext>
            </a:extLst>
          </p:cNvPr>
          <p:cNvSpPr/>
          <p:nvPr/>
        </p:nvSpPr>
        <p:spPr>
          <a:xfrm>
            <a:off x="8982664" y="3653883"/>
            <a:ext cx="2236864" cy="306302"/>
          </a:xfrm>
          <a:prstGeom prst="rect">
            <a:avLst/>
          </a:prstGeom>
        </p:spPr>
        <p:txBody>
          <a:bodyPr wrap="square">
            <a:spAutoFit/>
          </a:bodyPr>
          <a:lstStyle/>
          <a:p>
            <a:pPr marL="171450" indent="-171450" algn="ctr">
              <a:lnSpc>
                <a:spcPct val="150000"/>
              </a:lnSpc>
              <a:buFont typeface="Arial" panose="020B0604020202020204" pitchFamily="34" charset="0"/>
              <a:buChar char="•"/>
            </a:pPr>
            <a:r>
              <a:rPr lang="en-US" sz="1050" b="1">
                <a:solidFill>
                  <a:srgbClr val="AFAEEC"/>
                </a:solidFill>
                <a:latin typeface="Muli" pitchFamily="2" charset="0"/>
                <a:ea typeface="Open Sans" panose="020B0606030504020204" pitchFamily="34" charset="0"/>
                <a:cs typeface="Open Sans" panose="020B0606030504020204" pitchFamily="34" charset="0"/>
              </a:rPr>
              <a:t>At vero eos et accusamus</a:t>
            </a:r>
          </a:p>
        </p:txBody>
      </p:sp>
      <p:sp>
        <p:nvSpPr>
          <p:cNvPr id="84" name="Rectangle 83">
            <a:extLst>
              <a:ext uri="{FF2B5EF4-FFF2-40B4-BE49-F238E27FC236}">
                <a16:creationId xmlns:a16="http://schemas.microsoft.com/office/drawing/2014/main" id="{EEB468C0-410C-4F03-A297-B34ADB092F31}"/>
              </a:ext>
            </a:extLst>
          </p:cNvPr>
          <p:cNvSpPr/>
          <p:nvPr/>
        </p:nvSpPr>
        <p:spPr>
          <a:xfrm>
            <a:off x="8982664" y="3945755"/>
            <a:ext cx="2236864" cy="306302"/>
          </a:xfrm>
          <a:prstGeom prst="rect">
            <a:avLst/>
          </a:prstGeom>
        </p:spPr>
        <p:txBody>
          <a:bodyPr wrap="square">
            <a:spAutoFit/>
          </a:bodyPr>
          <a:lstStyle/>
          <a:p>
            <a:pPr marL="171450" indent="-171450" algn="ctr">
              <a:lnSpc>
                <a:spcPct val="150000"/>
              </a:lnSpc>
              <a:buFont typeface="Arial" panose="020B0604020202020204" pitchFamily="34" charset="0"/>
              <a:buChar char="•"/>
            </a:pPr>
            <a:r>
              <a:rPr lang="en-US" sz="1050" b="1">
                <a:solidFill>
                  <a:schemeClr val="tx1">
                    <a:lumMod val="50000"/>
                    <a:lumOff val="50000"/>
                  </a:schemeClr>
                </a:solidFill>
                <a:latin typeface="Muli" pitchFamily="2" charset="0"/>
                <a:ea typeface="Open Sans" panose="020B0606030504020204" pitchFamily="34" charset="0"/>
                <a:cs typeface="Open Sans" panose="020B0606030504020204" pitchFamily="34" charset="0"/>
              </a:rPr>
              <a:t>At vero eos et accusamus</a:t>
            </a:r>
          </a:p>
        </p:txBody>
      </p:sp>
      <p:sp>
        <p:nvSpPr>
          <p:cNvPr id="98" name="TextBox 97">
            <a:extLst>
              <a:ext uri="{FF2B5EF4-FFF2-40B4-BE49-F238E27FC236}">
                <a16:creationId xmlns:a16="http://schemas.microsoft.com/office/drawing/2014/main" id="{E9421744-0FF9-4006-91A9-A1A046511393}"/>
              </a:ext>
            </a:extLst>
          </p:cNvPr>
          <p:cNvSpPr txBox="1"/>
          <p:nvPr/>
        </p:nvSpPr>
        <p:spPr>
          <a:xfrm>
            <a:off x="9599108" y="4719417"/>
            <a:ext cx="1442120" cy="335936"/>
          </a:xfrm>
          <a:prstGeom prst="hexagon">
            <a:avLst/>
          </a:prstGeom>
          <a:noFill/>
          <a:ln>
            <a:solidFill>
              <a:srgbClr val="AFAEEC"/>
            </a:solidFill>
          </a:ln>
        </p:spPr>
        <p:txBody>
          <a:bodyPr wrap="square" rtlCol="0">
            <a:spAutoFit/>
          </a:bodyPr>
          <a:lstStyle/>
          <a:p>
            <a:pPr algn="ctr"/>
            <a:r>
              <a:rPr lang="en-US" sz="1100" b="1" spc="200">
                <a:solidFill>
                  <a:srgbClr val="AFAEEC"/>
                </a:solidFill>
                <a:latin typeface="Poppins SemiBold" panose="00000700000000000000" pitchFamily="2" charset="0"/>
                <a:ea typeface="Open Sans" panose="020B0606030504020204" pitchFamily="34" charset="0"/>
                <a:cs typeface="Poppins SemiBold" panose="00000700000000000000" pitchFamily="2" charset="0"/>
              </a:rPr>
              <a:t>Next Now</a:t>
            </a:r>
          </a:p>
        </p:txBody>
      </p:sp>
      <p:sp>
        <p:nvSpPr>
          <p:cNvPr id="100" name="Oval 99">
            <a:extLst>
              <a:ext uri="{FF2B5EF4-FFF2-40B4-BE49-F238E27FC236}">
                <a16:creationId xmlns:a16="http://schemas.microsoft.com/office/drawing/2014/main" id="{1BC31D09-6AE1-4355-A456-E0926CF509B2}"/>
              </a:ext>
            </a:extLst>
          </p:cNvPr>
          <p:cNvSpPr/>
          <p:nvPr/>
        </p:nvSpPr>
        <p:spPr>
          <a:xfrm>
            <a:off x="1282009" y="2453547"/>
            <a:ext cx="920092" cy="920092"/>
          </a:xfrm>
          <a:prstGeom prst="ellipse">
            <a:avLst/>
          </a:prstGeom>
          <a:noFill/>
          <a:ln>
            <a:solidFill>
              <a:srgbClr val="AFAEE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1200"/>
          </a:p>
        </p:txBody>
      </p:sp>
      <p:sp>
        <p:nvSpPr>
          <p:cNvPr id="101" name="Oval 100">
            <a:extLst>
              <a:ext uri="{FF2B5EF4-FFF2-40B4-BE49-F238E27FC236}">
                <a16:creationId xmlns:a16="http://schemas.microsoft.com/office/drawing/2014/main" id="{F05FD4B3-C776-4608-A52E-CA535B13C0CA}"/>
              </a:ext>
            </a:extLst>
          </p:cNvPr>
          <p:cNvSpPr/>
          <p:nvPr/>
        </p:nvSpPr>
        <p:spPr>
          <a:xfrm>
            <a:off x="5290028" y="2453547"/>
            <a:ext cx="920092" cy="920092"/>
          </a:xfrm>
          <a:prstGeom prst="ellipse">
            <a:avLst/>
          </a:prstGeom>
          <a:noFill/>
          <a:ln>
            <a:solidFill>
              <a:srgbClr val="AFAEE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1200"/>
          </a:p>
        </p:txBody>
      </p:sp>
      <p:sp>
        <p:nvSpPr>
          <p:cNvPr id="142" name="Oval 141">
            <a:extLst>
              <a:ext uri="{FF2B5EF4-FFF2-40B4-BE49-F238E27FC236}">
                <a16:creationId xmlns:a16="http://schemas.microsoft.com/office/drawing/2014/main" id="{A68C03E2-B5EE-4C6F-951E-AD6E68F29373}"/>
              </a:ext>
            </a:extLst>
          </p:cNvPr>
          <p:cNvSpPr/>
          <p:nvPr/>
        </p:nvSpPr>
        <p:spPr>
          <a:xfrm>
            <a:off x="3268871" y="4101665"/>
            <a:ext cx="920092" cy="920092"/>
          </a:xfrm>
          <a:prstGeom prst="ellipse">
            <a:avLst/>
          </a:prstGeom>
          <a:noFill/>
          <a:ln>
            <a:solidFill>
              <a:srgbClr val="AFAEE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1200"/>
          </a:p>
        </p:txBody>
      </p:sp>
      <p:sp>
        <p:nvSpPr>
          <p:cNvPr id="183" name="Oval 182">
            <a:extLst>
              <a:ext uri="{FF2B5EF4-FFF2-40B4-BE49-F238E27FC236}">
                <a16:creationId xmlns:a16="http://schemas.microsoft.com/office/drawing/2014/main" id="{B1002D75-0605-4E15-BF39-898DBBF23AAD}"/>
              </a:ext>
            </a:extLst>
          </p:cNvPr>
          <p:cNvSpPr/>
          <p:nvPr/>
        </p:nvSpPr>
        <p:spPr>
          <a:xfrm>
            <a:off x="3282351" y="2453547"/>
            <a:ext cx="920092" cy="920092"/>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1200"/>
          </a:p>
        </p:txBody>
      </p:sp>
      <p:sp>
        <p:nvSpPr>
          <p:cNvPr id="184" name="Oval 183">
            <a:extLst>
              <a:ext uri="{FF2B5EF4-FFF2-40B4-BE49-F238E27FC236}">
                <a16:creationId xmlns:a16="http://schemas.microsoft.com/office/drawing/2014/main" id="{2494723C-80D4-4A5D-BD5E-8E0E22A87538}"/>
              </a:ext>
            </a:extLst>
          </p:cNvPr>
          <p:cNvSpPr/>
          <p:nvPr/>
        </p:nvSpPr>
        <p:spPr>
          <a:xfrm>
            <a:off x="1282009" y="4113768"/>
            <a:ext cx="920092" cy="920092"/>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1200"/>
          </a:p>
        </p:txBody>
      </p:sp>
      <p:sp>
        <p:nvSpPr>
          <p:cNvPr id="185" name="Oval 184">
            <a:extLst>
              <a:ext uri="{FF2B5EF4-FFF2-40B4-BE49-F238E27FC236}">
                <a16:creationId xmlns:a16="http://schemas.microsoft.com/office/drawing/2014/main" id="{121EF94D-8E88-4DC1-BB39-771763B588C6}"/>
              </a:ext>
            </a:extLst>
          </p:cNvPr>
          <p:cNvSpPr/>
          <p:nvPr/>
        </p:nvSpPr>
        <p:spPr>
          <a:xfrm>
            <a:off x="5290028" y="4113768"/>
            <a:ext cx="920092" cy="920092"/>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1200"/>
          </a:p>
        </p:txBody>
      </p:sp>
    </p:spTree>
    <p:extLst>
      <p:ext uri="{BB962C8B-B14F-4D97-AF65-F5344CB8AC3E}">
        <p14:creationId xmlns:p14="http://schemas.microsoft.com/office/powerpoint/2010/main" val="89672132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Group 33">
            <a:extLst>
              <a:ext uri="{FF2B5EF4-FFF2-40B4-BE49-F238E27FC236}">
                <a16:creationId xmlns:a16="http://schemas.microsoft.com/office/drawing/2014/main" id="{6C468DD6-DB19-4CB9-BC38-F055B9A3084B}"/>
              </a:ext>
            </a:extLst>
          </p:cNvPr>
          <p:cNvGrpSpPr/>
          <p:nvPr/>
        </p:nvGrpSpPr>
        <p:grpSpPr>
          <a:xfrm>
            <a:off x="6030685" y="999310"/>
            <a:ext cx="4591872" cy="1161726"/>
            <a:chOff x="6030685" y="999310"/>
            <a:chExt cx="4591872" cy="1161726"/>
          </a:xfrm>
        </p:grpSpPr>
        <p:sp>
          <p:nvSpPr>
            <p:cNvPr id="27" name="Oval 26">
              <a:extLst>
                <a:ext uri="{FF2B5EF4-FFF2-40B4-BE49-F238E27FC236}">
                  <a16:creationId xmlns:a16="http://schemas.microsoft.com/office/drawing/2014/main" id="{9C9D3DE7-32D7-459B-B6BB-E6C3C510A367}"/>
                </a:ext>
              </a:extLst>
            </p:cNvPr>
            <p:cNvSpPr/>
            <p:nvPr/>
          </p:nvSpPr>
          <p:spPr>
            <a:xfrm>
              <a:off x="6030685" y="999310"/>
              <a:ext cx="775063" cy="775063"/>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9" name="Oval 28">
              <a:extLst>
                <a:ext uri="{FF2B5EF4-FFF2-40B4-BE49-F238E27FC236}">
                  <a16:creationId xmlns:a16="http://schemas.microsoft.com/office/drawing/2014/main" id="{4A7A705F-2A53-4FBF-9146-E0C411570E29}"/>
                </a:ext>
              </a:extLst>
            </p:cNvPr>
            <p:cNvSpPr/>
            <p:nvPr/>
          </p:nvSpPr>
          <p:spPr>
            <a:xfrm>
              <a:off x="7302136" y="999310"/>
              <a:ext cx="775063" cy="775063"/>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31" name="Oval 30">
              <a:extLst>
                <a:ext uri="{FF2B5EF4-FFF2-40B4-BE49-F238E27FC236}">
                  <a16:creationId xmlns:a16="http://schemas.microsoft.com/office/drawing/2014/main" id="{C85152AA-D9A0-43A4-AB28-C1C0E3448C06}"/>
                </a:ext>
              </a:extLst>
            </p:cNvPr>
            <p:cNvSpPr/>
            <p:nvPr/>
          </p:nvSpPr>
          <p:spPr>
            <a:xfrm>
              <a:off x="8573587" y="999310"/>
              <a:ext cx="775063" cy="775063"/>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33" name="Oval 32">
              <a:extLst>
                <a:ext uri="{FF2B5EF4-FFF2-40B4-BE49-F238E27FC236}">
                  <a16:creationId xmlns:a16="http://schemas.microsoft.com/office/drawing/2014/main" id="{FFFB5C33-4D2C-472E-AD68-CF4E5E321C3D}"/>
                </a:ext>
              </a:extLst>
            </p:cNvPr>
            <p:cNvSpPr/>
            <p:nvPr/>
          </p:nvSpPr>
          <p:spPr>
            <a:xfrm>
              <a:off x="9845038" y="999310"/>
              <a:ext cx="775063" cy="775063"/>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nvGrpSpPr>
            <p:cNvPr id="2" name="Graphic 42">
              <a:extLst>
                <a:ext uri="{FF2B5EF4-FFF2-40B4-BE49-F238E27FC236}">
                  <a16:creationId xmlns:a16="http://schemas.microsoft.com/office/drawing/2014/main" id="{4AE7C6C3-9256-494B-B33E-49DE114AE9D9}"/>
                </a:ext>
              </a:extLst>
            </p:cNvPr>
            <p:cNvGrpSpPr/>
            <p:nvPr/>
          </p:nvGrpSpPr>
          <p:grpSpPr>
            <a:xfrm>
              <a:off x="6183693" y="1141543"/>
              <a:ext cx="466394" cy="466394"/>
              <a:chOff x="3657600" y="4015270"/>
              <a:chExt cx="1852130" cy="1852130"/>
            </a:xfrm>
            <a:solidFill>
              <a:schemeClr val="bg1"/>
            </a:solidFill>
          </p:grpSpPr>
          <p:sp>
            <p:nvSpPr>
              <p:cNvPr id="3" name="Freeform: Shape 2">
                <a:extLst>
                  <a:ext uri="{FF2B5EF4-FFF2-40B4-BE49-F238E27FC236}">
                    <a16:creationId xmlns:a16="http://schemas.microsoft.com/office/drawing/2014/main" id="{F096097B-2738-4495-850C-0C20C5E90D5E}"/>
                  </a:ext>
                </a:extLst>
              </p:cNvPr>
              <p:cNvSpPr/>
              <p:nvPr/>
            </p:nvSpPr>
            <p:spPr>
              <a:xfrm>
                <a:off x="4844120" y="4333604"/>
                <a:ext cx="347274" cy="347274"/>
              </a:xfrm>
              <a:custGeom>
                <a:avLst/>
                <a:gdLst>
                  <a:gd name="connsiteX0" fmla="*/ 173637 w 347274"/>
                  <a:gd name="connsiteY0" fmla="*/ 0 h 347274"/>
                  <a:gd name="connsiteX1" fmla="*/ 0 w 347274"/>
                  <a:gd name="connsiteY1" fmla="*/ 173637 h 347274"/>
                  <a:gd name="connsiteX2" fmla="*/ 173637 w 347274"/>
                  <a:gd name="connsiteY2" fmla="*/ 347274 h 347274"/>
                  <a:gd name="connsiteX3" fmla="*/ 347274 w 347274"/>
                  <a:gd name="connsiteY3" fmla="*/ 173637 h 347274"/>
                  <a:gd name="connsiteX4" fmla="*/ 173637 w 347274"/>
                  <a:gd name="connsiteY4" fmla="*/ 0 h 347274"/>
                  <a:gd name="connsiteX5" fmla="*/ 173637 w 347274"/>
                  <a:gd name="connsiteY5" fmla="*/ 289395 h 347274"/>
                  <a:gd name="connsiteX6" fmla="*/ 57879 w 347274"/>
                  <a:gd name="connsiteY6" fmla="*/ 173637 h 347274"/>
                  <a:gd name="connsiteX7" fmla="*/ 173637 w 347274"/>
                  <a:gd name="connsiteY7" fmla="*/ 57879 h 347274"/>
                  <a:gd name="connsiteX8" fmla="*/ 289395 w 347274"/>
                  <a:gd name="connsiteY8" fmla="*/ 173637 h 347274"/>
                  <a:gd name="connsiteX9" fmla="*/ 173637 w 347274"/>
                  <a:gd name="connsiteY9" fmla="*/ 289395 h 3472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47274" h="347274">
                    <a:moveTo>
                      <a:pt x="173637" y="0"/>
                    </a:moveTo>
                    <a:cubicBezTo>
                      <a:pt x="77740" y="0"/>
                      <a:pt x="0" y="77740"/>
                      <a:pt x="0" y="173637"/>
                    </a:cubicBezTo>
                    <a:cubicBezTo>
                      <a:pt x="0" y="269534"/>
                      <a:pt x="77740" y="347274"/>
                      <a:pt x="173637" y="347274"/>
                    </a:cubicBezTo>
                    <a:cubicBezTo>
                      <a:pt x="269534" y="347274"/>
                      <a:pt x="347274" y="269534"/>
                      <a:pt x="347274" y="173637"/>
                    </a:cubicBezTo>
                    <a:cubicBezTo>
                      <a:pt x="347167" y="77785"/>
                      <a:pt x="269490" y="108"/>
                      <a:pt x="173637" y="0"/>
                    </a:cubicBezTo>
                    <a:close/>
                    <a:moveTo>
                      <a:pt x="173637" y="289395"/>
                    </a:moveTo>
                    <a:cubicBezTo>
                      <a:pt x="109706" y="289395"/>
                      <a:pt x="57879" y="237569"/>
                      <a:pt x="57879" y="173637"/>
                    </a:cubicBezTo>
                    <a:cubicBezTo>
                      <a:pt x="57879" y="109706"/>
                      <a:pt x="109706" y="57879"/>
                      <a:pt x="173637" y="57879"/>
                    </a:cubicBezTo>
                    <a:cubicBezTo>
                      <a:pt x="237569" y="57879"/>
                      <a:pt x="289395" y="109706"/>
                      <a:pt x="289395" y="173637"/>
                    </a:cubicBezTo>
                    <a:cubicBezTo>
                      <a:pt x="289323" y="237539"/>
                      <a:pt x="237539" y="289323"/>
                      <a:pt x="173637" y="289395"/>
                    </a:cubicBezTo>
                    <a:close/>
                  </a:path>
                </a:pathLst>
              </a:custGeom>
              <a:grpFill/>
              <a:ln w="3609" cap="flat">
                <a:noFill/>
                <a:prstDash val="solid"/>
                <a:miter/>
              </a:ln>
            </p:spPr>
            <p:txBody>
              <a:bodyPr rtlCol="0" anchor="ctr"/>
              <a:lstStyle/>
              <a:p>
                <a:endParaRPr lang="en-ID"/>
              </a:p>
            </p:txBody>
          </p:sp>
          <p:sp>
            <p:nvSpPr>
              <p:cNvPr id="4" name="Freeform: Shape 3">
                <a:extLst>
                  <a:ext uri="{FF2B5EF4-FFF2-40B4-BE49-F238E27FC236}">
                    <a16:creationId xmlns:a16="http://schemas.microsoft.com/office/drawing/2014/main" id="{D12A0FD1-016F-4499-93DA-59CA4BCF04AE}"/>
                  </a:ext>
                </a:extLst>
              </p:cNvPr>
              <p:cNvSpPr/>
              <p:nvPr/>
            </p:nvSpPr>
            <p:spPr>
              <a:xfrm>
                <a:off x="4455136" y="4891930"/>
                <a:ext cx="158923" cy="177629"/>
              </a:xfrm>
              <a:custGeom>
                <a:avLst/>
                <a:gdLst>
                  <a:gd name="connsiteX0" fmla="*/ 125017 w 158923"/>
                  <a:gd name="connsiteY0" fmla="*/ 74834 h 177629"/>
                  <a:gd name="connsiteX1" fmla="*/ 158924 w 158923"/>
                  <a:gd name="connsiteY1" fmla="*/ 40929 h 177629"/>
                  <a:gd name="connsiteX2" fmla="*/ 118001 w 158923"/>
                  <a:gd name="connsiteY2" fmla="*/ 0 h 177629"/>
                  <a:gd name="connsiteX3" fmla="*/ 84091 w 158923"/>
                  <a:gd name="connsiteY3" fmla="*/ 33906 h 177629"/>
                  <a:gd name="connsiteX4" fmla="*/ 0 w 158923"/>
                  <a:gd name="connsiteY4" fmla="*/ 152696 h 177629"/>
                  <a:gd name="connsiteX5" fmla="*/ 52234 w 158923"/>
                  <a:gd name="connsiteY5" fmla="*/ 177629 h 177629"/>
                  <a:gd name="connsiteX6" fmla="*/ 125017 w 158923"/>
                  <a:gd name="connsiteY6" fmla="*/ 74834 h 17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8923" h="177629">
                    <a:moveTo>
                      <a:pt x="125017" y="74834"/>
                    </a:moveTo>
                    <a:lnTo>
                      <a:pt x="158924" y="40929"/>
                    </a:lnTo>
                    <a:lnTo>
                      <a:pt x="118001" y="0"/>
                    </a:lnTo>
                    <a:lnTo>
                      <a:pt x="84091" y="33906"/>
                    </a:lnTo>
                    <a:cubicBezTo>
                      <a:pt x="49501" y="68425"/>
                      <a:pt x="21061" y="108599"/>
                      <a:pt x="0" y="152696"/>
                    </a:cubicBezTo>
                    <a:lnTo>
                      <a:pt x="52234" y="177629"/>
                    </a:lnTo>
                    <a:cubicBezTo>
                      <a:pt x="70464" y="139469"/>
                      <a:pt x="95079" y="104704"/>
                      <a:pt x="125017" y="74834"/>
                    </a:cubicBezTo>
                    <a:close/>
                  </a:path>
                </a:pathLst>
              </a:custGeom>
              <a:grpFill/>
              <a:ln w="3609" cap="flat">
                <a:noFill/>
                <a:prstDash val="solid"/>
                <a:miter/>
              </a:ln>
            </p:spPr>
            <p:txBody>
              <a:bodyPr rtlCol="0" anchor="ctr"/>
              <a:lstStyle/>
              <a:p>
                <a:endParaRPr lang="en-ID"/>
              </a:p>
            </p:txBody>
          </p:sp>
          <p:sp>
            <p:nvSpPr>
              <p:cNvPr id="5" name="Freeform: Shape 4">
                <a:extLst>
                  <a:ext uri="{FF2B5EF4-FFF2-40B4-BE49-F238E27FC236}">
                    <a16:creationId xmlns:a16="http://schemas.microsoft.com/office/drawing/2014/main" id="{AE42645C-8C4C-4ECE-B032-D72F678E47D3}"/>
                  </a:ext>
                </a:extLst>
              </p:cNvPr>
              <p:cNvSpPr/>
              <p:nvPr/>
            </p:nvSpPr>
            <p:spPr>
              <a:xfrm>
                <a:off x="4417573" y="5106691"/>
                <a:ext cx="69109" cy="70285"/>
              </a:xfrm>
              <a:custGeom>
                <a:avLst/>
                <a:gdLst>
                  <a:gd name="connsiteX0" fmla="*/ 0 w 69109"/>
                  <a:gd name="connsiteY0" fmla="*/ 62033 h 70285"/>
                  <a:gd name="connsiteX1" fmla="*/ 57286 w 69109"/>
                  <a:gd name="connsiteY1" fmla="*/ 70286 h 70285"/>
                  <a:gd name="connsiteX2" fmla="*/ 69109 w 69109"/>
                  <a:gd name="connsiteY2" fmla="*/ 16561 h 70285"/>
                  <a:gd name="connsiteX3" fmla="*/ 13654 w 69109"/>
                  <a:gd name="connsiteY3" fmla="*/ 0 h 70285"/>
                  <a:gd name="connsiteX4" fmla="*/ 0 w 69109"/>
                  <a:gd name="connsiteY4" fmla="*/ 62033 h 702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109" h="70285">
                    <a:moveTo>
                      <a:pt x="0" y="62033"/>
                    </a:moveTo>
                    <a:lnTo>
                      <a:pt x="57286" y="70286"/>
                    </a:lnTo>
                    <a:cubicBezTo>
                      <a:pt x="59909" y="52113"/>
                      <a:pt x="63861" y="34156"/>
                      <a:pt x="69109" y="16561"/>
                    </a:cubicBezTo>
                    <a:lnTo>
                      <a:pt x="13654" y="0"/>
                    </a:lnTo>
                    <a:cubicBezTo>
                      <a:pt x="7591" y="20316"/>
                      <a:pt x="3027" y="41049"/>
                      <a:pt x="0" y="62033"/>
                    </a:cubicBezTo>
                    <a:close/>
                  </a:path>
                </a:pathLst>
              </a:custGeom>
              <a:grpFill/>
              <a:ln w="3609" cap="flat">
                <a:noFill/>
                <a:prstDash val="solid"/>
                <a:miter/>
              </a:ln>
            </p:spPr>
            <p:txBody>
              <a:bodyPr rtlCol="0" anchor="ctr"/>
              <a:lstStyle/>
              <a:p>
                <a:endParaRPr lang="en-ID"/>
              </a:p>
            </p:txBody>
          </p:sp>
          <p:sp>
            <p:nvSpPr>
              <p:cNvPr id="6" name="Freeform: Shape 5">
                <a:extLst>
                  <a:ext uri="{FF2B5EF4-FFF2-40B4-BE49-F238E27FC236}">
                    <a16:creationId xmlns:a16="http://schemas.microsoft.com/office/drawing/2014/main" id="{67D0256F-55D5-47AA-B7B6-0E82DC921C49}"/>
                  </a:ext>
                </a:extLst>
              </p:cNvPr>
              <p:cNvSpPr/>
              <p:nvPr/>
            </p:nvSpPr>
            <p:spPr>
              <a:xfrm>
                <a:off x="3722721" y="4073146"/>
                <a:ext cx="1729131" cy="1533797"/>
              </a:xfrm>
              <a:custGeom>
                <a:avLst/>
                <a:gdLst>
                  <a:gd name="connsiteX0" fmla="*/ 1700190 w 1729131"/>
                  <a:gd name="connsiteY0" fmla="*/ 2 h 1533797"/>
                  <a:gd name="connsiteX1" fmla="*/ 1602431 w 1729131"/>
                  <a:gd name="connsiteY1" fmla="*/ 2 h 1533797"/>
                  <a:gd name="connsiteX2" fmla="*/ 1205421 w 1729131"/>
                  <a:gd name="connsiteY2" fmla="*/ 164451 h 1533797"/>
                  <a:gd name="connsiteX3" fmla="*/ 1056317 w 1729131"/>
                  <a:gd name="connsiteY3" fmla="*/ 347276 h 1533797"/>
                  <a:gd name="connsiteX4" fmla="*/ 954785 w 1729131"/>
                  <a:gd name="connsiteY4" fmla="*/ 347276 h 1533797"/>
                  <a:gd name="connsiteX5" fmla="*/ 724721 w 1729131"/>
                  <a:gd name="connsiteY5" fmla="*/ 442572 h 1533797"/>
                  <a:gd name="connsiteX6" fmla="*/ 724721 w 1729131"/>
                  <a:gd name="connsiteY6" fmla="*/ 483498 h 1533797"/>
                  <a:gd name="connsiteX7" fmla="*/ 840479 w 1729131"/>
                  <a:gd name="connsiteY7" fmla="*/ 599256 h 1533797"/>
                  <a:gd name="connsiteX8" fmla="*/ 860944 w 1729131"/>
                  <a:gd name="connsiteY8" fmla="*/ 607732 h 1533797"/>
                  <a:gd name="connsiteX9" fmla="*/ 927051 w 1729131"/>
                  <a:gd name="connsiteY9" fmla="*/ 607732 h 1533797"/>
                  <a:gd name="connsiteX10" fmla="*/ 922472 w 1729131"/>
                  <a:gd name="connsiteY10" fmla="*/ 621034 h 1533797"/>
                  <a:gd name="connsiteX11" fmla="*/ 840479 w 1729131"/>
                  <a:gd name="connsiteY11" fmla="*/ 703027 h 1533797"/>
                  <a:gd name="connsiteX12" fmla="*/ 488385 w 1729131"/>
                  <a:gd name="connsiteY12" fmla="*/ 1124567 h 1533797"/>
                  <a:gd name="connsiteX13" fmla="*/ 162482 w 1729131"/>
                  <a:gd name="connsiteY13" fmla="*/ 1153808 h 1533797"/>
                  <a:gd name="connsiteX14" fmla="*/ 137931 w 1729131"/>
                  <a:gd name="connsiteY14" fmla="*/ 1189532 h 1533797"/>
                  <a:gd name="connsiteX15" fmla="*/ 0 w 1729131"/>
                  <a:gd name="connsiteY15" fmla="*/ 1235503 h 1533797"/>
                  <a:gd name="connsiteX16" fmla="*/ 43395 w 1729131"/>
                  <a:gd name="connsiteY16" fmla="*/ 1273801 h 1533797"/>
                  <a:gd name="connsiteX17" fmla="*/ 108516 w 1729131"/>
                  <a:gd name="connsiteY17" fmla="*/ 1244402 h 1533797"/>
                  <a:gd name="connsiteX18" fmla="*/ 115764 w 1729131"/>
                  <a:gd name="connsiteY18" fmla="*/ 1244720 h 1533797"/>
                  <a:gd name="connsiteX19" fmla="*/ 108516 w 1729131"/>
                  <a:gd name="connsiteY19" fmla="*/ 1302281 h 1533797"/>
                  <a:gd name="connsiteX20" fmla="*/ 166395 w 1729131"/>
                  <a:gd name="connsiteY20" fmla="*/ 1302281 h 1533797"/>
                  <a:gd name="connsiteX21" fmla="*/ 339907 w 1729131"/>
                  <a:gd name="connsiteY21" fmla="*/ 1128644 h 1533797"/>
                  <a:gd name="connsiteX22" fmla="*/ 455590 w 1729131"/>
                  <a:gd name="connsiteY22" fmla="*/ 1172758 h 1533797"/>
                  <a:gd name="connsiteX23" fmla="*/ 428038 w 1729131"/>
                  <a:gd name="connsiteY23" fmla="*/ 1214765 h 1533797"/>
                  <a:gd name="connsiteX24" fmla="*/ 422873 w 1729131"/>
                  <a:gd name="connsiteY24" fmla="*/ 1222794 h 1533797"/>
                  <a:gd name="connsiteX25" fmla="*/ 224274 w 1729131"/>
                  <a:gd name="connsiteY25" fmla="*/ 1331221 h 1533797"/>
                  <a:gd name="connsiteX26" fmla="*/ 224274 w 1729131"/>
                  <a:gd name="connsiteY26" fmla="*/ 1389100 h 1533797"/>
                  <a:gd name="connsiteX27" fmla="*/ 471557 w 1729131"/>
                  <a:gd name="connsiteY27" fmla="*/ 1254099 h 1533797"/>
                  <a:gd name="connsiteX28" fmla="*/ 476721 w 1729131"/>
                  <a:gd name="connsiteY28" fmla="*/ 1246069 h 1533797"/>
                  <a:gd name="connsiteX29" fmla="*/ 861082 w 1729131"/>
                  <a:gd name="connsiteY29" fmla="*/ 764556 h 1533797"/>
                  <a:gd name="connsiteX30" fmla="*/ 964714 w 1729131"/>
                  <a:gd name="connsiteY30" fmla="*/ 868188 h 1533797"/>
                  <a:gd name="connsiteX31" fmla="*/ 898358 w 1729131"/>
                  <a:gd name="connsiteY31" fmla="*/ 934544 h 1533797"/>
                  <a:gd name="connsiteX32" fmla="*/ 898358 w 1729131"/>
                  <a:gd name="connsiteY32" fmla="*/ 1380623 h 1533797"/>
                  <a:gd name="connsiteX33" fmla="*/ 939287 w 1729131"/>
                  <a:gd name="connsiteY33" fmla="*/ 1339697 h 1533797"/>
                  <a:gd name="connsiteX34" fmla="*/ 867152 w 1729131"/>
                  <a:gd name="connsiteY34" fmla="*/ 1198686 h 1533797"/>
                  <a:gd name="connsiteX35" fmla="*/ 1022404 w 1729131"/>
                  <a:gd name="connsiteY35" fmla="*/ 1250630 h 1533797"/>
                  <a:gd name="connsiteX36" fmla="*/ 1032465 w 1729131"/>
                  <a:gd name="connsiteY36" fmla="*/ 1280322 h 1533797"/>
                  <a:gd name="connsiteX37" fmla="*/ 994782 w 1729131"/>
                  <a:gd name="connsiteY37" fmla="*/ 1292285 h 1533797"/>
                  <a:gd name="connsiteX38" fmla="*/ 1016501 w 1729131"/>
                  <a:gd name="connsiteY38" fmla="*/ 1345936 h 1533797"/>
                  <a:gd name="connsiteX39" fmla="*/ 1280321 w 1729131"/>
                  <a:gd name="connsiteY39" fmla="*/ 1458107 h 1533797"/>
                  <a:gd name="connsiteX40" fmla="*/ 1295037 w 1729131"/>
                  <a:gd name="connsiteY40" fmla="*/ 1533797 h 1533797"/>
                  <a:gd name="connsiteX41" fmla="*/ 1352916 w 1729131"/>
                  <a:gd name="connsiteY41" fmla="*/ 1533797 h 1533797"/>
                  <a:gd name="connsiteX42" fmla="*/ 1092460 w 1729131"/>
                  <a:gd name="connsiteY42" fmla="*/ 1273342 h 1533797"/>
                  <a:gd name="connsiteX43" fmla="*/ 1090013 w 1729131"/>
                  <a:gd name="connsiteY43" fmla="*/ 1273399 h 1533797"/>
                  <a:gd name="connsiteX44" fmla="*/ 889794 w 1729131"/>
                  <a:gd name="connsiteY44" fmla="*/ 1131073 h 1533797"/>
                  <a:gd name="connsiteX45" fmla="*/ 864716 w 1729131"/>
                  <a:gd name="connsiteY45" fmla="*/ 1137259 h 1533797"/>
                  <a:gd name="connsiteX46" fmla="*/ 939288 w 1729131"/>
                  <a:gd name="connsiteY46" fmla="*/ 975470 h 1533797"/>
                  <a:gd name="connsiteX47" fmla="*/ 1108096 w 1729131"/>
                  <a:gd name="connsiteY47" fmla="*/ 806660 h 1533797"/>
                  <a:gd name="connsiteX48" fmla="*/ 1121400 w 1729131"/>
                  <a:gd name="connsiteY48" fmla="*/ 802080 h 1533797"/>
                  <a:gd name="connsiteX49" fmla="*/ 1121400 w 1729131"/>
                  <a:gd name="connsiteY49" fmla="*/ 868188 h 1533797"/>
                  <a:gd name="connsiteX50" fmla="*/ 1129874 w 1729131"/>
                  <a:gd name="connsiteY50" fmla="*/ 888651 h 1533797"/>
                  <a:gd name="connsiteX51" fmla="*/ 1245633 w 1729131"/>
                  <a:gd name="connsiteY51" fmla="*/ 1004409 h 1533797"/>
                  <a:gd name="connsiteX52" fmla="*/ 1286562 w 1729131"/>
                  <a:gd name="connsiteY52" fmla="*/ 1004409 h 1533797"/>
                  <a:gd name="connsiteX53" fmla="*/ 1381855 w 1729131"/>
                  <a:gd name="connsiteY53" fmla="*/ 774348 h 1533797"/>
                  <a:gd name="connsiteX54" fmla="*/ 1381855 w 1729131"/>
                  <a:gd name="connsiteY54" fmla="*/ 672814 h 1533797"/>
                  <a:gd name="connsiteX55" fmla="*/ 1564685 w 1729131"/>
                  <a:gd name="connsiteY55" fmla="*/ 523710 h 1533797"/>
                  <a:gd name="connsiteX56" fmla="*/ 1729130 w 1729131"/>
                  <a:gd name="connsiteY56" fmla="*/ 126701 h 1533797"/>
                  <a:gd name="connsiteX57" fmla="*/ 1729130 w 1729131"/>
                  <a:gd name="connsiteY57" fmla="*/ 28942 h 1533797"/>
                  <a:gd name="connsiteX58" fmla="*/ 1700190 w 1729131"/>
                  <a:gd name="connsiteY58" fmla="*/ 2 h 1533797"/>
                  <a:gd name="connsiteX59" fmla="*/ 1671251 w 1729131"/>
                  <a:gd name="connsiteY59" fmla="*/ 57881 h 1533797"/>
                  <a:gd name="connsiteX60" fmla="*/ 1671251 w 1729131"/>
                  <a:gd name="connsiteY60" fmla="*/ 126701 h 1533797"/>
                  <a:gd name="connsiteX61" fmla="*/ 1653712 w 1729131"/>
                  <a:gd name="connsiteY61" fmla="*/ 259187 h 1533797"/>
                  <a:gd name="connsiteX62" fmla="*/ 1540500 w 1729131"/>
                  <a:gd name="connsiteY62" fmla="*/ 204538 h 1533797"/>
                  <a:gd name="connsiteX63" fmla="*/ 1524596 w 1729131"/>
                  <a:gd name="connsiteY63" fmla="*/ 188634 h 1533797"/>
                  <a:gd name="connsiteX64" fmla="*/ 1469945 w 1729131"/>
                  <a:gd name="connsiteY64" fmla="*/ 75419 h 1533797"/>
                  <a:gd name="connsiteX65" fmla="*/ 1602431 w 1729131"/>
                  <a:gd name="connsiteY65" fmla="*/ 57881 h 1533797"/>
                  <a:gd name="connsiteX66" fmla="*/ 872930 w 1729131"/>
                  <a:gd name="connsiteY66" fmla="*/ 549853 h 1533797"/>
                  <a:gd name="connsiteX67" fmla="*/ 787200 w 1729131"/>
                  <a:gd name="connsiteY67" fmla="*/ 464121 h 1533797"/>
                  <a:gd name="connsiteX68" fmla="*/ 954785 w 1729131"/>
                  <a:gd name="connsiteY68" fmla="*/ 405156 h 1533797"/>
                  <a:gd name="connsiteX69" fmla="*/ 1020408 w 1729131"/>
                  <a:gd name="connsiteY69" fmla="*/ 405156 h 1533797"/>
                  <a:gd name="connsiteX70" fmla="*/ 949056 w 1729131"/>
                  <a:gd name="connsiteY70" fmla="*/ 549853 h 1533797"/>
                  <a:gd name="connsiteX71" fmla="*/ 901871 w 1729131"/>
                  <a:gd name="connsiteY71" fmla="*/ 723490 h 1533797"/>
                  <a:gd name="connsiteX72" fmla="*/ 947762 w 1729131"/>
                  <a:gd name="connsiteY72" fmla="*/ 677600 h 1533797"/>
                  <a:gd name="connsiteX73" fmla="*/ 1051532 w 1729131"/>
                  <a:gd name="connsiteY73" fmla="*/ 781369 h 1533797"/>
                  <a:gd name="connsiteX74" fmla="*/ 1005642 w 1729131"/>
                  <a:gd name="connsiteY74" fmla="*/ 827260 h 1533797"/>
                  <a:gd name="connsiteX75" fmla="*/ 1323976 w 1729131"/>
                  <a:gd name="connsiteY75" fmla="*/ 774348 h 1533797"/>
                  <a:gd name="connsiteX76" fmla="*/ 1265009 w 1729131"/>
                  <a:gd name="connsiteY76" fmla="*/ 941932 h 1533797"/>
                  <a:gd name="connsiteX77" fmla="*/ 1179279 w 1729131"/>
                  <a:gd name="connsiteY77" fmla="*/ 856202 h 1533797"/>
                  <a:gd name="connsiteX78" fmla="*/ 1179279 w 1729131"/>
                  <a:gd name="connsiteY78" fmla="*/ 780076 h 1533797"/>
                  <a:gd name="connsiteX79" fmla="*/ 1323976 w 1729131"/>
                  <a:gd name="connsiteY79" fmla="*/ 708723 h 1533797"/>
                  <a:gd name="connsiteX80" fmla="*/ 1523755 w 1729131"/>
                  <a:gd name="connsiteY80" fmla="*/ 482786 h 1533797"/>
                  <a:gd name="connsiteX81" fmla="*/ 1100198 w 1729131"/>
                  <a:gd name="connsiteY81" fmla="*/ 748179 h 1533797"/>
                  <a:gd name="connsiteX82" fmla="*/ 980954 w 1729131"/>
                  <a:gd name="connsiteY82" fmla="*/ 628936 h 1533797"/>
                  <a:gd name="connsiteX83" fmla="*/ 1246350 w 1729131"/>
                  <a:gd name="connsiteY83" fmla="*/ 205375 h 1533797"/>
                  <a:gd name="connsiteX84" fmla="*/ 1414123 w 1729131"/>
                  <a:gd name="connsiteY84" fmla="*/ 94158 h 1533797"/>
                  <a:gd name="connsiteX85" fmla="*/ 1483667 w 1729131"/>
                  <a:gd name="connsiteY85" fmla="*/ 229559 h 1533797"/>
                  <a:gd name="connsiteX86" fmla="*/ 1499571 w 1729131"/>
                  <a:gd name="connsiteY86" fmla="*/ 245464 h 1533797"/>
                  <a:gd name="connsiteX87" fmla="*/ 1634972 w 1729131"/>
                  <a:gd name="connsiteY87" fmla="*/ 315009 h 1533797"/>
                  <a:gd name="connsiteX88" fmla="*/ 1523755 w 1729131"/>
                  <a:gd name="connsiteY88" fmla="*/ 482786 h 1533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Lst>
                <a:rect l="l" t="t" r="r" b="b"/>
                <a:pathLst>
                  <a:path w="1729131" h="1533797">
                    <a:moveTo>
                      <a:pt x="1700190" y="2"/>
                    </a:moveTo>
                    <a:lnTo>
                      <a:pt x="1602431" y="2"/>
                    </a:lnTo>
                    <a:cubicBezTo>
                      <a:pt x="1453442" y="-405"/>
                      <a:pt x="1310483" y="58811"/>
                      <a:pt x="1205421" y="164451"/>
                    </a:cubicBezTo>
                    <a:cubicBezTo>
                      <a:pt x="1149707" y="220232"/>
                      <a:pt x="1099754" y="281483"/>
                      <a:pt x="1056317" y="347276"/>
                    </a:cubicBezTo>
                    <a:lnTo>
                      <a:pt x="954785" y="347276"/>
                    </a:lnTo>
                    <a:cubicBezTo>
                      <a:pt x="868448" y="347041"/>
                      <a:pt x="785604" y="381356"/>
                      <a:pt x="724721" y="442572"/>
                    </a:cubicBezTo>
                    <a:cubicBezTo>
                      <a:pt x="713420" y="453873"/>
                      <a:pt x="713420" y="472196"/>
                      <a:pt x="724721" y="483498"/>
                    </a:cubicBezTo>
                    <a:lnTo>
                      <a:pt x="840479" y="599256"/>
                    </a:lnTo>
                    <a:cubicBezTo>
                      <a:pt x="845907" y="604683"/>
                      <a:pt x="853268" y="607732"/>
                      <a:pt x="860944" y="607732"/>
                    </a:cubicBezTo>
                    <a:lnTo>
                      <a:pt x="927051" y="607732"/>
                    </a:lnTo>
                    <a:cubicBezTo>
                      <a:pt x="925503" y="612159"/>
                      <a:pt x="923966" y="616590"/>
                      <a:pt x="922472" y="621034"/>
                    </a:cubicBezTo>
                    <a:lnTo>
                      <a:pt x="840479" y="703027"/>
                    </a:lnTo>
                    <a:cubicBezTo>
                      <a:pt x="710806" y="832785"/>
                      <a:pt x="592974" y="973858"/>
                      <a:pt x="488385" y="1124567"/>
                    </a:cubicBezTo>
                    <a:cubicBezTo>
                      <a:pt x="390315" y="1042646"/>
                      <a:pt x="244403" y="1055737"/>
                      <a:pt x="162482" y="1153808"/>
                    </a:cubicBezTo>
                    <a:cubicBezTo>
                      <a:pt x="153198" y="1164921"/>
                      <a:pt x="144978" y="1176882"/>
                      <a:pt x="137931" y="1189532"/>
                    </a:cubicBezTo>
                    <a:cubicBezTo>
                      <a:pt x="87035" y="1178991"/>
                      <a:pt x="34395" y="1196536"/>
                      <a:pt x="0" y="1235503"/>
                    </a:cubicBezTo>
                    <a:lnTo>
                      <a:pt x="43395" y="1273801"/>
                    </a:lnTo>
                    <a:cubicBezTo>
                      <a:pt x="59884" y="1255119"/>
                      <a:pt x="83598" y="1244413"/>
                      <a:pt x="108516" y="1244402"/>
                    </a:cubicBezTo>
                    <a:cubicBezTo>
                      <a:pt x="110950" y="1244402"/>
                      <a:pt x="113365" y="1244523"/>
                      <a:pt x="115764" y="1244720"/>
                    </a:cubicBezTo>
                    <a:cubicBezTo>
                      <a:pt x="110940" y="1263526"/>
                      <a:pt x="108505" y="1282866"/>
                      <a:pt x="108516" y="1302281"/>
                    </a:cubicBezTo>
                    <a:lnTo>
                      <a:pt x="166395" y="1302281"/>
                    </a:lnTo>
                    <a:cubicBezTo>
                      <a:pt x="166360" y="1206419"/>
                      <a:pt x="244044" y="1128679"/>
                      <a:pt x="339907" y="1128644"/>
                    </a:cubicBezTo>
                    <a:cubicBezTo>
                      <a:pt x="382579" y="1128628"/>
                      <a:pt x="423763" y="1144333"/>
                      <a:pt x="455590" y="1172758"/>
                    </a:cubicBezTo>
                    <a:cubicBezTo>
                      <a:pt x="446303" y="1186696"/>
                      <a:pt x="437119" y="1200698"/>
                      <a:pt x="428038" y="1214765"/>
                    </a:cubicBezTo>
                    <a:lnTo>
                      <a:pt x="422873" y="1222794"/>
                    </a:lnTo>
                    <a:cubicBezTo>
                      <a:pt x="379559" y="1290507"/>
                      <a:pt x="304655" y="1331401"/>
                      <a:pt x="224274" y="1331221"/>
                    </a:cubicBezTo>
                    <a:lnTo>
                      <a:pt x="224274" y="1389100"/>
                    </a:lnTo>
                    <a:cubicBezTo>
                      <a:pt x="324359" y="1389326"/>
                      <a:pt x="417624" y="1338409"/>
                      <a:pt x="471557" y="1254099"/>
                    </a:cubicBezTo>
                    <a:lnTo>
                      <a:pt x="476721" y="1246069"/>
                    </a:lnTo>
                    <a:cubicBezTo>
                      <a:pt x="588115" y="1072899"/>
                      <a:pt x="716904" y="911557"/>
                      <a:pt x="861082" y="764556"/>
                    </a:cubicBezTo>
                    <a:lnTo>
                      <a:pt x="964714" y="868188"/>
                    </a:lnTo>
                    <a:lnTo>
                      <a:pt x="898358" y="934544"/>
                    </a:lnTo>
                    <a:cubicBezTo>
                      <a:pt x="775181" y="1057727"/>
                      <a:pt x="775181" y="1257440"/>
                      <a:pt x="898358" y="1380623"/>
                    </a:cubicBezTo>
                    <a:lnTo>
                      <a:pt x="939287" y="1339697"/>
                    </a:lnTo>
                    <a:cubicBezTo>
                      <a:pt x="900918" y="1301518"/>
                      <a:pt x="875659" y="1252142"/>
                      <a:pt x="867152" y="1198686"/>
                    </a:cubicBezTo>
                    <a:cubicBezTo>
                      <a:pt x="924368" y="1170159"/>
                      <a:pt x="993877" y="1193415"/>
                      <a:pt x="1022404" y="1250630"/>
                    </a:cubicBezTo>
                    <a:cubicBezTo>
                      <a:pt x="1027089" y="1260026"/>
                      <a:pt x="1030473" y="1270014"/>
                      <a:pt x="1032465" y="1280322"/>
                    </a:cubicBezTo>
                    <a:cubicBezTo>
                      <a:pt x="1019617" y="1283343"/>
                      <a:pt x="1007019" y="1287342"/>
                      <a:pt x="994782" y="1292285"/>
                    </a:cubicBezTo>
                    <a:lnTo>
                      <a:pt x="1016501" y="1345936"/>
                    </a:lnTo>
                    <a:cubicBezTo>
                      <a:pt x="1120328" y="1304059"/>
                      <a:pt x="1238445" y="1354280"/>
                      <a:pt x="1280321" y="1458107"/>
                    </a:cubicBezTo>
                    <a:cubicBezTo>
                      <a:pt x="1290024" y="1482163"/>
                      <a:pt x="1295020" y="1507858"/>
                      <a:pt x="1295037" y="1533797"/>
                    </a:cubicBezTo>
                    <a:lnTo>
                      <a:pt x="1352916" y="1533797"/>
                    </a:lnTo>
                    <a:cubicBezTo>
                      <a:pt x="1352754" y="1390019"/>
                      <a:pt x="1236239" y="1273503"/>
                      <a:pt x="1092460" y="1273342"/>
                    </a:cubicBezTo>
                    <a:cubicBezTo>
                      <a:pt x="1091641" y="1273342"/>
                      <a:pt x="1090831" y="1273392"/>
                      <a:pt x="1090013" y="1273399"/>
                    </a:cubicBezTo>
                    <a:cubicBezTo>
                      <a:pt x="1074026" y="1178808"/>
                      <a:pt x="984385" y="1115086"/>
                      <a:pt x="889794" y="1131073"/>
                    </a:cubicBezTo>
                    <a:cubicBezTo>
                      <a:pt x="881293" y="1132509"/>
                      <a:pt x="872910" y="1134577"/>
                      <a:pt x="864716" y="1137259"/>
                    </a:cubicBezTo>
                    <a:cubicBezTo>
                      <a:pt x="869364" y="1076131"/>
                      <a:pt x="895831" y="1018710"/>
                      <a:pt x="939288" y="975470"/>
                    </a:cubicBezTo>
                    <a:lnTo>
                      <a:pt x="1108096" y="806660"/>
                    </a:lnTo>
                    <a:cubicBezTo>
                      <a:pt x="1112541" y="805166"/>
                      <a:pt x="1116972" y="803628"/>
                      <a:pt x="1121400" y="802080"/>
                    </a:cubicBezTo>
                    <a:lnTo>
                      <a:pt x="1121400" y="868188"/>
                    </a:lnTo>
                    <a:cubicBezTo>
                      <a:pt x="1121399" y="875863"/>
                      <a:pt x="1124448" y="883224"/>
                      <a:pt x="1129874" y="888651"/>
                    </a:cubicBezTo>
                    <a:lnTo>
                      <a:pt x="1245633" y="1004409"/>
                    </a:lnTo>
                    <a:cubicBezTo>
                      <a:pt x="1256935" y="1015711"/>
                      <a:pt x="1275259" y="1015711"/>
                      <a:pt x="1286562" y="1004409"/>
                    </a:cubicBezTo>
                    <a:cubicBezTo>
                      <a:pt x="1347777" y="943527"/>
                      <a:pt x="1382091" y="860684"/>
                      <a:pt x="1381855" y="774348"/>
                    </a:cubicBezTo>
                    <a:lnTo>
                      <a:pt x="1381855" y="672814"/>
                    </a:lnTo>
                    <a:cubicBezTo>
                      <a:pt x="1447649" y="629376"/>
                      <a:pt x="1508901" y="579423"/>
                      <a:pt x="1564685" y="523710"/>
                    </a:cubicBezTo>
                    <a:cubicBezTo>
                      <a:pt x="1670321" y="418646"/>
                      <a:pt x="1729536" y="275688"/>
                      <a:pt x="1729130" y="126701"/>
                    </a:cubicBezTo>
                    <a:lnTo>
                      <a:pt x="1729130" y="28942"/>
                    </a:lnTo>
                    <a:cubicBezTo>
                      <a:pt x="1729130" y="12959"/>
                      <a:pt x="1716173" y="2"/>
                      <a:pt x="1700190" y="2"/>
                    </a:cubicBezTo>
                    <a:close/>
                    <a:moveTo>
                      <a:pt x="1671251" y="57881"/>
                    </a:moveTo>
                    <a:lnTo>
                      <a:pt x="1671251" y="126701"/>
                    </a:lnTo>
                    <a:cubicBezTo>
                      <a:pt x="1671285" y="171444"/>
                      <a:pt x="1665387" y="215994"/>
                      <a:pt x="1653712" y="259187"/>
                    </a:cubicBezTo>
                    <a:cubicBezTo>
                      <a:pt x="1610854" y="254388"/>
                      <a:pt x="1570917" y="235110"/>
                      <a:pt x="1540500" y="204538"/>
                    </a:cubicBezTo>
                    <a:lnTo>
                      <a:pt x="1524596" y="188634"/>
                    </a:lnTo>
                    <a:cubicBezTo>
                      <a:pt x="1494024" y="158216"/>
                      <a:pt x="1474745" y="118277"/>
                      <a:pt x="1469945" y="75419"/>
                    </a:cubicBezTo>
                    <a:cubicBezTo>
                      <a:pt x="1513138" y="63744"/>
                      <a:pt x="1557688" y="57847"/>
                      <a:pt x="1602431" y="57881"/>
                    </a:cubicBezTo>
                    <a:close/>
                    <a:moveTo>
                      <a:pt x="872930" y="549853"/>
                    </a:moveTo>
                    <a:lnTo>
                      <a:pt x="787200" y="464121"/>
                    </a:lnTo>
                    <a:cubicBezTo>
                      <a:pt x="834632" y="425803"/>
                      <a:pt x="893809" y="404981"/>
                      <a:pt x="954785" y="405156"/>
                    </a:cubicBezTo>
                    <a:lnTo>
                      <a:pt x="1020408" y="405156"/>
                    </a:lnTo>
                    <a:cubicBezTo>
                      <a:pt x="993351" y="451704"/>
                      <a:pt x="969511" y="500049"/>
                      <a:pt x="949056" y="549853"/>
                    </a:cubicBezTo>
                    <a:close/>
                    <a:moveTo>
                      <a:pt x="901871" y="723490"/>
                    </a:moveTo>
                    <a:lnTo>
                      <a:pt x="947762" y="677600"/>
                    </a:lnTo>
                    <a:lnTo>
                      <a:pt x="1051532" y="781369"/>
                    </a:lnTo>
                    <a:lnTo>
                      <a:pt x="1005642" y="827260"/>
                    </a:lnTo>
                    <a:close/>
                    <a:moveTo>
                      <a:pt x="1323976" y="774348"/>
                    </a:moveTo>
                    <a:cubicBezTo>
                      <a:pt x="1324151" y="835324"/>
                      <a:pt x="1303329" y="894501"/>
                      <a:pt x="1265009" y="941932"/>
                    </a:cubicBezTo>
                    <a:lnTo>
                      <a:pt x="1179279" y="856202"/>
                    </a:lnTo>
                    <a:lnTo>
                      <a:pt x="1179279" y="780076"/>
                    </a:lnTo>
                    <a:cubicBezTo>
                      <a:pt x="1229083" y="759620"/>
                      <a:pt x="1277428" y="735780"/>
                      <a:pt x="1323976" y="708723"/>
                    </a:cubicBezTo>
                    <a:close/>
                    <a:moveTo>
                      <a:pt x="1523755" y="482786"/>
                    </a:moveTo>
                    <a:cubicBezTo>
                      <a:pt x="1404298" y="601944"/>
                      <a:pt x="1259527" y="692655"/>
                      <a:pt x="1100198" y="748179"/>
                    </a:cubicBezTo>
                    <a:lnTo>
                      <a:pt x="980954" y="628936"/>
                    </a:lnTo>
                    <a:cubicBezTo>
                      <a:pt x="1036478" y="469605"/>
                      <a:pt x="1127189" y="324833"/>
                      <a:pt x="1246350" y="205375"/>
                    </a:cubicBezTo>
                    <a:cubicBezTo>
                      <a:pt x="1294201" y="157367"/>
                      <a:pt x="1351270" y="119536"/>
                      <a:pt x="1414123" y="94158"/>
                    </a:cubicBezTo>
                    <a:cubicBezTo>
                      <a:pt x="1422468" y="145489"/>
                      <a:pt x="1446806" y="192875"/>
                      <a:pt x="1483667" y="229559"/>
                    </a:cubicBezTo>
                    <a:lnTo>
                      <a:pt x="1499571" y="245464"/>
                    </a:lnTo>
                    <a:cubicBezTo>
                      <a:pt x="1536255" y="282325"/>
                      <a:pt x="1583641" y="306663"/>
                      <a:pt x="1634972" y="315009"/>
                    </a:cubicBezTo>
                    <a:cubicBezTo>
                      <a:pt x="1609593" y="377862"/>
                      <a:pt x="1571762" y="434932"/>
                      <a:pt x="1523755" y="482786"/>
                    </a:cubicBezTo>
                    <a:close/>
                  </a:path>
                </a:pathLst>
              </a:custGeom>
              <a:grpFill/>
              <a:ln w="3609" cap="flat">
                <a:noFill/>
                <a:prstDash val="solid"/>
                <a:miter/>
              </a:ln>
            </p:spPr>
            <p:txBody>
              <a:bodyPr rtlCol="0" anchor="ctr"/>
              <a:lstStyle/>
              <a:p>
                <a:endParaRPr lang="en-ID"/>
              </a:p>
            </p:txBody>
          </p:sp>
          <p:sp>
            <p:nvSpPr>
              <p:cNvPr id="7" name="Freeform: Shape 6">
                <a:extLst>
                  <a:ext uri="{FF2B5EF4-FFF2-40B4-BE49-F238E27FC236}">
                    <a16:creationId xmlns:a16="http://schemas.microsoft.com/office/drawing/2014/main" id="{342F360B-B8D5-4996-8DD5-0E2A519BD695}"/>
                  </a:ext>
                </a:extLst>
              </p:cNvPr>
              <p:cNvSpPr/>
              <p:nvPr/>
            </p:nvSpPr>
            <p:spPr>
              <a:xfrm>
                <a:off x="3755963" y="5491156"/>
                <a:ext cx="437039" cy="260484"/>
              </a:xfrm>
              <a:custGeom>
                <a:avLst/>
                <a:gdLst>
                  <a:gd name="connsiteX0" fmla="*/ 162776 w 437039"/>
                  <a:gd name="connsiteY0" fmla="*/ 97035 h 260484"/>
                  <a:gd name="connsiteX1" fmla="*/ 0 w 437039"/>
                  <a:gd name="connsiteY1" fmla="*/ 121586 h 260484"/>
                  <a:gd name="connsiteX2" fmla="*/ 34761 w 437039"/>
                  <a:gd name="connsiteY2" fmla="*/ 167864 h 260484"/>
                  <a:gd name="connsiteX3" fmla="*/ 196834 w 437039"/>
                  <a:gd name="connsiteY3" fmla="*/ 191058 h 260484"/>
                  <a:gd name="connsiteX4" fmla="*/ 219972 w 437039"/>
                  <a:gd name="connsiteY4" fmla="*/ 260485 h 260484"/>
                  <a:gd name="connsiteX5" fmla="*/ 277851 w 437039"/>
                  <a:gd name="connsiteY5" fmla="*/ 260485 h 260484"/>
                  <a:gd name="connsiteX6" fmla="*/ 213287 w 437039"/>
                  <a:gd name="connsiteY6" fmla="*/ 125515 h 260484"/>
                  <a:gd name="connsiteX7" fmla="*/ 408057 w 437039"/>
                  <a:gd name="connsiteY7" fmla="*/ 77248 h 260484"/>
                  <a:gd name="connsiteX8" fmla="*/ 437039 w 437039"/>
                  <a:gd name="connsiteY8" fmla="*/ 27148 h 260484"/>
                  <a:gd name="connsiteX9" fmla="*/ 162776 w 437039"/>
                  <a:gd name="connsiteY9" fmla="*/ 97036 h 2604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37039" h="260484">
                    <a:moveTo>
                      <a:pt x="162776" y="97035"/>
                    </a:moveTo>
                    <a:cubicBezTo>
                      <a:pt x="107840" y="77336"/>
                      <a:pt x="46682" y="86560"/>
                      <a:pt x="0" y="121586"/>
                    </a:cubicBezTo>
                    <a:lnTo>
                      <a:pt x="34761" y="167864"/>
                    </a:lnTo>
                    <a:cubicBezTo>
                      <a:pt x="85921" y="129513"/>
                      <a:pt x="158484" y="139898"/>
                      <a:pt x="196834" y="191058"/>
                    </a:cubicBezTo>
                    <a:cubicBezTo>
                      <a:pt x="211851" y="211090"/>
                      <a:pt x="219969" y="235450"/>
                      <a:pt x="219972" y="260485"/>
                    </a:cubicBezTo>
                    <a:lnTo>
                      <a:pt x="277851" y="260485"/>
                    </a:lnTo>
                    <a:cubicBezTo>
                      <a:pt x="277850" y="208046"/>
                      <a:pt x="254114" y="158425"/>
                      <a:pt x="213287" y="125515"/>
                    </a:cubicBezTo>
                    <a:cubicBezTo>
                      <a:pt x="254718" y="59739"/>
                      <a:pt x="340705" y="38430"/>
                      <a:pt x="408057" y="77248"/>
                    </a:cubicBezTo>
                    <a:lnTo>
                      <a:pt x="437039" y="27148"/>
                    </a:lnTo>
                    <a:cubicBezTo>
                      <a:pt x="341793" y="-27791"/>
                      <a:pt x="220115" y="3215"/>
                      <a:pt x="162776" y="97036"/>
                    </a:cubicBezTo>
                    <a:close/>
                  </a:path>
                </a:pathLst>
              </a:custGeom>
              <a:grpFill/>
              <a:ln w="3609" cap="flat">
                <a:noFill/>
                <a:prstDash val="solid"/>
                <a:miter/>
              </a:ln>
            </p:spPr>
            <p:txBody>
              <a:bodyPr rtlCol="0" anchor="ctr"/>
              <a:lstStyle/>
              <a:p>
                <a:endParaRPr lang="en-ID"/>
              </a:p>
            </p:txBody>
          </p:sp>
          <p:sp>
            <p:nvSpPr>
              <p:cNvPr id="8" name="Freeform: Shape 7">
                <a:extLst>
                  <a:ext uri="{FF2B5EF4-FFF2-40B4-BE49-F238E27FC236}">
                    <a16:creationId xmlns:a16="http://schemas.microsoft.com/office/drawing/2014/main" id="{81BA98CE-C007-4F9A-A9B1-BA169D034378}"/>
                  </a:ext>
                </a:extLst>
              </p:cNvPr>
              <p:cNvSpPr/>
              <p:nvPr/>
            </p:nvSpPr>
            <p:spPr>
              <a:xfrm>
                <a:off x="4332849" y="5462246"/>
                <a:ext cx="337689" cy="270098"/>
              </a:xfrm>
              <a:custGeom>
                <a:avLst/>
                <a:gdLst>
                  <a:gd name="connsiteX0" fmla="*/ 135057 w 337689"/>
                  <a:gd name="connsiteY0" fmla="*/ 0 h 270098"/>
                  <a:gd name="connsiteX1" fmla="*/ 0 w 337689"/>
                  <a:gd name="connsiteY1" fmla="*/ 51589 h 270098"/>
                  <a:gd name="connsiteX2" fmla="*/ 38598 w 337689"/>
                  <a:gd name="connsiteY2" fmla="*/ 94716 h 270098"/>
                  <a:gd name="connsiteX3" fmla="*/ 242988 w 337689"/>
                  <a:gd name="connsiteY3" fmla="*/ 106306 h 270098"/>
                  <a:gd name="connsiteX4" fmla="*/ 271528 w 337689"/>
                  <a:gd name="connsiteY4" fmla="*/ 250813 h 270098"/>
                  <a:gd name="connsiteX5" fmla="*/ 326100 w 337689"/>
                  <a:gd name="connsiteY5" fmla="*/ 270098 h 270098"/>
                  <a:gd name="connsiteX6" fmla="*/ 202337 w 337689"/>
                  <a:gd name="connsiteY6" fmla="*/ 11534 h 270098"/>
                  <a:gd name="connsiteX7" fmla="*/ 135057 w 337689"/>
                  <a:gd name="connsiteY7" fmla="*/ 0 h 270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7689" h="270098">
                    <a:moveTo>
                      <a:pt x="135057" y="0"/>
                    </a:moveTo>
                    <a:cubicBezTo>
                      <a:pt x="85219" y="-34"/>
                      <a:pt x="37124" y="18338"/>
                      <a:pt x="0" y="51589"/>
                    </a:cubicBezTo>
                    <a:lnTo>
                      <a:pt x="38598" y="94716"/>
                    </a:lnTo>
                    <a:cubicBezTo>
                      <a:pt x="98239" y="41476"/>
                      <a:pt x="189748" y="46665"/>
                      <a:pt x="242988" y="106306"/>
                    </a:cubicBezTo>
                    <a:cubicBezTo>
                      <a:pt x="278129" y="145673"/>
                      <a:pt x="289065" y="201043"/>
                      <a:pt x="271528" y="250813"/>
                    </a:cubicBezTo>
                    <a:lnTo>
                      <a:pt x="326100" y="270098"/>
                    </a:lnTo>
                    <a:cubicBezTo>
                      <a:pt x="363324" y="164522"/>
                      <a:pt x="307914" y="48759"/>
                      <a:pt x="202337" y="11534"/>
                    </a:cubicBezTo>
                    <a:cubicBezTo>
                      <a:pt x="180724" y="3914"/>
                      <a:pt x="157975" y="14"/>
                      <a:pt x="135057" y="0"/>
                    </a:cubicBezTo>
                    <a:close/>
                  </a:path>
                </a:pathLst>
              </a:custGeom>
              <a:grpFill/>
              <a:ln w="3609" cap="flat">
                <a:noFill/>
                <a:prstDash val="solid"/>
                <a:miter/>
              </a:ln>
            </p:spPr>
            <p:txBody>
              <a:bodyPr rtlCol="0" anchor="ctr"/>
              <a:lstStyle/>
              <a:p>
                <a:endParaRPr lang="en-ID"/>
              </a:p>
            </p:txBody>
          </p:sp>
        </p:grpSp>
        <p:sp>
          <p:nvSpPr>
            <p:cNvPr id="9" name="Graphic 81">
              <a:extLst>
                <a:ext uri="{FF2B5EF4-FFF2-40B4-BE49-F238E27FC236}">
                  <a16:creationId xmlns:a16="http://schemas.microsoft.com/office/drawing/2014/main" id="{33EBEE52-E0C1-4D95-A60C-47905387E02D}"/>
                </a:ext>
              </a:extLst>
            </p:cNvPr>
            <p:cNvSpPr/>
            <p:nvPr/>
          </p:nvSpPr>
          <p:spPr>
            <a:xfrm>
              <a:off x="8749296" y="1183738"/>
              <a:ext cx="424449" cy="382004"/>
            </a:xfrm>
            <a:custGeom>
              <a:avLst/>
              <a:gdLst>
                <a:gd name="connsiteX0" fmla="*/ 4389120 w 4876800"/>
                <a:gd name="connsiteY0" fmla="*/ 1 h 4389120"/>
                <a:gd name="connsiteX1" fmla="*/ 3901535 w 4876800"/>
                <a:gd name="connsiteY1" fmla="*/ 485833 h 4389120"/>
                <a:gd name="connsiteX2" fmla="*/ 4038638 w 4876800"/>
                <a:gd name="connsiteY2" fmla="*/ 825323 h 4389120"/>
                <a:gd name="connsiteX3" fmla="*/ 3147651 w 4876800"/>
                <a:gd name="connsiteY3" fmla="*/ 2606984 h 4389120"/>
                <a:gd name="connsiteX4" fmla="*/ 3088643 w 4876800"/>
                <a:gd name="connsiteY4" fmla="*/ 2600974 h 4389120"/>
                <a:gd name="connsiteX5" fmla="*/ 2905116 w 4876800"/>
                <a:gd name="connsiteY5" fmla="*/ 2637388 h 4389120"/>
                <a:gd name="connsiteX6" fmla="*/ 2213420 w 4876800"/>
                <a:gd name="connsiteY6" fmla="*/ 1859538 h 4389120"/>
                <a:gd name="connsiteX7" fmla="*/ 2275847 w 4876800"/>
                <a:gd name="connsiteY7" fmla="*/ 1625614 h 4389120"/>
                <a:gd name="connsiteX8" fmla="*/ 1788166 w 4876800"/>
                <a:gd name="connsiteY8" fmla="*/ 1137934 h 4389120"/>
                <a:gd name="connsiteX9" fmla="*/ 1300486 w 4876800"/>
                <a:gd name="connsiteY9" fmla="*/ 1625614 h 4389120"/>
                <a:gd name="connsiteX10" fmla="*/ 1420130 w 4876800"/>
                <a:gd name="connsiteY10" fmla="*/ 1941958 h 4389120"/>
                <a:gd name="connsiteX11" fmla="*/ 574815 w 4876800"/>
                <a:gd name="connsiteY11" fmla="*/ 3422543 h 4389120"/>
                <a:gd name="connsiteX12" fmla="*/ 487680 w 4876800"/>
                <a:gd name="connsiteY12" fmla="*/ 3413761 h 4389120"/>
                <a:gd name="connsiteX13" fmla="*/ 0 w 4876800"/>
                <a:gd name="connsiteY13" fmla="*/ 3901441 h 4389120"/>
                <a:gd name="connsiteX14" fmla="*/ 487680 w 4876800"/>
                <a:gd name="connsiteY14" fmla="*/ 4389121 h 4389120"/>
                <a:gd name="connsiteX15" fmla="*/ 975360 w 4876800"/>
                <a:gd name="connsiteY15" fmla="*/ 3901441 h 4389120"/>
                <a:gd name="connsiteX16" fmla="*/ 855716 w 4876800"/>
                <a:gd name="connsiteY16" fmla="*/ 3585097 h 4389120"/>
                <a:gd name="connsiteX17" fmla="*/ 1701032 w 4876800"/>
                <a:gd name="connsiteY17" fmla="*/ 2104502 h 4389120"/>
                <a:gd name="connsiteX18" fmla="*/ 1971046 w 4876800"/>
                <a:gd name="connsiteY18" fmla="*/ 2076870 h 4389120"/>
                <a:gd name="connsiteX19" fmla="*/ 2662743 w 4876800"/>
                <a:gd name="connsiteY19" fmla="*/ 2854720 h 4389120"/>
                <a:gd name="connsiteX20" fmla="*/ 2600973 w 4876800"/>
                <a:gd name="connsiteY20" fmla="*/ 3088644 h 4389120"/>
                <a:gd name="connsiteX21" fmla="*/ 3087177 w 4876800"/>
                <a:gd name="connsiteY21" fmla="*/ 3577791 h 4389120"/>
                <a:gd name="connsiteX22" fmla="*/ 3576323 w 4876800"/>
                <a:gd name="connsiteY22" fmla="*/ 3091587 h 4389120"/>
                <a:gd name="connsiteX23" fmla="*/ 3439125 w 4876800"/>
                <a:gd name="connsiteY23" fmla="*/ 2751012 h 4389120"/>
                <a:gd name="connsiteX24" fmla="*/ 4330113 w 4876800"/>
                <a:gd name="connsiteY24" fmla="*/ 969351 h 4389120"/>
                <a:gd name="connsiteX25" fmla="*/ 4389120 w 4876800"/>
                <a:gd name="connsiteY25" fmla="*/ 975361 h 4389120"/>
                <a:gd name="connsiteX26" fmla="*/ 4876800 w 4876800"/>
                <a:gd name="connsiteY26" fmla="*/ 487681 h 4389120"/>
                <a:gd name="connsiteX27" fmla="*/ 4389120 w 4876800"/>
                <a:gd name="connsiteY27" fmla="*/ 1 h 4389120"/>
                <a:gd name="connsiteX28" fmla="*/ 487680 w 4876800"/>
                <a:gd name="connsiteY28" fmla="*/ 4064004 h 4389120"/>
                <a:gd name="connsiteX29" fmla="*/ 325117 w 4876800"/>
                <a:gd name="connsiteY29" fmla="*/ 3901441 h 4389120"/>
                <a:gd name="connsiteX30" fmla="*/ 487680 w 4876800"/>
                <a:gd name="connsiteY30" fmla="*/ 3738878 h 4389120"/>
                <a:gd name="connsiteX31" fmla="*/ 650243 w 4876800"/>
                <a:gd name="connsiteY31" fmla="*/ 3901441 h 4389120"/>
                <a:gd name="connsiteX32" fmla="*/ 487680 w 4876800"/>
                <a:gd name="connsiteY32" fmla="*/ 4064004 h 4389120"/>
                <a:gd name="connsiteX33" fmla="*/ 1788157 w 4876800"/>
                <a:gd name="connsiteY33" fmla="*/ 1788158 h 4389120"/>
                <a:gd name="connsiteX34" fmla="*/ 1625594 w 4876800"/>
                <a:gd name="connsiteY34" fmla="*/ 1625595 h 4389120"/>
                <a:gd name="connsiteX35" fmla="*/ 1788157 w 4876800"/>
                <a:gd name="connsiteY35" fmla="*/ 1463031 h 4389120"/>
                <a:gd name="connsiteX36" fmla="*/ 1950720 w 4876800"/>
                <a:gd name="connsiteY36" fmla="*/ 1625595 h 4389120"/>
                <a:gd name="connsiteX37" fmla="*/ 1788157 w 4876800"/>
                <a:gd name="connsiteY37" fmla="*/ 1788158 h 4389120"/>
                <a:gd name="connsiteX38" fmla="*/ 3088643 w 4876800"/>
                <a:gd name="connsiteY38" fmla="*/ 3251198 h 4389120"/>
                <a:gd name="connsiteX39" fmla="*/ 2926080 w 4876800"/>
                <a:gd name="connsiteY39" fmla="*/ 3088635 h 4389120"/>
                <a:gd name="connsiteX40" fmla="*/ 3088643 w 4876800"/>
                <a:gd name="connsiteY40" fmla="*/ 2926072 h 4389120"/>
                <a:gd name="connsiteX41" fmla="*/ 3251207 w 4876800"/>
                <a:gd name="connsiteY41" fmla="*/ 3088635 h 4389120"/>
                <a:gd name="connsiteX42" fmla="*/ 3088643 w 4876800"/>
                <a:gd name="connsiteY42" fmla="*/ 3251198 h 4389120"/>
                <a:gd name="connsiteX43" fmla="*/ 4389120 w 4876800"/>
                <a:gd name="connsiteY43" fmla="*/ 650244 h 4389120"/>
                <a:gd name="connsiteX44" fmla="*/ 4226557 w 4876800"/>
                <a:gd name="connsiteY44" fmla="*/ 487681 h 4389120"/>
                <a:gd name="connsiteX45" fmla="*/ 4389120 w 4876800"/>
                <a:gd name="connsiteY45" fmla="*/ 325118 h 4389120"/>
                <a:gd name="connsiteX46" fmla="*/ 4551683 w 4876800"/>
                <a:gd name="connsiteY46" fmla="*/ 487681 h 4389120"/>
                <a:gd name="connsiteX47" fmla="*/ 4389120 w 4876800"/>
                <a:gd name="connsiteY47" fmla="*/ 650244 h 43891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4876800" h="4389120">
                  <a:moveTo>
                    <a:pt x="4389120" y="1"/>
                  </a:moveTo>
                  <a:cubicBezTo>
                    <a:pt x="4120324" y="-485"/>
                    <a:pt x="3902021" y="217028"/>
                    <a:pt x="3901535" y="485833"/>
                  </a:cubicBezTo>
                  <a:cubicBezTo>
                    <a:pt x="3901307" y="612525"/>
                    <a:pt x="3950494" y="734321"/>
                    <a:pt x="4038638" y="825323"/>
                  </a:cubicBezTo>
                  <a:lnTo>
                    <a:pt x="3147651" y="2606984"/>
                  </a:lnTo>
                  <a:cubicBezTo>
                    <a:pt x="3128124" y="2603746"/>
                    <a:pt x="3108417" y="2601735"/>
                    <a:pt x="3088643" y="2600974"/>
                  </a:cubicBezTo>
                  <a:cubicBezTo>
                    <a:pt x="3025683" y="2601097"/>
                    <a:pt x="2963352" y="2613471"/>
                    <a:pt x="2905116" y="2637388"/>
                  </a:cubicBezTo>
                  <a:lnTo>
                    <a:pt x="2213420" y="1859538"/>
                  </a:lnTo>
                  <a:cubicBezTo>
                    <a:pt x="2253796" y="1788148"/>
                    <a:pt x="2275285" y="1707633"/>
                    <a:pt x="2275847" y="1625614"/>
                  </a:cubicBezTo>
                  <a:cubicBezTo>
                    <a:pt x="2275847" y="1356275"/>
                    <a:pt x="2057505" y="1137934"/>
                    <a:pt x="1788166" y="1137934"/>
                  </a:cubicBezTo>
                  <a:cubicBezTo>
                    <a:pt x="1518828" y="1137934"/>
                    <a:pt x="1300486" y="1356275"/>
                    <a:pt x="1300486" y="1625614"/>
                  </a:cubicBezTo>
                  <a:cubicBezTo>
                    <a:pt x="1300963" y="1742028"/>
                    <a:pt x="1343454" y="1854356"/>
                    <a:pt x="1420130" y="1941958"/>
                  </a:cubicBezTo>
                  <a:lnTo>
                    <a:pt x="574815" y="3422543"/>
                  </a:lnTo>
                  <a:cubicBezTo>
                    <a:pt x="546087" y="3417019"/>
                    <a:pt x="516931" y="3414075"/>
                    <a:pt x="487680" y="3413761"/>
                  </a:cubicBezTo>
                  <a:cubicBezTo>
                    <a:pt x="218342" y="3413761"/>
                    <a:pt x="0" y="3632103"/>
                    <a:pt x="0" y="3901441"/>
                  </a:cubicBezTo>
                  <a:cubicBezTo>
                    <a:pt x="0" y="4170779"/>
                    <a:pt x="218342" y="4389121"/>
                    <a:pt x="487680" y="4389121"/>
                  </a:cubicBezTo>
                  <a:cubicBezTo>
                    <a:pt x="757018" y="4389121"/>
                    <a:pt x="975360" y="4170779"/>
                    <a:pt x="975360" y="3901441"/>
                  </a:cubicBezTo>
                  <a:cubicBezTo>
                    <a:pt x="974884" y="3785026"/>
                    <a:pt x="932393" y="3672698"/>
                    <a:pt x="855716" y="3585097"/>
                  </a:cubicBezTo>
                  <a:lnTo>
                    <a:pt x="1701032" y="2104502"/>
                  </a:lnTo>
                  <a:cubicBezTo>
                    <a:pt x="1791776" y="2122428"/>
                    <a:pt x="1885807" y="2112808"/>
                    <a:pt x="1971046" y="2076870"/>
                  </a:cubicBezTo>
                  <a:lnTo>
                    <a:pt x="2662743" y="2854720"/>
                  </a:lnTo>
                  <a:cubicBezTo>
                    <a:pt x="2622595" y="2926167"/>
                    <a:pt x="2601325" y="3006681"/>
                    <a:pt x="2600973" y="3088644"/>
                  </a:cubicBezTo>
                  <a:cubicBezTo>
                    <a:pt x="2600163" y="3357983"/>
                    <a:pt x="2817838" y="3576981"/>
                    <a:pt x="3087177" y="3577791"/>
                  </a:cubicBezTo>
                  <a:cubicBezTo>
                    <a:pt x="3356515" y="3578601"/>
                    <a:pt x="3575514" y="3360926"/>
                    <a:pt x="3576323" y="3091587"/>
                  </a:cubicBezTo>
                  <a:cubicBezTo>
                    <a:pt x="3576704" y="2964524"/>
                    <a:pt x="3527479" y="2842327"/>
                    <a:pt x="3439125" y="2751012"/>
                  </a:cubicBezTo>
                  <a:lnTo>
                    <a:pt x="4330113" y="969351"/>
                  </a:lnTo>
                  <a:cubicBezTo>
                    <a:pt x="4349639" y="972589"/>
                    <a:pt x="4369346" y="974599"/>
                    <a:pt x="4389120" y="975361"/>
                  </a:cubicBezTo>
                  <a:cubicBezTo>
                    <a:pt x="4658459" y="975361"/>
                    <a:pt x="4876800" y="757019"/>
                    <a:pt x="4876800" y="487681"/>
                  </a:cubicBezTo>
                  <a:cubicBezTo>
                    <a:pt x="4876800" y="218342"/>
                    <a:pt x="4658459" y="1"/>
                    <a:pt x="4389120" y="1"/>
                  </a:cubicBezTo>
                  <a:close/>
                  <a:moveTo>
                    <a:pt x="487680" y="4064004"/>
                  </a:moveTo>
                  <a:cubicBezTo>
                    <a:pt x="397897" y="4064004"/>
                    <a:pt x="325117" y="3991224"/>
                    <a:pt x="325117" y="3901441"/>
                  </a:cubicBezTo>
                  <a:cubicBezTo>
                    <a:pt x="325117" y="3811658"/>
                    <a:pt x="397897" y="3738878"/>
                    <a:pt x="487680" y="3738878"/>
                  </a:cubicBezTo>
                  <a:cubicBezTo>
                    <a:pt x="577463" y="3738878"/>
                    <a:pt x="650243" y="3811658"/>
                    <a:pt x="650243" y="3901441"/>
                  </a:cubicBezTo>
                  <a:cubicBezTo>
                    <a:pt x="650243" y="3991224"/>
                    <a:pt x="577463" y="4064004"/>
                    <a:pt x="487680" y="4064004"/>
                  </a:cubicBezTo>
                  <a:close/>
                  <a:moveTo>
                    <a:pt x="1788157" y="1788158"/>
                  </a:moveTo>
                  <a:cubicBezTo>
                    <a:pt x="1698374" y="1788158"/>
                    <a:pt x="1625594" y="1715377"/>
                    <a:pt x="1625594" y="1625595"/>
                  </a:cubicBezTo>
                  <a:cubicBezTo>
                    <a:pt x="1625594" y="1535812"/>
                    <a:pt x="1698374" y="1463031"/>
                    <a:pt x="1788157" y="1463031"/>
                  </a:cubicBezTo>
                  <a:cubicBezTo>
                    <a:pt x="1877940" y="1463031"/>
                    <a:pt x="1950720" y="1535812"/>
                    <a:pt x="1950720" y="1625595"/>
                  </a:cubicBezTo>
                  <a:cubicBezTo>
                    <a:pt x="1950720" y="1715377"/>
                    <a:pt x="1877940" y="1788158"/>
                    <a:pt x="1788157" y="1788158"/>
                  </a:cubicBezTo>
                  <a:close/>
                  <a:moveTo>
                    <a:pt x="3088643" y="3251198"/>
                  </a:moveTo>
                  <a:cubicBezTo>
                    <a:pt x="2998861" y="3251198"/>
                    <a:pt x="2926080" y="3178417"/>
                    <a:pt x="2926080" y="3088635"/>
                  </a:cubicBezTo>
                  <a:cubicBezTo>
                    <a:pt x="2926080" y="2998852"/>
                    <a:pt x="2998861" y="2926072"/>
                    <a:pt x="3088643" y="2926072"/>
                  </a:cubicBezTo>
                  <a:cubicBezTo>
                    <a:pt x="3178426" y="2926072"/>
                    <a:pt x="3251207" y="2998852"/>
                    <a:pt x="3251207" y="3088635"/>
                  </a:cubicBezTo>
                  <a:cubicBezTo>
                    <a:pt x="3251197" y="3178417"/>
                    <a:pt x="3178416" y="3251198"/>
                    <a:pt x="3088643" y="3251198"/>
                  </a:cubicBezTo>
                  <a:close/>
                  <a:moveTo>
                    <a:pt x="4389120" y="650244"/>
                  </a:moveTo>
                  <a:cubicBezTo>
                    <a:pt x="4299338" y="650244"/>
                    <a:pt x="4226557" y="577463"/>
                    <a:pt x="4226557" y="487681"/>
                  </a:cubicBezTo>
                  <a:cubicBezTo>
                    <a:pt x="4226557" y="397898"/>
                    <a:pt x="4299338" y="325118"/>
                    <a:pt x="4389120" y="325118"/>
                  </a:cubicBezTo>
                  <a:cubicBezTo>
                    <a:pt x="4478903" y="325118"/>
                    <a:pt x="4551683" y="397898"/>
                    <a:pt x="4551683" y="487681"/>
                  </a:cubicBezTo>
                  <a:cubicBezTo>
                    <a:pt x="4551683" y="577463"/>
                    <a:pt x="4478903" y="650244"/>
                    <a:pt x="4389120" y="650244"/>
                  </a:cubicBezTo>
                  <a:close/>
                </a:path>
              </a:pathLst>
            </a:custGeom>
            <a:solidFill>
              <a:schemeClr val="bg1"/>
            </a:solidFill>
            <a:ln w="9525" cap="flat">
              <a:noFill/>
              <a:prstDash val="solid"/>
              <a:miter/>
            </a:ln>
          </p:spPr>
          <p:txBody>
            <a:bodyPr rtlCol="0" anchor="ctr"/>
            <a:lstStyle/>
            <a:p>
              <a:endParaRPr lang="en-ID"/>
            </a:p>
          </p:txBody>
        </p:sp>
        <p:grpSp>
          <p:nvGrpSpPr>
            <p:cNvPr id="10" name="Graphic 36">
              <a:extLst>
                <a:ext uri="{FF2B5EF4-FFF2-40B4-BE49-F238E27FC236}">
                  <a16:creationId xmlns:a16="http://schemas.microsoft.com/office/drawing/2014/main" id="{E26DFC97-884A-45D1-8495-76423E97026D}"/>
                </a:ext>
              </a:extLst>
            </p:cNvPr>
            <p:cNvGrpSpPr/>
            <p:nvPr/>
          </p:nvGrpSpPr>
          <p:grpSpPr>
            <a:xfrm>
              <a:off x="7503518" y="1187711"/>
              <a:ext cx="373959" cy="374058"/>
              <a:chOff x="5800782" y="3915188"/>
              <a:chExt cx="447571" cy="447689"/>
            </a:xfrm>
            <a:solidFill>
              <a:schemeClr val="bg1"/>
            </a:solidFill>
          </p:grpSpPr>
          <p:sp>
            <p:nvSpPr>
              <p:cNvPr id="11" name="Freeform: Shape 10">
                <a:extLst>
                  <a:ext uri="{FF2B5EF4-FFF2-40B4-BE49-F238E27FC236}">
                    <a16:creationId xmlns:a16="http://schemas.microsoft.com/office/drawing/2014/main" id="{17E3ED90-7628-47BB-8729-2D262EED4145}"/>
                  </a:ext>
                </a:extLst>
              </p:cNvPr>
              <p:cNvSpPr/>
              <p:nvPr/>
            </p:nvSpPr>
            <p:spPr>
              <a:xfrm>
                <a:off x="5800782" y="3983849"/>
                <a:ext cx="378952" cy="379028"/>
              </a:xfrm>
              <a:custGeom>
                <a:avLst/>
                <a:gdLst>
                  <a:gd name="connsiteX0" fmla="*/ 330060 w 378952"/>
                  <a:gd name="connsiteY0" fmla="*/ 144466 h 379028"/>
                  <a:gd name="connsiteX1" fmla="*/ 327574 w 378952"/>
                  <a:gd name="connsiteY1" fmla="*/ 147066 h 379028"/>
                  <a:gd name="connsiteX2" fmla="*/ 294379 w 378952"/>
                  <a:gd name="connsiteY2" fmla="*/ 173345 h 379028"/>
                  <a:gd name="connsiteX3" fmla="*/ 327574 w 378952"/>
                  <a:gd name="connsiteY3" fmla="*/ 241573 h 379028"/>
                  <a:gd name="connsiteX4" fmla="*/ 318839 w 378952"/>
                  <a:gd name="connsiteY4" fmla="*/ 318954 h 379028"/>
                  <a:gd name="connsiteX5" fmla="*/ 277529 w 378952"/>
                  <a:gd name="connsiteY5" fmla="*/ 333261 h 379028"/>
                  <a:gd name="connsiteX6" fmla="*/ 124691 w 378952"/>
                  <a:gd name="connsiteY6" fmla="*/ 254241 h 379028"/>
                  <a:gd name="connsiteX7" fmla="*/ 59950 w 378952"/>
                  <a:gd name="connsiteY7" fmla="*/ 60065 h 379028"/>
                  <a:gd name="connsiteX8" fmla="*/ 101260 w 378952"/>
                  <a:gd name="connsiteY8" fmla="*/ 45777 h 379028"/>
                  <a:gd name="connsiteX9" fmla="*/ 205597 w 378952"/>
                  <a:gd name="connsiteY9" fmla="*/ 84439 h 379028"/>
                  <a:gd name="connsiteX10" fmla="*/ 231838 w 378952"/>
                  <a:gd name="connsiteY10" fmla="*/ 51330 h 379028"/>
                  <a:gd name="connsiteX11" fmla="*/ 234495 w 378952"/>
                  <a:gd name="connsiteY11" fmla="*/ 48787 h 379028"/>
                  <a:gd name="connsiteX12" fmla="*/ 101260 w 378952"/>
                  <a:gd name="connsiteY12" fmla="*/ 0 h 379028"/>
                  <a:gd name="connsiteX13" fmla="*/ 27593 w 378952"/>
                  <a:gd name="connsiteY13" fmla="*/ 27708 h 379028"/>
                  <a:gd name="connsiteX14" fmla="*/ 92335 w 378952"/>
                  <a:gd name="connsiteY14" fmla="*/ 286598 h 379028"/>
                  <a:gd name="connsiteX15" fmla="*/ 277529 w 378952"/>
                  <a:gd name="connsiteY15" fmla="*/ 379028 h 379028"/>
                  <a:gd name="connsiteX16" fmla="*/ 351186 w 378952"/>
                  <a:gd name="connsiteY16" fmla="*/ 351320 h 379028"/>
                  <a:gd name="connsiteX17" fmla="*/ 371570 w 378952"/>
                  <a:gd name="connsiteY17" fmla="*/ 228991 h 379028"/>
                  <a:gd name="connsiteX18" fmla="*/ 330060 w 378952"/>
                  <a:gd name="connsiteY18" fmla="*/ 144466 h 3790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78952" h="379028">
                    <a:moveTo>
                      <a:pt x="330060" y="144466"/>
                    </a:moveTo>
                    <a:cubicBezTo>
                      <a:pt x="329212" y="145323"/>
                      <a:pt x="328422" y="146228"/>
                      <a:pt x="327574" y="147066"/>
                    </a:cubicBezTo>
                    <a:cubicBezTo>
                      <a:pt x="316734" y="157896"/>
                      <a:pt x="305476" y="166449"/>
                      <a:pt x="294379" y="173345"/>
                    </a:cubicBezTo>
                    <a:cubicBezTo>
                      <a:pt x="309695" y="195920"/>
                      <a:pt x="321163" y="219113"/>
                      <a:pt x="327574" y="241573"/>
                    </a:cubicBezTo>
                    <a:cubicBezTo>
                      <a:pt x="337289" y="275492"/>
                      <a:pt x="334098" y="303686"/>
                      <a:pt x="318839" y="318954"/>
                    </a:cubicBezTo>
                    <a:cubicBezTo>
                      <a:pt x="309352" y="328432"/>
                      <a:pt x="295455" y="333261"/>
                      <a:pt x="277529" y="333261"/>
                    </a:cubicBezTo>
                    <a:cubicBezTo>
                      <a:pt x="231981" y="333261"/>
                      <a:pt x="173402" y="302971"/>
                      <a:pt x="124691" y="254241"/>
                    </a:cubicBezTo>
                    <a:cubicBezTo>
                      <a:pt x="48406" y="177956"/>
                      <a:pt x="29346" y="90688"/>
                      <a:pt x="59950" y="60065"/>
                    </a:cubicBezTo>
                    <a:cubicBezTo>
                      <a:pt x="69437" y="50578"/>
                      <a:pt x="83334" y="45777"/>
                      <a:pt x="101260" y="45777"/>
                    </a:cubicBezTo>
                    <a:cubicBezTo>
                      <a:pt x="132387" y="45777"/>
                      <a:pt x="169602" y="59922"/>
                      <a:pt x="205597" y="84439"/>
                    </a:cubicBezTo>
                    <a:cubicBezTo>
                      <a:pt x="212512" y="73381"/>
                      <a:pt x="221037" y="62132"/>
                      <a:pt x="231838" y="51330"/>
                    </a:cubicBezTo>
                    <a:cubicBezTo>
                      <a:pt x="232705" y="50454"/>
                      <a:pt x="233629" y="49644"/>
                      <a:pt x="234495" y="48787"/>
                    </a:cubicBezTo>
                    <a:cubicBezTo>
                      <a:pt x="189852" y="17678"/>
                      <a:pt x="142732" y="0"/>
                      <a:pt x="101260" y="0"/>
                    </a:cubicBezTo>
                    <a:cubicBezTo>
                      <a:pt x="71189" y="0"/>
                      <a:pt x="45720" y="9582"/>
                      <a:pt x="27593" y="27708"/>
                    </a:cubicBezTo>
                    <a:cubicBezTo>
                      <a:pt x="-26842" y="82144"/>
                      <a:pt x="1600" y="195853"/>
                      <a:pt x="92335" y="286598"/>
                    </a:cubicBezTo>
                    <a:cubicBezTo>
                      <a:pt x="150190" y="344481"/>
                      <a:pt x="219436" y="379028"/>
                      <a:pt x="277529" y="379028"/>
                    </a:cubicBezTo>
                    <a:cubicBezTo>
                      <a:pt x="307590" y="379028"/>
                      <a:pt x="333070" y="369437"/>
                      <a:pt x="351186" y="351320"/>
                    </a:cubicBezTo>
                    <a:cubicBezTo>
                      <a:pt x="378942" y="323564"/>
                      <a:pt x="386191" y="280121"/>
                      <a:pt x="371570" y="228991"/>
                    </a:cubicBezTo>
                    <a:cubicBezTo>
                      <a:pt x="363569" y="200901"/>
                      <a:pt x="349253" y="172069"/>
                      <a:pt x="330060" y="144466"/>
                    </a:cubicBezTo>
                    <a:close/>
                  </a:path>
                </a:pathLst>
              </a:custGeom>
              <a:grpFill/>
              <a:ln w="9525" cap="flat">
                <a:noFill/>
                <a:prstDash val="solid"/>
                <a:miter/>
              </a:ln>
            </p:spPr>
            <p:txBody>
              <a:bodyPr rtlCol="0" anchor="ctr"/>
              <a:lstStyle/>
              <a:p>
                <a:endParaRPr lang="en-ID"/>
              </a:p>
            </p:txBody>
          </p:sp>
          <p:sp>
            <p:nvSpPr>
              <p:cNvPr id="12" name="Freeform: Shape 11">
                <a:extLst>
                  <a:ext uri="{FF2B5EF4-FFF2-40B4-BE49-F238E27FC236}">
                    <a16:creationId xmlns:a16="http://schemas.microsoft.com/office/drawing/2014/main" id="{32AFEE10-546F-41D5-AEB7-17C98CECA5E4}"/>
                  </a:ext>
                </a:extLst>
              </p:cNvPr>
              <p:cNvSpPr/>
              <p:nvPr/>
            </p:nvSpPr>
            <p:spPr>
              <a:xfrm>
                <a:off x="5897275" y="4064230"/>
                <a:ext cx="202009" cy="202072"/>
              </a:xfrm>
              <a:custGeom>
                <a:avLst/>
                <a:gdLst>
                  <a:gd name="connsiteX0" fmla="*/ 43381 w 202009"/>
                  <a:gd name="connsiteY0" fmla="*/ 0 h 202072"/>
                  <a:gd name="connsiteX1" fmla="*/ 12006 w 202009"/>
                  <a:gd name="connsiteY1" fmla="*/ 12040 h 202072"/>
                  <a:gd name="connsiteX2" fmla="*/ 8548 w 202009"/>
                  <a:gd name="connsiteY2" fmla="*/ 78791 h 202072"/>
                  <a:gd name="connsiteX3" fmla="*/ 56507 w 202009"/>
                  <a:gd name="connsiteY3" fmla="*/ 145523 h 202072"/>
                  <a:gd name="connsiteX4" fmla="*/ 158624 w 202009"/>
                  <a:gd name="connsiteY4" fmla="*/ 202073 h 202072"/>
                  <a:gd name="connsiteX5" fmla="*/ 189990 w 202009"/>
                  <a:gd name="connsiteY5" fmla="*/ 190043 h 202072"/>
                  <a:gd name="connsiteX6" fmla="*/ 193467 w 202009"/>
                  <a:gd name="connsiteY6" fmla="*/ 123282 h 202072"/>
                  <a:gd name="connsiteX7" fmla="*/ 181989 w 202009"/>
                  <a:gd name="connsiteY7" fmla="*/ 101927 h 202072"/>
                  <a:gd name="connsiteX8" fmla="*/ 117276 w 202009"/>
                  <a:gd name="connsiteY8" fmla="*/ 120539 h 202072"/>
                  <a:gd name="connsiteX9" fmla="*/ 91521 w 202009"/>
                  <a:gd name="connsiteY9" fmla="*/ 110500 h 202072"/>
                  <a:gd name="connsiteX10" fmla="*/ 81510 w 202009"/>
                  <a:gd name="connsiteY10" fmla="*/ 84773 h 202072"/>
                  <a:gd name="connsiteX11" fmla="*/ 100036 w 202009"/>
                  <a:gd name="connsiteY11" fmla="*/ 20136 h 202072"/>
                  <a:gd name="connsiteX12" fmla="*/ 43381 w 202009"/>
                  <a:gd name="connsiteY12" fmla="*/ 0 h 2020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02009" h="202072">
                    <a:moveTo>
                      <a:pt x="43381" y="0"/>
                    </a:moveTo>
                    <a:cubicBezTo>
                      <a:pt x="27398" y="0"/>
                      <a:pt x="17502" y="6553"/>
                      <a:pt x="12006" y="12040"/>
                    </a:cubicBezTo>
                    <a:cubicBezTo>
                      <a:pt x="3491" y="20555"/>
                      <a:pt x="-8282" y="40538"/>
                      <a:pt x="8548" y="78791"/>
                    </a:cubicBezTo>
                    <a:cubicBezTo>
                      <a:pt x="18073" y="100432"/>
                      <a:pt x="35104" y="124111"/>
                      <a:pt x="56507" y="145523"/>
                    </a:cubicBezTo>
                    <a:cubicBezTo>
                      <a:pt x="91368" y="180404"/>
                      <a:pt x="130507" y="202073"/>
                      <a:pt x="158624" y="202073"/>
                    </a:cubicBezTo>
                    <a:cubicBezTo>
                      <a:pt x="174607" y="202073"/>
                      <a:pt x="184504" y="195520"/>
                      <a:pt x="189990" y="190043"/>
                    </a:cubicBezTo>
                    <a:cubicBezTo>
                      <a:pt x="198506" y="181518"/>
                      <a:pt x="210297" y="161534"/>
                      <a:pt x="193467" y="123282"/>
                    </a:cubicBezTo>
                    <a:cubicBezTo>
                      <a:pt x="190400" y="116338"/>
                      <a:pt x="186495" y="109176"/>
                      <a:pt x="181989" y="101927"/>
                    </a:cubicBezTo>
                    <a:cubicBezTo>
                      <a:pt x="147813" y="118901"/>
                      <a:pt x="119019" y="120444"/>
                      <a:pt x="117276" y="120539"/>
                    </a:cubicBezTo>
                    <a:cubicBezTo>
                      <a:pt x="107675" y="120939"/>
                      <a:pt x="98303" y="117272"/>
                      <a:pt x="91521" y="110500"/>
                    </a:cubicBezTo>
                    <a:cubicBezTo>
                      <a:pt x="84748" y="103727"/>
                      <a:pt x="81091" y="94345"/>
                      <a:pt x="81510" y="84773"/>
                    </a:cubicBezTo>
                    <a:cubicBezTo>
                      <a:pt x="81586" y="83010"/>
                      <a:pt x="83101" y="54264"/>
                      <a:pt x="100036" y="20136"/>
                    </a:cubicBezTo>
                    <a:cubicBezTo>
                      <a:pt x="79462" y="7382"/>
                      <a:pt x="59593" y="0"/>
                      <a:pt x="43381" y="0"/>
                    </a:cubicBezTo>
                    <a:close/>
                  </a:path>
                </a:pathLst>
              </a:custGeom>
              <a:grpFill/>
              <a:ln w="9525" cap="flat">
                <a:noFill/>
                <a:prstDash val="solid"/>
                <a:miter/>
              </a:ln>
            </p:spPr>
            <p:txBody>
              <a:bodyPr rtlCol="0" anchor="ctr"/>
              <a:lstStyle/>
              <a:p>
                <a:endParaRPr lang="en-ID"/>
              </a:p>
            </p:txBody>
          </p:sp>
          <p:sp>
            <p:nvSpPr>
              <p:cNvPr id="13" name="Freeform: Shape 12">
                <a:extLst>
                  <a:ext uri="{FF2B5EF4-FFF2-40B4-BE49-F238E27FC236}">
                    <a16:creationId xmlns:a16="http://schemas.microsoft.com/office/drawing/2014/main" id="{DF0201D9-7BBB-47B1-919B-1637930CA495}"/>
                  </a:ext>
                </a:extLst>
              </p:cNvPr>
              <p:cNvSpPr/>
              <p:nvPr/>
            </p:nvSpPr>
            <p:spPr>
              <a:xfrm>
                <a:off x="6001635" y="3915188"/>
                <a:ext cx="246718" cy="246692"/>
              </a:xfrm>
              <a:custGeom>
                <a:avLst/>
                <a:gdLst>
                  <a:gd name="connsiteX0" fmla="*/ 246393 w 246718"/>
                  <a:gd name="connsiteY0" fmla="*/ 73423 h 246692"/>
                  <a:gd name="connsiteX1" fmla="*/ 238678 w 246718"/>
                  <a:gd name="connsiteY1" fmla="*/ 65260 h 246692"/>
                  <a:gd name="connsiteX2" fmla="*/ 195130 w 246718"/>
                  <a:gd name="connsiteY2" fmla="*/ 51592 h 246692"/>
                  <a:gd name="connsiteX3" fmla="*/ 181461 w 246718"/>
                  <a:gd name="connsiteY3" fmla="*/ 8015 h 246692"/>
                  <a:gd name="connsiteX4" fmla="*/ 173279 w 246718"/>
                  <a:gd name="connsiteY4" fmla="*/ 329 h 246692"/>
                  <a:gd name="connsiteX5" fmla="*/ 162440 w 246718"/>
                  <a:gd name="connsiteY5" fmla="*/ 3348 h 246692"/>
                  <a:gd name="connsiteX6" fmla="*/ 122730 w 246718"/>
                  <a:gd name="connsiteY6" fmla="*/ 43067 h 246692"/>
                  <a:gd name="connsiteX7" fmla="*/ 119596 w 246718"/>
                  <a:gd name="connsiteY7" fmla="*/ 53364 h 246692"/>
                  <a:gd name="connsiteX8" fmla="*/ 124502 w 246718"/>
                  <a:gd name="connsiteY8" fmla="*/ 78253 h 246692"/>
                  <a:gd name="connsiteX9" fmla="*/ 47168 w 246718"/>
                  <a:gd name="connsiteY9" fmla="*/ 136145 h 246692"/>
                  <a:gd name="connsiteX10" fmla="*/ 10 w 246718"/>
                  <a:gd name="connsiteY10" fmla="*/ 234767 h 246692"/>
                  <a:gd name="connsiteX11" fmla="*/ 3353 w 246718"/>
                  <a:gd name="connsiteY11" fmla="*/ 243340 h 246692"/>
                  <a:gd name="connsiteX12" fmla="*/ 11935 w 246718"/>
                  <a:gd name="connsiteY12" fmla="*/ 246683 h 246692"/>
                  <a:gd name="connsiteX13" fmla="*/ 110557 w 246718"/>
                  <a:gd name="connsiteY13" fmla="*/ 199525 h 246692"/>
                  <a:gd name="connsiteX14" fmla="*/ 168431 w 246718"/>
                  <a:gd name="connsiteY14" fmla="*/ 122191 h 246692"/>
                  <a:gd name="connsiteX15" fmla="*/ 193339 w 246718"/>
                  <a:gd name="connsiteY15" fmla="*/ 127087 h 246692"/>
                  <a:gd name="connsiteX16" fmla="*/ 203626 w 246718"/>
                  <a:gd name="connsiteY16" fmla="*/ 123953 h 246692"/>
                  <a:gd name="connsiteX17" fmla="*/ 243345 w 246718"/>
                  <a:gd name="connsiteY17" fmla="*/ 84234 h 246692"/>
                  <a:gd name="connsiteX18" fmla="*/ 246393 w 246718"/>
                  <a:gd name="connsiteY18" fmla="*/ 73423 h 2466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46718" h="246692">
                    <a:moveTo>
                      <a:pt x="246393" y="73423"/>
                    </a:moveTo>
                    <a:cubicBezTo>
                      <a:pt x="245412" y="69556"/>
                      <a:pt x="242526" y="66442"/>
                      <a:pt x="238678" y="65260"/>
                    </a:cubicBezTo>
                    <a:lnTo>
                      <a:pt x="195130" y="51592"/>
                    </a:lnTo>
                    <a:lnTo>
                      <a:pt x="181461" y="8015"/>
                    </a:lnTo>
                    <a:cubicBezTo>
                      <a:pt x="180261" y="4205"/>
                      <a:pt x="177146" y="1291"/>
                      <a:pt x="173279" y="329"/>
                    </a:cubicBezTo>
                    <a:cubicBezTo>
                      <a:pt x="169393" y="-624"/>
                      <a:pt x="165278" y="529"/>
                      <a:pt x="162440" y="3348"/>
                    </a:cubicBezTo>
                    <a:lnTo>
                      <a:pt x="122730" y="43067"/>
                    </a:lnTo>
                    <a:cubicBezTo>
                      <a:pt x="120044" y="45763"/>
                      <a:pt x="118853" y="49620"/>
                      <a:pt x="119596" y="53364"/>
                    </a:cubicBezTo>
                    <a:lnTo>
                      <a:pt x="124502" y="78253"/>
                    </a:lnTo>
                    <a:cubicBezTo>
                      <a:pt x="101318" y="89473"/>
                      <a:pt x="72038" y="111285"/>
                      <a:pt x="47168" y="136145"/>
                    </a:cubicBezTo>
                    <a:cubicBezTo>
                      <a:pt x="2829" y="180494"/>
                      <a:pt x="105" y="232567"/>
                      <a:pt x="10" y="234767"/>
                    </a:cubicBezTo>
                    <a:cubicBezTo>
                      <a:pt x="-123" y="237968"/>
                      <a:pt x="1086" y="241073"/>
                      <a:pt x="3353" y="243340"/>
                    </a:cubicBezTo>
                    <a:cubicBezTo>
                      <a:pt x="5630" y="245588"/>
                      <a:pt x="8725" y="246816"/>
                      <a:pt x="11935" y="246683"/>
                    </a:cubicBezTo>
                    <a:cubicBezTo>
                      <a:pt x="14136" y="246588"/>
                      <a:pt x="66209" y="243864"/>
                      <a:pt x="110557" y="199525"/>
                    </a:cubicBezTo>
                    <a:cubicBezTo>
                      <a:pt x="135398" y="174646"/>
                      <a:pt x="157220" y="145347"/>
                      <a:pt x="168431" y="122191"/>
                    </a:cubicBezTo>
                    <a:lnTo>
                      <a:pt x="193339" y="127087"/>
                    </a:lnTo>
                    <a:cubicBezTo>
                      <a:pt x="197092" y="127830"/>
                      <a:pt x="200930" y="126649"/>
                      <a:pt x="203626" y="123953"/>
                    </a:cubicBezTo>
                    <a:lnTo>
                      <a:pt x="243345" y="84234"/>
                    </a:lnTo>
                    <a:cubicBezTo>
                      <a:pt x="246174" y="81424"/>
                      <a:pt x="247346" y="77329"/>
                      <a:pt x="246393" y="73423"/>
                    </a:cubicBezTo>
                    <a:close/>
                  </a:path>
                </a:pathLst>
              </a:custGeom>
              <a:grpFill/>
              <a:ln w="9525" cap="flat">
                <a:noFill/>
                <a:prstDash val="solid"/>
                <a:miter/>
              </a:ln>
            </p:spPr>
            <p:txBody>
              <a:bodyPr rtlCol="0" anchor="ctr"/>
              <a:lstStyle/>
              <a:p>
                <a:endParaRPr lang="en-ID"/>
              </a:p>
            </p:txBody>
          </p:sp>
        </p:grpSp>
        <p:sp>
          <p:nvSpPr>
            <p:cNvPr id="15" name="Graphic 76">
              <a:extLst>
                <a:ext uri="{FF2B5EF4-FFF2-40B4-BE49-F238E27FC236}">
                  <a16:creationId xmlns:a16="http://schemas.microsoft.com/office/drawing/2014/main" id="{87F5BE82-8203-4D10-945E-842927D9D5AC}"/>
                </a:ext>
              </a:extLst>
            </p:cNvPr>
            <p:cNvSpPr/>
            <p:nvPr/>
          </p:nvSpPr>
          <p:spPr>
            <a:xfrm>
              <a:off x="10081677" y="1189036"/>
              <a:ext cx="371408" cy="371409"/>
            </a:xfrm>
            <a:custGeom>
              <a:avLst/>
              <a:gdLst>
                <a:gd name="connsiteX0" fmla="*/ 4876810 w 4876810"/>
                <a:gd name="connsiteY0" fmla="*/ 2438105 h 4876819"/>
                <a:gd name="connsiteX1" fmla="*/ 4808906 w 4876810"/>
                <a:gd name="connsiteY1" fmla="*/ 2316785 h 4876819"/>
                <a:gd name="connsiteX2" fmla="*/ 4313282 w 4876810"/>
                <a:gd name="connsiteY2" fmla="*/ 2011261 h 4876819"/>
                <a:gd name="connsiteX3" fmla="*/ 4809430 w 4876810"/>
                <a:gd name="connsiteY3" fmla="*/ 1702451 h 4876819"/>
                <a:gd name="connsiteX4" fmla="*/ 4876810 w 4876810"/>
                <a:gd name="connsiteY4" fmla="*/ 1581369 h 4876819"/>
                <a:gd name="connsiteX5" fmla="*/ 4809792 w 4876810"/>
                <a:gd name="connsiteY5" fmla="*/ 1460078 h 4876819"/>
                <a:gd name="connsiteX6" fmla="*/ 2514267 w 4876810"/>
                <a:gd name="connsiteY6" fmla="*/ 21803 h 4876819"/>
                <a:gd name="connsiteX7" fmla="*/ 2362543 w 4876810"/>
                <a:gd name="connsiteY7" fmla="*/ 21803 h 4876819"/>
                <a:gd name="connsiteX8" fmla="*/ 67018 w 4876810"/>
                <a:gd name="connsiteY8" fmla="*/ 1460078 h 4876819"/>
                <a:gd name="connsiteX9" fmla="*/ 0 w 4876810"/>
                <a:gd name="connsiteY9" fmla="*/ 1581369 h 4876819"/>
                <a:gd name="connsiteX10" fmla="*/ 67380 w 4876810"/>
                <a:gd name="connsiteY10" fmla="*/ 1702451 h 4876819"/>
                <a:gd name="connsiteX11" fmla="*/ 560127 w 4876810"/>
                <a:gd name="connsiteY11" fmla="*/ 2009137 h 4876819"/>
                <a:gd name="connsiteX12" fmla="*/ 67161 w 4876810"/>
                <a:gd name="connsiteY12" fmla="*/ 2317261 h 4876819"/>
                <a:gd name="connsiteX13" fmla="*/ 10 w 4876810"/>
                <a:gd name="connsiteY13" fmla="*/ 2438552 h 4876819"/>
                <a:gd name="connsiteX14" fmla="*/ 67390 w 4876810"/>
                <a:gd name="connsiteY14" fmla="*/ 2559720 h 4876819"/>
                <a:gd name="connsiteX15" fmla="*/ 560137 w 4876810"/>
                <a:gd name="connsiteY15" fmla="*/ 2866406 h 4876819"/>
                <a:gd name="connsiteX16" fmla="*/ 67161 w 4876810"/>
                <a:gd name="connsiteY16" fmla="*/ 3174511 h 4876819"/>
                <a:gd name="connsiteX17" fmla="*/ 10 w 4876810"/>
                <a:gd name="connsiteY17" fmla="*/ 3295593 h 4876819"/>
                <a:gd name="connsiteX18" fmla="*/ 67028 w 4876810"/>
                <a:gd name="connsiteY18" fmla="*/ 3416742 h 4876819"/>
                <a:gd name="connsiteX19" fmla="*/ 2362553 w 4876810"/>
                <a:gd name="connsiteY19" fmla="*/ 4855017 h 4876819"/>
                <a:gd name="connsiteX20" fmla="*/ 2438410 w 4876810"/>
                <a:gd name="connsiteY20" fmla="*/ 4876819 h 4876819"/>
                <a:gd name="connsiteX21" fmla="*/ 2514267 w 4876810"/>
                <a:gd name="connsiteY21" fmla="*/ 4855017 h 4876819"/>
                <a:gd name="connsiteX22" fmla="*/ 4809792 w 4876810"/>
                <a:gd name="connsiteY22" fmla="*/ 3416742 h 4876819"/>
                <a:gd name="connsiteX23" fmla="*/ 4876810 w 4876810"/>
                <a:gd name="connsiteY23" fmla="*/ 3295145 h 4876819"/>
                <a:gd name="connsiteX24" fmla="*/ 4808906 w 4876810"/>
                <a:gd name="connsiteY24" fmla="*/ 3174044 h 4876819"/>
                <a:gd name="connsiteX25" fmla="*/ 4313282 w 4876810"/>
                <a:gd name="connsiteY25" fmla="*/ 2868521 h 4876819"/>
                <a:gd name="connsiteX26" fmla="*/ 4809430 w 4876810"/>
                <a:gd name="connsiteY26" fmla="*/ 2559710 h 4876819"/>
                <a:gd name="connsiteX27" fmla="*/ 4876810 w 4876810"/>
                <a:gd name="connsiteY27" fmla="*/ 2438105 h 4876819"/>
                <a:gd name="connsiteX28" fmla="*/ 412623 w 4876810"/>
                <a:gd name="connsiteY28" fmla="*/ 1580769 h 4876819"/>
                <a:gd name="connsiteX29" fmla="*/ 2438410 w 4876810"/>
                <a:gd name="connsiteY29" fmla="*/ 311496 h 4876819"/>
                <a:gd name="connsiteX30" fmla="*/ 4464196 w 4876810"/>
                <a:gd name="connsiteY30" fmla="*/ 1580769 h 4876819"/>
                <a:gd name="connsiteX31" fmla="*/ 2438410 w 4876810"/>
                <a:gd name="connsiteY31" fmla="*/ 2841632 h 4876819"/>
                <a:gd name="connsiteX32" fmla="*/ 412623 w 4876810"/>
                <a:gd name="connsiteY32" fmla="*/ 1580769 h 4876819"/>
                <a:gd name="connsiteX33" fmla="*/ 4463263 w 4876810"/>
                <a:gd name="connsiteY33" fmla="*/ 3296660 h 4876819"/>
                <a:gd name="connsiteX34" fmla="*/ 2438410 w 4876810"/>
                <a:gd name="connsiteY34" fmla="*/ 4565342 h 4876819"/>
                <a:gd name="connsiteX35" fmla="*/ 412223 w 4876810"/>
                <a:gd name="connsiteY35" fmla="*/ 3295822 h 4876819"/>
                <a:gd name="connsiteX36" fmla="*/ 830266 w 4876810"/>
                <a:gd name="connsiteY36" fmla="*/ 3034541 h 4876819"/>
                <a:gd name="connsiteX37" fmla="*/ 2362915 w 4876810"/>
                <a:gd name="connsiteY37" fmla="*/ 3988470 h 4876819"/>
                <a:gd name="connsiteX38" fmla="*/ 2438410 w 4876810"/>
                <a:gd name="connsiteY38" fmla="*/ 4010044 h 4876819"/>
                <a:gd name="connsiteX39" fmla="*/ 2513905 w 4876810"/>
                <a:gd name="connsiteY39" fmla="*/ 3988470 h 4876819"/>
                <a:gd name="connsiteX40" fmla="*/ 4042324 w 4876810"/>
                <a:gd name="connsiteY40" fmla="*/ 3037170 h 4876819"/>
                <a:gd name="connsiteX41" fmla="*/ 4463263 w 4876810"/>
                <a:gd name="connsiteY41" fmla="*/ 3296660 h 4876819"/>
                <a:gd name="connsiteX42" fmla="*/ 2438410 w 4876810"/>
                <a:gd name="connsiteY42" fmla="*/ 3698882 h 4876819"/>
                <a:gd name="connsiteX43" fmla="*/ 412861 w 4876810"/>
                <a:gd name="connsiteY43" fmla="*/ 2438172 h 4876819"/>
                <a:gd name="connsiteX44" fmla="*/ 830266 w 4876810"/>
                <a:gd name="connsiteY44" fmla="*/ 2177291 h 4876819"/>
                <a:gd name="connsiteX45" fmla="*/ 2362915 w 4876810"/>
                <a:gd name="connsiteY45" fmla="*/ 3131220 h 4876819"/>
                <a:gd name="connsiteX46" fmla="*/ 2438410 w 4876810"/>
                <a:gd name="connsiteY46" fmla="*/ 3152794 h 4876819"/>
                <a:gd name="connsiteX47" fmla="*/ 2513905 w 4876810"/>
                <a:gd name="connsiteY47" fmla="*/ 3131220 h 4876819"/>
                <a:gd name="connsiteX48" fmla="*/ 4042324 w 4876810"/>
                <a:gd name="connsiteY48" fmla="*/ 2179920 h 4876819"/>
                <a:gd name="connsiteX49" fmla="*/ 4462615 w 4876810"/>
                <a:gd name="connsiteY49" fmla="*/ 2439000 h 4876819"/>
                <a:gd name="connsiteX50" fmla="*/ 2438410 w 4876810"/>
                <a:gd name="connsiteY50" fmla="*/ 3698882 h 48768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4876810" h="4876819">
                  <a:moveTo>
                    <a:pt x="4876810" y="2438105"/>
                  </a:moveTo>
                  <a:cubicBezTo>
                    <a:pt x="4876705" y="2388642"/>
                    <a:pt x="4851016" y="2342750"/>
                    <a:pt x="4808906" y="2316785"/>
                  </a:cubicBezTo>
                  <a:lnTo>
                    <a:pt x="4313282" y="2011261"/>
                  </a:lnTo>
                  <a:lnTo>
                    <a:pt x="4809430" y="1702451"/>
                  </a:lnTo>
                  <a:cubicBezTo>
                    <a:pt x="4851273" y="1676410"/>
                    <a:pt x="4876734" y="1630642"/>
                    <a:pt x="4876810" y="1581369"/>
                  </a:cubicBezTo>
                  <a:cubicBezTo>
                    <a:pt x="4876886" y="1532087"/>
                    <a:pt x="4851559" y="1486243"/>
                    <a:pt x="4809792" y="1460078"/>
                  </a:cubicBezTo>
                  <a:lnTo>
                    <a:pt x="2514267" y="21803"/>
                  </a:lnTo>
                  <a:cubicBezTo>
                    <a:pt x="2467871" y="-7268"/>
                    <a:pt x="2408939" y="-7268"/>
                    <a:pt x="2362543" y="21803"/>
                  </a:cubicBezTo>
                  <a:lnTo>
                    <a:pt x="67018" y="1460078"/>
                  </a:lnTo>
                  <a:cubicBezTo>
                    <a:pt x="25260" y="1486243"/>
                    <a:pt x="-67" y="1532087"/>
                    <a:pt x="0" y="1581369"/>
                  </a:cubicBezTo>
                  <a:cubicBezTo>
                    <a:pt x="76" y="1630652"/>
                    <a:pt x="25537" y="1676419"/>
                    <a:pt x="67380" y="1702451"/>
                  </a:cubicBezTo>
                  <a:lnTo>
                    <a:pt x="560127" y="2009137"/>
                  </a:lnTo>
                  <a:lnTo>
                    <a:pt x="67161" y="2317261"/>
                  </a:lnTo>
                  <a:cubicBezTo>
                    <a:pt x="25346" y="2343398"/>
                    <a:pt x="-38" y="2389242"/>
                    <a:pt x="10" y="2438552"/>
                  </a:cubicBezTo>
                  <a:cubicBezTo>
                    <a:pt x="57" y="2487863"/>
                    <a:pt x="25527" y="2533660"/>
                    <a:pt x="67390" y="2559720"/>
                  </a:cubicBezTo>
                  <a:lnTo>
                    <a:pt x="560137" y="2866406"/>
                  </a:lnTo>
                  <a:lnTo>
                    <a:pt x="67161" y="3174511"/>
                  </a:lnTo>
                  <a:cubicBezTo>
                    <a:pt x="25413" y="3200610"/>
                    <a:pt x="38" y="3246358"/>
                    <a:pt x="10" y="3295593"/>
                  </a:cubicBezTo>
                  <a:cubicBezTo>
                    <a:pt x="-19" y="3344828"/>
                    <a:pt x="25308" y="3390605"/>
                    <a:pt x="67028" y="3416742"/>
                  </a:cubicBezTo>
                  <a:lnTo>
                    <a:pt x="2362553" y="4855017"/>
                  </a:lnTo>
                  <a:cubicBezTo>
                    <a:pt x="2385756" y="4869552"/>
                    <a:pt x="2412083" y="4876819"/>
                    <a:pt x="2438410" y="4876819"/>
                  </a:cubicBezTo>
                  <a:cubicBezTo>
                    <a:pt x="2464737" y="4876819"/>
                    <a:pt x="2491073" y="4869552"/>
                    <a:pt x="2514267" y="4855017"/>
                  </a:cubicBezTo>
                  <a:lnTo>
                    <a:pt x="4809792" y="3416742"/>
                  </a:lnTo>
                  <a:cubicBezTo>
                    <a:pt x="4851645" y="3390519"/>
                    <a:pt x="4876991" y="3344532"/>
                    <a:pt x="4876810" y="3295145"/>
                  </a:cubicBezTo>
                  <a:cubicBezTo>
                    <a:pt x="4876629" y="3245758"/>
                    <a:pt x="4850950" y="3199962"/>
                    <a:pt x="4808906" y="3174044"/>
                  </a:cubicBezTo>
                  <a:lnTo>
                    <a:pt x="4313282" y="2868521"/>
                  </a:lnTo>
                  <a:lnTo>
                    <a:pt x="4809430" y="2559710"/>
                  </a:lnTo>
                  <a:cubicBezTo>
                    <a:pt x="4851426" y="2533574"/>
                    <a:pt x="4876915" y="2487568"/>
                    <a:pt x="4876810" y="2438105"/>
                  </a:cubicBezTo>
                  <a:close/>
                  <a:moveTo>
                    <a:pt x="412623" y="1580769"/>
                  </a:moveTo>
                  <a:lnTo>
                    <a:pt x="2438410" y="311496"/>
                  </a:lnTo>
                  <a:lnTo>
                    <a:pt x="4464196" y="1580769"/>
                  </a:lnTo>
                  <a:cubicBezTo>
                    <a:pt x="4444727" y="1592885"/>
                    <a:pt x="2496465" y="2805494"/>
                    <a:pt x="2438410" y="2841632"/>
                  </a:cubicBezTo>
                  <a:lnTo>
                    <a:pt x="412623" y="1580769"/>
                  </a:lnTo>
                  <a:close/>
                  <a:moveTo>
                    <a:pt x="4463263" y="3296660"/>
                  </a:moveTo>
                  <a:lnTo>
                    <a:pt x="2438410" y="4565342"/>
                  </a:lnTo>
                  <a:lnTo>
                    <a:pt x="412223" y="3295822"/>
                  </a:lnTo>
                  <a:lnTo>
                    <a:pt x="830266" y="3034541"/>
                  </a:lnTo>
                  <a:lnTo>
                    <a:pt x="2362915" y="3988470"/>
                  </a:lnTo>
                  <a:cubicBezTo>
                    <a:pt x="2386022" y="4002853"/>
                    <a:pt x="2412216" y="4010044"/>
                    <a:pt x="2438410" y="4010044"/>
                  </a:cubicBezTo>
                  <a:cubicBezTo>
                    <a:pt x="2464604" y="4010044"/>
                    <a:pt x="2490797" y="4002853"/>
                    <a:pt x="2513905" y="3988470"/>
                  </a:cubicBezTo>
                  <a:lnTo>
                    <a:pt x="4042324" y="3037170"/>
                  </a:lnTo>
                  <a:lnTo>
                    <a:pt x="4463263" y="3296660"/>
                  </a:lnTo>
                  <a:close/>
                  <a:moveTo>
                    <a:pt x="2438410" y="3698882"/>
                  </a:moveTo>
                  <a:lnTo>
                    <a:pt x="412861" y="2438172"/>
                  </a:lnTo>
                  <a:lnTo>
                    <a:pt x="830266" y="2177291"/>
                  </a:lnTo>
                  <a:lnTo>
                    <a:pt x="2362915" y="3131220"/>
                  </a:lnTo>
                  <a:cubicBezTo>
                    <a:pt x="2386022" y="3145603"/>
                    <a:pt x="2412216" y="3152794"/>
                    <a:pt x="2438410" y="3152794"/>
                  </a:cubicBezTo>
                  <a:cubicBezTo>
                    <a:pt x="2464604" y="3152794"/>
                    <a:pt x="2490797" y="3145603"/>
                    <a:pt x="2513905" y="3131220"/>
                  </a:cubicBezTo>
                  <a:lnTo>
                    <a:pt x="4042324" y="2179920"/>
                  </a:lnTo>
                  <a:lnTo>
                    <a:pt x="4462615" y="2439000"/>
                  </a:lnTo>
                  <a:cubicBezTo>
                    <a:pt x="4451004" y="2446230"/>
                    <a:pt x="2492036" y="3665496"/>
                    <a:pt x="2438410" y="3698882"/>
                  </a:cubicBezTo>
                  <a:close/>
                </a:path>
              </a:pathLst>
            </a:custGeom>
            <a:solidFill>
              <a:schemeClr val="bg1"/>
            </a:solidFill>
            <a:ln w="9525" cap="flat">
              <a:noFill/>
              <a:prstDash val="solid"/>
              <a:miter/>
            </a:ln>
          </p:spPr>
          <p:txBody>
            <a:bodyPr rtlCol="0" anchor="ctr"/>
            <a:lstStyle/>
            <a:p>
              <a:endParaRPr lang="en-ID"/>
            </a:p>
          </p:txBody>
        </p:sp>
        <p:sp>
          <p:nvSpPr>
            <p:cNvPr id="17" name="TextBox 16">
              <a:extLst>
                <a:ext uri="{FF2B5EF4-FFF2-40B4-BE49-F238E27FC236}">
                  <a16:creationId xmlns:a16="http://schemas.microsoft.com/office/drawing/2014/main" id="{625844AA-B4FC-4437-AEFB-AFE4EC50AE6C}"/>
                </a:ext>
              </a:extLst>
            </p:cNvPr>
            <p:cNvSpPr txBox="1"/>
            <p:nvPr/>
          </p:nvSpPr>
          <p:spPr>
            <a:xfrm>
              <a:off x="6074227" y="1899426"/>
              <a:ext cx="619080" cy="261610"/>
            </a:xfrm>
            <a:prstGeom prst="rect">
              <a:avLst/>
            </a:prstGeom>
            <a:noFill/>
          </p:spPr>
          <p:txBody>
            <a:bodyPr wrap="none" rtlCol="0">
              <a:spAutoFit/>
            </a:bodyPr>
            <a:lstStyle/>
            <a:p>
              <a:pPr algn="ctr"/>
              <a:r>
                <a:rPr lang="en-US" sz="1100" b="1" spc="200">
                  <a:solidFill>
                    <a:schemeClr val="bg1"/>
                  </a:solidFill>
                  <a:latin typeface="Poppins SemiBold" panose="00000700000000000000" pitchFamily="2" charset="0"/>
                  <a:ea typeface="Open Sans" panose="020B0606030504020204" pitchFamily="34" charset="0"/>
                  <a:cs typeface="Poppins SemiBold" panose="00000700000000000000" pitchFamily="2" charset="0"/>
                </a:rPr>
                <a:t>First</a:t>
              </a:r>
            </a:p>
          </p:txBody>
        </p:sp>
        <p:sp>
          <p:nvSpPr>
            <p:cNvPr id="18" name="TextBox 17">
              <a:extLst>
                <a:ext uri="{FF2B5EF4-FFF2-40B4-BE49-F238E27FC236}">
                  <a16:creationId xmlns:a16="http://schemas.microsoft.com/office/drawing/2014/main" id="{A1C5A73F-A762-4661-9012-C239692D2042}"/>
                </a:ext>
              </a:extLst>
            </p:cNvPr>
            <p:cNvSpPr txBox="1"/>
            <p:nvPr/>
          </p:nvSpPr>
          <p:spPr>
            <a:xfrm>
              <a:off x="7231554" y="1899426"/>
              <a:ext cx="873958" cy="261610"/>
            </a:xfrm>
            <a:prstGeom prst="rect">
              <a:avLst/>
            </a:prstGeom>
            <a:noFill/>
          </p:spPr>
          <p:txBody>
            <a:bodyPr wrap="none" rtlCol="0">
              <a:spAutoFit/>
            </a:bodyPr>
            <a:lstStyle/>
            <a:p>
              <a:pPr algn="ctr"/>
              <a:r>
                <a:rPr lang="en-US" sz="1100" b="1" spc="200">
                  <a:solidFill>
                    <a:schemeClr val="bg1"/>
                  </a:solidFill>
                  <a:latin typeface="Poppins SemiBold" panose="00000700000000000000" pitchFamily="2" charset="0"/>
                  <a:ea typeface="Open Sans" panose="020B0606030504020204" pitchFamily="34" charset="0"/>
                  <a:cs typeface="Poppins SemiBold" panose="00000700000000000000" pitchFamily="2" charset="0"/>
                </a:rPr>
                <a:t>Second</a:t>
              </a:r>
            </a:p>
          </p:txBody>
        </p:sp>
        <p:sp>
          <p:nvSpPr>
            <p:cNvPr id="19" name="TextBox 18">
              <a:extLst>
                <a:ext uri="{FF2B5EF4-FFF2-40B4-BE49-F238E27FC236}">
                  <a16:creationId xmlns:a16="http://schemas.microsoft.com/office/drawing/2014/main" id="{82B03496-8E7A-4F9D-9099-0FA4A094F1CB}"/>
                </a:ext>
              </a:extLst>
            </p:cNvPr>
            <p:cNvSpPr txBox="1"/>
            <p:nvPr/>
          </p:nvSpPr>
          <p:spPr>
            <a:xfrm>
              <a:off x="8623126" y="1899426"/>
              <a:ext cx="676788" cy="261610"/>
            </a:xfrm>
            <a:prstGeom prst="rect">
              <a:avLst/>
            </a:prstGeom>
            <a:noFill/>
          </p:spPr>
          <p:txBody>
            <a:bodyPr wrap="none" rtlCol="0">
              <a:spAutoFit/>
            </a:bodyPr>
            <a:lstStyle/>
            <a:p>
              <a:pPr algn="ctr"/>
              <a:r>
                <a:rPr lang="en-US" sz="1100" b="1" spc="200">
                  <a:solidFill>
                    <a:schemeClr val="bg1"/>
                  </a:solidFill>
                  <a:latin typeface="Poppins SemiBold" panose="00000700000000000000" pitchFamily="2" charset="0"/>
                  <a:ea typeface="Open Sans" panose="020B0606030504020204" pitchFamily="34" charset="0"/>
                  <a:cs typeface="Poppins SemiBold" panose="00000700000000000000" pitchFamily="2" charset="0"/>
                </a:rPr>
                <a:t>Third</a:t>
              </a:r>
            </a:p>
          </p:txBody>
        </p:sp>
        <p:sp>
          <p:nvSpPr>
            <p:cNvPr id="20" name="TextBox 19">
              <a:extLst>
                <a:ext uri="{FF2B5EF4-FFF2-40B4-BE49-F238E27FC236}">
                  <a16:creationId xmlns:a16="http://schemas.microsoft.com/office/drawing/2014/main" id="{8EFC6E32-886F-4D6A-B1F9-6678EB914EF6}"/>
                </a:ext>
              </a:extLst>
            </p:cNvPr>
            <p:cNvSpPr txBox="1"/>
            <p:nvPr/>
          </p:nvSpPr>
          <p:spPr>
            <a:xfrm>
              <a:off x="9817528" y="1899426"/>
              <a:ext cx="805029" cy="261610"/>
            </a:xfrm>
            <a:prstGeom prst="rect">
              <a:avLst/>
            </a:prstGeom>
            <a:noFill/>
          </p:spPr>
          <p:txBody>
            <a:bodyPr wrap="none" rtlCol="0">
              <a:spAutoFit/>
            </a:bodyPr>
            <a:lstStyle/>
            <a:p>
              <a:pPr algn="ctr"/>
              <a:r>
                <a:rPr lang="en-US" sz="1100" b="1" spc="200">
                  <a:solidFill>
                    <a:schemeClr val="bg1"/>
                  </a:solidFill>
                  <a:latin typeface="Poppins SemiBold" panose="00000700000000000000" pitchFamily="2" charset="0"/>
                  <a:ea typeface="Open Sans" panose="020B0606030504020204" pitchFamily="34" charset="0"/>
                  <a:cs typeface="Poppins SemiBold" panose="00000700000000000000" pitchFamily="2" charset="0"/>
                </a:rPr>
                <a:t>Fourth</a:t>
              </a:r>
            </a:p>
          </p:txBody>
        </p:sp>
      </p:grpSp>
      <p:grpSp>
        <p:nvGrpSpPr>
          <p:cNvPr id="25" name="Group 24">
            <a:extLst>
              <a:ext uri="{FF2B5EF4-FFF2-40B4-BE49-F238E27FC236}">
                <a16:creationId xmlns:a16="http://schemas.microsoft.com/office/drawing/2014/main" id="{2FCF64D4-C4B4-4A9E-8C89-6837DFD4E5DF}"/>
              </a:ext>
            </a:extLst>
          </p:cNvPr>
          <p:cNvGrpSpPr/>
          <p:nvPr/>
        </p:nvGrpSpPr>
        <p:grpSpPr>
          <a:xfrm>
            <a:off x="6200091" y="2508219"/>
            <a:ext cx="3603456" cy="126088"/>
            <a:chOff x="4779211" y="4520455"/>
            <a:chExt cx="3155774" cy="114160"/>
          </a:xfrm>
        </p:grpSpPr>
        <p:sp>
          <p:nvSpPr>
            <p:cNvPr id="22" name="Rectangle: Diagonal Corners Rounded 33">
              <a:extLst>
                <a:ext uri="{FF2B5EF4-FFF2-40B4-BE49-F238E27FC236}">
                  <a16:creationId xmlns:a16="http://schemas.microsoft.com/office/drawing/2014/main" id="{7B80EE92-A68E-4E23-89D9-DEEF59B18972}"/>
                </a:ext>
              </a:extLst>
            </p:cNvPr>
            <p:cNvSpPr/>
            <p:nvPr/>
          </p:nvSpPr>
          <p:spPr>
            <a:xfrm>
              <a:off x="4779211" y="4520455"/>
              <a:ext cx="3155774" cy="114160"/>
            </a:xfrm>
            <a:prstGeom prst="round2DiagRect">
              <a:avLst>
                <a:gd name="adj1" fmla="val 50000"/>
                <a:gd name="adj2" fmla="val 50000"/>
              </a:avLst>
            </a:prstGeom>
            <a:solidFill>
              <a:schemeClr val="bg1">
                <a:lumMod val="85000"/>
                <a:alpha val="65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ID">
                <a:solidFill>
                  <a:schemeClr val="tx1">
                    <a:lumMod val="75000"/>
                    <a:lumOff val="25000"/>
                  </a:schemeClr>
                </a:solidFill>
              </a:endParaRPr>
            </a:p>
          </p:txBody>
        </p:sp>
        <p:sp>
          <p:nvSpPr>
            <p:cNvPr id="24" name="Persegi Panjang: Sudut Diagonal Lengkung 9">
              <a:extLst>
                <a:ext uri="{FF2B5EF4-FFF2-40B4-BE49-F238E27FC236}">
                  <a16:creationId xmlns:a16="http://schemas.microsoft.com/office/drawing/2014/main" id="{F369FE1A-6475-43B8-9E54-51A7FD2FB644}"/>
                </a:ext>
              </a:extLst>
            </p:cNvPr>
            <p:cNvSpPr/>
            <p:nvPr/>
          </p:nvSpPr>
          <p:spPr>
            <a:xfrm>
              <a:off x="4779211" y="4520455"/>
              <a:ext cx="2184622" cy="114160"/>
            </a:xfrm>
            <a:prstGeom prst="round2DiagRect">
              <a:avLst>
                <a:gd name="adj1" fmla="val 50000"/>
                <a:gd name="adj2" fmla="val 50000"/>
              </a:avLst>
            </a:prstGeom>
            <a:solidFill>
              <a:srgbClr val="4F4EC6"/>
            </a:solidFill>
            <a:ln w="3430" cap="flat">
              <a:noFill/>
              <a:prstDash val="solid"/>
              <a:miter/>
            </a:ln>
          </p:spPr>
          <p:txBody>
            <a:bodyPr rtlCol="0" anchor="ctr"/>
            <a:lstStyle/>
            <a:p>
              <a:pPr algn="l"/>
              <a:endParaRPr lang="en-ID">
                <a:solidFill>
                  <a:schemeClr val="tx1">
                    <a:lumMod val="75000"/>
                    <a:lumOff val="25000"/>
                  </a:schemeClr>
                </a:solidFill>
              </a:endParaRPr>
            </a:p>
          </p:txBody>
        </p:sp>
      </p:grpSp>
      <p:sp>
        <p:nvSpPr>
          <p:cNvPr id="36" name="Kotak Teks 15">
            <a:extLst>
              <a:ext uri="{FF2B5EF4-FFF2-40B4-BE49-F238E27FC236}">
                <a16:creationId xmlns:a16="http://schemas.microsoft.com/office/drawing/2014/main" id="{FE41C08D-423E-4D51-96AB-7AA01C856C24}"/>
              </a:ext>
            </a:extLst>
          </p:cNvPr>
          <p:cNvSpPr txBox="1"/>
          <p:nvPr/>
        </p:nvSpPr>
        <p:spPr>
          <a:xfrm>
            <a:off x="9950345" y="2444305"/>
            <a:ext cx="564448" cy="253916"/>
          </a:xfrm>
          <a:prstGeom prst="rect">
            <a:avLst/>
          </a:prstGeom>
          <a:noFill/>
        </p:spPr>
        <p:txBody>
          <a:bodyPr wrap="square" rtlCol="0">
            <a:spAutoFit/>
          </a:bodyPr>
          <a:lstStyle/>
          <a:p>
            <a:pPr algn="ctr"/>
            <a:r>
              <a:rPr lang="en-US" sz="1050" spc="120">
                <a:solidFill>
                  <a:schemeClr val="bg1">
                    <a:lumMod val="95000"/>
                  </a:schemeClr>
                </a:solidFill>
                <a:latin typeface="Poppins SemiBold" panose="00000700000000000000" pitchFamily="50" charset="0"/>
                <a:ea typeface="Roboto" panose="02000000000000000000" pitchFamily="2" charset="0"/>
                <a:cs typeface="Poppins SemiBold" panose="00000700000000000000" pitchFamily="50" charset="0"/>
              </a:rPr>
              <a:t>62%</a:t>
            </a:r>
          </a:p>
        </p:txBody>
      </p:sp>
      <p:sp>
        <p:nvSpPr>
          <p:cNvPr id="38" name="Rectangle 37">
            <a:extLst>
              <a:ext uri="{FF2B5EF4-FFF2-40B4-BE49-F238E27FC236}">
                <a16:creationId xmlns:a16="http://schemas.microsoft.com/office/drawing/2014/main" id="{6EA5669E-E819-4D88-9C84-189704118DA3}"/>
              </a:ext>
            </a:extLst>
          </p:cNvPr>
          <p:cNvSpPr/>
          <p:nvPr/>
        </p:nvSpPr>
        <p:spPr>
          <a:xfrm>
            <a:off x="6133262" y="2698221"/>
            <a:ext cx="1972250" cy="548676"/>
          </a:xfrm>
          <a:prstGeom prst="rect">
            <a:avLst/>
          </a:prstGeom>
        </p:spPr>
        <p:txBody>
          <a:bodyPr wrap="square">
            <a:spAutoFit/>
          </a:bodyPr>
          <a:lstStyle/>
          <a:p>
            <a:pPr>
              <a:lnSpc>
                <a:spcPct val="150000"/>
              </a:lnSpc>
            </a:pPr>
            <a:r>
              <a:rPr lang="en-US" sz="1050">
                <a:solidFill>
                  <a:schemeClr val="bg1">
                    <a:lumMod val="95000"/>
                  </a:schemeClr>
                </a:solidFill>
                <a:latin typeface="Muli" pitchFamily="2" charset="0"/>
                <a:ea typeface="Open Sans" panose="020B0606030504020204" pitchFamily="34" charset="0"/>
                <a:cs typeface="Open Sans" panose="020B0606030504020204" pitchFamily="34" charset="0"/>
              </a:rPr>
              <a:t>At vero eos et accusamus et iusto odio dignissimos.</a:t>
            </a:r>
          </a:p>
        </p:txBody>
      </p:sp>
      <p:sp>
        <p:nvSpPr>
          <p:cNvPr id="41" name="TextBox 40">
            <a:extLst>
              <a:ext uri="{FF2B5EF4-FFF2-40B4-BE49-F238E27FC236}">
                <a16:creationId xmlns:a16="http://schemas.microsoft.com/office/drawing/2014/main" id="{5F8CC650-79F7-4FA8-A7BD-487146AA7AE5}"/>
              </a:ext>
            </a:extLst>
          </p:cNvPr>
          <p:cNvSpPr txBox="1"/>
          <p:nvPr/>
        </p:nvSpPr>
        <p:spPr>
          <a:xfrm>
            <a:off x="8749296" y="2981490"/>
            <a:ext cx="1963999" cy="261610"/>
          </a:xfrm>
          <a:prstGeom prst="rect">
            <a:avLst/>
          </a:prstGeom>
          <a:noFill/>
        </p:spPr>
        <p:txBody>
          <a:bodyPr wrap="none" rtlCol="0">
            <a:spAutoFit/>
          </a:bodyPr>
          <a:lstStyle/>
          <a:p>
            <a:pPr algn="ctr"/>
            <a:r>
              <a:rPr lang="en-US" sz="1100" b="1" spc="200">
                <a:solidFill>
                  <a:schemeClr val="bg1"/>
                </a:solidFill>
                <a:latin typeface="Poppins SemiBold" panose="00000700000000000000" pitchFamily="2" charset="0"/>
                <a:ea typeface="Open Sans" panose="020B0606030504020204" pitchFamily="34" charset="0"/>
                <a:cs typeface="Poppins SemiBold" panose="00000700000000000000" pitchFamily="2" charset="0"/>
              </a:rPr>
              <a:t>Process Of Service</a:t>
            </a:r>
          </a:p>
        </p:txBody>
      </p:sp>
      <p:sp>
        <p:nvSpPr>
          <p:cNvPr id="43" name="TextBox 42">
            <a:extLst>
              <a:ext uri="{FF2B5EF4-FFF2-40B4-BE49-F238E27FC236}">
                <a16:creationId xmlns:a16="http://schemas.microsoft.com/office/drawing/2014/main" id="{9CFDBC1B-F324-457D-A2B7-8BBB8EA8EC93}"/>
              </a:ext>
            </a:extLst>
          </p:cNvPr>
          <p:cNvSpPr txBox="1"/>
          <p:nvPr/>
        </p:nvSpPr>
        <p:spPr>
          <a:xfrm>
            <a:off x="5859523" y="3704077"/>
            <a:ext cx="1164101" cy="307777"/>
          </a:xfrm>
          <a:prstGeom prst="rect">
            <a:avLst/>
          </a:prstGeom>
          <a:noFill/>
        </p:spPr>
        <p:txBody>
          <a:bodyPr wrap="none" rtlCol="0">
            <a:spAutoFit/>
          </a:bodyPr>
          <a:lstStyle/>
          <a:p>
            <a:r>
              <a:rPr lang="en-US" sz="1400" b="1" spc="200">
                <a:solidFill>
                  <a:schemeClr val="bg1"/>
                </a:solidFill>
                <a:latin typeface="Poppins SemiBold" panose="00000700000000000000" pitchFamily="2" charset="0"/>
                <a:ea typeface="Open Sans" panose="020B0606030504020204" pitchFamily="34" charset="0"/>
                <a:cs typeface="Poppins SemiBold" panose="00000700000000000000" pitchFamily="2" charset="0"/>
              </a:rPr>
              <a:t>PHASE 01</a:t>
            </a:r>
          </a:p>
        </p:txBody>
      </p:sp>
      <p:sp>
        <p:nvSpPr>
          <p:cNvPr id="44" name="TextBox 43">
            <a:extLst>
              <a:ext uri="{FF2B5EF4-FFF2-40B4-BE49-F238E27FC236}">
                <a16:creationId xmlns:a16="http://schemas.microsoft.com/office/drawing/2014/main" id="{F3C008DB-0890-4B5A-AD13-69229FE3DC51}"/>
              </a:ext>
            </a:extLst>
          </p:cNvPr>
          <p:cNvSpPr txBox="1"/>
          <p:nvPr/>
        </p:nvSpPr>
        <p:spPr>
          <a:xfrm>
            <a:off x="8611687" y="3704077"/>
            <a:ext cx="1205779" cy="307777"/>
          </a:xfrm>
          <a:prstGeom prst="rect">
            <a:avLst/>
          </a:prstGeom>
          <a:noFill/>
        </p:spPr>
        <p:txBody>
          <a:bodyPr wrap="none" rtlCol="0">
            <a:spAutoFit/>
          </a:bodyPr>
          <a:lstStyle/>
          <a:p>
            <a:r>
              <a:rPr lang="en-US" sz="1400" b="1" spc="200">
                <a:solidFill>
                  <a:schemeClr val="bg1"/>
                </a:solidFill>
                <a:latin typeface="Poppins SemiBold" panose="00000700000000000000" pitchFamily="2" charset="0"/>
                <a:ea typeface="Open Sans" panose="020B0606030504020204" pitchFamily="34" charset="0"/>
                <a:cs typeface="Poppins SemiBold" panose="00000700000000000000" pitchFamily="2" charset="0"/>
              </a:rPr>
              <a:t>PHASE 02</a:t>
            </a:r>
          </a:p>
        </p:txBody>
      </p:sp>
      <p:sp>
        <p:nvSpPr>
          <p:cNvPr id="51" name="Rectangle 50">
            <a:extLst>
              <a:ext uri="{FF2B5EF4-FFF2-40B4-BE49-F238E27FC236}">
                <a16:creationId xmlns:a16="http://schemas.microsoft.com/office/drawing/2014/main" id="{94A6C606-E34D-474D-A049-4BDA55BE6F5B}"/>
              </a:ext>
            </a:extLst>
          </p:cNvPr>
          <p:cNvSpPr/>
          <p:nvPr/>
        </p:nvSpPr>
        <p:spPr>
          <a:xfrm>
            <a:off x="5812966" y="4409143"/>
            <a:ext cx="2264233" cy="791050"/>
          </a:xfrm>
          <a:prstGeom prst="rect">
            <a:avLst/>
          </a:prstGeom>
        </p:spPr>
        <p:txBody>
          <a:bodyPr wrap="square">
            <a:spAutoFit/>
          </a:bodyPr>
          <a:lstStyle/>
          <a:p>
            <a:pPr algn="just">
              <a:lnSpc>
                <a:spcPct val="150000"/>
              </a:lnSpc>
            </a:pPr>
            <a:r>
              <a:rPr lang="en-US" sz="1050">
                <a:solidFill>
                  <a:schemeClr val="bg1">
                    <a:lumMod val="95000"/>
                  </a:schemeClr>
                </a:solidFill>
                <a:latin typeface="Muli" pitchFamily="2" charset="0"/>
                <a:ea typeface="Open Sans" panose="020B0606030504020204" pitchFamily="34" charset="0"/>
                <a:cs typeface="Open Sans" panose="020B0606030504020204" pitchFamily="34" charset="0"/>
              </a:rPr>
              <a:t>At vero eos et accusamus et iusto odio dignissimos ducim blanditiis. deleatque corrupti quos dolores.</a:t>
            </a:r>
          </a:p>
        </p:txBody>
      </p:sp>
      <p:sp>
        <p:nvSpPr>
          <p:cNvPr id="52" name="TextBox 51">
            <a:extLst>
              <a:ext uri="{FF2B5EF4-FFF2-40B4-BE49-F238E27FC236}">
                <a16:creationId xmlns:a16="http://schemas.microsoft.com/office/drawing/2014/main" id="{342A4FC2-437B-4025-8F87-4F74369669AD}"/>
              </a:ext>
            </a:extLst>
          </p:cNvPr>
          <p:cNvSpPr txBox="1"/>
          <p:nvPr/>
        </p:nvSpPr>
        <p:spPr>
          <a:xfrm>
            <a:off x="5859524" y="4147533"/>
            <a:ext cx="1960620" cy="261610"/>
          </a:xfrm>
          <a:prstGeom prst="rect">
            <a:avLst/>
          </a:prstGeom>
          <a:noFill/>
        </p:spPr>
        <p:txBody>
          <a:bodyPr wrap="square" rtlCol="0">
            <a:spAutoFit/>
          </a:bodyPr>
          <a:lstStyle/>
          <a:p>
            <a:r>
              <a:rPr lang="en-US" sz="1100" b="1" spc="200">
                <a:solidFill>
                  <a:schemeClr val="bg1"/>
                </a:solidFill>
                <a:latin typeface="Poppins SemiBold" panose="00000700000000000000" pitchFamily="2" charset="0"/>
                <a:ea typeface="Open Sans" panose="020B0606030504020204" pitchFamily="34" charset="0"/>
                <a:cs typeface="Poppins SemiBold" panose="00000700000000000000" pitchFamily="2" charset="0"/>
              </a:rPr>
              <a:t>Creative Working</a:t>
            </a:r>
          </a:p>
        </p:txBody>
      </p:sp>
      <p:cxnSp>
        <p:nvCxnSpPr>
          <p:cNvPr id="54" name="Straight Arrow Connector 53">
            <a:extLst>
              <a:ext uri="{FF2B5EF4-FFF2-40B4-BE49-F238E27FC236}">
                <a16:creationId xmlns:a16="http://schemas.microsoft.com/office/drawing/2014/main" id="{B12D9AB5-A5F1-46F7-A622-88E3CE4FA028}"/>
              </a:ext>
            </a:extLst>
          </p:cNvPr>
          <p:cNvCxnSpPr>
            <a:cxnSpLocks/>
          </p:cNvCxnSpPr>
          <p:nvPr/>
        </p:nvCxnSpPr>
        <p:spPr>
          <a:xfrm>
            <a:off x="5931069" y="4011854"/>
            <a:ext cx="2044531" cy="0"/>
          </a:xfrm>
          <a:prstGeom prst="straightConnector1">
            <a:avLst/>
          </a:prstGeom>
          <a:ln w="12700">
            <a:solidFill>
              <a:schemeClr val="bg1"/>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8" name="Straight Arrow Connector 57">
            <a:extLst>
              <a:ext uri="{FF2B5EF4-FFF2-40B4-BE49-F238E27FC236}">
                <a16:creationId xmlns:a16="http://schemas.microsoft.com/office/drawing/2014/main" id="{924D3CD0-9FB6-4026-97EB-453B89286292}"/>
              </a:ext>
            </a:extLst>
          </p:cNvPr>
          <p:cNvCxnSpPr>
            <a:cxnSpLocks/>
          </p:cNvCxnSpPr>
          <p:nvPr/>
        </p:nvCxnSpPr>
        <p:spPr>
          <a:xfrm>
            <a:off x="8611687" y="4011854"/>
            <a:ext cx="2044531" cy="0"/>
          </a:xfrm>
          <a:prstGeom prst="straightConnector1">
            <a:avLst/>
          </a:prstGeom>
          <a:ln w="12700">
            <a:solidFill>
              <a:schemeClr val="bg1"/>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59" name="Rectangle 58">
            <a:extLst>
              <a:ext uri="{FF2B5EF4-FFF2-40B4-BE49-F238E27FC236}">
                <a16:creationId xmlns:a16="http://schemas.microsoft.com/office/drawing/2014/main" id="{4659181F-272E-4767-B50D-3D4AC039B993}"/>
              </a:ext>
            </a:extLst>
          </p:cNvPr>
          <p:cNvSpPr/>
          <p:nvPr/>
        </p:nvSpPr>
        <p:spPr>
          <a:xfrm>
            <a:off x="8527029" y="4409143"/>
            <a:ext cx="2264233" cy="791050"/>
          </a:xfrm>
          <a:prstGeom prst="rect">
            <a:avLst/>
          </a:prstGeom>
        </p:spPr>
        <p:txBody>
          <a:bodyPr wrap="square">
            <a:spAutoFit/>
          </a:bodyPr>
          <a:lstStyle/>
          <a:p>
            <a:pPr algn="just">
              <a:lnSpc>
                <a:spcPct val="150000"/>
              </a:lnSpc>
            </a:pPr>
            <a:r>
              <a:rPr lang="en-US" sz="1050">
                <a:solidFill>
                  <a:schemeClr val="bg1">
                    <a:lumMod val="95000"/>
                  </a:schemeClr>
                </a:solidFill>
                <a:latin typeface="Muli" pitchFamily="2" charset="0"/>
                <a:ea typeface="Open Sans" panose="020B0606030504020204" pitchFamily="34" charset="0"/>
                <a:cs typeface="Open Sans" panose="020B0606030504020204" pitchFamily="34" charset="0"/>
              </a:rPr>
              <a:t>At vero eos et accusamus et iusto odio dignissimos ducim blanditiis. deleatque corrupti quos dolores.</a:t>
            </a:r>
          </a:p>
        </p:txBody>
      </p:sp>
      <p:sp>
        <p:nvSpPr>
          <p:cNvPr id="60" name="TextBox 59">
            <a:extLst>
              <a:ext uri="{FF2B5EF4-FFF2-40B4-BE49-F238E27FC236}">
                <a16:creationId xmlns:a16="http://schemas.microsoft.com/office/drawing/2014/main" id="{21185BA5-9ED0-4F1D-951F-E60E2C0C3D5D}"/>
              </a:ext>
            </a:extLst>
          </p:cNvPr>
          <p:cNvSpPr txBox="1"/>
          <p:nvPr/>
        </p:nvSpPr>
        <p:spPr>
          <a:xfrm>
            <a:off x="8573587" y="4147533"/>
            <a:ext cx="2139708" cy="261610"/>
          </a:xfrm>
          <a:prstGeom prst="rect">
            <a:avLst/>
          </a:prstGeom>
          <a:noFill/>
        </p:spPr>
        <p:txBody>
          <a:bodyPr wrap="square" rtlCol="0">
            <a:spAutoFit/>
          </a:bodyPr>
          <a:lstStyle/>
          <a:p>
            <a:r>
              <a:rPr lang="en-US" sz="1100" b="1" spc="200">
                <a:solidFill>
                  <a:schemeClr val="bg1"/>
                </a:solidFill>
                <a:latin typeface="Poppins SemiBold" panose="00000700000000000000" pitchFamily="2" charset="0"/>
                <a:ea typeface="Open Sans" panose="020B0606030504020204" pitchFamily="34" charset="0"/>
                <a:cs typeface="Poppins SemiBold" panose="00000700000000000000" pitchFamily="2" charset="0"/>
              </a:rPr>
              <a:t>Creative Experience</a:t>
            </a:r>
          </a:p>
        </p:txBody>
      </p:sp>
      <p:sp>
        <p:nvSpPr>
          <p:cNvPr id="62" name="TextBox 61">
            <a:extLst>
              <a:ext uri="{FF2B5EF4-FFF2-40B4-BE49-F238E27FC236}">
                <a16:creationId xmlns:a16="http://schemas.microsoft.com/office/drawing/2014/main" id="{05E1FA56-2ACF-40AA-ACA0-08C7524FFE16}"/>
              </a:ext>
            </a:extLst>
          </p:cNvPr>
          <p:cNvSpPr txBox="1"/>
          <p:nvPr/>
        </p:nvSpPr>
        <p:spPr>
          <a:xfrm>
            <a:off x="8772089" y="5425354"/>
            <a:ext cx="1742704" cy="324862"/>
          </a:xfrm>
          <a:prstGeom prst="hexagon">
            <a:avLst/>
          </a:prstGeom>
          <a:solidFill>
            <a:schemeClr val="bg1">
              <a:lumMod val="95000"/>
            </a:schemeClr>
          </a:solidFill>
          <a:ln>
            <a:noFill/>
          </a:ln>
        </p:spPr>
        <p:txBody>
          <a:bodyPr wrap="square" rtlCol="0">
            <a:spAutoFit/>
          </a:bodyPr>
          <a:lstStyle/>
          <a:p>
            <a:pPr algn="ctr"/>
            <a:r>
              <a:rPr lang="en-US" sz="1100" b="1" spc="200">
                <a:solidFill>
                  <a:srgbClr val="4F4EC6"/>
                </a:solidFill>
                <a:latin typeface="Poppins SemiBold" panose="00000700000000000000" pitchFamily="2" charset="0"/>
                <a:ea typeface="Open Sans" panose="020B0606030504020204" pitchFamily="34" charset="0"/>
                <a:cs typeface="Poppins SemiBold" panose="00000700000000000000" pitchFamily="2" charset="0"/>
              </a:rPr>
              <a:t>Check Now</a:t>
            </a:r>
          </a:p>
        </p:txBody>
      </p:sp>
      <p:sp>
        <p:nvSpPr>
          <p:cNvPr id="63" name="TextBox 62">
            <a:extLst>
              <a:ext uri="{FF2B5EF4-FFF2-40B4-BE49-F238E27FC236}">
                <a16:creationId xmlns:a16="http://schemas.microsoft.com/office/drawing/2014/main" id="{F779BC25-AA37-4F23-BC3E-4C57DA4FC64A}"/>
              </a:ext>
            </a:extLst>
          </p:cNvPr>
          <p:cNvSpPr txBox="1"/>
          <p:nvPr/>
        </p:nvSpPr>
        <p:spPr>
          <a:xfrm>
            <a:off x="6031703" y="5425354"/>
            <a:ext cx="1742704" cy="324862"/>
          </a:xfrm>
          <a:prstGeom prst="hexagon">
            <a:avLst/>
          </a:prstGeom>
          <a:solidFill>
            <a:schemeClr val="bg1">
              <a:lumMod val="95000"/>
            </a:schemeClr>
          </a:solidFill>
          <a:ln>
            <a:noFill/>
          </a:ln>
        </p:spPr>
        <p:txBody>
          <a:bodyPr wrap="square" rtlCol="0">
            <a:spAutoFit/>
          </a:bodyPr>
          <a:lstStyle/>
          <a:p>
            <a:pPr algn="ctr"/>
            <a:r>
              <a:rPr lang="en-US" sz="1100" b="1" spc="200">
                <a:solidFill>
                  <a:srgbClr val="4F4EC6"/>
                </a:solidFill>
                <a:latin typeface="Poppins SemiBold" panose="00000700000000000000" pitchFamily="2" charset="0"/>
                <a:ea typeface="Open Sans" panose="020B0606030504020204" pitchFamily="34" charset="0"/>
                <a:cs typeface="Poppins SemiBold" panose="00000700000000000000" pitchFamily="2" charset="0"/>
              </a:rPr>
              <a:t>Check Now</a:t>
            </a:r>
          </a:p>
        </p:txBody>
      </p:sp>
      <p:sp>
        <p:nvSpPr>
          <p:cNvPr id="65" name="TextBox 64">
            <a:extLst>
              <a:ext uri="{FF2B5EF4-FFF2-40B4-BE49-F238E27FC236}">
                <a16:creationId xmlns:a16="http://schemas.microsoft.com/office/drawing/2014/main" id="{CC7A447E-D179-45D6-98F0-AF84F3505FD8}"/>
              </a:ext>
            </a:extLst>
          </p:cNvPr>
          <p:cNvSpPr txBox="1"/>
          <p:nvPr/>
        </p:nvSpPr>
        <p:spPr>
          <a:xfrm>
            <a:off x="994097" y="1837444"/>
            <a:ext cx="3913450" cy="523220"/>
          </a:xfrm>
          <a:prstGeom prst="rect">
            <a:avLst/>
          </a:prstGeom>
          <a:noFill/>
        </p:spPr>
        <p:txBody>
          <a:bodyPr wrap="square" rtlCol="0">
            <a:spAutoFit/>
          </a:bodyPr>
          <a:lstStyle/>
          <a:p>
            <a:r>
              <a:rPr lang="en-US" sz="2800" b="1">
                <a:solidFill>
                  <a:schemeClr val="tx1">
                    <a:lumMod val="85000"/>
                    <a:lumOff val="15000"/>
                  </a:schemeClr>
                </a:solidFill>
                <a:latin typeface="Poppins" panose="00000500000000000000" pitchFamily="2" charset="0"/>
                <a:cs typeface="Poppins" panose="00000500000000000000" pitchFamily="2" charset="0"/>
              </a:rPr>
              <a:t>Growth Our Service</a:t>
            </a:r>
            <a:endParaRPr lang="en-ID" sz="2800" b="1" dirty="0">
              <a:solidFill>
                <a:schemeClr val="tx1">
                  <a:lumMod val="85000"/>
                  <a:lumOff val="15000"/>
                </a:schemeClr>
              </a:solidFill>
              <a:latin typeface="Poppins" panose="00000500000000000000" pitchFamily="2" charset="0"/>
              <a:cs typeface="Poppins" panose="00000500000000000000" pitchFamily="2" charset="0"/>
            </a:endParaRPr>
          </a:p>
        </p:txBody>
      </p:sp>
      <p:sp>
        <p:nvSpPr>
          <p:cNvPr id="67" name="TextBox 66">
            <a:extLst>
              <a:ext uri="{FF2B5EF4-FFF2-40B4-BE49-F238E27FC236}">
                <a16:creationId xmlns:a16="http://schemas.microsoft.com/office/drawing/2014/main" id="{CCBC1A28-6A1B-4847-A59B-781782792385}"/>
              </a:ext>
            </a:extLst>
          </p:cNvPr>
          <p:cNvSpPr txBox="1"/>
          <p:nvPr/>
        </p:nvSpPr>
        <p:spPr>
          <a:xfrm>
            <a:off x="994097" y="1560445"/>
            <a:ext cx="1903085" cy="276999"/>
          </a:xfrm>
          <a:prstGeom prst="rect">
            <a:avLst/>
          </a:prstGeom>
          <a:noFill/>
        </p:spPr>
        <p:txBody>
          <a:bodyPr wrap="none" rtlCol="0">
            <a:spAutoFit/>
          </a:bodyPr>
          <a:lstStyle/>
          <a:p>
            <a:r>
              <a:rPr lang="en-US" sz="1200" b="1" spc="200">
                <a:solidFill>
                  <a:srgbClr val="7C7ADF"/>
                </a:solidFill>
                <a:latin typeface="Poppins SemiBold" panose="00000700000000000000" pitchFamily="2" charset="0"/>
                <a:ea typeface="Open Sans" panose="020B0606030504020204" pitchFamily="34" charset="0"/>
                <a:cs typeface="Poppins SemiBold" panose="00000700000000000000" pitchFamily="2" charset="0"/>
              </a:rPr>
              <a:t>Vintela Services.</a:t>
            </a:r>
          </a:p>
        </p:txBody>
      </p:sp>
      <p:sp>
        <p:nvSpPr>
          <p:cNvPr id="69" name="Rectangle 68">
            <a:extLst>
              <a:ext uri="{FF2B5EF4-FFF2-40B4-BE49-F238E27FC236}">
                <a16:creationId xmlns:a16="http://schemas.microsoft.com/office/drawing/2014/main" id="{2F02B983-3001-4CA0-885D-0EBECAF3CA8B}"/>
              </a:ext>
            </a:extLst>
          </p:cNvPr>
          <p:cNvSpPr/>
          <p:nvPr/>
        </p:nvSpPr>
        <p:spPr>
          <a:xfrm>
            <a:off x="968522" y="2419831"/>
            <a:ext cx="3913451" cy="1033424"/>
          </a:xfrm>
          <a:prstGeom prst="rect">
            <a:avLst/>
          </a:prstGeom>
        </p:spPr>
        <p:txBody>
          <a:bodyPr wrap="square">
            <a:spAutoFit/>
          </a:bodyPr>
          <a:lstStyle/>
          <a:p>
            <a:pPr algn="just">
              <a:lnSpc>
                <a:spcPct val="150000"/>
              </a:lnSpc>
            </a:pPr>
            <a:r>
              <a:rPr lang="en-US" sz="1050">
                <a:solidFill>
                  <a:schemeClr val="tx1">
                    <a:lumMod val="50000"/>
                    <a:lumOff val="50000"/>
                  </a:schemeClr>
                </a:solidFill>
                <a:latin typeface="Muli" pitchFamily="2" charset="0"/>
                <a:ea typeface="Open Sans" panose="020B0606030504020204" pitchFamily="34" charset="0"/>
                <a:cs typeface="Open Sans" panose="020B0606030504020204" pitchFamily="34" charset="0"/>
              </a:rPr>
              <a:t>At vero eos et accusamus et iusto odio dignissimos ducim blanditiis. ise praesentium voluptatum deleatque corrupti quos dolores et quas et molestias excepturi sint occaecati ducim blanditiis. ise praesentium.</a:t>
            </a:r>
          </a:p>
        </p:txBody>
      </p:sp>
      <p:sp>
        <p:nvSpPr>
          <p:cNvPr id="71" name="TextBox 70">
            <a:extLst>
              <a:ext uri="{FF2B5EF4-FFF2-40B4-BE49-F238E27FC236}">
                <a16:creationId xmlns:a16="http://schemas.microsoft.com/office/drawing/2014/main" id="{E11F2289-0AE0-4FAA-9477-EB73DE534712}"/>
              </a:ext>
            </a:extLst>
          </p:cNvPr>
          <p:cNvSpPr txBox="1"/>
          <p:nvPr/>
        </p:nvSpPr>
        <p:spPr>
          <a:xfrm>
            <a:off x="994097" y="3492429"/>
            <a:ext cx="1675459" cy="261610"/>
          </a:xfrm>
          <a:prstGeom prst="rect">
            <a:avLst/>
          </a:prstGeom>
          <a:noFill/>
        </p:spPr>
        <p:txBody>
          <a:bodyPr wrap="none" rtlCol="0">
            <a:spAutoFit/>
          </a:bodyPr>
          <a:lstStyle/>
          <a:p>
            <a:r>
              <a:rPr lang="en-US" sz="1100" b="1" spc="200">
                <a:solidFill>
                  <a:schemeClr val="tx1">
                    <a:lumMod val="75000"/>
                    <a:lumOff val="25000"/>
                  </a:schemeClr>
                </a:solidFill>
                <a:latin typeface="Poppins SemiBold" panose="00000700000000000000" pitchFamily="2" charset="0"/>
                <a:ea typeface="Open Sans" panose="020B0606030504020204" pitchFamily="34" charset="0"/>
                <a:cs typeface="Poppins SemiBold" panose="00000700000000000000" pitchFamily="2" charset="0"/>
              </a:rPr>
              <a:t>Insert your text</a:t>
            </a:r>
          </a:p>
        </p:txBody>
      </p:sp>
      <p:sp>
        <p:nvSpPr>
          <p:cNvPr id="72" name="Rectangle 71">
            <a:extLst>
              <a:ext uri="{FF2B5EF4-FFF2-40B4-BE49-F238E27FC236}">
                <a16:creationId xmlns:a16="http://schemas.microsoft.com/office/drawing/2014/main" id="{51D036BA-E9D5-4780-838D-332CE9EF0465}"/>
              </a:ext>
            </a:extLst>
          </p:cNvPr>
          <p:cNvSpPr/>
          <p:nvPr/>
        </p:nvSpPr>
        <p:spPr>
          <a:xfrm>
            <a:off x="968522" y="3793213"/>
            <a:ext cx="3913451" cy="548676"/>
          </a:xfrm>
          <a:prstGeom prst="rect">
            <a:avLst/>
          </a:prstGeom>
        </p:spPr>
        <p:txBody>
          <a:bodyPr wrap="square">
            <a:spAutoFit/>
          </a:bodyPr>
          <a:lstStyle/>
          <a:p>
            <a:pPr algn="just">
              <a:lnSpc>
                <a:spcPct val="150000"/>
              </a:lnSpc>
            </a:pPr>
            <a:r>
              <a:rPr lang="en-US" sz="1050">
                <a:solidFill>
                  <a:schemeClr val="tx1">
                    <a:lumMod val="50000"/>
                    <a:lumOff val="50000"/>
                  </a:schemeClr>
                </a:solidFill>
                <a:latin typeface="Muli" pitchFamily="2" charset="0"/>
                <a:ea typeface="Open Sans" panose="020B0606030504020204" pitchFamily="34" charset="0"/>
                <a:cs typeface="Open Sans" panose="020B0606030504020204" pitchFamily="34" charset="0"/>
              </a:rPr>
              <a:t>At vero eos et accusamus et iusto odio dignissimos ducim blanditiis. ise praesentium voluptatum deleatque corrupti.</a:t>
            </a:r>
          </a:p>
        </p:txBody>
      </p:sp>
      <p:sp>
        <p:nvSpPr>
          <p:cNvPr id="73" name="TextBox 72">
            <a:extLst>
              <a:ext uri="{FF2B5EF4-FFF2-40B4-BE49-F238E27FC236}">
                <a16:creationId xmlns:a16="http://schemas.microsoft.com/office/drawing/2014/main" id="{E12FD0EC-076D-48AD-B1B1-E37F7B1A8628}"/>
              </a:ext>
            </a:extLst>
          </p:cNvPr>
          <p:cNvSpPr txBox="1"/>
          <p:nvPr/>
        </p:nvSpPr>
        <p:spPr>
          <a:xfrm>
            <a:off x="994097" y="4421406"/>
            <a:ext cx="1675459" cy="261610"/>
          </a:xfrm>
          <a:prstGeom prst="rect">
            <a:avLst/>
          </a:prstGeom>
          <a:noFill/>
        </p:spPr>
        <p:txBody>
          <a:bodyPr wrap="none" rtlCol="0">
            <a:spAutoFit/>
          </a:bodyPr>
          <a:lstStyle/>
          <a:p>
            <a:r>
              <a:rPr lang="en-US" sz="1100" b="1" spc="200">
                <a:solidFill>
                  <a:schemeClr val="tx1">
                    <a:lumMod val="75000"/>
                    <a:lumOff val="25000"/>
                  </a:schemeClr>
                </a:solidFill>
                <a:latin typeface="Poppins SemiBold" panose="00000700000000000000" pitchFamily="2" charset="0"/>
                <a:ea typeface="Open Sans" panose="020B0606030504020204" pitchFamily="34" charset="0"/>
                <a:cs typeface="Poppins SemiBold" panose="00000700000000000000" pitchFamily="2" charset="0"/>
              </a:rPr>
              <a:t>Insert your text</a:t>
            </a:r>
          </a:p>
        </p:txBody>
      </p:sp>
      <p:sp>
        <p:nvSpPr>
          <p:cNvPr id="74" name="Rectangle 73">
            <a:extLst>
              <a:ext uri="{FF2B5EF4-FFF2-40B4-BE49-F238E27FC236}">
                <a16:creationId xmlns:a16="http://schemas.microsoft.com/office/drawing/2014/main" id="{CAF1E8DF-0841-4EDC-9727-767CD405433E}"/>
              </a:ext>
            </a:extLst>
          </p:cNvPr>
          <p:cNvSpPr/>
          <p:nvPr/>
        </p:nvSpPr>
        <p:spPr>
          <a:xfrm>
            <a:off x="968522" y="4722190"/>
            <a:ext cx="3913451" cy="548676"/>
          </a:xfrm>
          <a:prstGeom prst="rect">
            <a:avLst/>
          </a:prstGeom>
        </p:spPr>
        <p:txBody>
          <a:bodyPr wrap="square">
            <a:spAutoFit/>
          </a:bodyPr>
          <a:lstStyle/>
          <a:p>
            <a:pPr algn="just">
              <a:lnSpc>
                <a:spcPct val="150000"/>
              </a:lnSpc>
            </a:pPr>
            <a:r>
              <a:rPr lang="en-US" sz="1050">
                <a:solidFill>
                  <a:schemeClr val="tx1">
                    <a:lumMod val="50000"/>
                    <a:lumOff val="50000"/>
                  </a:schemeClr>
                </a:solidFill>
                <a:latin typeface="Muli" pitchFamily="2" charset="0"/>
                <a:ea typeface="Open Sans" panose="020B0606030504020204" pitchFamily="34" charset="0"/>
                <a:cs typeface="Open Sans" panose="020B0606030504020204" pitchFamily="34" charset="0"/>
              </a:rPr>
              <a:t>At vero eos et accusamus et iusto odio dignissimos ducim blanditiis. ise praesentium voluptatum deleatque corrupti.</a:t>
            </a:r>
          </a:p>
        </p:txBody>
      </p:sp>
      <p:grpSp>
        <p:nvGrpSpPr>
          <p:cNvPr id="75" name="Group 74">
            <a:extLst>
              <a:ext uri="{FF2B5EF4-FFF2-40B4-BE49-F238E27FC236}">
                <a16:creationId xmlns:a16="http://schemas.microsoft.com/office/drawing/2014/main" id="{24EC8D00-40AA-493E-A372-F5B674FB40E8}"/>
              </a:ext>
            </a:extLst>
          </p:cNvPr>
          <p:cNvGrpSpPr/>
          <p:nvPr/>
        </p:nvGrpSpPr>
        <p:grpSpPr>
          <a:xfrm rot="19159483" flipH="1">
            <a:off x="465709" y="382004"/>
            <a:ext cx="719856" cy="986998"/>
            <a:chOff x="2043597" y="4413279"/>
            <a:chExt cx="1588632" cy="1259138"/>
          </a:xfrm>
          <a:effectLst>
            <a:outerShdw blurRad="228600" dist="431800" dir="2700000" algn="tl" rotWithShape="0">
              <a:prstClr val="black">
                <a:alpha val="17000"/>
              </a:prstClr>
            </a:outerShdw>
          </a:effectLst>
        </p:grpSpPr>
        <p:sp>
          <p:nvSpPr>
            <p:cNvPr id="76" name="Freeform 13">
              <a:extLst>
                <a:ext uri="{FF2B5EF4-FFF2-40B4-BE49-F238E27FC236}">
                  <a16:creationId xmlns:a16="http://schemas.microsoft.com/office/drawing/2014/main" id="{875322FA-3B94-49ED-AFDD-5C86358411AF}"/>
                </a:ext>
              </a:extLst>
            </p:cNvPr>
            <p:cNvSpPr>
              <a:spLocks/>
            </p:cNvSpPr>
            <p:nvPr/>
          </p:nvSpPr>
          <p:spPr bwMode="auto">
            <a:xfrm>
              <a:off x="2043597" y="4413279"/>
              <a:ext cx="1588632" cy="571907"/>
            </a:xfrm>
            <a:custGeom>
              <a:avLst/>
              <a:gdLst>
                <a:gd name="T0" fmla="*/ 675 w 1350"/>
                <a:gd name="T1" fmla="*/ 486 h 486"/>
                <a:gd name="T2" fmla="*/ 0 w 1350"/>
                <a:gd name="T3" fmla="*/ 242 h 486"/>
                <a:gd name="T4" fmla="*/ 675 w 1350"/>
                <a:gd name="T5" fmla="*/ 0 h 486"/>
                <a:gd name="T6" fmla="*/ 1350 w 1350"/>
                <a:gd name="T7" fmla="*/ 242 h 486"/>
                <a:gd name="T8" fmla="*/ 675 w 1350"/>
                <a:gd name="T9" fmla="*/ 486 h 486"/>
              </a:gdLst>
              <a:ahLst/>
              <a:cxnLst>
                <a:cxn ang="0">
                  <a:pos x="T0" y="T1"/>
                </a:cxn>
                <a:cxn ang="0">
                  <a:pos x="T2" y="T3"/>
                </a:cxn>
                <a:cxn ang="0">
                  <a:pos x="T4" y="T5"/>
                </a:cxn>
                <a:cxn ang="0">
                  <a:pos x="T6" y="T7"/>
                </a:cxn>
                <a:cxn ang="0">
                  <a:pos x="T8" y="T9"/>
                </a:cxn>
              </a:cxnLst>
              <a:rect l="0" t="0" r="r" b="b"/>
              <a:pathLst>
                <a:path w="1350" h="486">
                  <a:moveTo>
                    <a:pt x="675" y="486"/>
                  </a:moveTo>
                  <a:lnTo>
                    <a:pt x="0" y="242"/>
                  </a:lnTo>
                  <a:lnTo>
                    <a:pt x="675" y="0"/>
                  </a:lnTo>
                  <a:lnTo>
                    <a:pt x="1350" y="242"/>
                  </a:lnTo>
                  <a:lnTo>
                    <a:pt x="675" y="486"/>
                  </a:lnTo>
                  <a:close/>
                </a:path>
              </a:pathLst>
            </a:custGeom>
            <a:solidFill>
              <a:srgbClr val="32329A"/>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sp>
          <p:nvSpPr>
            <p:cNvPr id="77" name="Freeform 15">
              <a:extLst>
                <a:ext uri="{FF2B5EF4-FFF2-40B4-BE49-F238E27FC236}">
                  <a16:creationId xmlns:a16="http://schemas.microsoft.com/office/drawing/2014/main" id="{9FD31D0D-0AAC-47AB-9123-F49B60781303}"/>
                </a:ext>
              </a:extLst>
            </p:cNvPr>
            <p:cNvSpPr>
              <a:spLocks/>
            </p:cNvSpPr>
            <p:nvPr/>
          </p:nvSpPr>
          <p:spPr bwMode="auto">
            <a:xfrm>
              <a:off x="2837913" y="4698056"/>
              <a:ext cx="794316" cy="974361"/>
            </a:xfrm>
            <a:custGeom>
              <a:avLst/>
              <a:gdLst>
                <a:gd name="T0" fmla="*/ 0 w 675"/>
                <a:gd name="T1" fmla="*/ 828 h 828"/>
                <a:gd name="T2" fmla="*/ 0 w 675"/>
                <a:gd name="T3" fmla="*/ 244 h 828"/>
                <a:gd name="T4" fmla="*/ 675 w 675"/>
                <a:gd name="T5" fmla="*/ 0 h 828"/>
                <a:gd name="T6" fmla="*/ 0 w 675"/>
                <a:gd name="T7" fmla="*/ 828 h 828"/>
              </a:gdLst>
              <a:ahLst/>
              <a:cxnLst>
                <a:cxn ang="0">
                  <a:pos x="T0" y="T1"/>
                </a:cxn>
                <a:cxn ang="0">
                  <a:pos x="T2" y="T3"/>
                </a:cxn>
                <a:cxn ang="0">
                  <a:pos x="T4" y="T5"/>
                </a:cxn>
                <a:cxn ang="0">
                  <a:pos x="T6" y="T7"/>
                </a:cxn>
              </a:cxnLst>
              <a:rect l="0" t="0" r="r" b="b"/>
              <a:pathLst>
                <a:path w="675" h="828">
                  <a:moveTo>
                    <a:pt x="0" y="828"/>
                  </a:moveTo>
                  <a:lnTo>
                    <a:pt x="0" y="244"/>
                  </a:lnTo>
                  <a:lnTo>
                    <a:pt x="675" y="0"/>
                  </a:lnTo>
                  <a:lnTo>
                    <a:pt x="0" y="828"/>
                  </a:lnTo>
                  <a:close/>
                </a:path>
              </a:pathLst>
            </a:custGeom>
            <a:solidFill>
              <a:srgbClr val="7C7ADF"/>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sp>
          <p:nvSpPr>
            <p:cNvPr id="78" name="Freeform 16">
              <a:extLst>
                <a:ext uri="{FF2B5EF4-FFF2-40B4-BE49-F238E27FC236}">
                  <a16:creationId xmlns:a16="http://schemas.microsoft.com/office/drawing/2014/main" id="{F63C01B0-8A4F-4F48-B0F5-5EBF7276B982}"/>
                </a:ext>
              </a:extLst>
            </p:cNvPr>
            <p:cNvSpPr>
              <a:spLocks/>
            </p:cNvSpPr>
            <p:nvPr/>
          </p:nvSpPr>
          <p:spPr bwMode="auto">
            <a:xfrm>
              <a:off x="2043597" y="4698056"/>
              <a:ext cx="794316" cy="974361"/>
            </a:xfrm>
            <a:custGeom>
              <a:avLst/>
              <a:gdLst>
                <a:gd name="T0" fmla="*/ 675 w 675"/>
                <a:gd name="T1" fmla="*/ 828 h 828"/>
                <a:gd name="T2" fmla="*/ 675 w 675"/>
                <a:gd name="T3" fmla="*/ 244 h 828"/>
                <a:gd name="T4" fmla="*/ 0 w 675"/>
                <a:gd name="T5" fmla="*/ 0 h 828"/>
                <a:gd name="T6" fmla="*/ 675 w 675"/>
                <a:gd name="T7" fmla="*/ 828 h 828"/>
              </a:gdLst>
              <a:ahLst/>
              <a:cxnLst>
                <a:cxn ang="0">
                  <a:pos x="T0" y="T1"/>
                </a:cxn>
                <a:cxn ang="0">
                  <a:pos x="T2" y="T3"/>
                </a:cxn>
                <a:cxn ang="0">
                  <a:pos x="T4" y="T5"/>
                </a:cxn>
                <a:cxn ang="0">
                  <a:pos x="T6" y="T7"/>
                </a:cxn>
              </a:cxnLst>
              <a:rect l="0" t="0" r="r" b="b"/>
              <a:pathLst>
                <a:path w="675" h="828">
                  <a:moveTo>
                    <a:pt x="675" y="828"/>
                  </a:moveTo>
                  <a:lnTo>
                    <a:pt x="675" y="244"/>
                  </a:lnTo>
                  <a:lnTo>
                    <a:pt x="0" y="0"/>
                  </a:lnTo>
                  <a:lnTo>
                    <a:pt x="675" y="828"/>
                  </a:lnTo>
                  <a:close/>
                </a:path>
              </a:pathLst>
            </a:custGeom>
            <a:solidFill>
              <a:srgbClr val="4F4EC6"/>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grpSp>
      <p:grpSp>
        <p:nvGrpSpPr>
          <p:cNvPr id="79" name="Group 78">
            <a:extLst>
              <a:ext uri="{FF2B5EF4-FFF2-40B4-BE49-F238E27FC236}">
                <a16:creationId xmlns:a16="http://schemas.microsoft.com/office/drawing/2014/main" id="{04962798-DCA3-4471-9CCE-29312B214A3D}"/>
              </a:ext>
            </a:extLst>
          </p:cNvPr>
          <p:cNvGrpSpPr/>
          <p:nvPr/>
        </p:nvGrpSpPr>
        <p:grpSpPr>
          <a:xfrm rot="6960290">
            <a:off x="10696869" y="5089446"/>
            <a:ext cx="726916" cy="996677"/>
            <a:chOff x="2043597" y="4413279"/>
            <a:chExt cx="1588632" cy="1259138"/>
          </a:xfrm>
          <a:effectLst>
            <a:outerShdw blurRad="228600" dist="431800" dir="2700000" algn="tl" rotWithShape="0">
              <a:prstClr val="black">
                <a:alpha val="17000"/>
              </a:prstClr>
            </a:outerShdw>
          </a:effectLst>
        </p:grpSpPr>
        <p:sp>
          <p:nvSpPr>
            <p:cNvPr id="80" name="Freeform 13">
              <a:extLst>
                <a:ext uri="{FF2B5EF4-FFF2-40B4-BE49-F238E27FC236}">
                  <a16:creationId xmlns:a16="http://schemas.microsoft.com/office/drawing/2014/main" id="{0C12BC25-E1D2-4935-BC9B-AA477588230C}"/>
                </a:ext>
              </a:extLst>
            </p:cNvPr>
            <p:cNvSpPr>
              <a:spLocks/>
            </p:cNvSpPr>
            <p:nvPr/>
          </p:nvSpPr>
          <p:spPr bwMode="auto">
            <a:xfrm>
              <a:off x="2043597" y="4413279"/>
              <a:ext cx="1588632" cy="571907"/>
            </a:xfrm>
            <a:custGeom>
              <a:avLst/>
              <a:gdLst>
                <a:gd name="T0" fmla="*/ 675 w 1350"/>
                <a:gd name="T1" fmla="*/ 486 h 486"/>
                <a:gd name="T2" fmla="*/ 0 w 1350"/>
                <a:gd name="T3" fmla="*/ 242 h 486"/>
                <a:gd name="T4" fmla="*/ 675 w 1350"/>
                <a:gd name="T5" fmla="*/ 0 h 486"/>
                <a:gd name="T6" fmla="*/ 1350 w 1350"/>
                <a:gd name="T7" fmla="*/ 242 h 486"/>
                <a:gd name="T8" fmla="*/ 675 w 1350"/>
                <a:gd name="T9" fmla="*/ 486 h 486"/>
              </a:gdLst>
              <a:ahLst/>
              <a:cxnLst>
                <a:cxn ang="0">
                  <a:pos x="T0" y="T1"/>
                </a:cxn>
                <a:cxn ang="0">
                  <a:pos x="T2" y="T3"/>
                </a:cxn>
                <a:cxn ang="0">
                  <a:pos x="T4" y="T5"/>
                </a:cxn>
                <a:cxn ang="0">
                  <a:pos x="T6" y="T7"/>
                </a:cxn>
                <a:cxn ang="0">
                  <a:pos x="T8" y="T9"/>
                </a:cxn>
              </a:cxnLst>
              <a:rect l="0" t="0" r="r" b="b"/>
              <a:pathLst>
                <a:path w="1350" h="486">
                  <a:moveTo>
                    <a:pt x="675" y="486"/>
                  </a:moveTo>
                  <a:lnTo>
                    <a:pt x="0" y="242"/>
                  </a:lnTo>
                  <a:lnTo>
                    <a:pt x="675" y="0"/>
                  </a:lnTo>
                  <a:lnTo>
                    <a:pt x="1350" y="242"/>
                  </a:lnTo>
                  <a:lnTo>
                    <a:pt x="675" y="486"/>
                  </a:lnTo>
                  <a:close/>
                </a:path>
              </a:pathLst>
            </a:custGeom>
            <a:solidFill>
              <a:srgbClr val="7A06AE"/>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sp>
          <p:nvSpPr>
            <p:cNvPr id="81" name="Freeform 15">
              <a:extLst>
                <a:ext uri="{FF2B5EF4-FFF2-40B4-BE49-F238E27FC236}">
                  <a16:creationId xmlns:a16="http://schemas.microsoft.com/office/drawing/2014/main" id="{1D71D6AC-21C3-4913-B470-F941ECA8F3F0}"/>
                </a:ext>
              </a:extLst>
            </p:cNvPr>
            <p:cNvSpPr>
              <a:spLocks/>
            </p:cNvSpPr>
            <p:nvPr/>
          </p:nvSpPr>
          <p:spPr bwMode="auto">
            <a:xfrm>
              <a:off x="2837913" y="4698056"/>
              <a:ext cx="794316" cy="974361"/>
            </a:xfrm>
            <a:custGeom>
              <a:avLst/>
              <a:gdLst>
                <a:gd name="T0" fmla="*/ 0 w 675"/>
                <a:gd name="T1" fmla="*/ 828 h 828"/>
                <a:gd name="T2" fmla="*/ 0 w 675"/>
                <a:gd name="T3" fmla="*/ 244 h 828"/>
                <a:gd name="T4" fmla="*/ 675 w 675"/>
                <a:gd name="T5" fmla="*/ 0 h 828"/>
                <a:gd name="T6" fmla="*/ 0 w 675"/>
                <a:gd name="T7" fmla="*/ 828 h 828"/>
              </a:gdLst>
              <a:ahLst/>
              <a:cxnLst>
                <a:cxn ang="0">
                  <a:pos x="T0" y="T1"/>
                </a:cxn>
                <a:cxn ang="0">
                  <a:pos x="T2" y="T3"/>
                </a:cxn>
                <a:cxn ang="0">
                  <a:pos x="T4" y="T5"/>
                </a:cxn>
                <a:cxn ang="0">
                  <a:pos x="T6" y="T7"/>
                </a:cxn>
              </a:cxnLst>
              <a:rect l="0" t="0" r="r" b="b"/>
              <a:pathLst>
                <a:path w="675" h="828">
                  <a:moveTo>
                    <a:pt x="0" y="828"/>
                  </a:moveTo>
                  <a:lnTo>
                    <a:pt x="0" y="244"/>
                  </a:lnTo>
                  <a:lnTo>
                    <a:pt x="675" y="0"/>
                  </a:lnTo>
                  <a:lnTo>
                    <a:pt x="0" y="828"/>
                  </a:lnTo>
                  <a:close/>
                </a:path>
              </a:pathLst>
            </a:custGeom>
            <a:solidFill>
              <a:srgbClr val="C144FA"/>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sp>
          <p:nvSpPr>
            <p:cNvPr id="82" name="Freeform 16">
              <a:extLst>
                <a:ext uri="{FF2B5EF4-FFF2-40B4-BE49-F238E27FC236}">
                  <a16:creationId xmlns:a16="http://schemas.microsoft.com/office/drawing/2014/main" id="{110D9C93-3E93-4EFE-A041-B406A370EB28}"/>
                </a:ext>
              </a:extLst>
            </p:cNvPr>
            <p:cNvSpPr>
              <a:spLocks/>
            </p:cNvSpPr>
            <p:nvPr/>
          </p:nvSpPr>
          <p:spPr bwMode="auto">
            <a:xfrm>
              <a:off x="2043597" y="4698056"/>
              <a:ext cx="794316" cy="974361"/>
            </a:xfrm>
            <a:custGeom>
              <a:avLst/>
              <a:gdLst>
                <a:gd name="T0" fmla="*/ 675 w 675"/>
                <a:gd name="T1" fmla="*/ 828 h 828"/>
                <a:gd name="T2" fmla="*/ 675 w 675"/>
                <a:gd name="T3" fmla="*/ 244 h 828"/>
                <a:gd name="T4" fmla="*/ 0 w 675"/>
                <a:gd name="T5" fmla="*/ 0 h 828"/>
                <a:gd name="T6" fmla="*/ 675 w 675"/>
                <a:gd name="T7" fmla="*/ 828 h 828"/>
              </a:gdLst>
              <a:ahLst/>
              <a:cxnLst>
                <a:cxn ang="0">
                  <a:pos x="T0" y="T1"/>
                </a:cxn>
                <a:cxn ang="0">
                  <a:pos x="T2" y="T3"/>
                </a:cxn>
                <a:cxn ang="0">
                  <a:pos x="T4" y="T5"/>
                </a:cxn>
                <a:cxn ang="0">
                  <a:pos x="T6" y="T7"/>
                </a:cxn>
              </a:cxnLst>
              <a:rect l="0" t="0" r="r" b="b"/>
              <a:pathLst>
                <a:path w="675" h="828">
                  <a:moveTo>
                    <a:pt x="675" y="828"/>
                  </a:moveTo>
                  <a:lnTo>
                    <a:pt x="675" y="244"/>
                  </a:lnTo>
                  <a:lnTo>
                    <a:pt x="0" y="0"/>
                  </a:lnTo>
                  <a:lnTo>
                    <a:pt x="675" y="828"/>
                  </a:lnTo>
                  <a:close/>
                </a:path>
              </a:pathLst>
            </a:custGeom>
            <a:solidFill>
              <a:srgbClr val="AF12F7"/>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grpSp>
      <p:grpSp>
        <p:nvGrpSpPr>
          <p:cNvPr id="83" name="Group 82">
            <a:extLst>
              <a:ext uri="{FF2B5EF4-FFF2-40B4-BE49-F238E27FC236}">
                <a16:creationId xmlns:a16="http://schemas.microsoft.com/office/drawing/2014/main" id="{C7F7890F-8962-4150-8654-4B7E298839EB}"/>
              </a:ext>
            </a:extLst>
          </p:cNvPr>
          <p:cNvGrpSpPr/>
          <p:nvPr/>
        </p:nvGrpSpPr>
        <p:grpSpPr>
          <a:xfrm rot="13149077">
            <a:off x="1212162" y="5474812"/>
            <a:ext cx="571525" cy="783620"/>
            <a:chOff x="2043597" y="4413279"/>
            <a:chExt cx="1588632" cy="1259138"/>
          </a:xfrm>
          <a:effectLst>
            <a:outerShdw blurRad="228600" dist="431800" dir="2700000" algn="tl" rotWithShape="0">
              <a:prstClr val="black">
                <a:alpha val="17000"/>
              </a:prstClr>
            </a:outerShdw>
          </a:effectLst>
        </p:grpSpPr>
        <p:sp>
          <p:nvSpPr>
            <p:cNvPr id="84" name="Freeform 13">
              <a:extLst>
                <a:ext uri="{FF2B5EF4-FFF2-40B4-BE49-F238E27FC236}">
                  <a16:creationId xmlns:a16="http://schemas.microsoft.com/office/drawing/2014/main" id="{3610EB33-4E2D-432C-AEE9-5F2C80B30E56}"/>
                </a:ext>
              </a:extLst>
            </p:cNvPr>
            <p:cNvSpPr>
              <a:spLocks/>
            </p:cNvSpPr>
            <p:nvPr/>
          </p:nvSpPr>
          <p:spPr bwMode="auto">
            <a:xfrm>
              <a:off x="2043597" y="4413279"/>
              <a:ext cx="1588632" cy="571907"/>
            </a:xfrm>
            <a:custGeom>
              <a:avLst/>
              <a:gdLst>
                <a:gd name="T0" fmla="*/ 675 w 1350"/>
                <a:gd name="T1" fmla="*/ 486 h 486"/>
                <a:gd name="T2" fmla="*/ 0 w 1350"/>
                <a:gd name="T3" fmla="*/ 242 h 486"/>
                <a:gd name="T4" fmla="*/ 675 w 1350"/>
                <a:gd name="T5" fmla="*/ 0 h 486"/>
                <a:gd name="T6" fmla="*/ 1350 w 1350"/>
                <a:gd name="T7" fmla="*/ 242 h 486"/>
                <a:gd name="T8" fmla="*/ 675 w 1350"/>
                <a:gd name="T9" fmla="*/ 486 h 486"/>
              </a:gdLst>
              <a:ahLst/>
              <a:cxnLst>
                <a:cxn ang="0">
                  <a:pos x="T0" y="T1"/>
                </a:cxn>
                <a:cxn ang="0">
                  <a:pos x="T2" y="T3"/>
                </a:cxn>
                <a:cxn ang="0">
                  <a:pos x="T4" y="T5"/>
                </a:cxn>
                <a:cxn ang="0">
                  <a:pos x="T6" y="T7"/>
                </a:cxn>
                <a:cxn ang="0">
                  <a:pos x="T8" y="T9"/>
                </a:cxn>
              </a:cxnLst>
              <a:rect l="0" t="0" r="r" b="b"/>
              <a:pathLst>
                <a:path w="1350" h="486">
                  <a:moveTo>
                    <a:pt x="675" y="486"/>
                  </a:moveTo>
                  <a:lnTo>
                    <a:pt x="0" y="242"/>
                  </a:lnTo>
                  <a:lnTo>
                    <a:pt x="675" y="0"/>
                  </a:lnTo>
                  <a:lnTo>
                    <a:pt x="1350" y="242"/>
                  </a:lnTo>
                  <a:lnTo>
                    <a:pt x="675" y="486"/>
                  </a:lnTo>
                  <a:close/>
                </a:path>
              </a:pathLst>
            </a:custGeom>
            <a:solidFill>
              <a:srgbClr val="7A06AE"/>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sp>
          <p:nvSpPr>
            <p:cNvPr id="85" name="Freeform 15">
              <a:extLst>
                <a:ext uri="{FF2B5EF4-FFF2-40B4-BE49-F238E27FC236}">
                  <a16:creationId xmlns:a16="http://schemas.microsoft.com/office/drawing/2014/main" id="{1C1043B3-6499-4C98-A014-FD288451EC6C}"/>
                </a:ext>
              </a:extLst>
            </p:cNvPr>
            <p:cNvSpPr>
              <a:spLocks/>
            </p:cNvSpPr>
            <p:nvPr/>
          </p:nvSpPr>
          <p:spPr bwMode="auto">
            <a:xfrm>
              <a:off x="2837913" y="4698056"/>
              <a:ext cx="794316" cy="974361"/>
            </a:xfrm>
            <a:custGeom>
              <a:avLst/>
              <a:gdLst>
                <a:gd name="T0" fmla="*/ 0 w 675"/>
                <a:gd name="T1" fmla="*/ 828 h 828"/>
                <a:gd name="T2" fmla="*/ 0 w 675"/>
                <a:gd name="T3" fmla="*/ 244 h 828"/>
                <a:gd name="T4" fmla="*/ 675 w 675"/>
                <a:gd name="T5" fmla="*/ 0 h 828"/>
                <a:gd name="T6" fmla="*/ 0 w 675"/>
                <a:gd name="T7" fmla="*/ 828 h 828"/>
              </a:gdLst>
              <a:ahLst/>
              <a:cxnLst>
                <a:cxn ang="0">
                  <a:pos x="T0" y="T1"/>
                </a:cxn>
                <a:cxn ang="0">
                  <a:pos x="T2" y="T3"/>
                </a:cxn>
                <a:cxn ang="0">
                  <a:pos x="T4" y="T5"/>
                </a:cxn>
                <a:cxn ang="0">
                  <a:pos x="T6" y="T7"/>
                </a:cxn>
              </a:cxnLst>
              <a:rect l="0" t="0" r="r" b="b"/>
              <a:pathLst>
                <a:path w="675" h="828">
                  <a:moveTo>
                    <a:pt x="0" y="828"/>
                  </a:moveTo>
                  <a:lnTo>
                    <a:pt x="0" y="244"/>
                  </a:lnTo>
                  <a:lnTo>
                    <a:pt x="675" y="0"/>
                  </a:lnTo>
                  <a:lnTo>
                    <a:pt x="0" y="828"/>
                  </a:lnTo>
                  <a:close/>
                </a:path>
              </a:pathLst>
            </a:custGeom>
            <a:solidFill>
              <a:srgbClr val="C144FA"/>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sp>
          <p:nvSpPr>
            <p:cNvPr id="86" name="Freeform 16">
              <a:extLst>
                <a:ext uri="{FF2B5EF4-FFF2-40B4-BE49-F238E27FC236}">
                  <a16:creationId xmlns:a16="http://schemas.microsoft.com/office/drawing/2014/main" id="{9E64E20F-A548-4ED5-8D7D-4A95D890E0DF}"/>
                </a:ext>
              </a:extLst>
            </p:cNvPr>
            <p:cNvSpPr>
              <a:spLocks/>
            </p:cNvSpPr>
            <p:nvPr/>
          </p:nvSpPr>
          <p:spPr bwMode="auto">
            <a:xfrm>
              <a:off x="2043597" y="4698056"/>
              <a:ext cx="794316" cy="974361"/>
            </a:xfrm>
            <a:custGeom>
              <a:avLst/>
              <a:gdLst>
                <a:gd name="T0" fmla="*/ 675 w 675"/>
                <a:gd name="T1" fmla="*/ 828 h 828"/>
                <a:gd name="T2" fmla="*/ 675 w 675"/>
                <a:gd name="T3" fmla="*/ 244 h 828"/>
                <a:gd name="T4" fmla="*/ 0 w 675"/>
                <a:gd name="T5" fmla="*/ 0 h 828"/>
                <a:gd name="T6" fmla="*/ 675 w 675"/>
                <a:gd name="T7" fmla="*/ 828 h 828"/>
              </a:gdLst>
              <a:ahLst/>
              <a:cxnLst>
                <a:cxn ang="0">
                  <a:pos x="T0" y="T1"/>
                </a:cxn>
                <a:cxn ang="0">
                  <a:pos x="T2" y="T3"/>
                </a:cxn>
                <a:cxn ang="0">
                  <a:pos x="T4" y="T5"/>
                </a:cxn>
                <a:cxn ang="0">
                  <a:pos x="T6" y="T7"/>
                </a:cxn>
              </a:cxnLst>
              <a:rect l="0" t="0" r="r" b="b"/>
              <a:pathLst>
                <a:path w="675" h="828">
                  <a:moveTo>
                    <a:pt x="675" y="828"/>
                  </a:moveTo>
                  <a:lnTo>
                    <a:pt x="675" y="244"/>
                  </a:lnTo>
                  <a:lnTo>
                    <a:pt x="0" y="0"/>
                  </a:lnTo>
                  <a:lnTo>
                    <a:pt x="675" y="828"/>
                  </a:lnTo>
                  <a:close/>
                </a:path>
              </a:pathLst>
            </a:custGeom>
            <a:solidFill>
              <a:srgbClr val="AF12F7"/>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grpSp>
      <p:grpSp>
        <p:nvGrpSpPr>
          <p:cNvPr id="87" name="Group 86">
            <a:extLst>
              <a:ext uri="{FF2B5EF4-FFF2-40B4-BE49-F238E27FC236}">
                <a16:creationId xmlns:a16="http://schemas.microsoft.com/office/drawing/2014/main" id="{E3898D7D-9F62-4391-9134-314D6E37A020}"/>
              </a:ext>
            </a:extLst>
          </p:cNvPr>
          <p:cNvGrpSpPr/>
          <p:nvPr/>
        </p:nvGrpSpPr>
        <p:grpSpPr>
          <a:xfrm rot="3320396" flipH="1">
            <a:off x="8928637" y="70563"/>
            <a:ext cx="490212" cy="672132"/>
            <a:chOff x="2043597" y="4413279"/>
            <a:chExt cx="1588632" cy="1259138"/>
          </a:xfrm>
          <a:effectLst>
            <a:outerShdw blurRad="228600" dist="431800" dir="2700000" algn="tl" rotWithShape="0">
              <a:prstClr val="black">
                <a:alpha val="17000"/>
              </a:prstClr>
            </a:outerShdw>
          </a:effectLst>
        </p:grpSpPr>
        <p:sp>
          <p:nvSpPr>
            <p:cNvPr id="88" name="Freeform 13">
              <a:extLst>
                <a:ext uri="{FF2B5EF4-FFF2-40B4-BE49-F238E27FC236}">
                  <a16:creationId xmlns:a16="http://schemas.microsoft.com/office/drawing/2014/main" id="{67140B61-71E5-4542-B934-78280157C1CE}"/>
                </a:ext>
              </a:extLst>
            </p:cNvPr>
            <p:cNvSpPr>
              <a:spLocks/>
            </p:cNvSpPr>
            <p:nvPr/>
          </p:nvSpPr>
          <p:spPr bwMode="auto">
            <a:xfrm>
              <a:off x="2043597" y="4413279"/>
              <a:ext cx="1588632" cy="571907"/>
            </a:xfrm>
            <a:custGeom>
              <a:avLst/>
              <a:gdLst>
                <a:gd name="T0" fmla="*/ 675 w 1350"/>
                <a:gd name="T1" fmla="*/ 486 h 486"/>
                <a:gd name="T2" fmla="*/ 0 w 1350"/>
                <a:gd name="T3" fmla="*/ 242 h 486"/>
                <a:gd name="T4" fmla="*/ 675 w 1350"/>
                <a:gd name="T5" fmla="*/ 0 h 486"/>
                <a:gd name="T6" fmla="*/ 1350 w 1350"/>
                <a:gd name="T7" fmla="*/ 242 h 486"/>
                <a:gd name="T8" fmla="*/ 675 w 1350"/>
                <a:gd name="T9" fmla="*/ 486 h 486"/>
              </a:gdLst>
              <a:ahLst/>
              <a:cxnLst>
                <a:cxn ang="0">
                  <a:pos x="T0" y="T1"/>
                </a:cxn>
                <a:cxn ang="0">
                  <a:pos x="T2" y="T3"/>
                </a:cxn>
                <a:cxn ang="0">
                  <a:pos x="T4" y="T5"/>
                </a:cxn>
                <a:cxn ang="0">
                  <a:pos x="T6" y="T7"/>
                </a:cxn>
                <a:cxn ang="0">
                  <a:pos x="T8" y="T9"/>
                </a:cxn>
              </a:cxnLst>
              <a:rect l="0" t="0" r="r" b="b"/>
              <a:pathLst>
                <a:path w="1350" h="486">
                  <a:moveTo>
                    <a:pt x="675" y="486"/>
                  </a:moveTo>
                  <a:lnTo>
                    <a:pt x="0" y="242"/>
                  </a:lnTo>
                  <a:lnTo>
                    <a:pt x="675" y="0"/>
                  </a:lnTo>
                  <a:lnTo>
                    <a:pt x="1350" y="242"/>
                  </a:lnTo>
                  <a:lnTo>
                    <a:pt x="675" y="486"/>
                  </a:lnTo>
                  <a:close/>
                </a:path>
              </a:pathLst>
            </a:custGeom>
            <a:solidFill>
              <a:srgbClr val="32329A"/>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sp>
          <p:nvSpPr>
            <p:cNvPr id="89" name="Freeform 15">
              <a:extLst>
                <a:ext uri="{FF2B5EF4-FFF2-40B4-BE49-F238E27FC236}">
                  <a16:creationId xmlns:a16="http://schemas.microsoft.com/office/drawing/2014/main" id="{7D457B97-5F66-4F45-8B46-95D36BF7F8BC}"/>
                </a:ext>
              </a:extLst>
            </p:cNvPr>
            <p:cNvSpPr>
              <a:spLocks/>
            </p:cNvSpPr>
            <p:nvPr/>
          </p:nvSpPr>
          <p:spPr bwMode="auto">
            <a:xfrm>
              <a:off x="2837913" y="4698056"/>
              <a:ext cx="794316" cy="974361"/>
            </a:xfrm>
            <a:custGeom>
              <a:avLst/>
              <a:gdLst>
                <a:gd name="T0" fmla="*/ 0 w 675"/>
                <a:gd name="T1" fmla="*/ 828 h 828"/>
                <a:gd name="T2" fmla="*/ 0 w 675"/>
                <a:gd name="T3" fmla="*/ 244 h 828"/>
                <a:gd name="T4" fmla="*/ 675 w 675"/>
                <a:gd name="T5" fmla="*/ 0 h 828"/>
                <a:gd name="T6" fmla="*/ 0 w 675"/>
                <a:gd name="T7" fmla="*/ 828 h 828"/>
              </a:gdLst>
              <a:ahLst/>
              <a:cxnLst>
                <a:cxn ang="0">
                  <a:pos x="T0" y="T1"/>
                </a:cxn>
                <a:cxn ang="0">
                  <a:pos x="T2" y="T3"/>
                </a:cxn>
                <a:cxn ang="0">
                  <a:pos x="T4" y="T5"/>
                </a:cxn>
                <a:cxn ang="0">
                  <a:pos x="T6" y="T7"/>
                </a:cxn>
              </a:cxnLst>
              <a:rect l="0" t="0" r="r" b="b"/>
              <a:pathLst>
                <a:path w="675" h="828">
                  <a:moveTo>
                    <a:pt x="0" y="828"/>
                  </a:moveTo>
                  <a:lnTo>
                    <a:pt x="0" y="244"/>
                  </a:lnTo>
                  <a:lnTo>
                    <a:pt x="675" y="0"/>
                  </a:lnTo>
                  <a:lnTo>
                    <a:pt x="0" y="828"/>
                  </a:lnTo>
                  <a:close/>
                </a:path>
              </a:pathLst>
            </a:custGeom>
            <a:solidFill>
              <a:srgbClr val="7C7ADF"/>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sp>
          <p:nvSpPr>
            <p:cNvPr id="90" name="Freeform 16">
              <a:extLst>
                <a:ext uri="{FF2B5EF4-FFF2-40B4-BE49-F238E27FC236}">
                  <a16:creationId xmlns:a16="http://schemas.microsoft.com/office/drawing/2014/main" id="{483D6E2A-2567-430A-8F6F-055DADE9EED1}"/>
                </a:ext>
              </a:extLst>
            </p:cNvPr>
            <p:cNvSpPr>
              <a:spLocks/>
            </p:cNvSpPr>
            <p:nvPr/>
          </p:nvSpPr>
          <p:spPr bwMode="auto">
            <a:xfrm>
              <a:off x="2043597" y="4698056"/>
              <a:ext cx="794316" cy="974361"/>
            </a:xfrm>
            <a:custGeom>
              <a:avLst/>
              <a:gdLst>
                <a:gd name="T0" fmla="*/ 675 w 675"/>
                <a:gd name="T1" fmla="*/ 828 h 828"/>
                <a:gd name="T2" fmla="*/ 675 w 675"/>
                <a:gd name="T3" fmla="*/ 244 h 828"/>
                <a:gd name="T4" fmla="*/ 0 w 675"/>
                <a:gd name="T5" fmla="*/ 0 h 828"/>
                <a:gd name="T6" fmla="*/ 675 w 675"/>
                <a:gd name="T7" fmla="*/ 828 h 828"/>
              </a:gdLst>
              <a:ahLst/>
              <a:cxnLst>
                <a:cxn ang="0">
                  <a:pos x="T0" y="T1"/>
                </a:cxn>
                <a:cxn ang="0">
                  <a:pos x="T2" y="T3"/>
                </a:cxn>
                <a:cxn ang="0">
                  <a:pos x="T4" y="T5"/>
                </a:cxn>
                <a:cxn ang="0">
                  <a:pos x="T6" y="T7"/>
                </a:cxn>
              </a:cxnLst>
              <a:rect l="0" t="0" r="r" b="b"/>
              <a:pathLst>
                <a:path w="675" h="828">
                  <a:moveTo>
                    <a:pt x="675" y="828"/>
                  </a:moveTo>
                  <a:lnTo>
                    <a:pt x="675" y="244"/>
                  </a:lnTo>
                  <a:lnTo>
                    <a:pt x="0" y="0"/>
                  </a:lnTo>
                  <a:lnTo>
                    <a:pt x="675" y="828"/>
                  </a:lnTo>
                  <a:close/>
                </a:path>
              </a:pathLst>
            </a:custGeom>
            <a:solidFill>
              <a:srgbClr val="4F4EC6"/>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grpSp>
    </p:spTree>
    <p:extLst>
      <p:ext uri="{BB962C8B-B14F-4D97-AF65-F5344CB8AC3E}">
        <p14:creationId xmlns:p14="http://schemas.microsoft.com/office/powerpoint/2010/main" val="104037983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C58D86C-BDC8-43C6-951D-8CDB5D471E64}"/>
              </a:ext>
            </a:extLst>
          </p:cNvPr>
          <p:cNvSpPr txBox="1"/>
          <p:nvPr/>
        </p:nvSpPr>
        <p:spPr>
          <a:xfrm>
            <a:off x="3009901" y="2157311"/>
            <a:ext cx="6210006" cy="1446550"/>
          </a:xfrm>
          <a:prstGeom prst="rect">
            <a:avLst/>
          </a:prstGeom>
          <a:noFill/>
        </p:spPr>
        <p:txBody>
          <a:bodyPr wrap="square" rtlCol="0">
            <a:spAutoFit/>
          </a:bodyPr>
          <a:lstStyle/>
          <a:p>
            <a:pPr algn="ctr"/>
            <a:r>
              <a:rPr lang="en-US" sz="8800" b="1">
                <a:solidFill>
                  <a:schemeClr val="bg1"/>
                </a:solidFill>
                <a:latin typeface="Poppins" panose="00000500000000000000" pitchFamily="2" charset="0"/>
                <a:cs typeface="Poppins" panose="00000500000000000000" pitchFamily="2" charset="0"/>
              </a:rPr>
              <a:t>Breaktime</a:t>
            </a:r>
            <a:endParaRPr lang="en-ID" sz="8800" b="1" dirty="0">
              <a:solidFill>
                <a:schemeClr val="bg1"/>
              </a:solidFill>
              <a:latin typeface="Poppins" panose="00000500000000000000" pitchFamily="2" charset="0"/>
              <a:cs typeface="Poppins" panose="00000500000000000000" pitchFamily="2" charset="0"/>
            </a:endParaRPr>
          </a:p>
        </p:txBody>
      </p:sp>
      <p:sp>
        <p:nvSpPr>
          <p:cNvPr id="3" name="TextBox 2">
            <a:extLst>
              <a:ext uri="{FF2B5EF4-FFF2-40B4-BE49-F238E27FC236}">
                <a16:creationId xmlns:a16="http://schemas.microsoft.com/office/drawing/2014/main" id="{2CBFCD22-01C6-4832-9EB0-E2EC1641D398}"/>
              </a:ext>
            </a:extLst>
          </p:cNvPr>
          <p:cNvSpPr txBox="1"/>
          <p:nvPr/>
        </p:nvSpPr>
        <p:spPr>
          <a:xfrm>
            <a:off x="8335648" y="6100809"/>
            <a:ext cx="3090911" cy="261610"/>
          </a:xfrm>
          <a:prstGeom prst="rect">
            <a:avLst/>
          </a:prstGeom>
          <a:noFill/>
        </p:spPr>
        <p:txBody>
          <a:bodyPr wrap="none" rtlCol="0">
            <a:spAutoFit/>
          </a:bodyPr>
          <a:lstStyle/>
          <a:p>
            <a:r>
              <a:rPr lang="en-US" sz="1100" spc="200">
                <a:solidFill>
                  <a:schemeClr val="bg1"/>
                </a:solidFill>
                <a:latin typeface="Poppins Light" panose="00000400000000000000" pitchFamily="2" charset="0"/>
                <a:ea typeface="Open Sans" panose="020B0606030504020204" pitchFamily="34" charset="0"/>
                <a:cs typeface="Poppins Light" panose="00000400000000000000" pitchFamily="2" charset="0"/>
              </a:rPr>
              <a:t>@Presented By: </a:t>
            </a:r>
            <a:r>
              <a:rPr lang="en-US" sz="1100" b="1" spc="200">
                <a:solidFill>
                  <a:schemeClr val="bg1"/>
                </a:solidFill>
                <a:latin typeface="Poppins Light" panose="00000400000000000000" pitchFamily="2" charset="0"/>
                <a:ea typeface="Open Sans" panose="020B0606030504020204" pitchFamily="34" charset="0"/>
                <a:cs typeface="Poppins Light" panose="00000400000000000000" pitchFamily="2" charset="0"/>
              </a:rPr>
              <a:t>Yumnacreative</a:t>
            </a:r>
          </a:p>
        </p:txBody>
      </p:sp>
      <p:sp>
        <p:nvSpPr>
          <p:cNvPr id="4" name="Rectangle 3">
            <a:extLst>
              <a:ext uri="{FF2B5EF4-FFF2-40B4-BE49-F238E27FC236}">
                <a16:creationId xmlns:a16="http://schemas.microsoft.com/office/drawing/2014/main" id="{A5F0FA52-758D-4761-B40F-5D8ECD82AD2C}"/>
              </a:ext>
            </a:extLst>
          </p:cNvPr>
          <p:cNvSpPr/>
          <p:nvPr/>
        </p:nvSpPr>
        <p:spPr>
          <a:xfrm>
            <a:off x="3123274" y="3677925"/>
            <a:ext cx="3218880" cy="1027397"/>
          </a:xfrm>
          <a:prstGeom prst="rect">
            <a:avLst/>
          </a:prstGeom>
        </p:spPr>
        <p:txBody>
          <a:bodyPr wrap="square">
            <a:spAutoFit/>
          </a:bodyPr>
          <a:lstStyle/>
          <a:p>
            <a:pPr algn="just">
              <a:lnSpc>
                <a:spcPct val="150000"/>
              </a:lnSpc>
            </a:pPr>
            <a:r>
              <a:rPr lang="en-US" sz="1400">
                <a:solidFill>
                  <a:schemeClr val="bg1">
                    <a:lumMod val="95000"/>
                  </a:schemeClr>
                </a:solidFill>
                <a:latin typeface="Muli" pitchFamily="2" charset="0"/>
                <a:ea typeface="Open Sans" panose="020B0606030504020204" pitchFamily="34" charset="0"/>
                <a:cs typeface="Poppins" panose="00000500000000000000" pitchFamily="2" charset="0"/>
              </a:rPr>
              <a:t>At vero eos et accusamus et iusto odio dignissimos ducim blanditiis. ise praesentium voluptatum.</a:t>
            </a:r>
          </a:p>
        </p:txBody>
      </p:sp>
      <p:sp>
        <p:nvSpPr>
          <p:cNvPr id="9" name="TextBox 8">
            <a:extLst>
              <a:ext uri="{FF2B5EF4-FFF2-40B4-BE49-F238E27FC236}">
                <a16:creationId xmlns:a16="http://schemas.microsoft.com/office/drawing/2014/main" id="{CA7F5948-97BD-4D68-9658-6B5053A27B8B}"/>
              </a:ext>
            </a:extLst>
          </p:cNvPr>
          <p:cNvSpPr txBox="1"/>
          <p:nvPr/>
        </p:nvSpPr>
        <p:spPr>
          <a:xfrm>
            <a:off x="6652478" y="1317934"/>
            <a:ext cx="2894796" cy="620170"/>
          </a:xfrm>
          <a:prstGeom prst="rect">
            <a:avLst/>
          </a:prstGeom>
          <a:noFill/>
        </p:spPr>
        <p:txBody>
          <a:bodyPr wrap="square" rtlCol="0">
            <a:spAutoFit/>
          </a:bodyPr>
          <a:lstStyle/>
          <a:p>
            <a:pPr>
              <a:lnSpc>
                <a:spcPct val="150000"/>
              </a:lnSpc>
            </a:pPr>
            <a:r>
              <a:rPr lang="en-US" sz="1200" spc="200">
                <a:solidFill>
                  <a:schemeClr val="bg1">
                    <a:lumMod val="95000"/>
                  </a:schemeClr>
                </a:solidFill>
                <a:latin typeface="Poppins SemiBold" panose="00000700000000000000" pitchFamily="2" charset="0"/>
                <a:ea typeface="Open Sans" panose="020B0606030504020204" pitchFamily="34" charset="0"/>
                <a:cs typeface="Poppins SemiBold" panose="00000700000000000000" pitchFamily="2" charset="0"/>
              </a:rPr>
              <a:t>We will be back on 10 minutes left!</a:t>
            </a:r>
          </a:p>
        </p:txBody>
      </p:sp>
    </p:spTree>
    <p:extLst>
      <p:ext uri="{BB962C8B-B14F-4D97-AF65-F5344CB8AC3E}">
        <p14:creationId xmlns:p14="http://schemas.microsoft.com/office/powerpoint/2010/main" val="165376519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F6259ED4-380E-4C43-A08C-159B40510237}"/>
              </a:ext>
            </a:extLst>
          </p:cNvPr>
          <p:cNvSpPr>
            <a:spLocks noGrp="1"/>
          </p:cNvSpPr>
          <p:nvPr>
            <p:ph type="pic" sz="quarter" idx="12"/>
          </p:nvPr>
        </p:nvSpPr>
        <p:spPr/>
      </p:sp>
      <p:sp>
        <p:nvSpPr>
          <p:cNvPr id="5" name="Picture Placeholder 4">
            <a:extLst>
              <a:ext uri="{FF2B5EF4-FFF2-40B4-BE49-F238E27FC236}">
                <a16:creationId xmlns:a16="http://schemas.microsoft.com/office/drawing/2014/main" id="{4D408976-A1C3-4FA9-95E8-05CF5AB3D85A}"/>
              </a:ext>
            </a:extLst>
          </p:cNvPr>
          <p:cNvSpPr>
            <a:spLocks noGrp="1"/>
          </p:cNvSpPr>
          <p:nvPr>
            <p:ph type="pic" sz="quarter" idx="15"/>
          </p:nvPr>
        </p:nvSpPr>
        <p:spPr/>
      </p:sp>
      <p:sp>
        <p:nvSpPr>
          <p:cNvPr id="7" name="Picture Placeholder 6">
            <a:extLst>
              <a:ext uri="{FF2B5EF4-FFF2-40B4-BE49-F238E27FC236}">
                <a16:creationId xmlns:a16="http://schemas.microsoft.com/office/drawing/2014/main" id="{C6F2DFF5-A348-4CEC-97C1-9D6A36BA8408}"/>
              </a:ext>
            </a:extLst>
          </p:cNvPr>
          <p:cNvSpPr>
            <a:spLocks noGrp="1"/>
          </p:cNvSpPr>
          <p:nvPr>
            <p:ph type="pic" sz="quarter" idx="13"/>
          </p:nvPr>
        </p:nvSpPr>
        <p:spPr/>
      </p:sp>
      <p:sp>
        <p:nvSpPr>
          <p:cNvPr id="9" name="Picture Placeholder 8">
            <a:extLst>
              <a:ext uri="{FF2B5EF4-FFF2-40B4-BE49-F238E27FC236}">
                <a16:creationId xmlns:a16="http://schemas.microsoft.com/office/drawing/2014/main" id="{2B91A927-E67D-44BD-AC26-2B00E9B4B509}"/>
              </a:ext>
            </a:extLst>
          </p:cNvPr>
          <p:cNvSpPr>
            <a:spLocks noGrp="1"/>
          </p:cNvSpPr>
          <p:nvPr>
            <p:ph type="pic" sz="quarter" idx="16"/>
          </p:nvPr>
        </p:nvSpPr>
        <p:spPr/>
      </p:sp>
      <p:sp>
        <p:nvSpPr>
          <p:cNvPr id="13" name="Picture Placeholder 12">
            <a:extLst>
              <a:ext uri="{FF2B5EF4-FFF2-40B4-BE49-F238E27FC236}">
                <a16:creationId xmlns:a16="http://schemas.microsoft.com/office/drawing/2014/main" id="{95A0FB1D-CAAE-4D04-AF0B-78B38EAC4C9D}"/>
              </a:ext>
            </a:extLst>
          </p:cNvPr>
          <p:cNvSpPr>
            <a:spLocks noGrp="1"/>
          </p:cNvSpPr>
          <p:nvPr>
            <p:ph type="pic" sz="quarter" idx="17"/>
          </p:nvPr>
        </p:nvSpPr>
        <p:spPr/>
      </p:sp>
      <p:sp>
        <p:nvSpPr>
          <p:cNvPr id="16" name="Picture Placeholder 15">
            <a:extLst>
              <a:ext uri="{FF2B5EF4-FFF2-40B4-BE49-F238E27FC236}">
                <a16:creationId xmlns:a16="http://schemas.microsoft.com/office/drawing/2014/main" id="{4F59DB69-9767-4657-A207-A99C0B0FBCB5}"/>
              </a:ext>
            </a:extLst>
          </p:cNvPr>
          <p:cNvSpPr>
            <a:spLocks noGrp="1"/>
          </p:cNvSpPr>
          <p:nvPr>
            <p:ph type="pic" sz="quarter" idx="20"/>
          </p:nvPr>
        </p:nvSpPr>
        <p:spPr/>
      </p:sp>
      <p:sp>
        <p:nvSpPr>
          <p:cNvPr id="20" name="Picture Placeholder 19">
            <a:extLst>
              <a:ext uri="{FF2B5EF4-FFF2-40B4-BE49-F238E27FC236}">
                <a16:creationId xmlns:a16="http://schemas.microsoft.com/office/drawing/2014/main" id="{831A279A-0343-401F-BF80-4CE7628D8F57}"/>
              </a:ext>
            </a:extLst>
          </p:cNvPr>
          <p:cNvSpPr>
            <a:spLocks noGrp="1"/>
          </p:cNvSpPr>
          <p:nvPr>
            <p:ph type="pic" sz="quarter" idx="22"/>
          </p:nvPr>
        </p:nvSpPr>
        <p:spPr/>
      </p:sp>
      <p:sp>
        <p:nvSpPr>
          <p:cNvPr id="15" name="Rectangle: Rounded Corners 14">
            <a:extLst>
              <a:ext uri="{FF2B5EF4-FFF2-40B4-BE49-F238E27FC236}">
                <a16:creationId xmlns:a16="http://schemas.microsoft.com/office/drawing/2014/main" id="{02A5FA1F-D003-4B3C-B973-A0FF7535E1D1}"/>
              </a:ext>
            </a:extLst>
          </p:cNvPr>
          <p:cNvSpPr/>
          <p:nvPr/>
        </p:nvSpPr>
        <p:spPr>
          <a:xfrm>
            <a:off x="3780972" y="1331686"/>
            <a:ext cx="6647542" cy="4194628"/>
          </a:xfrm>
          <a:prstGeom prst="roundRect">
            <a:avLst/>
          </a:prstGeom>
          <a:gradFill>
            <a:gsLst>
              <a:gs pos="23000">
                <a:srgbClr val="7C7ADF"/>
              </a:gs>
              <a:gs pos="100000">
                <a:srgbClr val="AFAEEC"/>
              </a:gs>
            </a:gsLst>
            <a:lin ang="5400000" scaled="1"/>
          </a:gradFill>
          <a:ln>
            <a:noFill/>
          </a:ln>
          <a:effectLst>
            <a:outerShdw blurRad="127000" dist="114300" dir="8100000" algn="tr"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7" name="TextBox 16">
            <a:extLst>
              <a:ext uri="{FF2B5EF4-FFF2-40B4-BE49-F238E27FC236}">
                <a16:creationId xmlns:a16="http://schemas.microsoft.com/office/drawing/2014/main" id="{BCD1C77C-2B89-4F13-9FEB-A194B29DA127}"/>
              </a:ext>
            </a:extLst>
          </p:cNvPr>
          <p:cNvSpPr txBox="1"/>
          <p:nvPr/>
        </p:nvSpPr>
        <p:spPr>
          <a:xfrm>
            <a:off x="4234835" y="2111828"/>
            <a:ext cx="3878651" cy="954107"/>
          </a:xfrm>
          <a:prstGeom prst="rect">
            <a:avLst/>
          </a:prstGeom>
          <a:noFill/>
        </p:spPr>
        <p:txBody>
          <a:bodyPr wrap="square" rtlCol="0">
            <a:spAutoFit/>
          </a:bodyPr>
          <a:lstStyle/>
          <a:p>
            <a:r>
              <a:rPr lang="en-US" sz="2800" b="1">
                <a:solidFill>
                  <a:schemeClr val="bg1"/>
                </a:solidFill>
                <a:latin typeface="Poppins" panose="00000500000000000000" pitchFamily="2" charset="0"/>
                <a:cs typeface="Poppins" panose="00000500000000000000" pitchFamily="2" charset="0"/>
              </a:rPr>
              <a:t>Welcome, to our portfolio shows</a:t>
            </a:r>
            <a:endParaRPr lang="en-ID" sz="2800" b="1" dirty="0">
              <a:solidFill>
                <a:schemeClr val="bg1"/>
              </a:solidFill>
              <a:latin typeface="Poppins" panose="00000500000000000000" pitchFamily="2" charset="0"/>
              <a:cs typeface="Poppins" panose="00000500000000000000" pitchFamily="2" charset="0"/>
            </a:endParaRPr>
          </a:p>
        </p:txBody>
      </p:sp>
      <p:sp>
        <p:nvSpPr>
          <p:cNvPr id="19" name="TextBox 18">
            <a:extLst>
              <a:ext uri="{FF2B5EF4-FFF2-40B4-BE49-F238E27FC236}">
                <a16:creationId xmlns:a16="http://schemas.microsoft.com/office/drawing/2014/main" id="{B5B84108-368F-4021-AD00-701435E15303}"/>
              </a:ext>
            </a:extLst>
          </p:cNvPr>
          <p:cNvSpPr txBox="1"/>
          <p:nvPr/>
        </p:nvSpPr>
        <p:spPr>
          <a:xfrm>
            <a:off x="4234835" y="1834829"/>
            <a:ext cx="1917513" cy="276999"/>
          </a:xfrm>
          <a:prstGeom prst="rect">
            <a:avLst/>
          </a:prstGeom>
          <a:noFill/>
        </p:spPr>
        <p:txBody>
          <a:bodyPr wrap="none" rtlCol="0">
            <a:spAutoFit/>
          </a:bodyPr>
          <a:lstStyle/>
          <a:p>
            <a:r>
              <a:rPr lang="en-US" sz="1200" b="1" spc="200">
                <a:solidFill>
                  <a:schemeClr val="bg1">
                    <a:lumMod val="95000"/>
                  </a:schemeClr>
                </a:solidFill>
                <a:latin typeface="Poppins SemiBold" panose="00000700000000000000" pitchFamily="2" charset="0"/>
                <a:ea typeface="Open Sans" panose="020B0606030504020204" pitchFamily="34" charset="0"/>
                <a:cs typeface="Poppins SemiBold" panose="00000700000000000000" pitchFamily="2" charset="0"/>
              </a:rPr>
              <a:t>Vintela Portfolio.</a:t>
            </a:r>
          </a:p>
        </p:txBody>
      </p:sp>
      <p:sp>
        <p:nvSpPr>
          <p:cNvPr id="21" name="Rectangle 20">
            <a:extLst>
              <a:ext uri="{FF2B5EF4-FFF2-40B4-BE49-F238E27FC236}">
                <a16:creationId xmlns:a16="http://schemas.microsoft.com/office/drawing/2014/main" id="{1F8A87E5-8BF5-4D8B-B97C-FE46DAF346AC}"/>
              </a:ext>
            </a:extLst>
          </p:cNvPr>
          <p:cNvSpPr/>
          <p:nvPr/>
        </p:nvSpPr>
        <p:spPr>
          <a:xfrm>
            <a:off x="4234835" y="3654784"/>
            <a:ext cx="5663908" cy="791050"/>
          </a:xfrm>
          <a:prstGeom prst="rect">
            <a:avLst/>
          </a:prstGeom>
        </p:spPr>
        <p:txBody>
          <a:bodyPr wrap="square">
            <a:spAutoFit/>
          </a:bodyPr>
          <a:lstStyle/>
          <a:p>
            <a:pPr algn="just">
              <a:lnSpc>
                <a:spcPct val="150000"/>
              </a:lnSpc>
            </a:pPr>
            <a:r>
              <a:rPr lang="en-US" sz="1050" b="1">
                <a:solidFill>
                  <a:schemeClr val="bg1">
                    <a:lumMod val="95000"/>
                  </a:schemeClr>
                </a:solidFill>
                <a:latin typeface="Muli" pitchFamily="2" charset="0"/>
                <a:ea typeface="Open Sans" panose="020B0606030504020204" pitchFamily="34" charset="0"/>
                <a:cs typeface="Open Sans" panose="020B0606030504020204" pitchFamily="34" charset="0"/>
              </a:rPr>
              <a:t>At vero eos </a:t>
            </a:r>
            <a:r>
              <a:rPr lang="en-US" sz="1050">
                <a:solidFill>
                  <a:schemeClr val="bg1">
                    <a:lumMod val="95000"/>
                  </a:schemeClr>
                </a:solidFill>
                <a:latin typeface="Muli" pitchFamily="2" charset="0"/>
                <a:ea typeface="Open Sans" panose="020B0606030504020204" pitchFamily="34" charset="0"/>
                <a:cs typeface="Open Sans" panose="020B0606030504020204" pitchFamily="34" charset="0"/>
              </a:rPr>
              <a:t>et accusamus et iusto odio dignissimos ducim blanditiis. ise praesentium voluptatum deleatque corrupti quos dolores et quas et molestias excepturi sint occaecati ducim blanditiis. ise praesentium voluptatum deleatque corrupti quos.</a:t>
            </a:r>
          </a:p>
        </p:txBody>
      </p:sp>
      <p:sp>
        <p:nvSpPr>
          <p:cNvPr id="23" name="TextBox 22">
            <a:extLst>
              <a:ext uri="{FF2B5EF4-FFF2-40B4-BE49-F238E27FC236}">
                <a16:creationId xmlns:a16="http://schemas.microsoft.com/office/drawing/2014/main" id="{1B4D3023-A24E-4001-9DEB-29B66790391A}"/>
              </a:ext>
            </a:extLst>
          </p:cNvPr>
          <p:cNvSpPr txBox="1"/>
          <p:nvPr/>
        </p:nvSpPr>
        <p:spPr>
          <a:xfrm>
            <a:off x="4240445" y="3414486"/>
            <a:ext cx="1675459" cy="261610"/>
          </a:xfrm>
          <a:prstGeom prst="rect">
            <a:avLst/>
          </a:prstGeom>
          <a:noFill/>
        </p:spPr>
        <p:txBody>
          <a:bodyPr wrap="none" rtlCol="0">
            <a:spAutoFit/>
          </a:bodyPr>
          <a:lstStyle/>
          <a:p>
            <a:r>
              <a:rPr lang="en-US" sz="1100" b="1" spc="200">
                <a:solidFill>
                  <a:schemeClr val="bg1"/>
                </a:solidFill>
                <a:latin typeface="Poppins SemiBold" panose="00000700000000000000" pitchFamily="2" charset="0"/>
                <a:ea typeface="Open Sans" panose="020B0606030504020204" pitchFamily="34" charset="0"/>
                <a:cs typeface="Poppins SemiBold" panose="00000700000000000000" pitchFamily="2" charset="0"/>
              </a:rPr>
              <a:t>Insert your text</a:t>
            </a:r>
          </a:p>
        </p:txBody>
      </p:sp>
      <p:sp>
        <p:nvSpPr>
          <p:cNvPr id="30" name="TextBox 29">
            <a:extLst>
              <a:ext uri="{FF2B5EF4-FFF2-40B4-BE49-F238E27FC236}">
                <a16:creationId xmlns:a16="http://schemas.microsoft.com/office/drawing/2014/main" id="{DCB5CD08-6B62-459A-A51E-D461304BBBF3}"/>
              </a:ext>
            </a:extLst>
          </p:cNvPr>
          <p:cNvSpPr txBox="1"/>
          <p:nvPr/>
        </p:nvSpPr>
        <p:spPr>
          <a:xfrm>
            <a:off x="4809251" y="4680390"/>
            <a:ext cx="1466845" cy="327392"/>
          </a:xfrm>
          <a:prstGeom prst="hexagon">
            <a:avLst/>
          </a:prstGeom>
          <a:solidFill>
            <a:srgbClr val="7C7ADF"/>
          </a:solidFill>
        </p:spPr>
        <p:txBody>
          <a:bodyPr wrap="none" rtlCol="0">
            <a:spAutoFit/>
          </a:bodyPr>
          <a:lstStyle/>
          <a:p>
            <a:r>
              <a:rPr lang="en-US" sz="1100" b="1" spc="200">
                <a:solidFill>
                  <a:schemeClr val="bg1">
                    <a:lumMod val="95000"/>
                  </a:schemeClr>
                </a:solidFill>
                <a:latin typeface="Poppins SemiBold" panose="00000700000000000000" pitchFamily="2" charset="0"/>
                <a:ea typeface="Open Sans" panose="020B0606030504020204" pitchFamily="34" charset="0"/>
                <a:cs typeface="Poppins SemiBold" panose="00000700000000000000" pitchFamily="2" charset="0"/>
              </a:rPr>
              <a:t>Read More</a:t>
            </a:r>
          </a:p>
        </p:txBody>
      </p:sp>
      <p:sp>
        <p:nvSpPr>
          <p:cNvPr id="31" name="TextBox 30">
            <a:extLst>
              <a:ext uri="{FF2B5EF4-FFF2-40B4-BE49-F238E27FC236}">
                <a16:creationId xmlns:a16="http://schemas.microsoft.com/office/drawing/2014/main" id="{8F5D34E5-7A4A-46C8-A482-CB6F5B1DF1F4}"/>
              </a:ext>
            </a:extLst>
          </p:cNvPr>
          <p:cNvSpPr txBox="1"/>
          <p:nvPr/>
        </p:nvSpPr>
        <p:spPr>
          <a:xfrm>
            <a:off x="7933390" y="4680390"/>
            <a:ext cx="1328426" cy="327392"/>
          </a:xfrm>
          <a:prstGeom prst="hexagon">
            <a:avLst/>
          </a:prstGeom>
          <a:noFill/>
          <a:ln>
            <a:solidFill>
              <a:schemeClr val="bg1"/>
            </a:solidFill>
          </a:ln>
        </p:spPr>
        <p:txBody>
          <a:bodyPr wrap="none" rtlCol="0">
            <a:spAutoFit/>
          </a:bodyPr>
          <a:lstStyle/>
          <a:p>
            <a:r>
              <a:rPr lang="en-US" sz="1100" b="1" spc="200">
                <a:solidFill>
                  <a:schemeClr val="bg1"/>
                </a:solidFill>
                <a:latin typeface="Poppins SemiBold" panose="00000700000000000000" pitchFamily="2" charset="0"/>
                <a:ea typeface="Open Sans" panose="020B0606030504020204" pitchFamily="34" charset="0"/>
                <a:cs typeface="Poppins SemiBold" panose="00000700000000000000" pitchFamily="2" charset="0"/>
              </a:rPr>
              <a:t>Next Now</a:t>
            </a:r>
          </a:p>
        </p:txBody>
      </p:sp>
      <p:grpSp>
        <p:nvGrpSpPr>
          <p:cNvPr id="32" name="Group 31">
            <a:extLst>
              <a:ext uri="{FF2B5EF4-FFF2-40B4-BE49-F238E27FC236}">
                <a16:creationId xmlns:a16="http://schemas.microsoft.com/office/drawing/2014/main" id="{F0B3EFD3-6914-4C3A-9528-9225164491FE}"/>
              </a:ext>
            </a:extLst>
          </p:cNvPr>
          <p:cNvGrpSpPr/>
          <p:nvPr/>
        </p:nvGrpSpPr>
        <p:grpSpPr>
          <a:xfrm rot="19159483" flipH="1">
            <a:off x="4449322" y="541702"/>
            <a:ext cx="719856" cy="986998"/>
            <a:chOff x="2043597" y="4413279"/>
            <a:chExt cx="1588632" cy="1259138"/>
          </a:xfrm>
          <a:effectLst>
            <a:outerShdw blurRad="228600" dist="431800" dir="2700000" algn="tl" rotWithShape="0">
              <a:prstClr val="black">
                <a:alpha val="17000"/>
              </a:prstClr>
            </a:outerShdw>
          </a:effectLst>
        </p:grpSpPr>
        <p:sp>
          <p:nvSpPr>
            <p:cNvPr id="33" name="Freeform 13">
              <a:extLst>
                <a:ext uri="{FF2B5EF4-FFF2-40B4-BE49-F238E27FC236}">
                  <a16:creationId xmlns:a16="http://schemas.microsoft.com/office/drawing/2014/main" id="{DF195B4C-EFAE-481A-B342-0358B0EE9A27}"/>
                </a:ext>
              </a:extLst>
            </p:cNvPr>
            <p:cNvSpPr>
              <a:spLocks/>
            </p:cNvSpPr>
            <p:nvPr/>
          </p:nvSpPr>
          <p:spPr bwMode="auto">
            <a:xfrm>
              <a:off x="2043597" y="4413279"/>
              <a:ext cx="1588632" cy="571907"/>
            </a:xfrm>
            <a:custGeom>
              <a:avLst/>
              <a:gdLst>
                <a:gd name="T0" fmla="*/ 675 w 1350"/>
                <a:gd name="T1" fmla="*/ 486 h 486"/>
                <a:gd name="T2" fmla="*/ 0 w 1350"/>
                <a:gd name="T3" fmla="*/ 242 h 486"/>
                <a:gd name="T4" fmla="*/ 675 w 1350"/>
                <a:gd name="T5" fmla="*/ 0 h 486"/>
                <a:gd name="T6" fmla="*/ 1350 w 1350"/>
                <a:gd name="T7" fmla="*/ 242 h 486"/>
                <a:gd name="T8" fmla="*/ 675 w 1350"/>
                <a:gd name="T9" fmla="*/ 486 h 486"/>
              </a:gdLst>
              <a:ahLst/>
              <a:cxnLst>
                <a:cxn ang="0">
                  <a:pos x="T0" y="T1"/>
                </a:cxn>
                <a:cxn ang="0">
                  <a:pos x="T2" y="T3"/>
                </a:cxn>
                <a:cxn ang="0">
                  <a:pos x="T4" y="T5"/>
                </a:cxn>
                <a:cxn ang="0">
                  <a:pos x="T6" y="T7"/>
                </a:cxn>
                <a:cxn ang="0">
                  <a:pos x="T8" y="T9"/>
                </a:cxn>
              </a:cxnLst>
              <a:rect l="0" t="0" r="r" b="b"/>
              <a:pathLst>
                <a:path w="1350" h="486">
                  <a:moveTo>
                    <a:pt x="675" y="486"/>
                  </a:moveTo>
                  <a:lnTo>
                    <a:pt x="0" y="242"/>
                  </a:lnTo>
                  <a:lnTo>
                    <a:pt x="675" y="0"/>
                  </a:lnTo>
                  <a:lnTo>
                    <a:pt x="1350" y="242"/>
                  </a:lnTo>
                  <a:lnTo>
                    <a:pt x="675" y="486"/>
                  </a:lnTo>
                  <a:close/>
                </a:path>
              </a:pathLst>
            </a:custGeom>
            <a:solidFill>
              <a:srgbClr val="32329A"/>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sp>
          <p:nvSpPr>
            <p:cNvPr id="34" name="Freeform 15">
              <a:extLst>
                <a:ext uri="{FF2B5EF4-FFF2-40B4-BE49-F238E27FC236}">
                  <a16:creationId xmlns:a16="http://schemas.microsoft.com/office/drawing/2014/main" id="{BE3FA9A1-B212-4AF4-8533-639F9A0758AD}"/>
                </a:ext>
              </a:extLst>
            </p:cNvPr>
            <p:cNvSpPr>
              <a:spLocks/>
            </p:cNvSpPr>
            <p:nvPr/>
          </p:nvSpPr>
          <p:spPr bwMode="auto">
            <a:xfrm>
              <a:off x="2837913" y="4698056"/>
              <a:ext cx="794316" cy="974361"/>
            </a:xfrm>
            <a:custGeom>
              <a:avLst/>
              <a:gdLst>
                <a:gd name="T0" fmla="*/ 0 w 675"/>
                <a:gd name="T1" fmla="*/ 828 h 828"/>
                <a:gd name="T2" fmla="*/ 0 w 675"/>
                <a:gd name="T3" fmla="*/ 244 h 828"/>
                <a:gd name="T4" fmla="*/ 675 w 675"/>
                <a:gd name="T5" fmla="*/ 0 h 828"/>
                <a:gd name="T6" fmla="*/ 0 w 675"/>
                <a:gd name="T7" fmla="*/ 828 h 828"/>
              </a:gdLst>
              <a:ahLst/>
              <a:cxnLst>
                <a:cxn ang="0">
                  <a:pos x="T0" y="T1"/>
                </a:cxn>
                <a:cxn ang="0">
                  <a:pos x="T2" y="T3"/>
                </a:cxn>
                <a:cxn ang="0">
                  <a:pos x="T4" y="T5"/>
                </a:cxn>
                <a:cxn ang="0">
                  <a:pos x="T6" y="T7"/>
                </a:cxn>
              </a:cxnLst>
              <a:rect l="0" t="0" r="r" b="b"/>
              <a:pathLst>
                <a:path w="675" h="828">
                  <a:moveTo>
                    <a:pt x="0" y="828"/>
                  </a:moveTo>
                  <a:lnTo>
                    <a:pt x="0" y="244"/>
                  </a:lnTo>
                  <a:lnTo>
                    <a:pt x="675" y="0"/>
                  </a:lnTo>
                  <a:lnTo>
                    <a:pt x="0" y="828"/>
                  </a:lnTo>
                  <a:close/>
                </a:path>
              </a:pathLst>
            </a:custGeom>
            <a:solidFill>
              <a:srgbClr val="7C7ADF"/>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sp>
          <p:nvSpPr>
            <p:cNvPr id="35" name="Freeform 16">
              <a:extLst>
                <a:ext uri="{FF2B5EF4-FFF2-40B4-BE49-F238E27FC236}">
                  <a16:creationId xmlns:a16="http://schemas.microsoft.com/office/drawing/2014/main" id="{F5ABEB24-8E4B-47EE-9D13-EB8BF874BA9D}"/>
                </a:ext>
              </a:extLst>
            </p:cNvPr>
            <p:cNvSpPr>
              <a:spLocks/>
            </p:cNvSpPr>
            <p:nvPr/>
          </p:nvSpPr>
          <p:spPr bwMode="auto">
            <a:xfrm>
              <a:off x="2043597" y="4698056"/>
              <a:ext cx="794316" cy="974361"/>
            </a:xfrm>
            <a:custGeom>
              <a:avLst/>
              <a:gdLst>
                <a:gd name="T0" fmla="*/ 675 w 675"/>
                <a:gd name="T1" fmla="*/ 828 h 828"/>
                <a:gd name="T2" fmla="*/ 675 w 675"/>
                <a:gd name="T3" fmla="*/ 244 h 828"/>
                <a:gd name="T4" fmla="*/ 0 w 675"/>
                <a:gd name="T5" fmla="*/ 0 h 828"/>
                <a:gd name="T6" fmla="*/ 675 w 675"/>
                <a:gd name="T7" fmla="*/ 828 h 828"/>
              </a:gdLst>
              <a:ahLst/>
              <a:cxnLst>
                <a:cxn ang="0">
                  <a:pos x="T0" y="T1"/>
                </a:cxn>
                <a:cxn ang="0">
                  <a:pos x="T2" y="T3"/>
                </a:cxn>
                <a:cxn ang="0">
                  <a:pos x="T4" y="T5"/>
                </a:cxn>
                <a:cxn ang="0">
                  <a:pos x="T6" y="T7"/>
                </a:cxn>
              </a:cxnLst>
              <a:rect l="0" t="0" r="r" b="b"/>
              <a:pathLst>
                <a:path w="675" h="828">
                  <a:moveTo>
                    <a:pt x="675" y="828"/>
                  </a:moveTo>
                  <a:lnTo>
                    <a:pt x="675" y="244"/>
                  </a:lnTo>
                  <a:lnTo>
                    <a:pt x="0" y="0"/>
                  </a:lnTo>
                  <a:lnTo>
                    <a:pt x="675" y="828"/>
                  </a:lnTo>
                  <a:close/>
                </a:path>
              </a:pathLst>
            </a:custGeom>
            <a:solidFill>
              <a:srgbClr val="4F4EC6"/>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grpSp>
      <p:grpSp>
        <p:nvGrpSpPr>
          <p:cNvPr id="40" name="Group 39">
            <a:extLst>
              <a:ext uri="{FF2B5EF4-FFF2-40B4-BE49-F238E27FC236}">
                <a16:creationId xmlns:a16="http://schemas.microsoft.com/office/drawing/2014/main" id="{D5A1C772-3DAB-44D4-B4B0-0179FEDE4239}"/>
              </a:ext>
            </a:extLst>
          </p:cNvPr>
          <p:cNvGrpSpPr/>
          <p:nvPr/>
        </p:nvGrpSpPr>
        <p:grpSpPr>
          <a:xfrm rot="12809295">
            <a:off x="1589000" y="4341963"/>
            <a:ext cx="631953" cy="866473"/>
            <a:chOff x="2043597" y="4413279"/>
            <a:chExt cx="1588632" cy="1259138"/>
          </a:xfrm>
          <a:effectLst>
            <a:outerShdw blurRad="228600" dist="431800" dir="2700000" algn="tl" rotWithShape="0">
              <a:prstClr val="black">
                <a:alpha val="17000"/>
              </a:prstClr>
            </a:outerShdw>
          </a:effectLst>
        </p:grpSpPr>
        <p:sp>
          <p:nvSpPr>
            <p:cNvPr id="41" name="Freeform 13">
              <a:extLst>
                <a:ext uri="{FF2B5EF4-FFF2-40B4-BE49-F238E27FC236}">
                  <a16:creationId xmlns:a16="http://schemas.microsoft.com/office/drawing/2014/main" id="{229D0C2E-3AE1-44C3-ABC1-A3AD5BB909F5}"/>
                </a:ext>
              </a:extLst>
            </p:cNvPr>
            <p:cNvSpPr>
              <a:spLocks/>
            </p:cNvSpPr>
            <p:nvPr/>
          </p:nvSpPr>
          <p:spPr bwMode="auto">
            <a:xfrm>
              <a:off x="2043597" y="4413279"/>
              <a:ext cx="1588632" cy="571907"/>
            </a:xfrm>
            <a:custGeom>
              <a:avLst/>
              <a:gdLst>
                <a:gd name="T0" fmla="*/ 675 w 1350"/>
                <a:gd name="T1" fmla="*/ 486 h 486"/>
                <a:gd name="T2" fmla="*/ 0 w 1350"/>
                <a:gd name="T3" fmla="*/ 242 h 486"/>
                <a:gd name="T4" fmla="*/ 675 w 1350"/>
                <a:gd name="T5" fmla="*/ 0 h 486"/>
                <a:gd name="T6" fmla="*/ 1350 w 1350"/>
                <a:gd name="T7" fmla="*/ 242 h 486"/>
                <a:gd name="T8" fmla="*/ 675 w 1350"/>
                <a:gd name="T9" fmla="*/ 486 h 486"/>
              </a:gdLst>
              <a:ahLst/>
              <a:cxnLst>
                <a:cxn ang="0">
                  <a:pos x="T0" y="T1"/>
                </a:cxn>
                <a:cxn ang="0">
                  <a:pos x="T2" y="T3"/>
                </a:cxn>
                <a:cxn ang="0">
                  <a:pos x="T4" y="T5"/>
                </a:cxn>
                <a:cxn ang="0">
                  <a:pos x="T6" y="T7"/>
                </a:cxn>
                <a:cxn ang="0">
                  <a:pos x="T8" y="T9"/>
                </a:cxn>
              </a:cxnLst>
              <a:rect l="0" t="0" r="r" b="b"/>
              <a:pathLst>
                <a:path w="1350" h="486">
                  <a:moveTo>
                    <a:pt x="675" y="486"/>
                  </a:moveTo>
                  <a:lnTo>
                    <a:pt x="0" y="242"/>
                  </a:lnTo>
                  <a:lnTo>
                    <a:pt x="675" y="0"/>
                  </a:lnTo>
                  <a:lnTo>
                    <a:pt x="1350" y="242"/>
                  </a:lnTo>
                  <a:lnTo>
                    <a:pt x="675" y="486"/>
                  </a:lnTo>
                  <a:close/>
                </a:path>
              </a:pathLst>
            </a:custGeom>
            <a:solidFill>
              <a:srgbClr val="7A06AE"/>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sp>
          <p:nvSpPr>
            <p:cNvPr id="42" name="Freeform 15">
              <a:extLst>
                <a:ext uri="{FF2B5EF4-FFF2-40B4-BE49-F238E27FC236}">
                  <a16:creationId xmlns:a16="http://schemas.microsoft.com/office/drawing/2014/main" id="{3E40B175-3477-45FC-A497-7577AA3A5DF2}"/>
                </a:ext>
              </a:extLst>
            </p:cNvPr>
            <p:cNvSpPr>
              <a:spLocks/>
            </p:cNvSpPr>
            <p:nvPr/>
          </p:nvSpPr>
          <p:spPr bwMode="auto">
            <a:xfrm>
              <a:off x="2837913" y="4698056"/>
              <a:ext cx="794316" cy="974361"/>
            </a:xfrm>
            <a:custGeom>
              <a:avLst/>
              <a:gdLst>
                <a:gd name="T0" fmla="*/ 0 w 675"/>
                <a:gd name="T1" fmla="*/ 828 h 828"/>
                <a:gd name="T2" fmla="*/ 0 w 675"/>
                <a:gd name="T3" fmla="*/ 244 h 828"/>
                <a:gd name="T4" fmla="*/ 675 w 675"/>
                <a:gd name="T5" fmla="*/ 0 h 828"/>
                <a:gd name="T6" fmla="*/ 0 w 675"/>
                <a:gd name="T7" fmla="*/ 828 h 828"/>
              </a:gdLst>
              <a:ahLst/>
              <a:cxnLst>
                <a:cxn ang="0">
                  <a:pos x="T0" y="T1"/>
                </a:cxn>
                <a:cxn ang="0">
                  <a:pos x="T2" y="T3"/>
                </a:cxn>
                <a:cxn ang="0">
                  <a:pos x="T4" y="T5"/>
                </a:cxn>
                <a:cxn ang="0">
                  <a:pos x="T6" y="T7"/>
                </a:cxn>
              </a:cxnLst>
              <a:rect l="0" t="0" r="r" b="b"/>
              <a:pathLst>
                <a:path w="675" h="828">
                  <a:moveTo>
                    <a:pt x="0" y="828"/>
                  </a:moveTo>
                  <a:lnTo>
                    <a:pt x="0" y="244"/>
                  </a:lnTo>
                  <a:lnTo>
                    <a:pt x="675" y="0"/>
                  </a:lnTo>
                  <a:lnTo>
                    <a:pt x="0" y="828"/>
                  </a:lnTo>
                  <a:close/>
                </a:path>
              </a:pathLst>
            </a:custGeom>
            <a:solidFill>
              <a:srgbClr val="C144FA"/>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sp>
          <p:nvSpPr>
            <p:cNvPr id="43" name="Freeform 16">
              <a:extLst>
                <a:ext uri="{FF2B5EF4-FFF2-40B4-BE49-F238E27FC236}">
                  <a16:creationId xmlns:a16="http://schemas.microsoft.com/office/drawing/2014/main" id="{E59E0314-63A2-41D8-B873-DFF566C6B81D}"/>
                </a:ext>
              </a:extLst>
            </p:cNvPr>
            <p:cNvSpPr>
              <a:spLocks/>
            </p:cNvSpPr>
            <p:nvPr/>
          </p:nvSpPr>
          <p:spPr bwMode="auto">
            <a:xfrm>
              <a:off x="2043597" y="4698056"/>
              <a:ext cx="794316" cy="974361"/>
            </a:xfrm>
            <a:custGeom>
              <a:avLst/>
              <a:gdLst>
                <a:gd name="T0" fmla="*/ 675 w 675"/>
                <a:gd name="T1" fmla="*/ 828 h 828"/>
                <a:gd name="T2" fmla="*/ 675 w 675"/>
                <a:gd name="T3" fmla="*/ 244 h 828"/>
                <a:gd name="T4" fmla="*/ 0 w 675"/>
                <a:gd name="T5" fmla="*/ 0 h 828"/>
                <a:gd name="T6" fmla="*/ 675 w 675"/>
                <a:gd name="T7" fmla="*/ 828 h 828"/>
              </a:gdLst>
              <a:ahLst/>
              <a:cxnLst>
                <a:cxn ang="0">
                  <a:pos x="T0" y="T1"/>
                </a:cxn>
                <a:cxn ang="0">
                  <a:pos x="T2" y="T3"/>
                </a:cxn>
                <a:cxn ang="0">
                  <a:pos x="T4" y="T5"/>
                </a:cxn>
                <a:cxn ang="0">
                  <a:pos x="T6" y="T7"/>
                </a:cxn>
              </a:cxnLst>
              <a:rect l="0" t="0" r="r" b="b"/>
              <a:pathLst>
                <a:path w="675" h="828">
                  <a:moveTo>
                    <a:pt x="675" y="828"/>
                  </a:moveTo>
                  <a:lnTo>
                    <a:pt x="675" y="244"/>
                  </a:lnTo>
                  <a:lnTo>
                    <a:pt x="0" y="0"/>
                  </a:lnTo>
                  <a:lnTo>
                    <a:pt x="675" y="828"/>
                  </a:lnTo>
                  <a:close/>
                </a:path>
              </a:pathLst>
            </a:custGeom>
            <a:solidFill>
              <a:srgbClr val="AF12F7"/>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grpSp>
      <p:sp>
        <p:nvSpPr>
          <p:cNvPr id="11" name="Picture Placeholder 10">
            <a:extLst>
              <a:ext uri="{FF2B5EF4-FFF2-40B4-BE49-F238E27FC236}">
                <a16:creationId xmlns:a16="http://schemas.microsoft.com/office/drawing/2014/main" id="{FF6FEF03-4C09-49B6-9553-FC3BB9D45175}"/>
              </a:ext>
            </a:extLst>
          </p:cNvPr>
          <p:cNvSpPr>
            <a:spLocks noGrp="1"/>
          </p:cNvSpPr>
          <p:nvPr>
            <p:ph type="pic" sz="quarter" idx="14"/>
          </p:nvPr>
        </p:nvSpPr>
        <p:spPr/>
      </p:sp>
      <p:sp>
        <p:nvSpPr>
          <p:cNvPr id="24" name="Picture Placeholder 23">
            <a:extLst>
              <a:ext uri="{FF2B5EF4-FFF2-40B4-BE49-F238E27FC236}">
                <a16:creationId xmlns:a16="http://schemas.microsoft.com/office/drawing/2014/main" id="{58696C8F-3E97-478A-96C0-D9406FF21579}"/>
              </a:ext>
            </a:extLst>
          </p:cNvPr>
          <p:cNvSpPr>
            <a:spLocks noGrp="1"/>
          </p:cNvSpPr>
          <p:nvPr>
            <p:ph type="pic" sz="quarter" idx="23"/>
          </p:nvPr>
        </p:nvSpPr>
        <p:spPr/>
      </p:sp>
    </p:spTree>
    <p:extLst>
      <p:ext uri="{BB962C8B-B14F-4D97-AF65-F5344CB8AC3E}">
        <p14:creationId xmlns:p14="http://schemas.microsoft.com/office/powerpoint/2010/main" val="62586466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37949E80-E0BF-4E32-AD83-CCB48DC8C59D}"/>
              </a:ext>
            </a:extLst>
          </p:cNvPr>
          <p:cNvSpPr>
            <a:spLocks noGrp="1"/>
          </p:cNvSpPr>
          <p:nvPr>
            <p:ph type="pic" sz="quarter" idx="25"/>
          </p:nvPr>
        </p:nvSpPr>
        <p:spPr/>
      </p:sp>
      <p:sp>
        <p:nvSpPr>
          <p:cNvPr id="6" name="Picture Placeholder 5">
            <a:extLst>
              <a:ext uri="{FF2B5EF4-FFF2-40B4-BE49-F238E27FC236}">
                <a16:creationId xmlns:a16="http://schemas.microsoft.com/office/drawing/2014/main" id="{5BAC4482-4B71-4957-8B39-06E2979F57C8}"/>
              </a:ext>
            </a:extLst>
          </p:cNvPr>
          <p:cNvSpPr>
            <a:spLocks noGrp="1"/>
          </p:cNvSpPr>
          <p:nvPr>
            <p:ph type="pic" sz="quarter" idx="24"/>
          </p:nvPr>
        </p:nvSpPr>
        <p:spPr/>
      </p:sp>
      <p:sp>
        <p:nvSpPr>
          <p:cNvPr id="5" name="Rectangle: Diagonal Corners Rounded 4">
            <a:extLst>
              <a:ext uri="{FF2B5EF4-FFF2-40B4-BE49-F238E27FC236}">
                <a16:creationId xmlns:a16="http://schemas.microsoft.com/office/drawing/2014/main" id="{F48C0402-4866-4972-99EC-0BEBA12ECC16}"/>
              </a:ext>
            </a:extLst>
          </p:cNvPr>
          <p:cNvSpPr/>
          <p:nvPr/>
        </p:nvSpPr>
        <p:spPr>
          <a:xfrm>
            <a:off x="6925532" y="4251360"/>
            <a:ext cx="4166538" cy="1673782"/>
          </a:xfrm>
          <a:prstGeom prst="round2DiagRect">
            <a:avLst/>
          </a:prstGeom>
          <a:gradFill>
            <a:gsLst>
              <a:gs pos="23000">
                <a:srgbClr val="7C7ADF"/>
              </a:gs>
              <a:gs pos="100000">
                <a:srgbClr val="AFAEEC"/>
              </a:gs>
            </a:gsLst>
            <a:lin ang="5400000" scaled="1"/>
          </a:gradFill>
          <a:ln>
            <a:noFill/>
          </a:ln>
          <a:effectLst>
            <a:outerShdw blurRad="127000" dist="76200" dir="2700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7" name="TextBox 6">
            <a:extLst>
              <a:ext uri="{FF2B5EF4-FFF2-40B4-BE49-F238E27FC236}">
                <a16:creationId xmlns:a16="http://schemas.microsoft.com/office/drawing/2014/main" id="{1B019829-C05F-465B-B079-98BB0BCA94B1}"/>
              </a:ext>
            </a:extLst>
          </p:cNvPr>
          <p:cNvSpPr txBox="1"/>
          <p:nvPr/>
        </p:nvSpPr>
        <p:spPr>
          <a:xfrm>
            <a:off x="6925532" y="1863760"/>
            <a:ext cx="3878651" cy="954107"/>
          </a:xfrm>
          <a:prstGeom prst="rect">
            <a:avLst/>
          </a:prstGeom>
          <a:noFill/>
        </p:spPr>
        <p:txBody>
          <a:bodyPr wrap="square" rtlCol="0">
            <a:spAutoFit/>
          </a:bodyPr>
          <a:lstStyle/>
          <a:p>
            <a:r>
              <a:rPr lang="en-US" sz="2800" b="1">
                <a:solidFill>
                  <a:schemeClr val="bg1"/>
                </a:solidFill>
                <a:latin typeface="Poppins" panose="00000500000000000000" pitchFamily="2" charset="0"/>
                <a:cs typeface="Poppins" panose="00000500000000000000" pitchFamily="2" charset="0"/>
              </a:rPr>
              <a:t>Our Plans To Raise Success In Business</a:t>
            </a:r>
            <a:endParaRPr lang="en-ID" sz="2800" b="1" dirty="0">
              <a:solidFill>
                <a:schemeClr val="bg1"/>
              </a:solidFill>
              <a:latin typeface="Poppins" panose="00000500000000000000" pitchFamily="2" charset="0"/>
              <a:cs typeface="Poppins" panose="00000500000000000000" pitchFamily="2" charset="0"/>
            </a:endParaRPr>
          </a:p>
        </p:txBody>
      </p:sp>
      <p:sp>
        <p:nvSpPr>
          <p:cNvPr id="9" name="TextBox 8">
            <a:extLst>
              <a:ext uri="{FF2B5EF4-FFF2-40B4-BE49-F238E27FC236}">
                <a16:creationId xmlns:a16="http://schemas.microsoft.com/office/drawing/2014/main" id="{A25CC711-3AC2-4B77-9436-D162585EC433}"/>
              </a:ext>
            </a:extLst>
          </p:cNvPr>
          <p:cNvSpPr txBox="1"/>
          <p:nvPr/>
        </p:nvSpPr>
        <p:spPr>
          <a:xfrm>
            <a:off x="6925532" y="1586761"/>
            <a:ext cx="1917513" cy="276999"/>
          </a:xfrm>
          <a:prstGeom prst="rect">
            <a:avLst/>
          </a:prstGeom>
          <a:noFill/>
        </p:spPr>
        <p:txBody>
          <a:bodyPr wrap="none" rtlCol="0">
            <a:spAutoFit/>
          </a:bodyPr>
          <a:lstStyle/>
          <a:p>
            <a:r>
              <a:rPr lang="en-US" sz="1200" b="1" spc="200">
                <a:solidFill>
                  <a:schemeClr val="bg1">
                    <a:lumMod val="95000"/>
                  </a:schemeClr>
                </a:solidFill>
                <a:latin typeface="Poppins SemiBold" panose="00000700000000000000" pitchFamily="2" charset="0"/>
                <a:ea typeface="Open Sans" panose="020B0606030504020204" pitchFamily="34" charset="0"/>
                <a:cs typeface="Poppins SemiBold" panose="00000700000000000000" pitchFamily="2" charset="0"/>
              </a:rPr>
              <a:t>Vintela Portfolio.</a:t>
            </a:r>
          </a:p>
        </p:txBody>
      </p:sp>
      <p:sp>
        <p:nvSpPr>
          <p:cNvPr id="11" name="TextBox 10">
            <a:extLst>
              <a:ext uri="{FF2B5EF4-FFF2-40B4-BE49-F238E27FC236}">
                <a16:creationId xmlns:a16="http://schemas.microsoft.com/office/drawing/2014/main" id="{47BECCF6-DAFA-4BEE-A138-7C62A16DFF84}"/>
              </a:ext>
            </a:extLst>
          </p:cNvPr>
          <p:cNvSpPr txBox="1"/>
          <p:nvPr/>
        </p:nvSpPr>
        <p:spPr>
          <a:xfrm>
            <a:off x="7009484" y="4520274"/>
            <a:ext cx="1961714" cy="523220"/>
          </a:xfrm>
          <a:prstGeom prst="rect">
            <a:avLst/>
          </a:prstGeom>
          <a:noFill/>
        </p:spPr>
        <p:txBody>
          <a:bodyPr wrap="square" rtlCol="0">
            <a:spAutoFit/>
          </a:bodyPr>
          <a:lstStyle/>
          <a:p>
            <a:r>
              <a:rPr lang="en-US" sz="2800" b="1">
                <a:solidFill>
                  <a:schemeClr val="bg1"/>
                </a:solidFill>
                <a:latin typeface="Poppins" panose="00000500000000000000" pitchFamily="2" charset="0"/>
                <a:cs typeface="Poppins" panose="00000500000000000000" pitchFamily="2" charset="0"/>
              </a:rPr>
              <a:t>245,000+</a:t>
            </a:r>
            <a:endParaRPr lang="en-ID" sz="2800" b="1" dirty="0">
              <a:solidFill>
                <a:schemeClr val="bg1"/>
              </a:solidFill>
              <a:latin typeface="Poppins" panose="00000500000000000000" pitchFamily="2" charset="0"/>
              <a:cs typeface="Poppins" panose="00000500000000000000" pitchFamily="2" charset="0"/>
            </a:endParaRPr>
          </a:p>
        </p:txBody>
      </p:sp>
      <p:sp>
        <p:nvSpPr>
          <p:cNvPr id="13" name="TextBox 12">
            <a:extLst>
              <a:ext uri="{FF2B5EF4-FFF2-40B4-BE49-F238E27FC236}">
                <a16:creationId xmlns:a16="http://schemas.microsoft.com/office/drawing/2014/main" id="{4FF8841F-5EB9-4DF5-964B-A7097DD237B1}"/>
              </a:ext>
            </a:extLst>
          </p:cNvPr>
          <p:cNvSpPr txBox="1"/>
          <p:nvPr/>
        </p:nvSpPr>
        <p:spPr>
          <a:xfrm>
            <a:off x="7047183" y="5015258"/>
            <a:ext cx="990977" cy="261610"/>
          </a:xfrm>
          <a:prstGeom prst="rect">
            <a:avLst/>
          </a:prstGeom>
          <a:noFill/>
        </p:spPr>
        <p:txBody>
          <a:bodyPr wrap="none" rtlCol="0">
            <a:spAutoFit/>
          </a:bodyPr>
          <a:lstStyle/>
          <a:p>
            <a:r>
              <a:rPr lang="en-US" sz="1100" b="1" spc="200">
                <a:solidFill>
                  <a:schemeClr val="bg1">
                    <a:lumMod val="95000"/>
                  </a:schemeClr>
                </a:solidFill>
                <a:latin typeface="Poppins SemiBold" panose="00000700000000000000" pitchFamily="2" charset="0"/>
                <a:ea typeface="Open Sans" panose="020B0606030504020204" pitchFamily="34" charset="0"/>
                <a:cs typeface="Poppins SemiBold" panose="00000700000000000000" pitchFamily="2" charset="0"/>
              </a:rPr>
              <a:t>GRAPHIC</a:t>
            </a:r>
          </a:p>
        </p:txBody>
      </p:sp>
      <p:sp>
        <p:nvSpPr>
          <p:cNvPr id="15" name="Rectangle 14">
            <a:extLst>
              <a:ext uri="{FF2B5EF4-FFF2-40B4-BE49-F238E27FC236}">
                <a16:creationId xmlns:a16="http://schemas.microsoft.com/office/drawing/2014/main" id="{0D64D1BC-5BC7-476B-B52E-811D9D7D31EF}"/>
              </a:ext>
            </a:extLst>
          </p:cNvPr>
          <p:cNvSpPr/>
          <p:nvPr/>
        </p:nvSpPr>
        <p:spPr>
          <a:xfrm>
            <a:off x="8433998" y="5066303"/>
            <a:ext cx="2527124" cy="548676"/>
          </a:xfrm>
          <a:prstGeom prst="rect">
            <a:avLst/>
          </a:prstGeom>
        </p:spPr>
        <p:txBody>
          <a:bodyPr wrap="square">
            <a:spAutoFit/>
          </a:bodyPr>
          <a:lstStyle/>
          <a:p>
            <a:pPr algn="r">
              <a:lnSpc>
                <a:spcPct val="150000"/>
              </a:lnSpc>
            </a:pPr>
            <a:r>
              <a:rPr lang="en-US" sz="1050">
                <a:solidFill>
                  <a:schemeClr val="bg1">
                    <a:lumMod val="95000"/>
                  </a:schemeClr>
                </a:solidFill>
                <a:latin typeface="Muli" pitchFamily="2" charset="0"/>
                <a:ea typeface="Open Sans" panose="020B0606030504020204" pitchFamily="34" charset="0"/>
                <a:cs typeface="Open Sans" panose="020B0606030504020204" pitchFamily="34" charset="0"/>
              </a:rPr>
              <a:t>At vero eos et accusamus. et iusto odio dignissimos ducim blanditiis. ise</a:t>
            </a:r>
          </a:p>
        </p:txBody>
      </p:sp>
      <p:sp>
        <p:nvSpPr>
          <p:cNvPr id="17" name="Graphic 81">
            <a:extLst>
              <a:ext uri="{FF2B5EF4-FFF2-40B4-BE49-F238E27FC236}">
                <a16:creationId xmlns:a16="http://schemas.microsoft.com/office/drawing/2014/main" id="{D2CCD085-FD4C-435E-98B8-C258C11788B7}"/>
              </a:ext>
            </a:extLst>
          </p:cNvPr>
          <p:cNvSpPr/>
          <p:nvPr/>
        </p:nvSpPr>
        <p:spPr>
          <a:xfrm>
            <a:off x="10478088" y="4605349"/>
            <a:ext cx="394134" cy="354721"/>
          </a:xfrm>
          <a:custGeom>
            <a:avLst/>
            <a:gdLst>
              <a:gd name="connsiteX0" fmla="*/ 4389120 w 4876800"/>
              <a:gd name="connsiteY0" fmla="*/ 1 h 4389120"/>
              <a:gd name="connsiteX1" fmla="*/ 3901535 w 4876800"/>
              <a:gd name="connsiteY1" fmla="*/ 485833 h 4389120"/>
              <a:gd name="connsiteX2" fmla="*/ 4038638 w 4876800"/>
              <a:gd name="connsiteY2" fmla="*/ 825323 h 4389120"/>
              <a:gd name="connsiteX3" fmla="*/ 3147651 w 4876800"/>
              <a:gd name="connsiteY3" fmla="*/ 2606984 h 4389120"/>
              <a:gd name="connsiteX4" fmla="*/ 3088643 w 4876800"/>
              <a:gd name="connsiteY4" fmla="*/ 2600974 h 4389120"/>
              <a:gd name="connsiteX5" fmla="*/ 2905116 w 4876800"/>
              <a:gd name="connsiteY5" fmla="*/ 2637388 h 4389120"/>
              <a:gd name="connsiteX6" fmla="*/ 2213420 w 4876800"/>
              <a:gd name="connsiteY6" fmla="*/ 1859538 h 4389120"/>
              <a:gd name="connsiteX7" fmla="*/ 2275847 w 4876800"/>
              <a:gd name="connsiteY7" fmla="*/ 1625614 h 4389120"/>
              <a:gd name="connsiteX8" fmla="*/ 1788166 w 4876800"/>
              <a:gd name="connsiteY8" fmla="*/ 1137934 h 4389120"/>
              <a:gd name="connsiteX9" fmla="*/ 1300486 w 4876800"/>
              <a:gd name="connsiteY9" fmla="*/ 1625614 h 4389120"/>
              <a:gd name="connsiteX10" fmla="*/ 1420130 w 4876800"/>
              <a:gd name="connsiteY10" fmla="*/ 1941958 h 4389120"/>
              <a:gd name="connsiteX11" fmla="*/ 574815 w 4876800"/>
              <a:gd name="connsiteY11" fmla="*/ 3422543 h 4389120"/>
              <a:gd name="connsiteX12" fmla="*/ 487680 w 4876800"/>
              <a:gd name="connsiteY12" fmla="*/ 3413761 h 4389120"/>
              <a:gd name="connsiteX13" fmla="*/ 0 w 4876800"/>
              <a:gd name="connsiteY13" fmla="*/ 3901441 h 4389120"/>
              <a:gd name="connsiteX14" fmla="*/ 487680 w 4876800"/>
              <a:gd name="connsiteY14" fmla="*/ 4389121 h 4389120"/>
              <a:gd name="connsiteX15" fmla="*/ 975360 w 4876800"/>
              <a:gd name="connsiteY15" fmla="*/ 3901441 h 4389120"/>
              <a:gd name="connsiteX16" fmla="*/ 855716 w 4876800"/>
              <a:gd name="connsiteY16" fmla="*/ 3585097 h 4389120"/>
              <a:gd name="connsiteX17" fmla="*/ 1701032 w 4876800"/>
              <a:gd name="connsiteY17" fmla="*/ 2104502 h 4389120"/>
              <a:gd name="connsiteX18" fmla="*/ 1971046 w 4876800"/>
              <a:gd name="connsiteY18" fmla="*/ 2076870 h 4389120"/>
              <a:gd name="connsiteX19" fmla="*/ 2662743 w 4876800"/>
              <a:gd name="connsiteY19" fmla="*/ 2854720 h 4389120"/>
              <a:gd name="connsiteX20" fmla="*/ 2600973 w 4876800"/>
              <a:gd name="connsiteY20" fmla="*/ 3088644 h 4389120"/>
              <a:gd name="connsiteX21" fmla="*/ 3087177 w 4876800"/>
              <a:gd name="connsiteY21" fmla="*/ 3577791 h 4389120"/>
              <a:gd name="connsiteX22" fmla="*/ 3576323 w 4876800"/>
              <a:gd name="connsiteY22" fmla="*/ 3091587 h 4389120"/>
              <a:gd name="connsiteX23" fmla="*/ 3439125 w 4876800"/>
              <a:gd name="connsiteY23" fmla="*/ 2751012 h 4389120"/>
              <a:gd name="connsiteX24" fmla="*/ 4330113 w 4876800"/>
              <a:gd name="connsiteY24" fmla="*/ 969351 h 4389120"/>
              <a:gd name="connsiteX25" fmla="*/ 4389120 w 4876800"/>
              <a:gd name="connsiteY25" fmla="*/ 975361 h 4389120"/>
              <a:gd name="connsiteX26" fmla="*/ 4876800 w 4876800"/>
              <a:gd name="connsiteY26" fmla="*/ 487681 h 4389120"/>
              <a:gd name="connsiteX27" fmla="*/ 4389120 w 4876800"/>
              <a:gd name="connsiteY27" fmla="*/ 1 h 4389120"/>
              <a:gd name="connsiteX28" fmla="*/ 487680 w 4876800"/>
              <a:gd name="connsiteY28" fmla="*/ 4064004 h 4389120"/>
              <a:gd name="connsiteX29" fmla="*/ 325117 w 4876800"/>
              <a:gd name="connsiteY29" fmla="*/ 3901441 h 4389120"/>
              <a:gd name="connsiteX30" fmla="*/ 487680 w 4876800"/>
              <a:gd name="connsiteY30" fmla="*/ 3738878 h 4389120"/>
              <a:gd name="connsiteX31" fmla="*/ 650243 w 4876800"/>
              <a:gd name="connsiteY31" fmla="*/ 3901441 h 4389120"/>
              <a:gd name="connsiteX32" fmla="*/ 487680 w 4876800"/>
              <a:gd name="connsiteY32" fmla="*/ 4064004 h 4389120"/>
              <a:gd name="connsiteX33" fmla="*/ 1788157 w 4876800"/>
              <a:gd name="connsiteY33" fmla="*/ 1788158 h 4389120"/>
              <a:gd name="connsiteX34" fmla="*/ 1625594 w 4876800"/>
              <a:gd name="connsiteY34" fmla="*/ 1625595 h 4389120"/>
              <a:gd name="connsiteX35" fmla="*/ 1788157 w 4876800"/>
              <a:gd name="connsiteY35" fmla="*/ 1463031 h 4389120"/>
              <a:gd name="connsiteX36" fmla="*/ 1950720 w 4876800"/>
              <a:gd name="connsiteY36" fmla="*/ 1625595 h 4389120"/>
              <a:gd name="connsiteX37" fmla="*/ 1788157 w 4876800"/>
              <a:gd name="connsiteY37" fmla="*/ 1788158 h 4389120"/>
              <a:gd name="connsiteX38" fmla="*/ 3088643 w 4876800"/>
              <a:gd name="connsiteY38" fmla="*/ 3251198 h 4389120"/>
              <a:gd name="connsiteX39" fmla="*/ 2926080 w 4876800"/>
              <a:gd name="connsiteY39" fmla="*/ 3088635 h 4389120"/>
              <a:gd name="connsiteX40" fmla="*/ 3088643 w 4876800"/>
              <a:gd name="connsiteY40" fmla="*/ 2926072 h 4389120"/>
              <a:gd name="connsiteX41" fmla="*/ 3251207 w 4876800"/>
              <a:gd name="connsiteY41" fmla="*/ 3088635 h 4389120"/>
              <a:gd name="connsiteX42" fmla="*/ 3088643 w 4876800"/>
              <a:gd name="connsiteY42" fmla="*/ 3251198 h 4389120"/>
              <a:gd name="connsiteX43" fmla="*/ 4389120 w 4876800"/>
              <a:gd name="connsiteY43" fmla="*/ 650244 h 4389120"/>
              <a:gd name="connsiteX44" fmla="*/ 4226557 w 4876800"/>
              <a:gd name="connsiteY44" fmla="*/ 487681 h 4389120"/>
              <a:gd name="connsiteX45" fmla="*/ 4389120 w 4876800"/>
              <a:gd name="connsiteY45" fmla="*/ 325118 h 4389120"/>
              <a:gd name="connsiteX46" fmla="*/ 4551683 w 4876800"/>
              <a:gd name="connsiteY46" fmla="*/ 487681 h 4389120"/>
              <a:gd name="connsiteX47" fmla="*/ 4389120 w 4876800"/>
              <a:gd name="connsiteY47" fmla="*/ 650244 h 43891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4876800" h="4389120">
                <a:moveTo>
                  <a:pt x="4389120" y="1"/>
                </a:moveTo>
                <a:cubicBezTo>
                  <a:pt x="4120324" y="-485"/>
                  <a:pt x="3902021" y="217028"/>
                  <a:pt x="3901535" y="485833"/>
                </a:cubicBezTo>
                <a:cubicBezTo>
                  <a:pt x="3901307" y="612525"/>
                  <a:pt x="3950494" y="734321"/>
                  <a:pt x="4038638" y="825323"/>
                </a:cubicBezTo>
                <a:lnTo>
                  <a:pt x="3147651" y="2606984"/>
                </a:lnTo>
                <a:cubicBezTo>
                  <a:pt x="3128124" y="2603746"/>
                  <a:pt x="3108417" y="2601735"/>
                  <a:pt x="3088643" y="2600974"/>
                </a:cubicBezTo>
                <a:cubicBezTo>
                  <a:pt x="3025683" y="2601097"/>
                  <a:pt x="2963352" y="2613471"/>
                  <a:pt x="2905116" y="2637388"/>
                </a:cubicBezTo>
                <a:lnTo>
                  <a:pt x="2213420" y="1859538"/>
                </a:lnTo>
                <a:cubicBezTo>
                  <a:pt x="2253796" y="1788148"/>
                  <a:pt x="2275285" y="1707633"/>
                  <a:pt x="2275847" y="1625614"/>
                </a:cubicBezTo>
                <a:cubicBezTo>
                  <a:pt x="2275847" y="1356275"/>
                  <a:pt x="2057505" y="1137934"/>
                  <a:pt x="1788166" y="1137934"/>
                </a:cubicBezTo>
                <a:cubicBezTo>
                  <a:pt x="1518828" y="1137934"/>
                  <a:pt x="1300486" y="1356275"/>
                  <a:pt x="1300486" y="1625614"/>
                </a:cubicBezTo>
                <a:cubicBezTo>
                  <a:pt x="1300963" y="1742028"/>
                  <a:pt x="1343454" y="1854356"/>
                  <a:pt x="1420130" y="1941958"/>
                </a:cubicBezTo>
                <a:lnTo>
                  <a:pt x="574815" y="3422543"/>
                </a:lnTo>
                <a:cubicBezTo>
                  <a:pt x="546087" y="3417019"/>
                  <a:pt x="516931" y="3414075"/>
                  <a:pt x="487680" y="3413761"/>
                </a:cubicBezTo>
                <a:cubicBezTo>
                  <a:pt x="218342" y="3413761"/>
                  <a:pt x="0" y="3632103"/>
                  <a:pt x="0" y="3901441"/>
                </a:cubicBezTo>
                <a:cubicBezTo>
                  <a:pt x="0" y="4170779"/>
                  <a:pt x="218342" y="4389121"/>
                  <a:pt x="487680" y="4389121"/>
                </a:cubicBezTo>
                <a:cubicBezTo>
                  <a:pt x="757018" y="4389121"/>
                  <a:pt x="975360" y="4170779"/>
                  <a:pt x="975360" y="3901441"/>
                </a:cubicBezTo>
                <a:cubicBezTo>
                  <a:pt x="974884" y="3785026"/>
                  <a:pt x="932393" y="3672698"/>
                  <a:pt x="855716" y="3585097"/>
                </a:cubicBezTo>
                <a:lnTo>
                  <a:pt x="1701032" y="2104502"/>
                </a:lnTo>
                <a:cubicBezTo>
                  <a:pt x="1791776" y="2122428"/>
                  <a:pt x="1885807" y="2112808"/>
                  <a:pt x="1971046" y="2076870"/>
                </a:cubicBezTo>
                <a:lnTo>
                  <a:pt x="2662743" y="2854720"/>
                </a:lnTo>
                <a:cubicBezTo>
                  <a:pt x="2622595" y="2926167"/>
                  <a:pt x="2601325" y="3006681"/>
                  <a:pt x="2600973" y="3088644"/>
                </a:cubicBezTo>
                <a:cubicBezTo>
                  <a:pt x="2600163" y="3357983"/>
                  <a:pt x="2817838" y="3576981"/>
                  <a:pt x="3087177" y="3577791"/>
                </a:cubicBezTo>
                <a:cubicBezTo>
                  <a:pt x="3356515" y="3578601"/>
                  <a:pt x="3575514" y="3360926"/>
                  <a:pt x="3576323" y="3091587"/>
                </a:cubicBezTo>
                <a:cubicBezTo>
                  <a:pt x="3576704" y="2964524"/>
                  <a:pt x="3527479" y="2842327"/>
                  <a:pt x="3439125" y="2751012"/>
                </a:cubicBezTo>
                <a:lnTo>
                  <a:pt x="4330113" y="969351"/>
                </a:lnTo>
                <a:cubicBezTo>
                  <a:pt x="4349639" y="972589"/>
                  <a:pt x="4369346" y="974599"/>
                  <a:pt x="4389120" y="975361"/>
                </a:cubicBezTo>
                <a:cubicBezTo>
                  <a:pt x="4658459" y="975361"/>
                  <a:pt x="4876800" y="757019"/>
                  <a:pt x="4876800" y="487681"/>
                </a:cubicBezTo>
                <a:cubicBezTo>
                  <a:pt x="4876800" y="218342"/>
                  <a:pt x="4658459" y="1"/>
                  <a:pt x="4389120" y="1"/>
                </a:cubicBezTo>
                <a:close/>
                <a:moveTo>
                  <a:pt x="487680" y="4064004"/>
                </a:moveTo>
                <a:cubicBezTo>
                  <a:pt x="397897" y="4064004"/>
                  <a:pt x="325117" y="3991224"/>
                  <a:pt x="325117" y="3901441"/>
                </a:cubicBezTo>
                <a:cubicBezTo>
                  <a:pt x="325117" y="3811658"/>
                  <a:pt x="397897" y="3738878"/>
                  <a:pt x="487680" y="3738878"/>
                </a:cubicBezTo>
                <a:cubicBezTo>
                  <a:pt x="577463" y="3738878"/>
                  <a:pt x="650243" y="3811658"/>
                  <a:pt x="650243" y="3901441"/>
                </a:cubicBezTo>
                <a:cubicBezTo>
                  <a:pt x="650243" y="3991224"/>
                  <a:pt x="577463" y="4064004"/>
                  <a:pt x="487680" y="4064004"/>
                </a:cubicBezTo>
                <a:close/>
                <a:moveTo>
                  <a:pt x="1788157" y="1788158"/>
                </a:moveTo>
                <a:cubicBezTo>
                  <a:pt x="1698374" y="1788158"/>
                  <a:pt x="1625594" y="1715377"/>
                  <a:pt x="1625594" y="1625595"/>
                </a:cubicBezTo>
                <a:cubicBezTo>
                  <a:pt x="1625594" y="1535812"/>
                  <a:pt x="1698374" y="1463031"/>
                  <a:pt x="1788157" y="1463031"/>
                </a:cubicBezTo>
                <a:cubicBezTo>
                  <a:pt x="1877940" y="1463031"/>
                  <a:pt x="1950720" y="1535812"/>
                  <a:pt x="1950720" y="1625595"/>
                </a:cubicBezTo>
                <a:cubicBezTo>
                  <a:pt x="1950720" y="1715377"/>
                  <a:pt x="1877940" y="1788158"/>
                  <a:pt x="1788157" y="1788158"/>
                </a:cubicBezTo>
                <a:close/>
                <a:moveTo>
                  <a:pt x="3088643" y="3251198"/>
                </a:moveTo>
                <a:cubicBezTo>
                  <a:pt x="2998861" y="3251198"/>
                  <a:pt x="2926080" y="3178417"/>
                  <a:pt x="2926080" y="3088635"/>
                </a:cubicBezTo>
                <a:cubicBezTo>
                  <a:pt x="2926080" y="2998852"/>
                  <a:pt x="2998861" y="2926072"/>
                  <a:pt x="3088643" y="2926072"/>
                </a:cubicBezTo>
                <a:cubicBezTo>
                  <a:pt x="3178426" y="2926072"/>
                  <a:pt x="3251207" y="2998852"/>
                  <a:pt x="3251207" y="3088635"/>
                </a:cubicBezTo>
                <a:cubicBezTo>
                  <a:pt x="3251197" y="3178417"/>
                  <a:pt x="3178416" y="3251198"/>
                  <a:pt x="3088643" y="3251198"/>
                </a:cubicBezTo>
                <a:close/>
                <a:moveTo>
                  <a:pt x="4389120" y="650244"/>
                </a:moveTo>
                <a:cubicBezTo>
                  <a:pt x="4299338" y="650244"/>
                  <a:pt x="4226557" y="577463"/>
                  <a:pt x="4226557" y="487681"/>
                </a:cubicBezTo>
                <a:cubicBezTo>
                  <a:pt x="4226557" y="397898"/>
                  <a:pt x="4299338" y="325118"/>
                  <a:pt x="4389120" y="325118"/>
                </a:cubicBezTo>
                <a:cubicBezTo>
                  <a:pt x="4478903" y="325118"/>
                  <a:pt x="4551683" y="397898"/>
                  <a:pt x="4551683" y="487681"/>
                </a:cubicBezTo>
                <a:cubicBezTo>
                  <a:pt x="4551683" y="577463"/>
                  <a:pt x="4478903" y="650244"/>
                  <a:pt x="4389120" y="650244"/>
                </a:cubicBezTo>
                <a:close/>
              </a:path>
            </a:pathLst>
          </a:custGeom>
          <a:solidFill>
            <a:schemeClr val="bg1"/>
          </a:solidFill>
          <a:ln w="9525" cap="flat">
            <a:noFill/>
            <a:prstDash val="solid"/>
            <a:miter/>
          </a:ln>
        </p:spPr>
        <p:txBody>
          <a:bodyPr rtlCol="0" anchor="ctr"/>
          <a:lstStyle/>
          <a:p>
            <a:endParaRPr lang="en-ID"/>
          </a:p>
        </p:txBody>
      </p:sp>
      <p:sp>
        <p:nvSpPr>
          <p:cNvPr id="23" name="TextBox 22">
            <a:extLst>
              <a:ext uri="{FF2B5EF4-FFF2-40B4-BE49-F238E27FC236}">
                <a16:creationId xmlns:a16="http://schemas.microsoft.com/office/drawing/2014/main" id="{86CD52C7-FC47-43EC-ACFB-4261A1373048}"/>
              </a:ext>
            </a:extLst>
          </p:cNvPr>
          <p:cNvSpPr txBox="1"/>
          <p:nvPr/>
        </p:nvSpPr>
        <p:spPr>
          <a:xfrm>
            <a:off x="1121712" y="4087664"/>
            <a:ext cx="1464840" cy="327392"/>
          </a:xfrm>
          <a:prstGeom prst="hexagon">
            <a:avLst/>
          </a:prstGeom>
          <a:solidFill>
            <a:srgbClr val="7C7ADF"/>
          </a:solidFill>
        </p:spPr>
        <p:txBody>
          <a:bodyPr wrap="none" rtlCol="0">
            <a:spAutoFit/>
          </a:bodyPr>
          <a:lstStyle/>
          <a:p>
            <a:r>
              <a:rPr lang="en-US" sz="1100" b="1" spc="200">
                <a:solidFill>
                  <a:schemeClr val="bg1">
                    <a:lumMod val="95000"/>
                  </a:schemeClr>
                </a:solidFill>
                <a:latin typeface="Poppins SemiBold" panose="00000700000000000000" pitchFamily="2" charset="0"/>
                <a:ea typeface="Open Sans" panose="020B0606030504020204" pitchFamily="34" charset="0"/>
                <a:cs typeface="Poppins SemiBold" panose="00000700000000000000" pitchFamily="2" charset="0"/>
              </a:rPr>
              <a:t>PLANS ONE</a:t>
            </a:r>
          </a:p>
        </p:txBody>
      </p:sp>
      <p:sp>
        <p:nvSpPr>
          <p:cNvPr id="24" name="TextBox 23">
            <a:extLst>
              <a:ext uri="{FF2B5EF4-FFF2-40B4-BE49-F238E27FC236}">
                <a16:creationId xmlns:a16="http://schemas.microsoft.com/office/drawing/2014/main" id="{601969BE-EC64-4926-8167-D5FFBB0A325A}"/>
              </a:ext>
            </a:extLst>
          </p:cNvPr>
          <p:cNvSpPr txBox="1"/>
          <p:nvPr/>
        </p:nvSpPr>
        <p:spPr>
          <a:xfrm>
            <a:off x="4350034" y="4087664"/>
            <a:ext cx="1523015" cy="324862"/>
          </a:xfrm>
          <a:prstGeom prst="hexagon">
            <a:avLst/>
          </a:prstGeom>
          <a:solidFill>
            <a:srgbClr val="7C7ADF"/>
          </a:solidFill>
        </p:spPr>
        <p:txBody>
          <a:bodyPr wrap="none" rtlCol="0">
            <a:spAutoFit/>
          </a:bodyPr>
          <a:lstStyle/>
          <a:p>
            <a:r>
              <a:rPr lang="en-US" sz="1100" b="1" spc="200">
                <a:solidFill>
                  <a:schemeClr val="bg1">
                    <a:lumMod val="95000"/>
                  </a:schemeClr>
                </a:solidFill>
                <a:latin typeface="Poppins SemiBold" panose="00000700000000000000" pitchFamily="2" charset="0"/>
                <a:ea typeface="Open Sans" panose="020B0606030504020204" pitchFamily="34" charset="0"/>
                <a:cs typeface="Poppins SemiBold" panose="00000700000000000000" pitchFamily="2" charset="0"/>
              </a:rPr>
              <a:t>PLANS TWO</a:t>
            </a:r>
          </a:p>
        </p:txBody>
      </p:sp>
      <p:sp>
        <p:nvSpPr>
          <p:cNvPr id="26" name="Rectangle 25">
            <a:extLst>
              <a:ext uri="{FF2B5EF4-FFF2-40B4-BE49-F238E27FC236}">
                <a16:creationId xmlns:a16="http://schemas.microsoft.com/office/drawing/2014/main" id="{DC2B8068-3F4E-41C6-8F01-A181CEDC6D38}"/>
              </a:ext>
            </a:extLst>
          </p:cNvPr>
          <p:cNvSpPr/>
          <p:nvPr/>
        </p:nvSpPr>
        <p:spPr>
          <a:xfrm>
            <a:off x="629827" y="4884453"/>
            <a:ext cx="2590452" cy="1033424"/>
          </a:xfrm>
          <a:prstGeom prst="rect">
            <a:avLst/>
          </a:prstGeom>
        </p:spPr>
        <p:txBody>
          <a:bodyPr wrap="square">
            <a:spAutoFit/>
          </a:bodyPr>
          <a:lstStyle/>
          <a:p>
            <a:pPr algn="ctr">
              <a:lnSpc>
                <a:spcPct val="150000"/>
              </a:lnSpc>
            </a:pPr>
            <a:r>
              <a:rPr lang="en-US" sz="1050">
                <a:solidFill>
                  <a:schemeClr val="tx1">
                    <a:lumMod val="50000"/>
                    <a:lumOff val="50000"/>
                  </a:schemeClr>
                </a:solidFill>
                <a:latin typeface="Muli" pitchFamily="2" charset="0"/>
                <a:ea typeface="Open Sans" panose="020B0606030504020204" pitchFamily="34" charset="0"/>
                <a:cs typeface="Open Sans" panose="020B0606030504020204" pitchFamily="34" charset="0"/>
              </a:rPr>
              <a:t>At vero eos et accusamus et iusto odio praesentium voluptatum deleatque molestias excepturi sint occaecati blanditiis. ise praesentium.</a:t>
            </a:r>
          </a:p>
        </p:txBody>
      </p:sp>
      <p:sp>
        <p:nvSpPr>
          <p:cNvPr id="28" name="TextBox 27">
            <a:extLst>
              <a:ext uri="{FF2B5EF4-FFF2-40B4-BE49-F238E27FC236}">
                <a16:creationId xmlns:a16="http://schemas.microsoft.com/office/drawing/2014/main" id="{4C77EEAC-3715-4423-9B52-C80C953A6C9E}"/>
              </a:ext>
            </a:extLst>
          </p:cNvPr>
          <p:cNvSpPr txBox="1"/>
          <p:nvPr/>
        </p:nvSpPr>
        <p:spPr>
          <a:xfrm>
            <a:off x="1208761" y="4595080"/>
            <a:ext cx="1290739" cy="261610"/>
          </a:xfrm>
          <a:prstGeom prst="rect">
            <a:avLst/>
          </a:prstGeom>
          <a:noFill/>
        </p:spPr>
        <p:txBody>
          <a:bodyPr wrap="none" rtlCol="0">
            <a:spAutoFit/>
          </a:bodyPr>
          <a:lstStyle/>
          <a:p>
            <a:pPr algn="ctr"/>
            <a:r>
              <a:rPr lang="en-US" sz="1100" b="1" spc="200">
                <a:solidFill>
                  <a:schemeClr val="tx1">
                    <a:lumMod val="75000"/>
                    <a:lumOff val="25000"/>
                  </a:schemeClr>
                </a:solidFill>
                <a:latin typeface="Poppins SemiBold" panose="00000700000000000000" pitchFamily="2" charset="0"/>
                <a:ea typeface="Open Sans" panose="020B0606030504020204" pitchFamily="34" charset="0"/>
                <a:cs typeface="Poppins SemiBold" panose="00000700000000000000" pitchFamily="2" charset="0"/>
              </a:rPr>
              <a:t>Description</a:t>
            </a:r>
          </a:p>
        </p:txBody>
      </p:sp>
      <p:sp>
        <p:nvSpPr>
          <p:cNvPr id="29" name="Rectangle 28">
            <a:extLst>
              <a:ext uri="{FF2B5EF4-FFF2-40B4-BE49-F238E27FC236}">
                <a16:creationId xmlns:a16="http://schemas.microsoft.com/office/drawing/2014/main" id="{705DE944-DC0E-477F-A972-4E3DE6ADB88C}"/>
              </a:ext>
            </a:extLst>
          </p:cNvPr>
          <p:cNvSpPr/>
          <p:nvPr/>
        </p:nvSpPr>
        <p:spPr>
          <a:xfrm>
            <a:off x="3741784" y="4884453"/>
            <a:ext cx="2590452" cy="1033424"/>
          </a:xfrm>
          <a:prstGeom prst="rect">
            <a:avLst/>
          </a:prstGeom>
        </p:spPr>
        <p:txBody>
          <a:bodyPr wrap="square">
            <a:spAutoFit/>
          </a:bodyPr>
          <a:lstStyle/>
          <a:p>
            <a:pPr algn="ctr">
              <a:lnSpc>
                <a:spcPct val="150000"/>
              </a:lnSpc>
            </a:pPr>
            <a:r>
              <a:rPr lang="en-US" sz="1050">
                <a:solidFill>
                  <a:schemeClr val="tx1">
                    <a:lumMod val="50000"/>
                    <a:lumOff val="50000"/>
                  </a:schemeClr>
                </a:solidFill>
                <a:latin typeface="Muli" pitchFamily="2" charset="0"/>
                <a:ea typeface="Open Sans" panose="020B0606030504020204" pitchFamily="34" charset="0"/>
                <a:cs typeface="Open Sans" panose="020B0606030504020204" pitchFamily="34" charset="0"/>
              </a:rPr>
              <a:t>At vero eos et accusamus et iusto odio praesentium voluptatum deleatque molestias excepturi sint occaecati blanditiis. ise praesentium.</a:t>
            </a:r>
          </a:p>
        </p:txBody>
      </p:sp>
      <p:sp>
        <p:nvSpPr>
          <p:cNvPr id="30" name="TextBox 29">
            <a:extLst>
              <a:ext uri="{FF2B5EF4-FFF2-40B4-BE49-F238E27FC236}">
                <a16:creationId xmlns:a16="http://schemas.microsoft.com/office/drawing/2014/main" id="{F155E080-9551-46E9-A916-6511B6FBB361}"/>
              </a:ext>
            </a:extLst>
          </p:cNvPr>
          <p:cNvSpPr txBox="1"/>
          <p:nvPr/>
        </p:nvSpPr>
        <p:spPr>
          <a:xfrm>
            <a:off x="4320718" y="4595080"/>
            <a:ext cx="1290739" cy="261610"/>
          </a:xfrm>
          <a:prstGeom prst="rect">
            <a:avLst/>
          </a:prstGeom>
          <a:noFill/>
        </p:spPr>
        <p:txBody>
          <a:bodyPr wrap="none" rtlCol="0">
            <a:spAutoFit/>
          </a:bodyPr>
          <a:lstStyle/>
          <a:p>
            <a:pPr algn="ctr"/>
            <a:r>
              <a:rPr lang="en-US" sz="1100" b="1" spc="200">
                <a:solidFill>
                  <a:schemeClr val="tx1">
                    <a:lumMod val="75000"/>
                    <a:lumOff val="25000"/>
                  </a:schemeClr>
                </a:solidFill>
                <a:latin typeface="Poppins SemiBold" panose="00000700000000000000" pitchFamily="2" charset="0"/>
                <a:ea typeface="Open Sans" panose="020B0606030504020204" pitchFamily="34" charset="0"/>
                <a:cs typeface="Poppins SemiBold" panose="00000700000000000000" pitchFamily="2" charset="0"/>
              </a:rPr>
              <a:t>Description</a:t>
            </a:r>
          </a:p>
        </p:txBody>
      </p:sp>
      <p:sp>
        <p:nvSpPr>
          <p:cNvPr id="32" name="Rectangle 31">
            <a:extLst>
              <a:ext uri="{FF2B5EF4-FFF2-40B4-BE49-F238E27FC236}">
                <a16:creationId xmlns:a16="http://schemas.microsoft.com/office/drawing/2014/main" id="{1EDE83F5-4EC0-4B2D-997D-628EB648708C}"/>
              </a:ext>
            </a:extLst>
          </p:cNvPr>
          <p:cNvSpPr/>
          <p:nvPr/>
        </p:nvSpPr>
        <p:spPr>
          <a:xfrm>
            <a:off x="6925532" y="2901728"/>
            <a:ext cx="4166538" cy="1033424"/>
          </a:xfrm>
          <a:prstGeom prst="rect">
            <a:avLst/>
          </a:prstGeom>
        </p:spPr>
        <p:txBody>
          <a:bodyPr wrap="square">
            <a:spAutoFit/>
          </a:bodyPr>
          <a:lstStyle/>
          <a:p>
            <a:pPr algn="just">
              <a:lnSpc>
                <a:spcPct val="150000"/>
              </a:lnSpc>
            </a:pPr>
            <a:r>
              <a:rPr lang="en-US" sz="1050" b="1">
                <a:solidFill>
                  <a:schemeClr val="bg1">
                    <a:lumMod val="95000"/>
                  </a:schemeClr>
                </a:solidFill>
                <a:latin typeface="Muli" pitchFamily="2" charset="0"/>
                <a:ea typeface="Open Sans" panose="020B0606030504020204" pitchFamily="34" charset="0"/>
                <a:cs typeface="Open Sans" panose="020B0606030504020204" pitchFamily="34" charset="0"/>
              </a:rPr>
              <a:t>At vero eos </a:t>
            </a:r>
            <a:r>
              <a:rPr lang="en-US" sz="1050">
                <a:solidFill>
                  <a:schemeClr val="bg1">
                    <a:lumMod val="95000"/>
                  </a:schemeClr>
                </a:solidFill>
                <a:latin typeface="Muli" pitchFamily="2" charset="0"/>
                <a:ea typeface="Open Sans" panose="020B0606030504020204" pitchFamily="34" charset="0"/>
                <a:cs typeface="Open Sans" panose="020B0606030504020204" pitchFamily="34" charset="0"/>
              </a:rPr>
              <a:t>et accusamus et iusto odio dignissimos ducim blanditiis. ise praesentium voluptatum deleatque corrupti quos dolores et quas et molestias excepturi sint occaecati ducim blanditiis. ise praesentium voluptatum deleatque corrupti quos.</a:t>
            </a:r>
          </a:p>
        </p:txBody>
      </p:sp>
      <p:sp>
        <p:nvSpPr>
          <p:cNvPr id="33" name="TextBox 32">
            <a:extLst>
              <a:ext uri="{FF2B5EF4-FFF2-40B4-BE49-F238E27FC236}">
                <a16:creationId xmlns:a16="http://schemas.microsoft.com/office/drawing/2014/main" id="{D554F382-C3C8-43FA-9112-F40200EC73EF}"/>
              </a:ext>
            </a:extLst>
          </p:cNvPr>
          <p:cNvSpPr txBox="1"/>
          <p:nvPr/>
        </p:nvSpPr>
        <p:spPr>
          <a:xfrm>
            <a:off x="669039" y="577908"/>
            <a:ext cx="2844048" cy="276999"/>
          </a:xfrm>
          <a:prstGeom prst="rect">
            <a:avLst/>
          </a:prstGeom>
          <a:noFill/>
        </p:spPr>
        <p:txBody>
          <a:bodyPr wrap="none" rtlCol="0">
            <a:spAutoFit/>
          </a:bodyPr>
          <a:lstStyle/>
          <a:p>
            <a:r>
              <a:rPr lang="en-US" sz="1200" b="1" spc="200">
                <a:solidFill>
                  <a:schemeClr val="bg1">
                    <a:lumMod val="95000"/>
                  </a:schemeClr>
                </a:solidFill>
                <a:latin typeface="Poppins SemiBold" panose="00000700000000000000" pitchFamily="2" charset="0"/>
                <a:ea typeface="Open Sans" panose="020B0606030504020204" pitchFamily="34" charset="0"/>
                <a:cs typeface="Poppins SemiBold" panose="00000700000000000000" pitchFamily="2" charset="0"/>
              </a:rPr>
              <a:t>Which plans do you want?</a:t>
            </a:r>
          </a:p>
        </p:txBody>
      </p:sp>
      <p:grpSp>
        <p:nvGrpSpPr>
          <p:cNvPr id="34" name="Group 33">
            <a:extLst>
              <a:ext uri="{FF2B5EF4-FFF2-40B4-BE49-F238E27FC236}">
                <a16:creationId xmlns:a16="http://schemas.microsoft.com/office/drawing/2014/main" id="{8EDF6FC0-7F59-4B11-8A54-302B33B59CAA}"/>
              </a:ext>
            </a:extLst>
          </p:cNvPr>
          <p:cNvGrpSpPr/>
          <p:nvPr/>
        </p:nvGrpSpPr>
        <p:grpSpPr>
          <a:xfrm rot="14400000" flipH="1">
            <a:off x="3203852" y="741737"/>
            <a:ext cx="716729" cy="982711"/>
            <a:chOff x="2043597" y="4413279"/>
            <a:chExt cx="1588632" cy="1259138"/>
          </a:xfrm>
          <a:effectLst>
            <a:outerShdw blurRad="228600" dist="431800" dir="2700000" algn="tl" rotWithShape="0">
              <a:prstClr val="black">
                <a:alpha val="17000"/>
              </a:prstClr>
            </a:outerShdw>
          </a:effectLst>
        </p:grpSpPr>
        <p:sp>
          <p:nvSpPr>
            <p:cNvPr id="35" name="Freeform 13">
              <a:extLst>
                <a:ext uri="{FF2B5EF4-FFF2-40B4-BE49-F238E27FC236}">
                  <a16:creationId xmlns:a16="http://schemas.microsoft.com/office/drawing/2014/main" id="{98A2F48C-CBFE-4A07-AEFD-B7DB153C46C7}"/>
                </a:ext>
              </a:extLst>
            </p:cNvPr>
            <p:cNvSpPr>
              <a:spLocks/>
            </p:cNvSpPr>
            <p:nvPr/>
          </p:nvSpPr>
          <p:spPr bwMode="auto">
            <a:xfrm>
              <a:off x="2043597" y="4413279"/>
              <a:ext cx="1588632" cy="571907"/>
            </a:xfrm>
            <a:custGeom>
              <a:avLst/>
              <a:gdLst>
                <a:gd name="T0" fmla="*/ 675 w 1350"/>
                <a:gd name="T1" fmla="*/ 486 h 486"/>
                <a:gd name="T2" fmla="*/ 0 w 1350"/>
                <a:gd name="T3" fmla="*/ 242 h 486"/>
                <a:gd name="T4" fmla="*/ 675 w 1350"/>
                <a:gd name="T5" fmla="*/ 0 h 486"/>
                <a:gd name="T6" fmla="*/ 1350 w 1350"/>
                <a:gd name="T7" fmla="*/ 242 h 486"/>
                <a:gd name="T8" fmla="*/ 675 w 1350"/>
                <a:gd name="T9" fmla="*/ 486 h 486"/>
              </a:gdLst>
              <a:ahLst/>
              <a:cxnLst>
                <a:cxn ang="0">
                  <a:pos x="T0" y="T1"/>
                </a:cxn>
                <a:cxn ang="0">
                  <a:pos x="T2" y="T3"/>
                </a:cxn>
                <a:cxn ang="0">
                  <a:pos x="T4" y="T5"/>
                </a:cxn>
                <a:cxn ang="0">
                  <a:pos x="T6" y="T7"/>
                </a:cxn>
                <a:cxn ang="0">
                  <a:pos x="T8" y="T9"/>
                </a:cxn>
              </a:cxnLst>
              <a:rect l="0" t="0" r="r" b="b"/>
              <a:pathLst>
                <a:path w="1350" h="486">
                  <a:moveTo>
                    <a:pt x="675" y="486"/>
                  </a:moveTo>
                  <a:lnTo>
                    <a:pt x="0" y="242"/>
                  </a:lnTo>
                  <a:lnTo>
                    <a:pt x="675" y="0"/>
                  </a:lnTo>
                  <a:lnTo>
                    <a:pt x="1350" y="242"/>
                  </a:lnTo>
                  <a:lnTo>
                    <a:pt x="675" y="486"/>
                  </a:lnTo>
                  <a:close/>
                </a:path>
              </a:pathLst>
            </a:custGeom>
            <a:solidFill>
              <a:srgbClr val="32329A"/>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sp>
          <p:nvSpPr>
            <p:cNvPr id="36" name="Freeform 15">
              <a:extLst>
                <a:ext uri="{FF2B5EF4-FFF2-40B4-BE49-F238E27FC236}">
                  <a16:creationId xmlns:a16="http://schemas.microsoft.com/office/drawing/2014/main" id="{6CED0117-A4A5-4F08-8023-9758AE088789}"/>
                </a:ext>
              </a:extLst>
            </p:cNvPr>
            <p:cNvSpPr>
              <a:spLocks/>
            </p:cNvSpPr>
            <p:nvPr/>
          </p:nvSpPr>
          <p:spPr bwMode="auto">
            <a:xfrm>
              <a:off x="2837913" y="4698056"/>
              <a:ext cx="794316" cy="974361"/>
            </a:xfrm>
            <a:custGeom>
              <a:avLst/>
              <a:gdLst>
                <a:gd name="T0" fmla="*/ 0 w 675"/>
                <a:gd name="T1" fmla="*/ 828 h 828"/>
                <a:gd name="T2" fmla="*/ 0 w 675"/>
                <a:gd name="T3" fmla="*/ 244 h 828"/>
                <a:gd name="T4" fmla="*/ 675 w 675"/>
                <a:gd name="T5" fmla="*/ 0 h 828"/>
                <a:gd name="T6" fmla="*/ 0 w 675"/>
                <a:gd name="T7" fmla="*/ 828 h 828"/>
              </a:gdLst>
              <a:ahLst/>
              <a:cxnLst>
                <a:cxn ang="0">
                  <a:pos x="T0" y="T1"/>
                </a:cxn>
                <a:cxn ang="0">
                  <a:pos x="T2" y="T3"/>
                </a:cxn>
                <a:cxn ang="0">
                  <a:pos x="T4" y="T5"/>
                </a:cxn>
                <a:cxn ang="0">
                  <a:pos x="T6" y="T7"/>
                </a:cxn>
              </a:cxnLst>
              <a:rect l="0" t="0" r="r" b="b"/>
              <a:pathLst>
                <a:path w="675" h="828">
                  <a:moveTo>
                    <a:pt x="0" y="828"/>
                  </a:moveTo>
                  <a:lnTo>
                    <a:pt x="0" y="244"/>
                  </a:lnTo>
                  <a:lnTo>
                    <a:pt x="675" y="0"/>
                  </a:lnTo>
                  <a:lnTo>
                    <a:pt x="0" y="828"/>
                  </a:lnTo>
                  <a:close/>
                </a:path>
              </a:pathLst>
            </a:custGeom>
            <a:solidFill>
              <a:srgbClr val="7C7ADF"/>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sp>
          <p:nvSpPr>
            <p:cNvPr id="37" name="Freeform 16">
              <a:extLst>
                <a:ext uri="{FF2B5EF4-FFF2-40B4-BE49-F238E27FC236}">
                  <a16:creationId xmlns:a16="http://schemas.microsoft.com/office/drawing/2014/main" id="{AA850E6B-AF37-49C5-966F-73BEF8BDBAA7}"/>
                </a:ext>
              </a:extLst>
            </p:cNvPr>
            <p:cNvSpPr>
              <a:spLocks/>
            </p:cNvSpPr>
            <p:nvPr/>
          </p:nvSpPr>
          <p:spPr bwMode="auto">
            <a:xfrm>
              <a:off x="2043597" y="4698056"/>
              <a:ext cx="794316" cy="974361"/>
            </a:xfrm>
            <a:custGeom>
              <a:avLst/>
              <a:gdLst>
                <a:gd name="T0" fmla="*/ 675 w 675"/>
                <a:gd name="T1" fmla="*/ 828 h 828"/>
                <a:gd name="T2" fmla="*/ 675 w 675"/>
                <a:gd name="T3" fmla="*/ 244 h 828"/>
                <a:gd name="T4" fmla="*/ 0 w 675"/>
                <a:gd name="T5" fmla="*/ 0 h 828"/>
                <a:gd name="T6" fmla="*/ 675 w 675"/>
                <a:gd name="T7" fmla="*/ 828 h 828"/>
              </a:gdLst>
              <a:ahLst/>
              <a:cxnLst>
                <a:cxn ang="0">
                  <a:pos x="T0" y="T1"/>
                </a:cxn>
                <a:cxn ang="0">
                  <a:pos x="T2" y="T3"/>
                </a:cxn>
                <a:cxn ang="0">
                  <a:pos x="T4" y="T5"/>
                </a:cxn>
                <a:cxn ang="0">
                  <a:pos x="T6" y="T7"/>
                </a:cxn>
              </a:cxnLst>
              <a:rect l="0" t="0" r="r" b="b"/>
              <a:pathLst>
                <a:path w="675" h="828">
                  <a:moveTo>
                    <a:pt x="675" y="828"/>
                  </a:moveTo>
                  <a:lnTo>
                    <a:pt x="675" y="244"/>
                  </a:lnTo>
                  <a:lnTo>
                    <a:pt x="0" y="0"/>
                  </a:lnTo>
                  <a:lnTo>
                    <a:pt x="675" y="828"/>
                  </a:lnTo>
                  <a:close/>
                </a:path>
              </a:pathLst>
            </a:custGeom>
            <a:solidFill>
              <a:srgbClr val="4F4EC6"/>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grpSp>
      <p:grpSp>
        <p:nvGrpSpPr>
          <p:cNvPr id="38" name="Group 37">
            <a:extLst>
              <a:ext uri="{FF2B5EF4-FFF2-40B4-BE49-F238E27FC236}">
                <a16:creationId xmlns:a16="http://schemas.microsoft.com/office/drawing/2014/main" id="{C4B576FE-BB8D-4584-BDB7-BF1F62454B73}"/>
              </a:ext>
            </a:extLst>
          </p:cNvPr>
          <p:cNvGrpSpPr/>
          <p:nvPr/>
        </p:nvGrpSpPr>
        <p:grpSpPr>
          <a:xfrm rot="12809295">
            <a:off x="3335080" y="5582070"/>
            <a:ext cx="631953" cy="866473"/>
            <a:chOff x="2043597" y="4413279"/>
            <a:chExt cx="1588632" cy="1259138"/>
          </a:xfrm>
          <a:effectLst>
            <a:outerShdw blurRad="228600" dist="431800" dir="2700000" algn="tl" rotWithShape="0">
              <a:prstClr val="black">
                <a:alpha val="17000"/>
              </a:prstClr>
            </a:outerShdw>
          </a:effectLst>
        </p:grpSpPr>
        <p:sp>
          <p:nvSpPr>
            <p:cNvPr id="39" name="Freeform 13">
              <a:extLst>
                <a:ext uri="{FF2B5EF4-FFF2-40B4-BE49-F238E27FC236}">
                  <a16:creationId xmlns:a16="http://schemas.microsoft.com/office/drawing/2014/main" id="{89DA7F64-5426-42B5-B063-098CC0357721}"/>
                </a:ext>
              </a:extLst>
            </p:cNvPr>
            <p:cNvSpPr>
              <a:spLocks/>
            </p:cNvSpPr>
            <p:nvPr/>
          </p:nvSpPr>
          <p:spPr bwMode="auto">
            <a:xfrm>
              <a:off x="2043597" y="4413279"/>
              <a:ext cx="1588632" cy="571907"/>
            </a:xfrm>
            <a:custGeom>
              <a:avLst/>
              <a:gdLst>
                <a:gd name="T0" fmla="*/ 675 w 1350"/>
                <a:gd name="T1" fmla="*/ 486 h 486"/>
                <a:gd name="T2" fmla="*/ 0 w 1350"/>
                <a:gd name="T3" fmla="*/ 242 h 486"/>
                <a:gd name="T4" fmla="*/ 675 w 1350"/>
                <a:gd name="T5" fmla="*/ 0 h 486"/>
                <a:gd name="T6" fmla="*/ 1350 w 1350"/>
                <a:gd name="T7" fmla="*/ 242 h 486"/>
                <a:gd name="T8" fmla="*/ 675 w 1350"/>
                <a:gd name="T9" fmla="*/ 486 h 486"/>
              </a:gdLst>
              <a:ahLst/>
              <a:cxnLst>
                <a:cxn ang="0">
                  <a:pos x="T0" y="T1"/>
                </a:cxn>
                <a:cxn ang="0">
                  <a:pos x="T2" y="T3"/>
                </a:cxn>
                <a:cxn ang="0">
                  <a:pos x="T4" y="T5"/>
                </a:cxn>
                <a:cxn ang="0">
                  <a:pos x="T6" y="T7"/>
                </a:cxn>
                <a:cxn ang="0">
                  <a:pos x="T8" y="T9"/>
                </a:cxn>
              </a:cxnLst>
              <a:rect l="0" t="0" r="r" b="b"/>
              <a:pathLst>
                <a:path w="1350" h="486">
                  <a:moveTo>
                    <a:pt x="675" y="486"/>
                  </a:moveTo>
                  <a:lnTo>
                    <a:pt x="0" y="242"/>
                  </a:lnTo>
                  <a:lnTo>
                    <a:pt x="675" y="0"/>
                  </a:lnTo>
                  <a:lnTo>
                    <a:pt x="1350" y="242"/>
                  </a:lnTo>
                  <a:lnTo>
                    <a:pt x="675" y="486"/>
                  </a:lnTo>
                  <a:close/>
                </a:path>
              </a:pathLst>
            </a:custGeom>
            <a:solidFill>
              <a:srgbClr val="7A06AE"/>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sp>
          <p:nvSpPr>
            <p:cNvPr id="40" name="Freeform 15">
              <a:extLst>
                <a:ext uri="{FF2B5EF4-FFF2-40B4-BE49-F238E27FC236}">
                  <a16:creationId xmlns:a16="http://schemas.microsoft.com/office/drawing/2014/main" id="{A72AA599-34AA-4F2F-AA14-D5D07D619642}"/>
                </a:ext>
              </a:extLst>
            </p:cNvPr>
            <p:cNvSpPr>
              <a:spLocks/>
            </p:cNvSpPr>
            <p:nvPr/>
          </p:nvSpPr>
          <p:spPr bwMode="auto">
            <a:xfrm>
              <a:off x="2837913" y="4698056"/>
              <a:ext cx="794316" cy="974361"/>
            </a:xfrm>
            <a:custGeom>
              <a:avLst/>
              <a:gdLst>
                <a:gd name="T0" fmla="*/ 0 w 675"/>
                <a:gd name="T1" fmla="*/ 828 h 828"/>
                <a:gd name="T2" fmla="*/ 0 w 675"/>
                <a:gd name="T3" fmla="*/ 244 h 828"/>
                <a:gd name="T4" fmla="*/ 675 w 675"/>
                <a:gd name="T5" fmla="*/ 0 h 828"/>
                <a:gd name="T6" fmla="*/ 0 w 675"/>
                <a:gd name="T7" fmla="*/ 828 h 828"/>
              </a:gdLst>
              <a:ahLst/>
              <a:cxnLst>
                <a:cxn ang="0">
                  <a:pos x="T0" y="T1"/>
                </a:cxn>
                <a:cxn ang="0">
                  <a:pos x="T2" y="T3"/>
                </a:cxn>
                <a:cxn ang="0">
                  <a:pos x="T4" y="T5"/>
                </a:cxn>
                <a:cxn ang="0">
                  <a:pos x="T6" y="T7"/>
                </a:cxn>
              </a:cxnLst>
              <a:rect l="0" t="0" r="r" b="b"/>
              <a:pathLst>
                <a:path w="675" h="828">
                  <a:moveTo>
                    <a:pt x="0" y="828"/>
                  </a:moveTo>
                  <a:lnTo>
                    <a:pt x="0" y="244"/>
                  </a:lnTo>
                  <a:lnTo>
                    <a:pt x="675" y="0"/>
                  </a:lnTo>
                  <a:lnTo>
                    <a:pt x="0" y="828"/>
                  </a:lnTo>
                  <a:close/>
                </a:path>
              </a:pathLst>
            </a:custGeom>
            <a:solidFill>
              <a:srgbClr val="C144FA"/>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sp>
          <p:nvSpPr>
            <p:cNvPr id="41" name="Freeform 16">
              <a:extLst>
                <a:ext uri="{FF2B5EF4-FFF2-40B4-BE49-F238E27FC236}">
                  <a16:creationId xmlns:a16="http://schemas.microsoft.com/office/drawing/2014/main" id="{BA6F1BAC-B1EF-42A3-A0ED-9100A6E95109}"/>
                </a:ext>
              </a:extLst>
            </p:cNvPr>
            <p:cNvSpPr>
              <a:spLocks/>
            </p:cNvSpPr>
            <p:nvPr/>
          </p:nvSpPr>
          <p:spPr bwMode="auto">
            <a:xfrm>
              <a:off x="2043597" y="4698056"/>
              <a:ext cx="794316" cy="974361"/>
            </a:xfrm>
            <a:custGeom>
              <a:avLst/>
              <a:gdLst>
                <a:gd name="T0" fmla="*/ 675 w 675"/>
                <a:gd name="T1" fmla="*/ 828 h 828"/>
                <a:gd name="T2" fmla="*/ 675 w 675"/>
                <a:gd name="T3" fmla="*/ 244 h 828"/>
                <a:gd name="T4" fmla="*/ 0 w 675"/>
                <a:gd name="T5" fmla="*/ 0 h 828"/>
                <a:gd name="T6" fmla="*/ 675 w 675"/>
                <a:gd name="T7" fmla="*/ 828 h 828"/>
              </a:gdLst>
              <a:ahLst/>
              <a:cxnLst>
                <a:cxn ang="0">
                  <a:pos x="T0" y="T1"/>
                </a:cxn>
                <a:cxn ang="0">
                  <a:pos x="T2" y="T3"/>
                </a:cxn>
                <a:cxn ang="0">
                  <a:pos x="T4" y="T5"/>
                </a:cxn>
                <a:cxn ang="0">
                  <a:pos x="T6" y="T7"/>
                </a:cxn>
              </a:cxnLst>
              <a:rect l="0" t="0" r="r" b="b"/>
              <a:pathLst>
                <a:path w="675" h="828">
                  <a:moveTo>
                    <a:pt x="675" y="828"/>
                  </a:moveTo>
                  <a:lnTo>
                    <a:pt x="675" y="244"/>
                  </a:lnTo>
                  <a:lnTo>
                    <a:pt x="0" y="0"/>
                  </a:lnTo>
                  <a:lnTo>
                    <a:pt x="675" y="828"/>
                  </a:lnTo>
                  <a:close/>
                </a:path>
              </a:pathLst>
            </a:custGeom>
            <a:solidFill>
              <a:srgbClr val="AF12F7"/>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grpSp>
      <p:grpSp>
        <p:nvGrpSpPr>
          <p:cNvPr id="42" name="Group 41">
            <a:extLst>
              <a:ext uri="{FF2B5EF4-FFF2-40B4-BE49-F238E27FC236}">
                <a16:creationId xmlns:a16="http://schemas.microsoft.com/office/drawing/2014/main" id="{750F2C58-A9FD-4AFB-A2E3-A0809B6D6E02}"/>
              </a:ext>
            </a:extLst>
          </p:cNvPr>
          <p:cNvGrpSpPr/>
          <p:nvPr/>
        </p:nvGrpSpPr>
        <p:grpSpPr>
          <a:xfrm rot="3600000">
            <a:off x="10603343" y="249603"/>
            <a:ext cx="977454" cy="1340191"/>
            <a:chOff x="2043597" y="4413279"/>
            <a:chExt cx="1588632" cy="1259138"/>
          </a:xfrm>
          <a:effectLst>
            <a:outerShdw blurRad="228600" dist="431800" dir="2700000" algn="tl" rotWithShape="0">
              <a:prstClr val="black">
                <a:alpha val="17000"/>
              </a:prstClr>
            </a:outerShdw>
          </a:effectLst>
        </p:grpSpPr>
        <p:sp>
          <p:nvSpPr>
            <p:cNvPr id="43" name="Freeform 13">
              <a:extLst>
                <a:ext uri="{FF2B5EF4-FFF2-40B4-BE49-F238E27FC236}">
                  <a16:creationId xmlns:a16="http://schemas.microsoft.com/office/drawing/2014/main" id="{26A1F1A8-A3BA-43C7-9D72-B2355EF7F290}"/>
                </a:ext>
              </a:extLst>
            </p:cNvPr>
            <p:cNvSpPr>
              <a:spLocks/>
            </p:cNvSpPr>
            <p:nvPr/>
          </p:nvSpPr>
          <p:spPr bwMode="auto">
            <a:xfrm>
              <a:off x="2043597" y="4413279"/>
              <a:ext cx="1588632" cy="571907"/>
            </a:xfrm>
            <a:custGeom>
              <a:avLst/>
              <a:gdLst>
                <a:gd name="T0" fmla="*/ 675 w 1350"/>
                <a:gd name="T1" fmla="*/ 486 h 486"/>
                <a:gd name="T2" fmla="*/ 0 w 1350"/>
                <a:gd name="T3" fmla="*/ 242 h 486"/>
                <a:gd name="T4" fmla="*/ 675 w 1350"/>
                <a:gd name="T5" fmla="*/ 0 h 486"/>
                <a:gd name="T6" fmla="*/ 1350 w 1350"/>
                <a:gd name="T7" fmla="*/ 242 h 486"/>
                <a:gd name="T8" fmla="*/ 675 w 1350"/>
                <a:gd name="T9" fmla="*/ 486 h 486"/>
              </a:gdLst>
              <a:ahLst/>
              <a:cxnLst>
                <a:cxn ang="0">
                  <a:pos x="T0" y="T1"/>
                </a:cxn>
                <a:cxn ang="0">
                  <a:pos x="T2" y="T3"/>
                </a:cxn>
                <a:cxn ang="0">
                  <a:pos x="T4" y="T5"/>
                </a:cxn>
                <a:cxn ang="0">
                  <a:pos x="T6" y="T7"/>
                </a:cxn>
                <a:cxn ang="0">
                  <a:pos x="T8" y="T9"/>
                </a:cxn>
              </a:cxnLst>
              <a:rect l="0" t="0" r="r" b="b"/>
              <a:pathLst>
                <a:path w="1350" h="486">
                  <a:moveTo>
                    <a:pt x="675" y="486"/>
                  </a:moveTo>
                  <a:lnTo>
                    <a:pt x="0" y="242"/>
                  </a:lnTo>
                  <a:lnTo>
                    <a:pt x="675" y="0"/>
                  </a:lnTo>
                  <a:lnTo>
                    <a:pt x="1350" y="242"/>
                  </a:lnTo>
                  <a:lnTo>
                    <a:pt x="675" y="486"/>
                  </a:lnTo>
                  <a:close/>
                </a:path>
              </a:pathLst>
            </a:custGeom>
            <a:solidFill>
              <a:srgbClr val="7A06AE"/>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sp>
          <p:nvSpPr>
            <p:cNvPr id="44" name="Freeform 15">
              <a:extLst>
                <a:ext uri="{FF2B5EF4-FFF2-40B4-BE49-F238E27FC236}">
                  <a16:creationId xmlns:a16="http://schemas.microsoft.com/office/drawing/2014/main" id="{77FB9A17-53CB-4D15-AF4F-AEE2068D57B0}"/>
                </a:ext>
              </a:extLst>
            </p:cNvPr>
            <p:cNvSpPr>
              <a:spLocks/>
            </p:cNvSpPr>
            <p:nvPr/>
          </p:nvSpPr>
          <p:spPr bwMode="auto">
            <a:xfrm>
              <a:off x="2837913" y="4698056"/>
              <a:ext cx="794316" cy="974361"/>
            </a:xfrm>
            <a:custGeom>
              <a:avLst/>
              <a:gdLst>
                <a:gd name="T0" fmla="*/ 0 w 675"/>
                <a:gd name="T1" fmla="*/ 828 h 828"/>
                <a:gd name="T2" fmla="*/ 0 w 675"/>
                <a:gd name="T3" fmla="*/ 244 h 828"/>
                <a:gd name="T4" fmla="*/ 675 w 675"/>
                <a:gd name="T5" fmla="*/ 0 h 828"/>
                <a:gd name="T6" fmla="*/ 0 w 675"/>
                <a:gd name="T7" fmla="*/ 828 h 828"/>
              </a:gdLst>
              <a:ahLst/>
              <a:cxnLst>
                <a:cxn ang="0">
                  <a:pos x="T0" y="T1"/>
                </a:cxn>
                <a:cxn ang="0">
                  <a:pos x="T2" y="T3"/>
                </a:cxn>
                <a:cxn ang="0">
                  <a:pos x="T4" y="T5"/>
                </a:cxn>
                <a:cxn ang="0">
                  <a:pos x="T6" y="T7"/>
                </a:cxn>
              </a:cxnLst>
              <a:rect l="0" t="0" r="r" b="b"/>
              <a:pathLst>
                <a:path w="675" h="828">
                  <a:moveTo>
                    <a:pt x="0" y="828"/>
                  </a:moveTo>
                  <a:lnTo>
                    <a:pt x="0" y="244"/>
                  </a:lnTo>
                  <a:lnTo>
                    <a:pt x="675" y="0"/>
                  </a:lnTo>
                  <a:lnTo>
                    <a:pt x="0" y="828"/>
                  </a:lnTo>
                  <a:close/>
                </a:path>
              </a:pathLst>
            </a:custGeom>
            <a:solidFill>
              <a:srgbClr val="C144FA"/>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sp>
          <p:nvSpPr>
            <p:cNvPr id="45" name="Freeform 16">
              <a:extLst>
                <a:ext uri="{FF2B5EF4-FFF2-40B4-BE49-F238E27FC236}">
                  <a16:creationId xmlns:a16="http://schemas.microsoft.com/office/drawing/2014/main" id="{EAA81A78-1D0E-41F5-BAD0-262913B9FF99}"/>
                </a:ext>
              </a:extLst>
            </p:cNvPr>
            <p:cNvSpPr>
              <a:spLocks/>
            </p:cNvSpPr>
            <p:nvPr/>
          </p:nvSpPr>
          <p:spPr bwMode="auto">
            <a:xfrm>
              <a:off x="2043597" y="4698056"/>
              <a:ext cx="794316" cy="974361"/>
            </a:xfrm>
            <a:custGeom>
              <a:avLst/>
              <a:gdLst>
                <a:gd name="T0" fmla="*/ 675 w 675"/>
                <a:gd name="T1" fmla="*/ 828 h 828"/>
                <a:gd name="T2" fmla="*/ 675 w 675"/>
                <a:gd name="T3" fmla="*/ 244 h 828"/>
                <a:gd name="T4" fmla="*/ 0 w 675"/>
                <a:gd name="T5" fmla="*/ 0 h 828"/>
                <a:gd name="T6" fmla="*/ 675 w 675"/>
                <a:gd name="T7" fmla="*/ 828 h 828"/>
              </a:gdLst>
              <a:ahLst/>
              <a:cxnLst>
                <a:cxn ang="0">
                  <a:pos x="T0" y="T1"/>
                </a:cxn>
                <a:cxn ang="0">
                  <a:pos x="T2" y="T3"/>
                </a:cxn>
                <a:cxn ang="0">
                  <a:pos x="T4" y="T5"/>
                </a:cxn>
                <a:cxn ang="0">
                  <a:pos x="T6" y="T7"/>
                </a:cxn>
              </a:cxnLst>
              <a:rect l="0" t="0" r="r" b="b"/>
              <a:pathLst>
                <a:path w="675" h="828">
                  <a:moveTo>
                    <a:pt x="675" y="828"/>
                  </a:moveTo>
                  <a:lnTo>
                    <a:pt x="675" y="244"/>
                  </a:lnTo>
                  <a:lnTo>
                    <a:pt x="0" y="0"/>
                  </a:lnTo>
                  <a:lnTo>
                    <a:pt x="675" y="828"/>
                  </a:lnTo>
                  <a:close/>
                </a:path>
              </a:pathLst>
            </a:custGeom>
            <a:solidFill>
              <a:srgbClr val="AF12F7"/>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grpSp>
    </p:spTree>
    <p:extLst>
      <p:ext uri="{BB962C8B-B14F-4D97-AF65-F5344CB8AC3E}">
        <p14:creationId xmlns:p14="http://schemas.microsoft.com/office/powerpoint/2010/main" val="35060871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D9AE0E7E-CB55-456B-BD1F-478774CB82F8}"/>
              </a:ext>
            </a:extLst>
          </p:cNvPr>
          <p:cNvSpPr>
            <a:spLocks noGrp="1"/>
          </p:cNvSpPr>
          <p:nvPr>
            <p:ph type="pic" sz="quarter" idx="27"/>
          </p:nvPr>
        </p:nvSpPr>
        <p:spPr/>
      </p:sp>
      <p:sp>
        <p:nvSpPr>
          <p:cNvPr id="7" name="TextBox 6">
            <a:extLst>
              <a:ext uri="{FF2B5EF4-FFF2-40B4-BE49-F238E27FC236}">
                <a16:creationId xmlns:a16="http://schemas.microsoft.com/office/drawing/2014/main" id="{05B3D58D-14ED-48A6-B436-B290B4A190D4}"/>
              </a:ext>
            </a:extLst>
          </p:cNvPr>
          <p:cNvSpPr txBox="1"/>
          <p:nvPr/>
        </p:nvSpPr>
        <p:spPr>
          <a:xfrm>
            <a:off x="5708469" y="2259937"/>
            <a:ext cx="942887" cy="307777"/>
          </a:xfrm>
          <a:prstGeom prst="rect">
            <a:avLst/>
          </a:prstGeom>
          <a:noFill/>
        </p:spPr>
        <p:txBody>
          <a:bodyPr wrap="none" rtlCol="0">
            <a:spAutoFit/>
          </a:bodyPr>
          <a:lstStyle/>
          <a:p>
            <a:r>
              <a:rPr lang="en-US" sz="1400" b="1" spc="200">
                <a:solidFill>
                  <a:srgbClr val="7C7ADF"/>
                </a:solidFill>
                <a:latin typeface="Poppins SemiBold" panose="00000700000000000000" pitchFamily="2" charset="0"/>
                <a:ea typeface="Open Sans" panose="020B0606030504020204" pitchFamily="34" charset="0"/>
                <a:cs typeface="Poppins SemiBold" panose="00000700000000000000" pitchFamily="2" charset="0"/>
              </a:rPr>
              <a:t>$55,00</a:t>
            </a:r>
          </a:p>
        </p:txBody>
      </p:sp>
      <p:sp>
        <p:nvSpPr>
          <p:cNvPr id="9" name="TextBox 8">
            <a:extLst>
              <a:ext uri="{FF2B5EF4-FFF2-40B4-BE49-F238E27FC236}">
                <a16:creationId xmlns:a16="http://schemas.microsoft.com/office/drawing/2014/main" id="{0FD60A69-A0AF-4F8A-BE80-A3D67ECE6D5A}"/>
              </a:ext>
            </a:extLst>
          </p:cNvPr>
          <p:cNvSpPr txBox="1"/>
          <p:nvPr/>
        </p:nvSpPr>
        <p:spPr>
          <a:xfrm>
            <a:off x="5708469" y="2622067"/>
            <a:ext cx="1726755" cy="261610"/>
          </a:xfrm>
          <a:prstGeom prst="rect">
            <a:avLst/>
          </a:prstGeom>
          <a:noFill/>
        </p:spPr>
        <p:txBody>
          <a:bodyPr wrap="none" rtlCol="0">
            <a:spAutoFit/>
          </a:bodyPr>
          <a:lstStyle/>
          <a:p>
            <a:r>
              <a:rPr lang="en-US" sz="1100" b="1" spc="200">
                <a:solidFill>
                  <a:schemeClr val="tx1">
                    <a:lumMod val="75000"/>
                    <a:lumOff val="25000"/>
                  </a:schemeClr>
                </a:solidFill>
                <a:latin typeface="Poppins SemiBold" panose="00000700000000000000" pitchFamily="2" charset="0"/>
                <a:ea typeface="Open Sans" panose="020B0606030504020204" pitchFamily="34" charset="0"/>
                <a:cs typeface="Poppins SemiBold" panose="00000700000000000000" pitchFamily="2" charset="0"/>
              </a:rPr>
              <a:t>Problem Sloving</a:t>
            </a:r>
          </a:p>
        </p:txBody>
      </p:sp>
      <p:sp>
        <p:nvSpPr>
          <p:cNvPr id="11" name="Rectangle 10">
            <a:extLst>
              <a:ext uri="{FF2B5EF4-FFF2-40B4-BE49-F238E27FC236}">
                <a16:creationId xmlns:a16="http://schemas.microsoft.com/office/drawing/2014/main" id="{89E06943-CB01-444C-A20D-DE930136EE46}"/>
              </a:ext>
            </a:extLst>
          </p:cNvPr>
          <p:cNvSpPr/>
          <p:nvPr/>
        </p:nvSpPr>
        <p:spPr>
          <a:xfrm>
            <a:off x="6488767" y="2806689"/>
            <a:ext cx="1972250" cy="548676"/>
          </a:xfrm>
          <a:prstGeom prst="rect">
            <a:avLst/>
          </a:prstGeom>
        </p:spPr>
        <p:txBody>
          <a:bodyPr wrap="square">
            <a:spAutoFit/>
          </a:bodyPr>
          <a:lstStyle/>
          <a:p>
            <a:pPr algn="r">
              <a:lnSpc>
                <a:spcPct val="150000"/>
              </a:lnSpc>
            </a:pPr>
            <a:r>
              <a:rPr lang="en-US" sz="1050">
                <a:solidFill>
                  <a:schemeClr val="tx1">
                    <a:lumMod val="50000"/>
                    <a:lumOff val="50000"/>
                  </a:schemeClr>
                </a:solidFill>
                <a:latin typeface="Muli" pitchFamily="2" charset="0"/>
                <a:ea typeface="Open Sans" panose="020B0606030504020204" pitchFamily="34" charset="0"/>
                <a:cs typeface="Open Sans" panose="020B0606030504020204" pitchFamily="34" charset="0"/>
              </a:rPr>
              <a:t>At vero eos et accusamus et iusto odio dignissimos.</a:t>
            </a:r>
          </a:p>
        </p:txBody>
      </p:sp>
      <p:sp>
        <p:nvSpPr>
          <p:cNvPr id="12" name="TextBox 11">
            <a:extLst>
              <a:ext uri="{FF2B5EF4-FFF2-40B4-BE49-F238E27FC236}">
                <a16:creationId xmlns:a16="http://schemas.microsoft.com/office/drawing/2014/main" id="{2C0A24DF-9F1B-46BF-9C33-6AC96C460C1F}"/>
              </a:ext>
            </a:extLst>
          </p:cNvPr>
          <p:cNvSpPr txBox="1"/>
          <p:nvPr/>
        </p:nvSpPr>
        <p:spPr>
          <a:xfrm>
            <a:off x="5708469" y="5338628"/>
            <a:ext cx="914033" cy="307777"/>
          </a:xfrm>
          <a:prstGeom prst="rect">
            <a:avLst/>
          </a:prstGeom>
          <a:noFill/>
        </p:spPr>
        <p:txBody>
          <a:bodyPr wrap="none" rtlCol="0">
            <a:spAutoFit/>
          </a:bodyPr>
          <a:lstStyle/>
          <a:p>
            <a:r>
              <a:rPr lang="en-US" sz="1400" b="1" spc="200">
                <a:solidFill>
                  <a:srgbClr val="7C7ADF"/>
                </a:solidFill>
                <a:latin typeface="Poppins SemiBold" panose="00000700000000000000" pitchFamily="2" charset="0"/>
                <a:ea typeface="Open Sans" panose="020B0606030504020204" pitchFamily="34" charset="0"/>
                <a:cs typeface="Poppins SemiBold" panose="00000700000000000000" pitchFamily="2" charset="0"/>
              </a:rPr>
              <a:t>$76,90</a:t>
            </a:r>
          </a:p>
        </p:txBody>
      </p:sp>
      <p:sp>
        <p:nvSpPr>
          <p:cNvPr id="13" name="TextBox 12">
            <a:extLst>
              <a:ext uri="{FF2B5EF4-FFF2-40B4-BE49-F238E27FC236}">
                <a16:creationId xmlns:a16="http://schemas.microsoft.com/office/drawing/2014/main" id="{96A74BF0-75D6-49C5-B06E-A3CC1937375A}"/>
              </a:ext>
            </a:extLst>
          </p:cNvPr>
          <p:cNvSpPr txBox="1"/>
          <p:nvPr/>
        </p:nvSpPr>
        <p:spPr>
          <a:xfrm>
            <a:off x="5708469" y="5700758"/>
            <a:ext cx="2111475" cy="261610"/>
          </a:xfrm>
          <a:prstGeom prst="rect">
            <a:avLst/>
          </a:prstGeom>
          <a:noFill/>
        </p:spPr>
        <p:txBody>
          <a:bodyPr wrap="none" rtlCol="0">
            <a:spAutoFit/>
          </a:bodyPr>
          <a:lstStyle/>
          <a:p>
            <a:r>
              <a:rPr lang="en-US" sz="1100" b="1" spc="200">
                <a:solidFill>
                  <a:schemeClr val="tx1">
                    <a:lumMod val="75000"/>
                    <a:lumOff val="25000"/>
                  </a:schemeClr>
                </a:solidFill>
                <a:latin typeface="Poppins SemiBold" panose="00000700000000000000" pitchFamily="2" charset="0"/>
                <a:ea typeface="Open Sans" panose="020B0606030504020204" pitchFamily="34" charset="0"/>
                <a:cs typeface="Poppins SemiBold" panose="00000700000000000000" pitchFamily="2" charset="0"/>
              </a:rPr>
              <a:t>Experience Creative</a:t>
            </a:r>
          </a:p>
        </p:txBody>
      </p:sp>
      <p:sp>
        <p:nvSpPr>
          <p:cNvPr id="14" name="Rectangle 13">
            <a:extLst>
              <a:ext uri="{FF2B5EF4-FFF2-40B4-BE49-F238E27FC236}">
                <a16:creationId xmlns:a16="http://schemas.microsoft.com/office/drawing/2014/main" id="{95D6F668-4635-4487-A515-B3774EE037CB}"/>
              </a:ext>
            </a:extLst>
          </p:cNvPr>
          <p:cNvSpPr/>
          <p:nvPr/>
        </p:nvSpPr>
        <p:spPr>
          <a:xfrm>
            <a:off x="6488767" y="5885380"/>
            <a:ext cx="1972250" cy="548676"/>
          </a:xfrm>
          <a:prstGeom prst="rect">
            <a:avLst/>
          </a:prstGeom>
        </p:spPr>
        <p:txBody>
          <a:bodyPr wrap="square">
            <a:spAutoFit/>
          </a:bodyPr>
          <a:lstStyle/>
          <a:p>
            <a:pPr algn="r">
              <a:lnSpc>
                <a:spcPct val="150000"/>
              </a:lnSpc>
            </a:pPr>
            <a:r>
              <a:rPr lang="en-US" sz="1050">
                <a:solidFill>
                  <a:schemeClr val="tx1">
                    <a:lumMod val="50000"/>
                    <a:lumOff val="50000"/>
                  </a:schemeClr>
                </a:solidFill>
                <a:latin typeface="Muli" pitchFamily="2" charset="0"/>
                <a:ea typeface="Open Sans" panose="020B0606030504020204" pitchFamily="34" charset="0"/>
                <a:cs typeface="Open Sans" panose="020B0606030504020204" pitchFamily="34" charset="0"/>
              </a:rPr>
              <a:t>At vero eos et accusamus et iusto odio dignissimos.</a:t>
            </a:r>
          </a:p>
        </p:txBody>
      </p:sp>
      <p:sp>
        <p:nvSpPr>
          <p:cNvPr id="17" name="TextBox 16">
            <a:extLst>
              <a:ext uri="{FF2B5EF4-FFF2-40B4-BE49-F238E27FC236}">
                <a16:creationId xmlns:a16="http://schemas.microsoft.com/office/drawing/2014/main" id="{E9A236B4-912B-409A-88E6-2AA00AA4A9B1}"/>
              </a:ext>
            </a:extLst>
          </p:cNvPr>
          <p:cNvSpPr txBox="1"/>
          <p:nvPr/>
        </p:nvSpPr>
        <p:spPr>
          <a:xfrm>
            <a:off x="8739052" y="2259937"/>
            <a:ext cx="942887" cy="307777"/>
          </a:xfrm>
          <a:prstGeom prst="rect">
            <a:avLst/>
          </a:prstGeom>
          <a:noFill/>
        </p:spPr>
        <p:txBody>
          <a:bodyPr wrap="none" rtlCol="0">
            <a:spAutoFit/>
          </a:bodyPr>
          <a:lstStyle/>
          <a:p>
            <a:r>
              <a:rPr lang="en-US" sz="1400" b="1" spc="200">
                <a:solidFill>
                  <a:srgbClr val="7C7ADF"/>
                </a:solidFill>
                <a:latin typeface="Poppins SemiBold" panose="00000700000000000000" pitchFamily="2" charset="0"/>
                <a:ea typeface="Open Sans" panose="020B0606030504020204" pitchFamily="34" charset="0"/>
                <a:cs typeface="Poppins SemiBold" panose="00000700000000000000" pitchFamily="2" charset="0"/>
              </a:rPr>
              <a:t>$85,50</a:t>
            </a:r>
          </a:p>
        </p:txBody>
      </p:sp>
      <p:sp>
        <p:nvSpPr>
          <p:cNvPr id="18" name="TextBox 17">
            <a:extLst>
              <a:ext uri="{FF2B5EF4-FFF2-40B4-BE49-F238E27FC236}">
                <a16:creationId xmlns:a16="http://schemas.microsoft.com/office/drawing/2014/main" id="{BEEC3609-DEE8-4909-A61A-AAD155DFE7A5}"/>
              </a:ext>
            </a:extLst>
          </p:cNvPr>
          <p:cNvSpPr txBox="1"/>
          <p:nvPr/>
        </p:nvSpPr>
        <p:spPr>
          <a:xfrm>
            <a:off x="8739052" y="2622067"/>
            <a:ext cx="1952779" cy="261610"/>
          </a:xfrm>
          <a:prstGeom prst="rect">
            <a:avLst/>
          </a:prstGeom>
          <a:noFill/>
        </p:spPr>
        <p:txBody>
          <a:bodyPr wrap="none" rtlCol="0">
            <a:spAutoFit/>
          </a:bodyPr>
          <a:lstStyle/>
          <a:p>
            <a:r>
              <a:rPr lang="en-US" sz="1100" b="1" spc="200">
                <a:solidFill>
                  <a:schemeClr val="tx1">
                    <a:lumMod val="75000"/>
                    <a:lumOff val="25000"/>
                  </a:schemeClr>
                </a:solidFill>
                <a:latin typeface="Poppins SemiBold" panose="00000700000000000000" pitchFamily="2" charset="0"/>
                <a:ea typeface="Open Sans" panose="020B0606030504020204" pitchFamily="34" charset="0"/>
                <a:cs typeface="Poppins SemiBold" panose="00000700000000000000" pitchFamily="2" charset="0"/>
              </a:rPr>
              <a:t>Achivement Works</a:t>
            </a:r>
          </a:p>
        </p:txBody>
      </p:sp>
      <p:sp>
        <p:nvSpPr>
          <p:cNvPr id="19" name="Rectangle 18">
            <a:extLst>
              <a:ext uri="{FF2B5EF4-FFF2-40B4-BE49-F238E27FC236}">
                <a16:creationId xmlns:a16="http://schemas.microsoft.com/office/drawing/2014/main" id="{F7763657-5C8F-4FCC-A30B-88057C69E4ED}"/>
              </a:ext>
            </a:extLst>
          </p:cNvPr>
          <p:cNvSpPr/>
          <p:nvPr/>
        </p:nvSpPr>
        <p:spPr>
          <a:xfrm>
            <a:off x="9519350" y="2806689"/>
            <a:ext cx="1972250" cy="548676"/>
          </a:xfrm>
          <a:prstGeom prst="rect">
            <a:avLst/>
          </a:prstGeom>
        </p:spPr>
        <p:txBody>
          <a:bodyPr wrap="square">
            <a:spAutoFit/>
          </a:bodyPr>
          <a:lstStyle/>
          <a:p>
            <a:pPr algn="r">
              <a:lnSpc>
                <a:spcPct val="150000"/>
              </a:lnSpc>
            </a:pPr>
            <a:r>
              <a:rPr lang="en-US" sz="1050">
                <a:solidFill>
                  <a:schemeClr val="tx1">
                    <a:lumMod val="50000"/>
                    <a:lumOff val="50000"/>
                  </a:schemeClr>
                </a:solidFill>
                <a:latin typeface="Muli" pitchFamily="2" charset="0"/>
                <a:ea typeface="Open Sans" panose="020B0606030504020204" pitchFamily="34" charset="0"/>
                <a:cs typeface="Open Sans" panose="020B0606030504020204" pitchFamily="34" charset="0"/>
              </a:rPr>
              <a:t>At vero eos et accusamus et iusto odio dignissimos.</a:t>
            </a:r>
          </a:p>
        </p:txBody>
      </p:sp>
      <p:sp>
        <p:nvSpPr>
          <p:cNvPr id="20" name="TextBox 19">
            <a:extLst>
              <a:ext uri="{FF2B5EF4-FFF2-40B4-BE49-F238E27FC236}">
                <a16:creationId xmlns:a16="http://schemas.microsoft.com/office/drawing/2014/main" id="{2F3D080B-C84B-4E1C-AA66-433CCE9776F5}"/>
              </a:ext>
            </a:extLst>
          </p:cNvPr>
          <p:cNvSpPr txBox="1"/>
          <p:nvPr/>
        </p:nvSpPr>
        <p:spPr>
          <a:xfrm>
            <a:off x="8739052" y="5338628"/>
            <a:ext cx="923651" cy="307777"/>
          </a:xfrm>
          <a:prstGeom prst="rect">
            <a:avLst/>
          </a:prstGeom>
          <a:noFill/>
        </p:spPr>
        <p:txBody>
          <a:bodyPr wrap="none" rtlCol="0">
            <a:spAutoFit/>
          </a:bodyPr>
          <a:lstStyle/>
          <a:p>
            <a:r>
              <a:rPr lang="en-US" sz="1400" b="1" spc="200">
                <a:solidFill>
                  <a:srgbClr val="7C7ADF"/>
                </a:solidFill>
                <a:latin typeface="Poppins SemiBold" panose="00000700000000000000" pitchFamily="2" charset="0"/>
                <a:ea typeface="Open Sans" panose="020B0606030504020204" pitchFamily="34" charset="0"/>
                <a:cs typeface="Poppins SemiBold" panose="00000700000000000000" pitchFamily="2" charset="0"/>
              </a:rPr>
              <a:t>$45,70</a:t>
            </a:r>
          </a:p>
        </p:txBody>
      </p:sp>
      <p:sp>
        <p:nvSpPr>
          <p:cNvPr id="21" name="TextBox 20">
            <a:extLst>
              <a:ext uri="{FF2B5EF4-FFF2-40B4-BE49-F238E27FC236}">
                <a16:creationId xmlns:a16="http://schemas.microsoft.com/office/drawing/2014/main" id="{719FD61A-EEEF-4CDC-912B-76F70D51F799}"/>
              </a:ext>
            </a:extLst>
          </p:cNvPr>
          <p:cNvSpPr txBox="1"/>
          <p:nvPr/>
        </p:nvSpPr>
        <p:spPr>
          <a:xfrm>
            <a:off x="8739052" y="5700758"/>
            <a:ext cx="1843774" cy="261610"/>
          </a:xfrm>
          <a:prstGeom prst="rect">
            <a:avLst/>
          </a:prstGeom>
          <a:noFill/>
        </p:spPr>
        <p:txBody>
          <a:bodyPr wrap="none" rtlCol="0">
            <a:spAutoFit/>
          </a:bodyPr>
          <a:lstStyle/>
          <a:p>
            <a:r>
              <a:rPr lang="en-US" sz="1100" b="1" spc="200">
                <a:solidFill>
                  <a:schemeClr val="tx1">
                    <a:lumMod val="75000"/>
                    <a:lumOff val="25000"/>
                  </a:schemeClr>
                </a:solidFill>
                <a:latin typeface="Poppins SemiBold" panose="00000700000000000000" pitchFamily="2" charset="0"/>
                <a:ea typeface="Open Sans" panose="020B0606030504020204" pitchFamily="34" charset="0"/>
                <a:cs typeface="Poppins SemiBold" panose="00000700000000000000" pitchFamily="2" charset="0"/>
              </a:rPr>
              <a:t>Wroking Creative</a:t>
            </a:r>
          </a:p>
        </p:txBody>
      </p:sp>
      <p:sp>
        <p:nvSpPr>
          <p:cNvPr id="22" name="Rectangle 21">
            <a:extLst>
              <a:ext uri="{FF2B5EF4-FFF2-40B4-BE49-F238E27FC236}">
                <a16:creationId xmlns:a16="http://schemas.microsoft.com/office/drawing/2014/main" id="{ACF31925-0781-4EED-884C-56F732875EFA}"/>
              </a:ext>
            </a:extLst>
          </p:cNvPr>
          <p:cNvSpPr/>
          <p:nvPr/>
        </p:nvSpPr>
        <p:spPr>
          <a:xfrm>
            <a:off x="9519350" y="5885380"/>
            <a:ext cx="1972250" cy="548676"/>
          </a:xfrm>
          <a:prstGeom prst="rect">
            <a:avLst/>
          </a:prstGeom>
        </p:spPr>
        <p:txBody>
          <a:bodyPr wrap="square">
            <a:spAutoFit/>
          </a:bodyPr>
          <a:lstStyle/>
          <a:p>
            <a:pPr algn="r">
              <a:lnSpc>
                <a:spcPct val="150000"/>
              </a:lnSpc>
            </a:pPr>
            <a:r>
              <a:rPr lang="en-US" sz="1050">
                <a:solidFill>
                  <a:schemeClr val="tx1">
                    <a:lumMod val="50000"/>
                    <a:lumOff val="50000"/>
                  </a:schemeClr>
                </a:solidFill>
                <a:latin typeface="Muli" pitchFamily="2" charset="0"/>
                <a:ea typeface="Open Sans" panose="020B0606030504020204" pitchFamily="34" charset="0"/>
                <a:cs typeface="Open Sans" panose="020B0606030504020204" pitchFamily="34" charset="0"/>
              </a:rPr>
              <a:t>At vero eos et accusamus et iusto odio dignissimos.</a:t>
            </a:r>
          </a:p>
        </p:txBody>
      </p:sp>
      <p:sp>
        <p:nvSpPr>
          <p:cNvPr id="24" name="TextBox 23">
            <a:extLst>
              <a:ext uri="{FF2B5EF4-FFF2-40B4-BE49-F238E27FC236}">
                <a16:creationId xmlns:a16="http://schemas.microsoft.com/office/drawing/2014/main" id="{0988AFD9-EF6A-48A7-B1AD-3B1DEC7187C6}"/>
              </a:ext>
            </a:extLst>
          </p:cNvPr>
          <p:cNvSpPr txBox="1"/>
          <p:nvPr/>
        </p:nvSpPr>
        <p:spPr>
          <a:xfrm>
            <a:off x="950554" y="1813189"/>
            <a:ext cx="3913450" cy="523220"/>
          </a:xfrm>
          <a:prstGeom prst="rect">
            <a:avLst/>
          </a:prstGeom>
          <a:noFill/>
        </p:spPr>
        <p:txBody>
          <a:bodyPr wrap="square" rtlCol="0">
            <a:spAutoFit/>
          </a:bodyPr>
          <a:lstStyle/>
          <a:p>
            <a:r>
              <a:rPr lang="en-US" sz="2800" b="1">
                <a:solidFill>
                  <a:schemeClr val="tx1">
                    <a:lumMod val="85000"/>
                    <a:lumOff val="15000"/>
                  </a:schemeClr>
                </a:solidFill>
                <a:latin typeface="Poppins" panose="00000500000000000000" pitchFamily="2" charset="0"/>
                <a:cs typeface="Poppins" panose="00000500000000000000" pitchFamily="2" charset="0"/>
              </a:rPr>
              <a:t>Success Way</a:t>
            </a:r>
            <a:endParaRPr lang="en-ID" sz="2800" b="1" dirty="0">
              <a:solidFill>
                <a:schemeClr val="tx1">
                  <a:lumMod val="85000"/>
                  <a:lumOff val="15000"/>
                </a:schemeClr>
              </a:solidFill>
              <a:latin typeface="Poppins" panose="00000500000000000000" pitchFamily="2" charset="0"/>
              <a:cs typeface="Poppins" panose="00000500000000000000" pitchFamily="2" charset="0"/>
            </a:endParaRPr>
          </a:p>
        </p:txBody>
      </p:sp>
      <p:sp>
        <p:nvSpPr>
          <p:cNvPr id="26" name="TextBox 25">
            <a:extLst>
              <a:ext uri="{FF2B5EF4-FFF2-40B4-BE49-F238E27FC236}">
                <a16:creationId xmlns:a16="http://schemas.microsoft.com/office/drawing/2014/main" id="{DC7DDC29-3CE8-406F-8AD1-1540296FF6E4}"/>
              </a:ext>
            </a:extLst>
          </p:cNvPr>
          <p:cNvSpPr txBox="1"/>
          <p:nvPr/>
        </p:nvSpPr>
        <p:spPr>
          <a:xfrm>
            <a:off x="950554" y="1536190"/>
            <a:ext cx="2122697" cy="276999"/>
          </a:xfrm>
          <a:prstGeom prst="rect">
            <a:avLst/>
          </a:prstGeom>
          <a:noFill/>
        </p:spPr>
        <p:txBody>
          <a:bodyPr wrap="none" rtlCol="0">
            <a:spAutoFit/>
          </a:bodyPr>
          <a:lstStyle/>
          <a:p>
            <a:r>
              <a:rPr lang="en-US" sz="1200" b="1" spc="200">
                <a:solidFill>
                  <a:srgbClr val="7C7ADF"/>
                </a:solidFill>
                <a:latin typeface="Poppins SemiBold" panose="00000700000000000000" pitchFamily="2" charset="0"/>
                <a:ea typeface="Open Sans" panose="020B0606030504020204" pitchFamily="34" charset="0"/>
                <a:cs typeface="Poppins SemiBold" panose="00000700000000000000" pitchFamily="2" charset="0"/>
              </a:rPr>
              <a:t>Portfolio of Vintela</a:t>
            </a:r>
          </a:p>
        </p:txBody>
      </p:sp>
      <p:sp>
        <p:nvSpPr>
          <p:cNvPr id="28" name="Rectangle 27">
            <a:extLst>
              <a:ext uri="{FF2B5EF4-FFF2-40B4-BE49-F238E27FC236}">
                <a16:creationId xmlns:a16="http://schemas.microsoft.com/office/drawing/2014/main" id="{B5814DBA-7EF8-4D20-98A8-6E693284432C}"/>
              </a:ext>
            </a:extLst>
          </p:cNvPr>
          <p:cNvSpPr/>
          <p:nvPr/>
        </p:nvSpPr>
        <p:spPr>
          <a:xfrm>
            <a:off x="924979" y="2395576"/>
            <a:ext cx="3913451" cy="1033424"/>
          </a:xfrm>
          <a:prstGeom prst="rect">
            <a:avLst/>
          </a:prstGeom>
        </p:spPr>
        <p:txBody>
          <a:bodyPr wrap="square">
            <a:spAutoFit/>
          </a:bodyPr>
          <a:lstStyle/>
          <a:p>
            <a:pPr algn="just">
              <a:lnSpc>
                <a:spcPct val="150000"/>
              </a:lnSpc>
            </a:pPr>
            <a:r>
              <a:rPr lang="en-US" sz="1050">
                <a:solidFill>
                  <a:schemeClr val="tx1">
                    <a:lumMod val="50000"/>
                    <a:lumOff val="50000"/>
                  </a:schemeClr>
                </a:solidFill>
                <a:latin typeface="Muli" pitchFamily="2" charset="0"/>
                <a:ea typeface="Open Sans" panose="020B0606030504020204" pitchFamily="34" charset="0"/>
                <a:cs typeface="Open Sans" panose="020B0606030504020204" pitchFamily="34" charset="0"/>
              </a:rPr>
              <a:t>At vero eos et accusamus et iusto odio dignissimos ducim blanditiis. ise praesentium voluptatum deleatque corrupti quos dolores et quas et molestias excepturi sint occaecati ducim blanditiis. ise praesentium.</a:t>
            </a:r>
          </a:p>
        </p:txBody>
      </p:sp>
      <p:sp>
        <p:nvSpPr>
          <p:cNvPr id="30" name="TextBox 29">
            <a:extLst>
              <a:ext uri="{FF2B5EF4-FFF2-40B4-BE49-F238E27FC236}">
                <a16:creationId xmlns:a16="http://schemas.microsoft.com/office/drawing/2014/main" id="{E885D293-196E-4A5E-B53A-98AE520BDF9E}"/>
              </a:ext>
            </a:extLst>
          </p:cNvPr>
          <p:cNvSpPr txBox="1"/>
          <p:nvPr/>
        </p:nvSpPr>
        <p:spPr>
          <a:xfrm>
            <a:off x="950554" y="3468174"/>
            <a:ext cx="1848583" cy="261610"/>
          </a:xfrm>
          <a:prstGeom prst="rect">
            <a:avLst/>
          </a:prstGeom>
          <a:noFill/>
        </p:spPr>
        <p:txBody>
          <a:bodyPr wrap="none" rtlCol="0">
            <a:spAutoFit/>
          </a:bodyPr>
          <a:lstStyle/>
          <a:p>
            <a:pPr marL="171450" indent="-171450">
              <a:buFont typeface="Wingdings" panose="05000000000000000000" pitchFamily="2" charset="2"/>
              <a:buChar char="ü"/>
            </a:pPr>
            <a:r>
              <a:rPr lang="en-US" sz="1100" b="1" spc="200">
                <a:solidFill>
                  <a:srgbClr val="7C7ADF"/>
                </a:solidFill>
                <a:latin typeface="Poppins SemiBold" panose="00000700000000000000" pitchFamily="2" charset="0"/>
                <a:ea typeface="Open Sans" panose="020B0606030504020204" pitchFamily="34" charset="0"/>
                <a:cs typeface="Poppins SemiBold" panose="00000700000000000000" pitchFamily="2" charset="0"/>
              </a:rPr>
              <a:t>Insert your text</a:t>
            </a:r>
          </a:p>
        </p:txBody>
      </p:sp>
      <p:sp>
        <p:nvSpPr>
          <p:cNvPr id="32" name="Rectangle 31">
            <a:extLst>
              <a:ext uri="{FF2B5EF4-FFF2-40B4-BE49-F238E27FC236}">
                <a16:creationId xmlns:a16="http://schemas.microsoft.com/office/drawing/2014/main" id="{B408A721-0D5C-4119-AFA7-51F4CB220808}"/>
              </a:ext>
            </a:extLst>
          </p:cNvPr>
          <p:cNvSpPr/>
          <p:nvPr/>
        </p:nvSpPr>
        <p:spPr>
          <a:xfrm>
            <a:off x="924979" y="3768958"/>
            <a:ext cx="3913451" cy="548676"/>
          </a:xfrm>
          <a:prstGeom prst="rect">
            <a:avLst/>
          </a:prstGeom>
        </p:spPr>
        <p:txBody>
          <a:bodyPr wrap="square">
            <a:spAutoFit/>
          </a:bodyPr>
          <a:lstStyle/>
          <a:p>
            <a:pPr algn="just">
              <a:lnSpc>
                <a:spcPct val="150000"/>
              </a:lnSpc>
            </a:pPr>
            <a:r>
              <a:rPr lang="en-US" sz="1050">
                <a:solidFill>
                  <a:schemeClr val="tx1">
                    <a:lumMod val="50000"/>
                    <a:lumOff val="50000"/>
                  </a:schemeClr>
                </a:solidFill>
                <a:latin typeface="Muli" pitchFamily="2" charset="0"/>
                <a:ea typeface="Open Sans" panose="020B0606030504020204" pitchFamily="34" charset="0"/>
                <a:cs typeface="Open Sans" panose="020B0606030504020204" pitchFamily="34" charset="0"/>
              </a:rPr>
              <a:t>At vero eos et accusamus et iusto odio dignissimos ducim blanditiis. ise praesentium voluptatum deleatque corrupti.</a:t>
            </a:r>
          </a:p>
        </p:txBody>
      </p:sp>
      <p:sp>
        <p:nvSpPr>
          <p:cNvPr id="33" name="TextBox 32">
            <a:extLst>
              <a:ext uri="{FF2B5EF4-FFF2-40B4-BE49-F238E27FC236}">
                <a16:creationId xmlns:a16="http://schemas.microsoft.com/office/drawing/2014/main" id="{AFF3A927-3528-44C5-A0FB-BEF1A1AAA17E}"/>
              </a:ext>
            </a:extLst>
          </p:cNvPr>
          <p:cNvSpPr txBox="1"/>
          <p:nvPr/>
        </p:nvSpPr>
        <p:spPr>
          <a:xfrm>
            <a:off x="950554" y="4395982"/>
            <a:ext cx="1848583" cy="261610"/>
          </a:xfrm>
          <a:prstGeom prst="rect">
            <a:avLst/>
          </a:prstGeom>
          <a:noFill/>
        </p:spPr>
        <p:txBody>
          <a:bodyPr wrap="none" rtlCol="0">
            <a:spAutoFit/>
          </a:bodyPr>
          <a:lstStyle/>
          <a:p>
            <a:pPr marL="171450" indent="-171450">
              <a:buFont typeface="Wingdings" panose="05000000000000000000" pitchFamily="2" charset="2"/>
              <a:buChar char="ü"/>
            </a:pPr>
            <a:r>
              <a:rPr lang="en-US" sz="1100" b="1" spc="200">
                <a:solidFill>
                  <a:srgbClr val="7C7ADF"/>
                </a:solidFill>
                <a:latin typeface="Poppins SemiBold" panose="00000700000000000000" pitchFamily="2" charset="0"/>
                <a:ea typeface="Open Sans" panose="020B0606030504020204" pitchFamily="34" charset="0"/>
                <a:cs typeface="Poppins SemiBold" panose="00000700000000000000" pitchFamily="2" charset="0"/>
              </a:rPr>
              <a:t>Insert your text</a:t>
            </a:r>
          </a:p>
        </p:txBody>
      </p:sp>
      <p:sp>
        <p:nvSpPr>
          <p:cNvPr id="34" name="Rectangle 33">
            <a:extLst>
              <a:ext uri="{FF2B5EF4-FFF2-40B4-BE49-F238E27FC236}">
                <a16:creationId xmlns:a16="http://schemas.microsoft.com/office/drawing/2014/main" id="{A35480B1-5A68-437A-B641-0C32A0E9EB34}"/>
              </a:ext>
            </a:extLst>
          </p:cNvPr>
          <p:cNvSpPr/>
          <p:nvPr/>
        </p:nvSpPr>
        <p:spPr>
          <a:xfrm>
            <a:off x="924979" y="4696766"/>
            <a:ext cx="3913451" cy="548676"/>
          </a:xfrm>
          <a:prstGeom prst="rect">
            <a:avLst/>
          </a:prstGeom>
        </p:spPr>
        <p:txBody>
          <a:bodyPr wrap="square">
            <a:spAutoFit/>
          </a:bodyPr>
          <a:lstStyle/>
          <a:p>
            <a:pPr algn="just">
              <a:lnSpc>
                <a:spcPct val="150000"/>
              </a:lnSpc>
            </a:pPr>
            <a:r>
              <a:rPr lang="en-US" sz="1050">
                <a:solidFill>
                  <a:schemeClr val="tx1">
                    <a:lumMod val="50000"/>
                    <a:lumOff val="50000"/>
                  </a:schemeClr>
                </a:solidFill>
                <a:latin typeface="Muli" pitchFamily="2" charset="0"/>
                <a:ea typeface="Open Sans" panose="020B0606030504020204" pitchFamily="34" charset="0"/>
                <a:cs typeface="Open Sans" panose="020B0606030504020204" pitchFamily="34" charset="0"/>
              </a:rPr>
              <a:t>At vero eos et accusamus et iusto odio dignissimos ducim blanditiis. ise praesentium voluptatum deleatque corrupti.</a:t>
            </a:r>
          </a:p>
        </p:txBody>
      </p:sp>
      <p:grpSp>
        <p:nvGrpSpPr>
          <p:cNvPr id="47" name="Group 46">
            <a:extLst>
              <a:ext uri="{FF2B5EF4-FFF2-40B4-BE49-F238E27FC236}">
                <a16:creationId xmlns:a16="http://schemas.microsoft.com/office/drawing/2014/main" id="{746E6938-3631-4B0E-8F4D-D0CF2C2E0F89}"/>
              </a:ext>
            </a:extLst>
          </p:cNvPr>
          <p:cNvGrpSpPr/>
          <p:nvPr/>
        </p:nvGrpSpPr>
        <p:grpSpPr>
          <a:xfrm rot="3600000">
            <a:off x="11214417" y="3299135"/>
            <a:ext cx="680285" cy="932741"/>
            <a:chOff x="2043597" y="4413279"/>
            <a:chExt cx="1588632" cy="1259138"/>
          </a:xfrm>
          <a:effectLst>
            <a:outerShdw blurRad="228600" dist="431800" dir="2700000" algn="tl" rotWithShape="0">
              <a:prstClr val="black">
                <a:alpha val="17000"/>
              </a:prstClr>
            </a:outerShdw>
          </a:effectLst>
        </p:grpSpPr>
        <p:sp>
          <p:nvSpPr>
            <p:cNvPr id="48" name="Freeform 13">
              <a:extLst>
                <a:ext uri="{FF2B5EF4-FFF2-40B4-BE49-F238E27FC236}">
                  <a16:creationId xmlns:a16="http://schemas.microsoft.com/office/drawing/2014/main" id="{7FB928C2-746C-417C-A7AE-E87E4F9CFB8D}"/>
                </a:ext>
              </a:extLst>
            </p:cNvPr>
            <p:cNvSpPr>
              <a:spLocks/>
            </p:cNvSpPr>
            <p:nvPr/>
          </p:nvSpPr>
          <p:spPr bwMode="auto">
            <a:xfrm>
              <a:off x="2043597" y="4413279"/>
              <a:ext cx="1588632" cy="571907"/>
            </a:xfrm>
            <a:custGeom>
              <a:avLst/>
              <a:gdLst>
                <a:gd name="T0" fmla="*/ 675 w 1350"/>
                <a:gd name="T1" fmla="*/ 486 h 486"/>
                <a:gd name="T2" fmla="*/ 0 w 1350"/>
                <a:gd name="T3" fmla="*/ 242 h 486"/>
                <a:gd name="T4" fmla="*/ 675 w 1350"/>
                <a:gd name="T5" fmla="*/ 0 h 486"/>
                <a:gd name="T6" fmla="*/ 1350 w 1350"/>
                <a:gd name="T7" fmla="*/ 242 h 486"/>
                <a:gd name="T8" fmla="*/ 675 w 1350"/>
                <a:gd name="T9" fmla="*/ 486 h 486"/>
              </a:gdLst>
              <a:ahLst/>
              <a:cxnLst>
                <a:cxn ang="0">
                  <a:pos x="T0" y="T1"/>
                </a:cxn>
                <a:cxn ang="0">
                  <a:pos x="T2" y="T3"/>
                </a:cxn>
                <a:cxn ang="0">
                  <a:pos x="T4" y="T5"/>
                </a:cxn>
                <a:cxn ang="0">
                  <a:pos x="T6" y="T7"/>
                </a:cxn>
                <a:cxn ang="0">
                  <a:pos x="T8" y="T9"/>
                </a:cxn>
              </a:cxnLst>
              <a:rect l="0" t="0" r="r" b="b"/>
              <a:pathLst>
                <a:path w="1350" h="486">
                  <a:moveTo>
                    <a:pt x="675" y="486"/>
                  </a:moveTo>
                  <a:lnTo>
                    <a:pt x="0" y="242"/>
                  </a:lnTo>
                  <a:lnTo>
                    <a:pt x="675" y="0"/>
                  </a:lnTo>
                  <a:lnTo>
                    <a:pt x="1350" y="242"/>
                  </a:lnTo>
                  <a:lnTo>
                    <a:pt x="675" y="486"/>
                  </a:lnTo>
                  <a:close/>
                </a:path>
              </a:pathLst>
            </a:custGeom>
            <a:solidFill>
              <a:srgbClr val="7A06AE"/>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sp>
          <p:nvSpPr>
            <p:cNvPr id="49" name="Freeform 15">
              <a:extLst>
                <a:ext uri="{FF2B5EF4-FFF2-40B4-BE49-F238E27FC236}">
                  <a16:creationId xmlns:a16="http://schemas.microsoft.com/office/drawing/2014/main" id="{EB8AC7D7-D7D9-4C4D-A6B4-9E59B84E1B63}"/>
                </a:ext>
              </a:extLst>
            </p:cNvPr>
            <p:cNvSpPr>
              <a:spLocks/>
            </p:cNvSpPr>
            <p:nvPr/>
          </p:nvSpPr>
          <p:spPr bwMode="auto">
            <a:xfrm>
              <a:off x="2837913" y="4698056"/>
              <a:ext cx="794316" cy="974361"/>
            </a:xfrm>
            <a:custGeom>
              <a:avLst/>
              <a:gdLst>
                <a:gd name="T0" fmla="*/ 0 w 675"/>
                <a:gd name="T1" fmla="*/ 828 h 828"/>
                <a:gd name="T2" fmla="*/ 0 w 675"/>
                <a:gd name="T3" fmla="*/ 244 h 828"/>
                <a:gd name="T4" fmla="*/ 675 w 675"/>
                <a:gd name="T5" fmla="*/ 0 h 828"/>
                <a:gd name="T6" fmla="*/ 0 w 675"/>
                <a:gd name="T7" fmla="*/ 828 h 828"/>
              </a:gdLst>
              <a:ahLst/>
              <a:cxnLst>
                <a:cxn ang="0">
                  <a:pos x="T0" y="T1"/>
                </a:cxn>
                <a:cxn ang="0">
                  <a:pos x="T2" y="T3"/>
                </a:cxn>
                <a:cxn ang="0">
                  <a:pos x="T4" y="T5"/>
                </a:cxn>
                <a:cxn ang="0">
                  <a:pos x="T6" y="T7"/>
                </a:cxn>
              </a:cxnLst>
              <a:rect l="0" t="0" r="r" b="b"/>
              <a:pathLst>
                <a:path w="675" h="828">
                  <a:moveTo>
                    <a:pt x="0" y="828"/>
                  </a:moveTo>
                  <a:lnTo>
                    <a:pt x="0" y="244"/>
                  </a:lnTo>
                  <a:lnTo>
                    <a:pt x="675" y="0"/>
                  </a:lnTo>
                  <a:lnTo>
                    <a:pt x="0" y="828"/>
                  </a:lnTo>
                  <a:close/>
                </a:path>
              </a:pathLst>
            </a:custGeom>
            <a:solidFill>
              <a:srgbClr val="C144FA"/>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sp>
          <p:nvSpPr>
            <p:cNvPr id="50" name="Freeform 16">
              <a:extLst>
                <a:ext uri="{FF2B5EF4-FFF2-40B4-BE49-F238E27FC236}">
                  <a16:creationId xmlns:a16="http://schemas.microsoft.com/office/drawing/2014/main" id="{0F3DA2EC-C5E2-4C8D-89D3-346CE9E1ABF1}"/>
                </a:ext>
              </a:extLst>
            </p:cNvPr>
            <p:cNvSpPr>
              <a:spLocks/>
            </p:cNvSpPr>
            <p:nvPr/>
          </p:nvSpPr>
          <p:spPr bwMode="auto">
            <a:xfrm>
              <a:off x="2043597" y="4698056"/>
              <a:ext cx="794316" cy="974361"/>
            </a:xfrm>
            <a:custGeom>
              <a:avLst/>
              <a:gdLst>
                <a:gd name="T0" fmla="*/ 675 w 675"/>
                <a:gd name="T1" fmla="*/ 828 h 828"/>
                <a:gd name="T2" fmla="*/ 675 w 675"/>
                <a:gd name="T3" fmla="*/ 244 h 828"/>
                <a:gd name="T4" fmla="*/ 0 w 675"/>
                <a:gd name="T5" fmla="*/ 0 h 828"/>
                <a:gd name="T6" fmla="*/ 675 w 675"/>
                <a:gd name="T7" fmla="*/ 828 h 828"/>
              </a:gdLst>
              <a:ahLst/>
              <a:cxnLst>
                <a:cxn ang="0">
                  <a:pos x="T0" y="T1"/>
                </a:cxn>
                <a:cxn ang="0">
                  <a:pos x="T2" y="T3"/>
                </a:cxn>
                <a:cxn ang="0">
                  <a:pos x="T4" y="T5"/>
                </a:cxn>
                <a:cxn ang="0">
                  <a:pos x="T6" y="T7"/>
                </a:cxn>
              </a:cxnLst>
              <a:rect l="0" t="0" r="r" b="b"/>
              <a:pathLst>
                <a:path w="675" h="828">
                  <a:moveTo>
                    <a:pt x="675" y="828"/>
                  </a:moveTo>
                  <a:lnTo>
                    <a:pt x="675" y="244"/>
                  </a:lnTo>
                  <a:lnTo>
                    <a:pt x="0" y="0"/>
                  </a:lnTo>
                  <a:lnTo>
                    <a:pt x="675" y="828"/>
                  </a:lnTo>
                  <a:close/>
                </a:path>
              </a:pathLst>
            </a:custGeom>
            <a:solidFill>
              <a:srgbClr val="AF12F7"/>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grpSp>
      <p:sp>
        <p:nvSpPr>
          <p:cNvPr id="3" name="Picture Placeholder 2">
            <a:extLst>
              <a:ext uri="{FF2B5EF4-FFF2-40B4-BE49-F238E27FC236}">
                <a16:creationId xmlns:a16="http://schemas.microsoft.com/office/drawing/2014/main" id="{658F2F98-538D-4E2B-B712-4CE87E27690E}"/>
              </a:ext>
            </a:extLst>
          </p:cNvPr>
          <p:cNvSpPr>
            <a:spLocks noGrp="1"/>
          </p:cNvSpPr>
          <p:nvPr>
            <p:ph type="pic" sz="quarter" idx="26"/>
          </p:nvPr>
        </p:nvSpPr>
        <p:spPr/>
      </p:sp>
      <p:sp>
        <p:nvSpPr>
          <p:cNvPr id="5" name="Picture Placeholder 4">
            <a:extLst>
              <a:ext uri="{FF2B5EF4-FFF2-40B4-BE49-F238E27FC236}">
                <a16:creationId xmlns:a16="http://schemas.microsoft.com/office/drawing/2014/main" id="{35A7F644-7DC1-499F-9A7D-8AF364B0D771}"/>
              </a:ext>
            </a:extLst>
          </p:cNvPr>
          <p:cNvSpPr>
            <a:spLocks noGrp="1"/>
          </p:cNvSpPr>
          <p:nvPr>
            <p:ph type="pic" sz="quarter" idx="25"/>
          </p:nvPr>
        </p:nvSpPr>
        <p:spPr/>
      </p:sp>
      <p:sp>
        <p:nvSpPr>
          <p:cNvPr id="15" name="Picture Placeholder 14">
            <a:extLst>
              <a:ext uri="{FF2B5EF4-FFF2-40B4-BE49-F238E27FC236}">
                <a16:creationId xmlns:a16="http://schemas.microsoft.com/office/drawing/2014/main" id="{7B28F4AB-6E8D-4F97-897A-99AC37B809A5}"/>
              </a:ext>
            </a:extLst>
          </p:cNvPr>
          <p:cNvSpPr>
            <a:spLocks noGrp="1"/>
          </p:cNvSpPr>
          <p:nvPr>
            <p:ph type="pic" sz="quarter" idx="28"/>
          </p:nvPr>
        </p:nvSpPr>
        <p:spPr/>
      </p:sp>
    </p:spTree>
    <p:extLst>
      <p:ext uri="{BB962C8B-B14F-4D97-AF65-F5344CB8AC3E}">
        <p14:creationId xmlns:p14="http://schemas.microsoft.com/office/powerpoint/2010/main" val="158923865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E8FE7E28-8CC3-4589-BE82-BCCEC783263D}"/>
              </a:ext>
            </a:extLst>
          </p:cNvPr>
          <p:cNvSpPr>
            <a:spLocks noGrp="1"/>
          </p:cNvSpPr>
          <p:nvPr>
            <p:ph type="pic" sz="quarter" idx="12"/>
          </p:nvPr>
        </p:nvSpPr>
        <p:spPr/>
      </p:sp>
      <p:sp>
        <p:nvSpPr>
          <p:cNvPr id="5" name="Picture Placeholder 4">
            <a:extLst>
              <a:ext uri="{FF2B5EF4-FFF2-40B4-BE49-F238E27FC236}">
                <a16:creationId xmlns:a16="http://schemas.microsoft.com/office/drawing/2014/main" id="{C25FFD55-251C-41A4-8C5F-03A0BF9E0DF3}"/>
              </a:ext>
            </a:extLst>
          </p:cNvPr>
          <p:cNvSpPr>
            <a:spLocks noGrp="1"/>
          </p:cNvSpPr>
          <p:nvPr>
            <p:ph type="pic" sz="quarter" idx="15"/>
          </p:nvPr>
        </p:nvSpPr>
        <p:spPr/>
      </p:sp>
      <p:sp>
        <p:nvSpPr>
          <p:cNvPr id="7" name="Picture Placeholder 6">
            <a:extLst>
              <a:ext uri="{FF2B5EF4-FFF2-40B4-BE49-F238E27FC236}">
                <a16:creationId xmlns:a16="http://schemas.microsoft.com/office/drawing/2014/main" id="{788291B7-3D2F-47A0-AB90-9DE32BFEF4BA}"/>
              </a:ext>
            </a:extLst>
          </p:cNvPr>
          <p:cNvSpPr>
            <a:spLocks noGrp="1"/>
          </p:cNvSpPr>
          <p:nvPr>
            <p:ph type="pic" sz="quarter" idx="26"/>
          </p:nvPr>
        </p:nvSpPr>
        <p:spPr/>
      </p:sp>
      <p:sp>
        <p:nvSpPr>
          <p:cNvPr id="9" name="Picture Placeholder 8">
            <a:extLst>
              <a:ext uri="{FF2B5EF4-FFF2-40B4-BE49-F238E27FC236}">
                <a16:creationId xmlns:a16="http://schemas.microsoft.com/office/drawing/2014/main" id="{39B57043-EB5C-4BBE-98F5-A55749EDD13A}"/>
              </a:ext>
            </a:extLst>
          </p:cNvPr>
          <p:cNvSpPr>
            <a:spLocks noGrp="1"/>
          </p:cNvSpPr>
          <p:nvPr>
            <p:ph type="pic" sz="quarter" idx="27"/>
          </p:nvPr>
        </p:nvSpPr>
        <p:spPr/>
      </p:sp>
      <p:sp>
        <p:nvSpPr>
          <p:cNvPr id="11" name="Picture Placeholder 10">
            <a:extLst>
              <a:ext uri="{FF2B5EF4-FFF2-40B4-BE49-F238E27FC236}">
                <a16:creationId xmlns:a16="http://schemas.microsoft.com/office/drawing/2014/main" id="{56980482-66D0-4608-910B-8E32CCD7FE31}"/>
              </a:ext>
            </a:extLst>
          </p:cNvPr>
          <p:cNvSpPr>
            <a:spLocks noGrp="1"/>
          </p:cNvSpPr>
          <p:nvPr>
            <p:ph type="pic" sz="quarter" idx="28"/>
          </p:nvPr>
        </p:nvSpPr>
        <p:spPr/>
      </p:sp>
      <p:sp>
        <p:nvSpPr>
          <p:cNvPr id="14" name="Picture Placeholder 13">
            <a:extLst>
              <a:ext uri="{FF2B5EF4-FFF2-40B4-BE49-F238E27FC236}">
                <a16:creationId xmlns:a16="http://schemas.microsoft.com/office/drawing/2014/main" id="{0EE6D47B-AB1A-4898-829B-086BB36D0C34}"/>
              </a:ext>
            </a:extLst>
          </p:cNvPr>
          <p:cNvSpPr>
            <a:spLocks noGrp="1"/>
          </p:cNvSpPr>
          <p:nvPr>
            <p:ph type="pic" sz="quarter" idx="29"/>
          </p:nvPr>
        </p:nvSpPr>
        <p:spPr/>
      </p:sp>
      <p:sp>
        <p:nvSpPr>
          <p:cNvPr id="75" name="Rectangle 74">
            <a:extLst>
              <a:ext uri="{FF2B5EF4-FFF2-40B4-BE49-F238E27FC236}">
                <a16:creationId xmlns:a16="http://schemas.microsoft.com/office/drawing/2014/main" id="{BE1AF70B-B114-471A-B751-C60F3FB3D3A7}"/>
              </a:ext>
            </a:extLst>
          </p:cNvPr>
          <p:cNvSpPr/>
          <p:nvPr/>
        </p:nvSpPr>
        <p:spPr>
          <a:xfrm>
            <a:off x="2393326" y="4523504"/>
            <a:ext cx="7439788" cy="548676"/>
          </a:xfrm>
          <a:prstGeom prst="rect">
            <a:avLst/>
          </a:prstGeom>
        </p:spPr>
        <p:txBody>
          <a:bodyPr wrap="square">
            <a:spAutoFit/>
          </a:bodyPr>
          <a:lstStyle/>
          <a:p>
            <a:pPr algn="ctr">
              <a:lnSpc>
                <a:spcPct val="150000"/>
              </a:lnSpc>
            </a:pPr>
            <a:r>
              <a:rPr lang="en-US" sz="1050">
                <a:solidFill>
                  <a:schemeClr val="tx1">
                    <a:lumMod val="50000"/>
                    <a:lumOff val="50000"/>
                  </a:schemeClr>
                </a:solidFill>
                <a:latin typeface="Muli" pitchFamily="2" charset="0"/>
                <a:ea typeface="Open Sans" panose="020B0606030504020204" pitchFamily="34" charset="0"/>
                <a:cs typeface="Open Sans" panose="020B0606030504020204" pitchFamily="34" charset="0"/>
              </a:rPr>
              <a:t>At vero eos et accusamus et iusto odio dignissimos ducim blanditiis. ise praesentium voluptatum deleatque corrupti quos dolores et quas et molestias excepturi sint occaecati ducim blanditiis. ise praesentium.</a:t>
            </a:r>
          </a:p>
        </p:txBody>
      </p:sp>
      <p:grpSp>
        <p:nvGrpSpPr>
          <p:cNvPr id="76" name="Group 75">
            <a:extLst>
              <a:ext uri="{FF2B5EF4-FFF2-40B4-BE49-F238E27FC236}">
                <a16:creationId xmlns:a16="http://schemas.microsoft.com/office/drawing/2014/main" id="{FAE4A657-41F2-46A6-8156-0EC92C426ABD}"/>
              </a:ext>
            </a:extLst>
          </p:cNvPr>
          <p:cNvGrpSpPr/>
          <p:nvPr/>
        </p:nvGrpSpPr>
        <p:grpSpPr>
          <a:xfrm>
            <a:off x="929264" y="5273463"/>
            <a:ext cx="10116637" cy="1142577"/>
            <a:chOff x="929264" y="4816263"/>
            <a:chExt cx="10116637" cy="1142577"/>
          </a:xfrm>
        </p:grpSpPr>
        <p:sp>
          <p:nvSpPr>
            <p:cNvPr id="77" name="Oval 76">
              <a:extLst>
                <a:ext uri="{FF2B5EF4-FFF2-40B4-BE49-F238E27FC236}">
                  <a16:creationId xmlns:a16="http://schemas.microsoft.com/office/drawing/2014/main" id="{7C05B63B-73CC-4D65-A733-1E647BC8D0C9}"/>
                </a:ext>
              </a:extLst>
            </p:cNvPr>
            <p:cNvSpPr/>
            <p:nvPr/>
          </p:nvSpPr>
          <p:spPr>
            <a:xfrm>
              <a:off x="1212243" y="5768702"/>
              <a:ext cx="190138" cy="190138"/>
            </a:xfrm>
            <a:prstGeom prst="ellipse">
              <a:avLst/>
            </a:prstGeom>
            <a:gradFill>
              <a:gsLst>
                <a:gs pos="23000">
                  <a:srgbClr val="7C7ADF"/>
                </a:gs>
                <a:gs pos="100000">
                  <a:srgbClr val="AFAEEC"/>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78" name="Oval 77">
              <a:extLst>
                <a:ext uri="{FF2B5EF4-FFF2-40B4-BE49-F238E27FC236}">
                  <a16:creationId xmlns:a16="http://schemas.microsoft.com/office/drawing/2014/main" id="{40DCFD1E-4370-43D8-B054-F09D10D9876B}"/>
                </a:ext>
              </a:extLst>
            </p:cNvPr>
            <p:cNvSpPr/>
            <p:nvPr/>
          </p:nvSpPr>
          <p:spPr>
            <a:xfrm>
              <a:off x="2781963" y="5768702"/>
              <a:ext cx="190138" cy="190138"/>
            </a:xfrm>
            <a:prstGeom prst="ellipse">
              <a:avLst/>
            </a:prstGeom>
            <a:solidFill>
              <a:srgbClr val="AFAE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79" name="Oval 78">
              <a:extLst>
                <a:ext uri="{FF2B5EF4-FFF2-40B4-BE49-F238E27FC236}">
                  <a16:creationId xmlns:a16="http://schemas.microsoft.com/office/drawing/2014/main" id="{22E324E5-A0C2-480F-8A6C-A254161A1862}"/>
                </a:ext>
              </a:extLst>
            </p:cNvPr>
            <p:cNvSpPr/>
            <p:nvPr/>
          </p:nvSpPr>
          <p:spPr>
            <a:xfrm>
              <a:off x="4351683" y="5768702"/>
              <a:ext cx="190138" cy="190138"/>
            </a:xfrm>
            <a:prstGeom prst="ellipse">
              <a:avLst/>
            </a:prstGeom>
            <a:gradFill>
              <a:gsLst>
                <a:gs pos="23000">
                  <a:srgbClr val="7C7ADF"/>
                </a:gs>
                <a:gs pos="100000">
                  <a:srgbClr val="AFAEEC"/>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80" name="Oval 79">
              <a:extLst>
                <a:ext uri="{FF2B5EF4-FFF2-40B4-BE49-F238E27FC236}">
                  <a16:creationId xmlns:a16="http://schemas.microsoft.com/office/drawing/2014/main" id="{A26726E6-4EE6-4B25-9E9D-02ED0F008EBD}"/>
                </a:ext>
              </a:extLst>
            </p:cNvPr>
            <p:cNvSpPr/>
            <p:nvPr/>
          </p:nvSpPr>
          <p:spPr>
            <a:xfrm>
              <a:off x="5925032" y="5768702"/>
              <a:ext cx="190138" cy="190138"/>
            </a:xfrm>
            <a:prstGeom prst="ellipse">
              <a:avLst/>
            </a:prstGeom>
            <a:solidFill>
              <a:srgbClr val="AFAE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81" name="Oval 80">
              <a:extLst>
                <a:ext uri="{FF2B5EF4-FFF2-40B4-BE49-F238E27FC236}">
                  <a16:creationId xmlns:a16="http://schemas.microsoft.com/office/drawing/2014/main" id="{E4DE3D1B-12A1-4AB1-ACEF-E21EF494F5AC}"/>
                </a:ext>
              </a:extLst>
            </p:cNvPr>
            <p:cNvSpPr/>
            <p:nvPr/>
          </p:nvSpPr>
          <p:spPr>
            <a:xfrm>
              <a:off x="7498381" y="5768702"/>
              <a:ext cx="190138" cy="190138"/>
            </a:xfrm>
            <a:prstGeom prst="ellipse">
              <a:avLst/>
            </a:prstGeom>
            <a:gradFill>
              <a:gsLst>
                <a:gs pos="23000">
                  <a:srgbClr val="7C7ADF"/>
                </a:gs>
                <a:gs pos="100000">
                  <a:srgbClr val="AFAEEC"/>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82" name="Oval 81">
              <a:extLst>
                <a:ext uri="{FF2B5EF4-FFF2-40B4-BE49-F238E27FC236}">
                  <a16:creationId xmlns:a16="http://schemas.microsoft.com/office/drawing/2014/main" id="{4E5895D6-BC3B-4477-BC4F-0873A4C89B2C}"/>
                </a:ext>
              </a:extLst>
            </p:cNvPr>
            <p:cNvSpPr/>
            <p:nvPr/>
          </p:nvSpPr>
          <p:spPr>
            <a:xfrm>
              <a:off x="9071730" y="5768702"/>
              <a:ext cx="190138" cy="190138"/>
            </a:xfrm>
            <a:prstGeom prst="ellipse">
              <a:avLst/>
            </a:prstGeom>
            <a:solidFill>
              <a:srgbClr val="AFAE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83" name="Oval 82">
              <a:extLst>
                <a:ext uri="{FF2B5EF4-FFF2-40B4-BE49-F238E27FC236}">
                  <a16:creationId xmlns:a16="http://schemas.microsoft.com/office/drawing/2014/main" id="{42A4D2C9-02F8-4224-8BC1-BE494A0ECD7E}"/>
                </a:ext>
              </a:extLst>
            </p:cNvPr>
            <p:cNvSpPr/>
            <p:nvPr/>
          </p:nvSpPr>
          <p:spPr>
            <a:xfrm>
              <a:off x="10645079" y="5768702"/>
              <a:ext cx="190138" cy="190138"/>
            </a:xfrm>
            <a:prstGeom prst="ellipse">
              <a:avLst/>
            </a:prstGeom>
            <a:gradFill>
              <a:gsLst>
                <a:gs pos="23000">
                  <a:srgbClr val="7C7ADF"/>
                </a:gs>
                <a:gs pos="100000">
                  <a:srgbClr val="AFAEEC"/>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84" name="TextBox 83">
              <a:extLst>
                <a:ext uri="{FF2B5EF4-FFF2-40B4-BE49-F238E27FC236}">
                  <a16:creationId xmlns:a16="http://schemas.microsoft.com/office/drawing/2014/main" id="{D0A3C640-98C6-4CC3-A624-1BB99D17EA29}"/>
                </a:ext>
              </a:extLst>
            </p:cNvPr>
            <p:cNvSpPr txBox="1"/>
            <p:nvPr/>
          </p:nvSpPr>
          <p:spPr>
            <a:xfrm>
              <a:off x="929264" y="5134586"/>
              <a:ext cx="756095" cy="342573"/>
            </a:xfrm>
            <a:prstGeom prst="hexagon">
              <a:avLst/>
            </a:prstGeom>
            <a:solidFill>
              <a:srgbClr val="7C7ADF"/>
            </a:solidFill>
          </p:spPr>
          <p:txBody>
            <a:bodyPr wrap="none" rtlCol="0">
              <a:spAutoFit/>
            </a:bodyPr>
            <a:lstStyle/>
            <a:p>
              <a:r>
                <a:rPr lang="en-US" sz="1100" b="1" spc="200">
                  <a:solidFill>
                    <a:schemeClr val="bg1">
                      <a:lumMod val="95000"/>
                    </a:schemeClr>
                  </a:solidFill>
                  <a:latin typeface="Poppins SemiBold" panose="00000700000000000000" pitchFamily="2" charset="0"/>
                  <a:ea typeface="Open Sans" panose="020B0606030504020204" pitchFamily="34" charset="0"/>
                  <a:cs typeface="Poppins SemiBold" panose="00000700000000000000" pitchFamily="2" charset="0"/>
                </a:rPr>
                <a:t>July</a:t>
              </a:r>
            </a:p>
          </p:txBody>
        </p:sp>
        <p:sp>
          <p:nvSpPr>
            <p:cNvPr id="85" name="TextBox 84">
              <a:extLst>
                <a:ext uri="{FF2B5EF4-FFF2-40B4-BE49-F238E27FC236}">
                  <a16:creationId xmlns:a16="http://schemas.microsoft.com/office/drawing/2014/main" id="{30953962-4E45-4B25-9063-062D5B691157}"/>
                </a:ext>
              </a:extLst>
            </p:cNvPr>
            <p:cNvSpPr txBox="1"/>
            <p:nvPr/>
          </p:nvSpPr>
          <p:spPr>
            <a:xfrm>
              <a:off x="2498984" y="4816263"/>
              <a:ext cx="723617" cy="345103"/>
            </a:xfrm>
            <a:prstGeom prst="hexagon">
              <a:avLst/>
            </a:prstGeom>
            <a:noFill/>
            <a:ln>
              <a:solidFill>
                <a:srgbClr val="7C7ADF"/>
              </a:solidFill>
            </a:ln>
          </p:spPr>
          <p:txBody>
            <a:bodyPr wrap="none" rtlCol="0">
              <a:spAutoFit/>
            </a:bodyPr>
            <a:lstStyle/>
            <a:p>
              <a:r>
                <a:rPr lang="en-US" sz="1100" b="1" spc="200">
                  <a:solidFill>
                    <a:srgbClr val="7C7ADF"/>
                  </a:solidFill>
                  <a:latin typeface="Poppins SemiBold" panose="00000700000000000000" pitchFamily="2" charset="0"/>
                  <a:ea typeface="Open Sans" panose="020B0606030504020204" pitchFamily="34" charset="0"/>
                  <a:cs typeface="Poppins SemiBold" panose="00000700000000000000" pitchFamily="2" charset="0"/>
                </a:rPr>
                <a:t>Aug</a:t>
              </a:r>
            </a:p>
          </p:txBody>
        </p:sp>
        <p:sp>
          <p:nvSpPr>
            <p:cNvPr id="86" name="TextBox 85">
              <a:extLst>
                <a:ext uri="{FF2B5EF4-FFF2-40B4-BE49-F238E27FC236}">
                  <a16:creationId xmlns:a16="http://schemas.microsoft.com/office/drawing/2014/main" id="{5CE16C03-B85B-469D-B1FF-72CD4890956A}"/>
                </a:ext>
              </a:extLst>
            </p:cNvPr>
            <p:cNvSpPr txBox="1"/>
            <p:nvPr/>
          </p:nvSpPr>
          <p:spPr>
            <a:xfrm>
              <a:off x="4084943" y="5134586"/>
              <a:ext cx="701230" cy="347633"/>
            </a:xfrm>
            <a:prstGeom prst="hexagon">
              <a:avLst/>
            </a:prstGeom>
            <a:solidFill>
              <a:srgbClr val="7C7ADF"/>
            </a:solidFill>
          </p:spPr>
          <p:txBody>
            <a:bodyPr wrap="none" rtlCol="0">
              <a:spAutoFit/>
            </a:bodyPr>
            <a:lstStyle/>
            <a:p>
              <a:r>
                <a:rPr lang="en-US" sz="1100" b="1" spc="200">
                  <a:solidFill>
                    <a:schemeClr val="bg1">
                      <a:lumMod val="95000"/>
                    </a:schemeClr>
                  </a:solidFill>
                  <a:latin typeface="Poppins SemiBold" panose="00000700000000000000" pitchFamily="2" charset="0"/>
                  <a:ea typeface="Open Sans" panose="020B0606030504020204" pitchFamily="34" charset="0"/>
                  <a:cs typeface="Poppins SemiBold" panose="00000700000000000000" pitchFamily="2" charset="0"/>
                </a:rPr>
                <a:t>Sep</a:t>
              </a:r>
            </a:p>
          </p:txBody>
        </p:sp>
        <p:sp>
          <p:nvSpPr>
            <p:cNvPr id="87" name="TextBox 86">
              <a:extLst>
                <a:ext uri="{FF2B5EF4-FFF2-40B4-BE49-F238E27FC236}">
                  <a16:creationId xmlns:a16="http://schemas.microsoft.com/office/drawing/2014/main" id="{601BA9C5-4CD6-489A-A006-E0F05B7F6549}"/>
                </a:ext>
              </a:extLst>
            </p:cNvPr>
            <p:cNvSpPr txBox="1"/>
            <p:nvPr/>
          </p:nvSpPr>
          <p:spPr>
            <a:xfrm>
              <a:off x="5669486" y="4816263"/>
              <a:ext cx="686320" cy="347633"/>
            </a:xfrm>
            <a:prstGeom prst="hexagon">
              <a:avLst/>
            </a:prstGeom>
            <a:noFill/>
            <a:ln>
              <a:solidFill>
                <a:srgbClr val="7C7ADF"/>
              </a:solidFill>
            </a:ln>
          </p:spPr>
          <p:txBody>
            <a:bodyPr wrap="none" rtlCol="0">
              <a:spAutoFit/>
            </a:bodyPr>
            <a:lstStyle/>
            <a:p>
              <a:r>
                <a:rPr lang="en-US" sz="1100" b="1" spc="200">
                  <a:solidFill>
                    <a:srgbClr val="7C7ADF"/>
                  </a:solidFill>
                  <a:latin typeface="Poppins SemiBold" panose="00000700000000000000" pitchFamily="2" charset="0"/>
                  <a:ea typeface="Open Sans" panose="020B0606030504020204" pitchFamily="34" charset="0"/>
                  <a:cs typeface="Poppins SemiBold" panose="00000700000000000000" pitchFamily="2" charset="0"/>
                </a:rPr>
                <a:t>Oct</a:t>
              </a:r>
            </a:p>
          </p:txBody>
        </p:sp>
        <p:sp>
          <p:nvSpPr>
            <p:cNvPr id="88" name="TextBox 87">
              <a:extLst>
                <a:ext uri="{FF2B5EF4-FFF2-40B4-BE49-F238E27FC236}">
                  <a16:creationId xmlns:a16="http://schemas.microsoft.com/office/drawing/2014/main" id="{6AA6103E-DDC5-4FEF-9FEF-BA83C5B2DFA4}"/>
                </a:ext>
              </a:extLst>
            </p:cNvPr>
            <p:cNvSpPr txBox="1"/>
            <p:nvPr/>
          </p:nvSpPr>
          <p:spPr>
            <a:xfrm>
              <a:off x="7250290" y="5134586"/>
              <a:ext cx="713043" cy="345103"/>
            </a:xfrm>
            <a:prstGeom prst="hexagon">
              <a:avLst/>
            </a:prstGeom>
            <a:solidFill>
              <a:srgbClr val="7C7ADF"/>
            </a:solidFill>
          </p:spPr>
          <p:txBody>
            <a:bodyPr wrap="none" rtlCol="0">
              <a:spAutoFit/>
            </a:bodyPr>
            <a:lstStyle/>
            <a:p>
              <a:r>
                <a:rPr lang="en-US" sz="1100" b="1" spc="200">
                  <a:solidFill>
                    <a:schemeClr val="bg1">
                      <a:lumMod val="95000"/>
                    </a:schemeClr>
                  </a:solidFill>
                  <a:latin typeface="Poppins SemiBold" panose="00000700000000000000" pitchFamily="2" charset="0"/>
                  <a:ea typeface="Open Sans" panose="020B0606030504020204" pitchFamily="34" charset="0"/>
                  <a:cs typeface="Poppins SemiBold" panose="00000700000000000000" pitchFamily="2" charset="0"/>
                </a:rPr>
                <a:t>Nov</a:t>
              </a:r>
            </a:p>
          </p:txBody>
        </p:sp>
        <p:sp>
          <p:nvSpPr>
            <p:cNvPr id="89" name="TextBox 88">
              <a:extLst>
                <a:ext uri="{FF2B5EF4-FFF2-40B4-BE49-F238E27FC236}">
                  <a16:creationId xmlns:a16="http://schemas.microsoft.com/office/drawing/2014/main" id="{AF4F3700-F5A5-4B53-B670-E367CEBE694E}"/>
                </a:ext>
              </a:extLst>
            </p:cNvPr>
            <p:cNvSpPr txBox="1"/>
            <p:nvPr/>
          </p:nvSpPr>
          <p:spPr>
            <a:xfrm>
              <a:off x="8807066" y="4816263"/>
              <a:ext cx="698241" cy="345103"/>
            </a:xfrm>
            <a:prstGeom prst="hexagon">
              <a:avLst/>
            </a:prstGeom>
            <a:noFill/>
            <a:ln>
              <a:solidFill>
                <a:srgbClr val="7C7ADF"/>
              </a:solidFill>
            </a:ln>
          </p:spPr>
          <p:txBody>
            <a:bodyPr wrap="none" rtlCol="0">
              <a:spAutoFit/>
            </a:bodyPr>
            <a:lstStyle/>
            <a:p>
              <a:r>
                <a:rPr lang="en-US" sz="1100" b="1" spc="200">
                  <a:solidFill>
                    <a:srgbClr val="7C7ADF"/>
                  </a:solidFill>
                  <a:latin typeface="Poppins SemiBold" panose="00000700000000000000" pitchFamily="2" charset="0"/>
                  <a:ea typeface="Open Sans" panose="020B0606030504020204" pitchFamily="34" charset="0"/>
                  <a:cs typeface="Poppins SemiBold" panose="00000700000000000000" pitchFamily="2" charset="0"/>
                </a:rPr>
                <a:t>Des</a:t>
              </a:r>
            </a:p>
          </p:txBody>
        </p:sp>
        <p:sp>
          <p:nvSpPr>
            <p:cNvPr id="90" name="TextBox 89">
              <a:extLst>
                <a:ext uri="{FF2B5EF4-FFF2-40B4-BE49-F238E27FC236}">
                  <a16:creationId xmlns:a16="http://schemas.microsoft.com/office/drawing/2014/main" id="{7A151CF5-D464-49E5-9B01-B909A1085904}"/>
                </a:ext>
              </a:extLst>
            </p:cNvPr>
            <p:cNvSpPr txBox="1"/>
            <p:nvPr/>
          </p:nvSpPr>
          <p:spPr>
            <a:xfrm>
              <a:off x="10351061" y="5134586"/>
              <a:ext cx="694840" cy="347633"/>
            </a:xfrm>
            <a:prstGeom prst="hexagon">
              <a:avLst/>
            </a:prstGeom>
            <a:solidFill>
              <a:srgbClr val="7C7ADF"/>
            </a:solidFill>
          </p:spPr>
          <p:txBody>
            <a:bodyPr wrap="none" rtlCol="0">
              <a:spAutoFit/>
            </a:bodyPr>
            <a:lstStyle/>
            <a:p>
              <a:r>
                <a:rPr lang="en-US" sz="1100" b="1" spc="200">
                  <a:solidFill>
                    <a:schemeClr val="bg1">
                      <a:lumMod val="95000"/>
                    </a:schemeClr>
                  </a:solidFill>
                  <a:latin typeface="Poppins SemiBold" panose="00000700000000000000" pitchFamily="2" charset="0"/>
                  <a:ea typeface="Open Sans" panose="020B0606030504020204" pitchFamily="34" charset="0"/>
                  <a:cs typeface="Poppins SemiBold" panose="00000700000000000000" pitchFamily="2" charset="0"/>
                </a:rPr>
                <a:t>Jan</a:t>
              </a:r>
            </a:p>
          </p:txBody>
        </p:sp>
        <p:sp>
          <p:nvSpPr>
            <p:cNvPr id="91" name="Oval 90">
              <a:extLst>
                <a:ext uri="{FF2B5EF4-FFF2-40B4-BE49-F238E27FC236}">
                  <a16:creationId xmlns:a16="http://schemas.microsoft.com/office/drawing/2014/main" id="{6CFC6C46-6898-4CC3-9350-745ED05477EE}"/>
                </a:ext>
              </a:extLst>
            </p:cNvPr>
            <p:cNvSpPr/>
            <p:nvPr/>
          </p:nvSpPr>
          <p:spPr>
            <a:xfrm>
              <a:off x="2825065" y="5477159"/>
              <a:ext cx="103934" cy="103934"/>
            </a:xfrm>
            <a:prstGeom prst="ellipse">
              <a:avLst/>
            </a:prstGeom>
            <a:solidFill>
              <a:srgbClr val="AFAE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92" name="Oval 91">
              <a:extLst>
                <a:ext uri="{FF2B5EF4-FFF2-40B4-BE49-F238E27FC236}">
                  <a16:creationId xmlns:a16="http://schemas.microsoft.com/office/drawing/2014/main" id="{A90A9AAF-7463-42E1-B7C8-47E3DAE55103}"/>
                </a:ext>
              </a:extLst>
            </p:cNvPr>
            <p:cNvSpPr/>
            <p:nvPr/>
          </p:nvSpPr>
          <p:spPr>
            <a:xfrm>
              <a:off x="5968134" y="5477159"/>
              <a:ext cx="103934" cy="103934"/>
            </a:xfrm>
            <a:prstGeom prst="ellipse">
              <a:avLst/>
            </a:prstGeom>
            <a:solidFill>
              <a:srgbClr val="AFAE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93" name="Oval 92">
              <a:extLst>
                <a:ext uri="{FF2B5EF4-FFF2-40B4-BE49-F238E27FC236}">
                  <a16:creationId xmlns:a16="http://schemas.microsoft.com/office/drawing/2014/main" id="{A67555C8-3E4B-40AE-B67C-D162C042D63A}"/>
                </a:ext>
              </a:extLst>
            </p:cNvPr>
            <p:cNvSpPr/>
            <p:nvPr/>
          </p:nvSpPr>
          <p:spPr>
            <a:xfrm>
              <a:off x="9114832" y="5477159"/>
              <a:ext cx="103934" cy="103934"/>
            </a:xfrm>
            <a:prstGeom prst="ellipse">
              <a:avLst/>
            </a:prstGeom>
            <a:solidFill>
              <a:srgbClr val="AFAE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grpSp>
        <p:nvGrpSpPr>
          <p:cNvPr id="94" name="Group 93">
            <a:extLst>
              <a:ext uri="{FF2B5EF4-FFF2-40B4-BE49-F238E27FC236}">
                <a16:creationId xmlns:a16="http://schemas.microsoft.com/office/drawing/2014/main" id="{429E6D1D-092D-415E-A5C7-2B43D94485D0}"/>
              </a:ext>
            </a:extLst>
          </p:cNvPr>
          <p:cNvGrpSpPr/>
          <p:nvPr/>
        </p:nvGrpSpPr>
        <p:grpSpPr>
          <a:xfrm rot="18076456" flipH="1">
            <a:off x="853878" y="3929568"/>
            <a:ext cx="716729" cy="982711"/>
            <a:chOff x="2043597" y="4413279"/>
            <a:chExt cx="1588632" cy="1259138"/>
          </a:xfrm>
          <a:effectLst>
            <a:outerShdw blurRad="228600" dist="431800" dir="2700000" algn="tl" rotWithShape="0">
              <a:prstClr val="black">
                <a:alpha val="17000"/>
              </a:prstClr>
            </a:outerShdw>
          </a:effectLst>
        </p:grpSpPr>
        <p:sp>
          <p:nvSpPr>
            <p:cNvPr id="95" name="Freeform 13">
              <a:extLst>
                <a:ext uri="{FF2B5EF4-FFF2-40B4-BE49-F238E27FC236}">
                  <a16:creationId xmlns:a16="http://schemas.microsoft.com/office/drawing/2014/main" id="{4DC3D5FC-CCCE-4463-804A-DD0159FB38A4}"/>
                </a:ext>
              </a:extLst>
            </p:cNvPr>
            <p:cNvSpPr>
              <a:spLocks/>
            </p:cNvSpPr>
            <p:nvPr/>
          </p:nvSpPr>
          <p:spPr bwMode="auto">
            <a:xfrm>
              <a:off x="2043597" y="4413279"/>
              <a:ext cx="1588632" cy="571907"/>
            </a:xfrm>
            <a:custGeom>
              <a:avLst/>
              <a:gdLst>
                <a:gd name="T0" fmla="*/ 675 w 1350"/>
                <a:gd name="T1" fmla="*/ 486 h 486"/>
                <a:gd name="T2" fmla="*/ 0 w 1350"/>
                <a:gd name="T3" fmla="*/ 242 h 486"/>
                <a:gd name="T4" fmla="*/ 675 w 1350"/>
                <a:gd name="T5" fmla="*/ 0 h 486"/>
                <a:gd name="T6" fmla="*/ 1350 w 1350"/>
                <a:gd name="T7" fmla="*/ 242 h 486"/>
                <a:gd name="T8" fmla="*/ 675 w 1350"/>
                <a:gd name="T9" fmla="*/ 486 h 486"/>
              </a:gdLst>
              <a:ahLst/>
              <a:cxnLst>
                <a:cxn ang="0">
                  <a:pos x="T0" y="T1"/>
                </a:cxn>
                <a:cxn ang="0">
                  <a:pos x="T2" y="T3"/>
                </a:cxn>
                <a:cxn ang="0">
                  <a:pos x="T4" y="T5"/>
                </a:cxn>
                <a:cxn ang="0">
                  <a:pos x="T6" y="T7"/>
                </a:cxn>
                <a:cxn ang="0">
                  <a:pos x="T8" y="T9"/>
                </a:cxn>
              </a:cxnLst>
              <a:rect l="0" t="0" r="r" b="b"/>
              <a:pathLst>
                <a:path w="1350" h="486">
                  <a:moveTo>
                    <a:pt x="675" y="486"/>
                  </a:moveTo>
                  <a:lnTo>
                    <a:pt x="0" y="242"/>
                  </a:lnTo>
                  <a:lnTo>
                    <a:pt x="675" y="0"/>
                  </a:lnTo>
                  <a:lnTo>
                    <a:pt x="1350" y="242"/>
                  </a:lnTo>
                  <a:lnTo>
                    <a:pt x="675" y="486"/>
                  </a:lnTo>
                  <a:close/>
                </a:path>
              </a:pathLst>
            </a:custGeom>
            <a:solidFill>
              <a:srgbClr val="32329A"/>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sp>
          <p:nvSpPr>
            <p:cNvPr id="96" name="Freeform 15">
              <a:extLst>
                <a:ext uri="{FF2B5EF4-FFF2-40B4-BE49-F238E27FC236}">
                  <a16:creationId xmlns:a16="http://schemas.microsoft.com/office/drawing/2014/main" id="{6F7837FB-1F99-4733-BF41-5478BC8DD69E}"/>
                </a:ext>
              </a:extLst>
            </p:cNvPr>
            <p:cNvSpPr>
              <a:spLocks/>
            </p:cNvSpPr>
            <p:nvPr/>
          </p:nvSpPr>
          <p:spPr bwMode="auto">
            <a:xfrm>
              <a:off x="2837913" y="4698056"/>
              <a:ext cx="794316" cy="974361"/>
            </a:xfrm>
            <a:custGeom>
              <a:avLst/>
              <a:gdLst>
                <a:gd name="T0" fmla="*/ 0 w 675"/>
                <a:gd name="T1" fmla="*/ 828 h 828"/>
                <a:gd name="T2" fmla="*/ 0 w 675"/>
                <a:gd name="T3" fmla="*/ 244 h 828"/>
                <a:gd name="T4" fmla="*/ 675 w 675"/>
                <a:gd name="T5" fmla="*/ 0 h 828"/>
                <a:gd name="T6" fmla="*/ 0 w 675"/>
                <a:gd name="T7" fmla="*/ 828 h 828"/>
              </a:gdLst>
              <a:ahLst/>
              <a:cxnLst>
                <a:cxn ang="0">
                  <a:pos x="T0" y="T1"/>
                </a:cxn>
                <a:cxn ang="0">
                  <a:pos x="T2" y="T3"/>
                </a:cxn>
                <a:cxn ang="0">
                  <a:pos x="T4" y="T5"/>
                </a:cxn>
                <a:cxn ang="0">
                  <a:pos x="T6" y="T7"/>
                </a:cxn>
              </a:cxnLst>
              <a:rect l="0" t="0" r="r" b="b"/>
              <a:pathLst>
                <a:path w="675" h="828">
                  <a:moveTo>
                    <a:pt x="0" y="828"/>
                  </a:moveTo>
                  <a:lnTo>
                    <a:pt x="0" y="244"/>
                  </a:lnTo>
                  <a:lnTo>
                    <a:pt x="675" y="0"/>
                  </a:lnTo>
                  <a:lnTo>
                    <a:pt x="0" y="828"/>
                  </a:lnTo>
                  <a:close/>
                </a:path>
              </a:pathLst>
            </a:custGeom>
            <a:solidFill>
              <a:srgbClr val="7C7ADF"/>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sp>
          <p:nvSpPr>
            <p:cNvPr id="97" name="Freeform 16">
              <a:extLst>
                <a:ext uri="{FF2B5EF4-FFF2-40B4-BE49-F238E27FC236}">
                  <a16:creationId xmlns:a16="http://schemas.microsoft.com/office/drawing/2014/main" id="{F541A49A-B6DF-49EC-BC2F-D3EDA367C86F}"/>
                </a:ext>
              </a:extLst>
            </p:cNvPr>
            <p:cNvSpPr>
              <a:spLocks/>
            </p:cNvSpPr>
            <p:nvPr/>
          </p:nvSpPr>
          <p:spPr bwMode="auto">
            <a:xfrm>
              <a:off x="2043597" y="4698056"/>
              <a:ext cx="794316" cy="974361"/>
            </a:xfrm>
            <a:custGeom>
              <a:avLst/>
              <a:gdLst>
                <a:gd name="T0" fmla="*/ 675 w 675"/>
                <a:gd name="T1" fmla="*/ 828 h 828"/>
                <a:gd name="T2" fmla="*/ 675 w 675"/>
                <a:gd name="T3" fmla="*/ 244 h 828"/>
                <a:gd name="T4" fmla="*/ 0 w 675"/>
                <a:gd name="T5" fmla="*/ 0 h 828"/>
                <a:gd name="T6" fmla="*/ 675 w 675"/>
                <a:gd name="T7" fmla="*/ 828 h 828"/>
              </a:gdLst>
              <a:ahLst/>
              <a:cxnLst>
                <a:cxn ang="0">
                  <a:pos x="T0" y="T1"/>
                </a:cxn>
                <a:cxn ang="0">
                  <a:pos x="T2" y="T3"/>
                </a:cxn>
                <a:cxn ang="0">
                  <a:pos x="T4" y="T5"/>
                </a:cxn>
                <a:cxn ang="0">
                  <a:pos x="T6" y="T7"/>
                </a:cxn>
              </a:cxnLst>
              <a:rect l="0" t="0" r="r" b="b"/>
              <a:pathLst>
                <a:path w="675" h="828">
                  <a:moveTo>
                    <a:pt x="675" y="828"/>
                  </a:moveTo>
                  <a:lnTo>
                    <a:pt x="675" y="244"/>
                  </a:lnTo>
                  <a:lnTo>
                    <a:pt x="0" y="0"/>
                  </a:lnTo>
                  <a:lnTo>
                    <a:pt x="675" y="828"/>
                  </a:lnTo>
                  <a:close/>
                </a:path>
              </a:pathLst>
            </a:custGeom>
            <a:solidFill>
              <a:srgbClr val="4F4EC6"/>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grpSp>
      <p:sp>
        <p:nvSpPr>
          <p:cNvPr id="18" name="Picture Placeholder 17">
            <a:extLst>
              <a:ext uri="{FF2B5EF4-FFF2-40B4-BE49-F238E27FC236}">
                <a16:creationId xmlns:a16="http://schemas.microsoft.com/office/drawing/2014/main" id="{6F699111-ADEE-41FF-9E31-35A92E688771}"/>
              </a:ext>
            </a:extLst>
          </p:cNvPr>
          <p:cNvSpPr>
            <a:spLocks noGrp="1"/>
          </p:cNvSpPr>
          <p:nvPr>
            <p:ph type="pic" sz="quarter" idx="25"/>
          </p:nvPr>
        </p:nvSpPr>
        <p:spPr/>
      </p:sp>
      <p:sp>
        <p:nvSpPr>
          <p:cNvPr id="69" name="Hexagon 68">
            <a:extLst>
              <a:ext uri="{FF2B5EF4-FFF2-40B4-BE49-F238E27FC236}">
                <a16:creationId xmlns:a16="http://schemas.microsoft.com/office/drawing/2014/main" id="{31BED628-96FF-451D-8A8B-72785C2A5490}"/>
              </a:ext>
            </a:extLst>
          </p:cNvPr>
          <p:cNvSpPr/>
          <p:nvPr/>
        </p:nvSpPr>
        <p:spPr>
          <a:xfrm>
            <a:off x="2774405" y="3133761"/>
            <a:ext cx="6643188" cy="1287164"/>
          </a:xfrm>
          <a:prstGeom prst="hexagon">
            <a:avLst/>
          </a:prstGeom>
          <a:gradFill>
            <a:gsLst>
              <a:gs pos="23000">
                <a:srgbClr val="7C7ADF"/>
              </a:gs>
              <a:gs pos="100000">
                <a:srgbClr val="AFAEEC"/>
              </a:gs>
            </a:gsLst>
            <a:lin ang="5400000" scaled="1"/>
          </a:gradFill>
          <a:ln>
            <a:noFill/>
          </a:ln>
          <a:effectLst>
            <a:outerShdw blurRad="127000" dist="76200" dir="2700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71" name="TextBox 70">
            <a:extLst>
              <a:ext uri="{FF2B5EF4-FFF2-40B4-BE49-F238E27FC236}">
                <a16:creationId xmlns:a16="http://schemas.microsoft.com/office/drawing/2014/main" id="{CF9602F1-BDF7-458E-AE26-0993750097DE}"/>
              </a:ext>
            </a:extLst>
          </p:cNvPr>
          <p:cNvSpPr txBox="1"/>
          <p:nvPr/>
        </p:nvSpPr>
        <p:spPr>
          <a:xfrm>
            <a:off x="2981739" y="3300289"/>
            <a:ext cx="6228522" cy="954107"/>
          </a:xfrm>
          <a:prstGeom prst="rect">
            <a:avLst/>
          </a:prstGeom>
          <a:noFill/>
        </p:spPr>
        <p:txBody>
          <a:bodyPr wrap="square" rtlCol="0">
            <a:spAutoFit/>
          </a:bodyPr>
          <a:lstStyle/>
          <a:p>
            <a:pPr algn="ctr"/>
            <a:r>
              <a:rPr lang="en-US" sz="2800" b="1">
                <a:solidFill>
                  <a:schemeClr val="bg1"/>
                </a:solidFill>
                <a:latin typeface="Poppins" panose="00000500000000000000" pitchFamily="2" charset="0"/>
                <a:cs typeface="Poppins" panose="00000500000000000000" pitchFamily="2" charset="0"/>
              </a:rPr>
              <a:t>Our Timeline To Raise Success In Business Company</a:t>
            </a:r>
            <a:endParaRPr lang="en-ID" sz="2800" b="1" dirty="0">
              <a:solidFill>
                <a:schemeClr val="bg1"/>
              </a:solidFill>
              <a:latin typeface="Poppins" panose="00000500000000000000" pitchFamily="2" charset="0"/>
              <a:cs typeface="Poppins" panose="00000500000000000000" pitchFamily="2" charset="0"/>
            </a:endParaRPr>
          </a:p>
        </p:txBody>
      </p:sp>
      <p:grpSp>
        <p:nvGrpSpPr>
          <p:cNvPr id="98" name="Group 97">
            <a:extLst>
              <a:ext uri="{FF2B5EF4-FFF2-40B4-BE49-F238E27FC236}">
                <a16:creationId xmlns:a16="http://schemas.microsoft.com/office/drawing/2014/main" id="{444A58D1-4093-4469-8DE5-D05D562ADAE9}"/>
              </a:ext>
            </a:extLst>
          </p:cNvPr>
          <p:cNvGrpSpPr/>
          <p:nvPr/>
        </p:nvGrpSpPr>
        <p:grpSpPr>
          <a:xfrm rot="3600000">
            <a:off x="9322810" y="103275"/>
            <a:ext cx="977454" cy="1340191"/>
            <a:chOff x="2043597" y="4413279"/>
            <a:chExt cx="1588632" cy="1259138"/>
          </a:xfrm>
          <a:effectLst>
            <a:outerShdw blurRad="228600" dist="431800" dir="2700000" algn="tl" rotWithShape="0">
              <a:prstClr val="black">
                <a:alpha val="17000"/>
              </a:prstClr>
            </a:outerShdw>
          </a:effectLst>
        </p:grpSpPr>
        <p:sp>
          <p:nvSpPr>
            <p:cNvPr id="99" name="Freeform 13">
              <a:extLst>
                <a:ext uri="{FF2B5EF4-FFF2-40B4-BE49-F238E27FC236}">
                  <a16:creationId xmlns:a16="http://schemas.microsoft.com/office/drawing/2014/main" id="{74E3B2C5-6DF8-4FE4-A710-AA74EA79847A}"/>
                </a:ext>
              </a:extLst>
            </p:cNvPr>
            <p:cNvSpPr>
              <a:spLocks/>
            </p:cNvSpPr>
            <p:nvPr/>
          </p:nvSpPr>
          <p:spPr bwMode="auto">
            <a:xfrm>
              <a:off x="2043597" y="4413279"/>
              <a:ext cx="1588632" cy="571907"/>
            </a:xfrm>
            <a:custGeom>
              <a:avLst/>
              <a:gdLst>
                <a:gd name="T0" fmla="*/ 675 w 1350"/>
                <a:gd name="T1" fmla="*/ 486 h 486"/>
                <a:gd name="T2" fmla="*/ 0 w 1350"/>
                <a:gd name="T3" fmla="*/ 242 h 486"/>
                <a:gd name="T4" fmla="*/ 675 w 1350"/>
                <a:gd name="T5" fmla="*/ 0 h 486"/>
                <a:gd name="T6" fmla="*/ 1350 w 1350"/>
                <a:gd name="T7" fmla="*/ 242 h 486"/>
                <a:gd name="T8" fmla="*/ 675 w 1350"/>
                <a:gd name="T9" fmla="*/ 486 h 486"/>
              </a:gdLst>
              <a:ahLst/>
              <a:cxnLst>
                <a:cxn ang="0">
                  <a:pos x="T0" y="T1"/>
                </a:cxn>
                <a:cxn ang="0">
                  <a:pos x="T2" y="T3"/>
                </a:cxn>
                <a:cxn ang="0">
                  <a:pos x="T4" y="T5"/>
                </a:cxn>
                <a:cxn ang="0">
                  <a:pos x="T6" y="T7"/>
                </a:cxn>
                <a:cxn ang="0">
                  <a:pos x="T8" y="T9"/>
                </a:cxn>
              </a:cxnLst>
              <a:rect l="0" t="0" r="r" b="b"/>
              <a:pathLst>
                <a:path w="1350" h="486">
                  <a:moveTo>
                    <a:pt x="675" y="486"/>
                  </a:moveTo>
                  <a:lnTo>
                    <a:pt x="0" y="242"/>
                  </a:lnTo>
                  <a:lnTo>
                    <a:pt x="675" y="0"/>
                  </a:lnTo>
                  <a:lnTo>
                    <a:pt x="1350" y="242"/>
                  </a:lnTo>
                  <a:lnTo>
                    <a:pt x="675" y="486"/>
                  </a:lnTo>
                  <a:close/>
                </a:path>
              </a:pathLst>
            </a:custGeom>
            <a:solidFill>
              <a:srgbClr val="7A06AE"/>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sp>
          <p:nvSpPr>
            <p:cNvPr id="100" name="Freeform 15">
              <a:extLst>
                <a:ext uri="{FF2B5EF4-FFF2-40B4-BE49-F238E27FC236}">
                  <a16:creationId xmlns:a16="http://schemas.microsoft.com/office/drawing/2014/main" id="{211BF488-4020-40B7-902F-8218AFB99582}"/>
                </a:ext>
              </a:extLst>
            </p:cNvPr>
            <p:cNvSpPr>
              <a:spLocks/>
            </p:cNvSpPr>
            <p:nvPr/>
          </p:nvSpPr>
          <p:spPr bwMode="auto">
            <a:xfrm>
              <a:off x="2837913" y="4698056"/>
              <a:ext cx="794316" cy="974361"/>
            </a:xfrm>
            <a:custGeom>
              <a:avLst/>
              <a:gdLst>
                <a:gd name="T0" fmla="*/ 0 w 675"/>
                <a:gd name="T1" fmla="*/ 828 h 828"/>
                <a:gd name="T2" fmla="*/ 0 w 675"/>
                <a:gd name="T3" fmla="*/ 244 h 828"/>
                <a:gd name="T4" fmla="*/ 675 w 675"/>
                <a:gd name="T5" fmla="*/ 0 h 828"/>
                <a:gd name="T6" fmla="*/ 0 w 675"/>
                <a:gd name="T7" fmla="*/ 828 h 828"/>
              </a:gdLst>
              <a:ahLst/>
              <a:cxnLst>
                <a:cxn ang="0">
                  <a:pos x="T0" y="T1"/>
                </a:cxn>
                <a:cxn ang="0">
                  <a:pos x="T2" y="T3"/>
                </a:cxn>
                <a:cxn ang="0">
                  <a:pos x="T4" y="T5"/>
                </a:cxn>
                <a:cxn ang="0">
                  <a:pos x="T6" y="T7"/>
                </a:cxn>
              </a:cxnLst>
              <a:rect l="0" t="0" r="r" b="b"/>
              <a:pathLst>
                <a:path w="675" h="828">
                  <a:moveTo>
                    <a:pt x="0" y="828"/>
                  </a:moveTo>
                  <a:lnTo>
                    <a:pt x="0" y="244"/>
                  </a:lnTo>
                  <a:lnTo>
                    <a:pt x="675" y="0"/>
                  </a:lnTo>
                  <a:lnTo>
                    <a:pt x="0" y="828"/>
                  </a:lnTo>
                  <a:close/>
                </a:path>
              </a:pathLst>
            </a:custGeom>
            <a:solidFill>
              <a:srgbClr val="C144FA"/>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sp>
          <p:nvSpPr>
            <p:cNvPr id="101" name="Freeform 16">
              <a:extLst>
                <a:ext uri="{FF2B5EF4-FFF2-40B4-BE49-F238E27FC236}">
                  <a16:creationId xmlns:a16="http://schemas.microsoft.com/office/drawing/2014/main" id="{0EB98435-F7DD-4A70-BC81-74CFCA2A6EE2}"/>
                </a:ext>
              </a:extLst>
            </p:cNvPr>
            <p:cNvSpPr>
              <a:spLocks/>
            </p:cNvSpPr>
            <p:nvPr/>
          </p:nvSpPr>
          <p:spPr bwMode="auto">
            <a:xfrm>
              <a:off x="2043597" y="4698056"/>
              <a:ext cx="794316" cy="974361"/>
            </a:xfrm>
            <a:custGeom>
              <a:avLst/>
              <a:gdLst>
                <a:gd name="T0" fmla="*/ 675 w 675"/>
                <a:gd name="T1" fmla="*/ 828 h 828"/>
                <a:gd name="T2" fmla="*/ 675 w 675"/>
                <a:gd name="T3" fmla="*/ 244 h 828"/>
                <a:gd name="T4" fmla="*/ 0 w 675"/>
                <a:gd name="T5" fmla="*/ 0 h 828"/>
                <a:gd name="T6" fmla="*/ 675 w 675"/>
                <a:gd name="T7" fmla="*/ 828 h 828"/>
              </a:gdLst>
              <a:ahLst/>
              <a:cxnLst>
                <a:cxn ang="0">
                  <a:pos x="T0" y="T1"/>
                </a:cxn>
                <a:cxn ang="0">
                  <a:pos x="T2" y="T3"/>
                </a:cxn>
                <a:cxn ang="0">
                  <a:pos x="T4" y="T5"/>
                </a:cxn>
                <a:cxn ang="0">
                  <a:pos x="T6" y="T7"/>
                </a:cxn>
              </a:cxnLst>
              <a:rect l="0" t="0" r="r" b="b"/>
              <a:pathLst>
                <a:path w="675" h="828">
                  <a:moveTo>
                    <a:pt x="675" y="828"/>
                  </a:moveTo>
                  <a:lnTo>
                    <a:pt x="675" y="244"/>
                  </a:lnTo>
                  <a:lnTo>
                    <a:pt x="0" y="0"/>
                  </a:lnTo>
                  <a:lnTo>
                    <a:pt x="675" y="828"/>
                  </a:lnTo>
                  <a:close/>
                </a:path>
              </a:pathLst>
            </a:custGeom>
            <a:solidFill>
              <a:srgbClr val="AF12F7"/>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grpSp>
    </p:spTree>
    <p:extLst>
      <p:ext uri="{BB962C8B-B14F-4D97-AF65-F5344CB8AC3E}">
        <p14:creationId xmlns:p14="http://schemas.microsoft.com/office/powerpoint/2010/main" val="202378735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53A52CF2-01AE-47DA-B15B-C0F9F48DFEBF}"/>
              </a:ext>
            </a:extLst>
          </p:cNvPr>
          <p:cNvSpPr>
            <a:spLocks noGrp="1"/>
          </p:cNvSpPr>
          <p:nvPr>
            <p:ph type="pic" sz="quarter" idx="10"/>
          </p:nvPr>
        </p:nvSpPr>
        <p:spPr/>
      </p:sp>
      <p:sp>
        <p:nvSpPr>
          <p:cNvPr id="11" name="TextBox 10">
            <a:extLst>
              <a:ext uri="{FF2B5EF4-FFF2-40B4-BE49-F238E27FC236}">
                <a16:creationId xmlns:a16="http://schemas.microsoft.com/office/drawing/2014/main" id="{9BBDA10E-F9E3-4B4D-AD75-4BE53E1316F8}"/>
              </a:ext>
            </a:extLst>
          </p:cNvPr>
          <p:cNvSpPr txBox="1"/>
          <p:nvPr/>
        </p:nvSpPr>
        <p:spPr>
          <a:xfrm>
            <a:off x="4211094" y="2627978"/>
            <a:ext cx="4106212" cy="523220"/>
          </a:xfrm>
          <a:prstGeom prst="rect">
            <a:avLst/>
          </a:prstGeom>
          <a:noFill/>
        </p:spPr>
        <p:txBody>
          <a:bodyPr wrap="square" rtlCol="0">
            <a:spAutoFit/>
          </a:bodyPr>
          <a:lstStyle/>
          <a:p>
            <a:r>
              <a:rPr lang="en-US" sz="2800">
                <a:solidFill>
                  <a:schemeClr val="bg1"/>
                </a:solidFill>
                <a:latin typeface="Poppins" panose="00000500000000000000" pitchFamily="2" charset="0"/>
                <a:cs typeface="Poppins" panose="00000500000000000000" pitchFamily="2" charset="0"/>
              </a:rPr>
              <a:t>Welcome</a:t>
            </a:r>
            <a:r>
              <a:rPr lang="en-US" sz="2800" b="1">
                <a:solidFill>
                  <a:schemeClr val="bg1"/>
                </a:solidFill>
                <a:latin typeface="Poppins" panose="00000500000000000000" pitchFamily="2" charset="0"/>
                <a:cs typeface="Poppins" panose="00000500000000000000" pitchFamily="2" charset="0"/>
              </a:rPr>
              <a:t> message</a:t>
            </a:r>
            <a:endParaRPr lang="en-ID" sz="2800" b="1" dirty="0">
              <a:solidFill>
                <a:schemeClr val="bg1"/>
              </a:solidFill>
              <a:latin typeface="Poppins" panose="00000500000000000000" pitchFamily="2" charset="0"/>
              <a:cs typeface="Poppins" panose="00000500000000000000" pitchFamily="2" charset="0"/>
            </a:endParaRPr>
          </a:p>
        </p:txBody>
      </p:sp>
      <p:sp>
        <p:nvSpPr>
          <p:cNvPr id="13" name="Rectangle 12">
            <a:extLst>
              <a:ext uri="{FF2B5EF4-FFF2-40B4-BE49-F238E27FC236}">
                <a16:creationId xmlns:a16="http://schemas.microsoft.com/office/drawing/2014/main" id="{7E1A65F2-B0D9-4D2E-B54B-15EBD9DD05EB}"/>
              </a:ext>
            </a:extLst>
          </p:cNvPr>
          <p:cNvSpPr/>
          <p:nvPr/>
        </p:nvSpPr>
        <p:spPr>
          <a:xfrm>
            <a:off x="4211094" y="3151198"/>
            <a:ext cx="3625773" cy="791050"/>
          </a:xfrm>
          <a:prstGeom prst="rect">
            <a:avLst/>
          </a:prstGeom>
        </p:spPr>
        <p:txBody>
          <a:bodyPr wrap="square">
            <a:spAutoFit/>
          </a:bodyPr>
          <a:lstStyle/>
          <a:p>
            <a:pPr algn="just">
              <a:lnSpc>
                <a:spcPct val="150000"/>
              </a:lnSpc>
            </a:pPr>
            <a:r>
              <a:rPr lang="en-US" sz="1050">
                <a:solidFill>
                  <a:schemeClr val="bg1">
                    <a:lumMod val="95000"/>
                  </a:schemeClr>
                </a:solidFill>
                <a:latin typeface="Muli" pitchFamily="2" charset="0"/>
                <a:ea typeface="Open Sans" panose="020B0606030504020204" pitchFamily="34" charset="0"/>
                <a:cs typeface="Open Sans" panose="020B0606030504020204" pitchFamily="34" charset="0"/>
              </a:rPr>
              <a:t>At vero eos et accusamus et iusto odio dignissimos ducim blanditiis. ise praesentium voluptatum deleatque corrupti quos dolores et quas et molestias excepturi sin.</a:t>
            </a:r>
          </a:p>
        </p:txBody>
      </p:sp>
      <p:sp>
        <p:nvSpPr>
          <p:cNvPr id="20" name="TextBox 19">
            <a:extLst>
              <a:ext uri="{FF2B5EF4-FFF2-40B4-BE49-F238E27FC236}">
                <a16:creationId xmlns:a16="http://schemas.microsoft.com/office/drawing/2014/main" id="{63C78CDA-37B1-4458-B3E7-357B428AB3D7}"/>
              </a:ext>
            </a:extLst>
          </p:cNvPr>
          <p:cNvSpPr txBox="1"/>
          <p:nvPr/>
        </p:nvSpPr>
        <p:spPr>
          <a:xfrm>
            <a:off x="8738584" y="1912734"/>
            <a:ext cx="675745" cy="523220"/>
          </a:xfrm>
          <a:prstGeom prst="rect">
            <a:avLst/>
          </a:prstGeom>
          <a:noFill/>
        </p:spPr>
        <p:txBody>
          <a:bodyPr wrap="square" rtlCol="0">
            <a:spAutoFit/>
          </a:bodyPr>
          <a:lstStyle/>
          <a:p>
            <a:r>
              <a:rPr lang="en-US" sz="2800" b="1">
                <a:solidFill>
                  <a:schemeClr val="bg1"/>
                </a:solidFill>
                <a:latin typeface="Poppins" panose="00000500000000000000" pitchFamily="2" charset="0"/>
                <a:cs typeface="Poppins" panose="00000500000000000000" pitchFamily="2" charset="0"/>
              </a:rPr>
              <a:t>01.</a:t>
            </a:r>
            <a:endParaRPr lang="en-ID" sz="2800" b="1" dirty="0">
              <a:solidFill>
                <a:schemeClr val="bg1"/>
              </a:solidFill>
              <a:latin typeface="Poppins" panose="00000500000000000000" pitchFamily="2" charset="0"/>
              <a:cs typeface="Poppins" panose="00000500000000000000" pitchFamily="2" charset="0"/>
            </a:endParaRPr>
          </a:p>
        </p:txBody>
      </p:sp>
      <p:sp>
        <p:nvSpPr>
          <p:cNvPr id="22" name="TextBox 21">
            <a:extLst>
              <a:ext uri="{FF2B5EF4-FFF2-40B4-BE49-F238E27FC236}">
                <a16:creationId xmlns:a16="http://schemas.microsoft.com/office/drawing/2014/main" id="{D6E820D6-04C2-4BFC-B063-38F7428504F0}"/>
              </a:ext>
            </a:extLst>
          </p:cNvPr>
          <p:cNvSpPr txBox="1"/>
          <p:nvPr/>
        </p:nvSpPr>
        <p:spPr>
          <a:xfrm>
            <a:off x="9414329" y="2043539"/>
            <a:ext cx="1675459" cy="261610"/>
          </a:xfrm>
          <a:prstGeom prst="rect">
            <a:avLst/>
          </a:prstGeom>
          <a:noFill/>
        </p:spPr>
        <p:txBody>
          <a:bodyPr wrap="none" rtlCol="0">
            <a:spAutoFit/>
          </a:bodyPr>
          <a:lstStyle/>
          <a:p>
            <a:r>
              <a:rPr lang="en-US" sz="1100" b="1" spc="200">
                <a:solidFill>
                  <a:schemeClr val="bg1">
                    <a:lumMod val="95000"/>
                  </a:schemeClr>
                </a:solidFill>
                <a:latin typeface="Poppins SemiBold" panose="00000700000000000000" pitchFamily="2" charset="0"/>
                <a:ea typeface="Open Sans" panose="020B0606030504020204" pitchFamily="34" charset="0"/>
                <a:cs typeface="Poppins SemiBold" panose="00000700000000000000" pitchFamily="2" charset="0"/>
              </a:rPr>
              <a:t>Insert your text</a:t>
            </a:r>
          </a:p>
        </p:txBody>
      </p:sp>
      <p:sp>
        <p:nvSpPr>
          <p:cNvPr id="23" name="Rectangle 22">
            <a:extLst>
              <a:ext uri="{FF2B5EF4-FFF2-40B4-BE49-F238E27FC236}">
                <a16:creationId xmlns:a16="http://schemas.microsoft.com/office/drawing/2014/main" id="{B54636B5-EE17-40EA-85C9-D18883BFB1C6}"/>
              </a:ext>
            </a:extLst>
          </p:cNvPr>
          <p:cNvSpPr/>
          <p:nvPr/>
        </p:nvSpPr>
        <p:spPr>
          <a:xfrm>
            <a:off x="8738585" y="2305149"/>
            <a:ext cx="2627915" cy="548676"/>
          </a:xfrm>
          <a:prstGeom prst="rect">
            <a:avLst/>
          </a:prstGeom>
        </p:spPr>
        <p:txBody>
          <a:bodyPr wrap="square">
            <a:spAutoFit/>
          </a:bodyPr>
          <a:lstStyle/>
          <a:p>
            <a:pPr algn="just">
              <a:lnSpc>
                <a:spcPct val="150000"/>
              </a:lnSpc>
            </a:pPr>
            <a:r>
              <a:rPr lang="en-US" sz="1050">
                <a:solidFill>
                  <a:schemeClr val="bg1">
                    <a:lumMod val="95000"/>
                  </a:schemeClr>
                </a:solidFill>
                <a:latin typeface="Muli" pitchFamily="2" charset="0"/>
                <a:ea typeface="Open Sans" panose="020B0606030504020204" pitchFamily="34" charset="0"/>
                <a:cs typeface="Open Sans" panose="020B0606030504020204" pitchFamily="34" charset="0"/>
              </a:rPr>
              <a:t>At vero eos et accusamus et iusto odio dignissimos ducim blanditiis. Ise ous et.</a:t>
            </a:r>
          </a:p>
        </p:txBody>
      </p:sp>
      <p:sp>
        <p:nvSpPr>
          <p:cNvPr id="27" name="TextBox 26">
            <a:extLst>
              <a:ext uri="{FF2B5EF4-FFF2-40B4-BE49-F238E27FC236}">
                <a16:creationId xmlns:a16="http://schemas.microsoft.com/office/drawing/2014/main" id="{49597C0A-01E9-4F70-967E-A2CFB31BF30F}"/>
              </a:ext>
            </a:extLst>
          </p:cNvPr>
          <p:cNvSpPr txBox="1"/>
          <p:nvPr/>
        </p:nvSpPr>
        <p:spPr>
          <a:xfrm>
            <a:off x="8738584" y="2966732"/>
            <a:ext cx="773716" cy="523220"/>
          </a:xfrm>
          <a:prstGeom prst="rect">
            <a:avLst/>
          </a:prstGeom>
          <a:noFill/>
        </p:spPr>
        <p:txBody>
          <a:bodyPr wrap="square" rtlCol="0">
            <a:spAutoFit/>
          </a:bodyPr>
          <a:lstStyle/>
          <a:p>
            <a:r>
              <a:rPr lang="en-US" sz="2800" b="1">
                <a:solidFill>
                  <a:schemeClr val="bg1"/>
                </a:solidFill>
                <a:latin typeface="Poppins" panose="00000500000000000000" pitchFamily="2" charset="0"/>
                <a:cs typeface="Poppins" panose="00000500000000000000" pitchFamily="2" charset="0"/>
              </a:rPr>
              <a:t>02.</a:t>
            </a:r>
            <a:endParaRPr lang="en-ID" sz="2800" b="1" dirty="0">
              <a:solidFill>
                <a:schemeClr val="bg1"/>
              </a:solidFill>
              <a:latin typeface="Poppins" panose="00000500000000000000" pitchFamily="2" charset="0"/>
              <a:cs typeface="Poppins" panose="00000500000000000000" pitchFamily="2" charset="0"/>
            </a:endParaRPr>
          </a:p>
        </p:txBody>
      </p:sp>
      <p:sp>
        <p:nvSpPr>
          <p:cNvPr id="28" name="TextBox 27">
            <a:extLst>
              <a:ext uri="{FF2B5EF4-FFF2-40B4-BE49-F238E27FC236}">
                <a16:creationId xmlns:a16="http://schemas.microsoft.com/office/drawing/2014/main" id="{A9A0656F-7059-4D8E-B2AC-B70DB1292BBA}"/>
              </a:ext>
            </a:extLst>
          </p:cNvPr>
          <p:cNvSpPr txBox="1"/>
          <p:nvPr/>
        </p:nvSpPr>
        <p:spPr>
          <a:xfrm>
            <a:off x="9414329" y="3097537"/>
            <a:ext cx="1675459" cy="261610"/>
          </a:xfrm>
          <a:prstGeom prst="rect">
            <a:avLst/>
          </a:prstGeom>
          <a:noFill/>
        </p:spPr>
        <p:txBody>
          <a:bodyPr wrap="none" rtlCol="0">
            <a:spAutoFit/>
          </a:bodyPr>
          <a:lstStyle/>
          <a:p>
            <a:r>
              <a:rPr lang="en-US" sz="1100" b="1" spc="200">
                <a:solidFill>
                  <a:schemeClr val="bg1">
                    <a:lumMod val="95000"/>
                  </a:schemeClr>
                </a:solidFill>
                <a:latin typeface="Poppins SemiBold" panose="00000700000000000000" pitchFamily="2" charset="0"/>
                <a:ea typeface="Open Sans" panose="020B0606030504020204" pitchFamily="34" charset="0"/>
                <a:cs typeface="Poppins SemiBold" panose="00000700000000000000" pitchFamily="2" charset="0"/>
              </a:rPr>
              <a:t>Insert your text</a:t>
            </a:r>
          </a:p>
        </p:txBody>
      </p:sp>
      <p:sp>
        <p:nvSpPr>
          <p:cNvPr id="29" name="Rectangle 28">
            <a:extLst>
              <a:ext uri="{FF2B5EF4-FFF2-40B4-BE49-F238E27FC236}">
                <a16:creationId xmlns:a16="http://schemas.microsoft.com/office/drawing/2014/main" id="{ADF63886-048F-4DC9-95DD-123C1861F4E9}"/>
              </a:ext>
            </a:extLst>
          </p:cNvPr>
          <p:cNvSpPr/>
          <p:nvPr/>
        </p:nvSpPr>
        <p:spPr>
          <a:xfrm>
            <a:off x="8738585" y="3359147"/>
            <a:ext cx="2627915" cy="548676"/>
          </a:xfrm>
          <a:prstGeom prst="rect">
            <a:avLst/>
          </a:prstGeom>
        </p:spPr>
        <p:txBody>
          <a:bodyPr wrap="square">
            <a:spAutoFit/>
          </a:bodyPr>
          <a:lstStyle/>
          <a:p>
            <a:pPr algn="just">
              <a:lnSpc>
                <a:spcPct val="150000"/>
              </a:lnSpc>
            </a:pPr>
            <a:r>
              <a:rPr lang="en-US" sz="1050">
                <a:solidFill>
                  <a:schemeClr val="bg1">
                    <a:lumMod val="95000"/>
                  </a:schemeClr>
                </a:solidFill>
                <a:latin typeface="Muli" pitchFamily="2" charset="0"/>
                <a:ea typeface="Open Sans" panose="020B0606030504020204" pitchFamily="34" charset="0"/>
                <a:cs typeface="Open Sans" panose="020B0606030504020204" pitchFamily="34" charset="0"/>
              </a:rPr>
              <a:t>At vero eos et accusamus et iusto odio dignissimos ducim blanditiis. Ise ous et.</a:t>
            </a:r>
          </a:p>
        </p:txBody>
      </p:sp>
      <p:sp>
        <p:nvSpPr>
          <p:cNvPr id="30" name="TextBox 29">
            <a:extLst>
              <a:ext uri="{FF2B5EF4-FFF2-40B4-BE49-F238E27FC236}">
                <a16:creationId xmlns:a16="http://schemas.microsoft.com/office/drawing/2014/main" id="{6CBF0D20-FEC3-49E0-ABFE-84621FB37A86}"/>
              </a:ext>
            </a:extLst>
          </p:cNvPr>
          <p:cNvSpPr txBox="1"/>
          <p:nvPr/>
        </p:nvSpPr>
        <p:spPr>
          <a:xfrm>
            <a:off x="8738584" y="4063892"/>
            <a:ext cx="773716" cy="523220"/>
          </a:xfrm>
          <a:prstGeom prst="rect">
            <a:avLst/>
          </a:prstGeom>
          <a:noFill/>
        </p:spPr>
        <p:txBody>
          <a:bodyPr wrap="square" rtlCol="0">
            <a:spAutoFit/>
          </a:bodyPr>
          <a:lstStyle/>
          <a:p>
            <a:r>
              <a:rPr lang="en-US" sz="2800" b="1">
                <a:solidFill>
                  <a:schemeClr val="bg1"/>
                </a:solidFill>
                <a:latin typeface="Poppins" panose="00000500000000000000" pitchFamily="2" charset="0"/>
                <a:cs typeface="Poppins" panose="00000500000000000000" pitchFamily="2" charset="0"/>
              </a:rPr>
              <a:t>03.</a:t>
            </a:r>
            <a:endParaRPr lang="en-ID" sz="2800" b="1" dirty="0">
              <a:solidFill>
                <a:schemeClr val="bg1"/>
              </a:solidFill>
              <a:latin typeface="Poppins" panose="00000500000000000000" pitchFamily="2" charset="0"/>
              <a:cs typeface="Poppins" panose="00000500000000000000" pitchFamily="2" charset="0"/>
            </a:endParaRPr>
          </a:p>
        </p:txBody>
      </p:sp>
      <p:sp>
        <p:nvSpPr>
          <p:cNvPr id="31" name="TextBox 30">
            <a:extLst>
              <a:ext uri="{FF2B5EF4-FFF2-40B4-BE49-F238E27FC236}">
                <a16:creationId xmlns:a16="http://schemas.microsoft.com/office/drawing/2014/main" id="{680B152E-03DB-410C-A661-F6357DCA7377}"/>
              </a:ext>
            </a:extLst>
          </p:cNvPr>
          <p:cNvSpPr txBox="1"/>
          <p:nvPr/>
        </p:nvSpPr>
        <p:spPr>
          <a:xfrm>
            <a:off x="9414329" y="4194697"/>
            <a:ext cx="1675459" cy="261610"/>
          </a:xfrm>
          <a:prstGeom prst="rect">
            <a:avLst/>
          </a:prstGeom>
          <a:noFill/>
        </p:spPr>
        <p:txBody>
          <a:bodyPr wrap="none" rtlCol="0">
            <a:spAutoFit/>
          </a:bodyPr>
          <a:lstStyle/>
          <a:p>
            <a:r>
              <a:rPr lang="en-US" sz="1100" b="1" spc="200">
                <a:solidFill>
                  <a:schemeClr val="bg1">
                    <a:lumMod val="95000"/>
                  </a:schemeClr>
                </a:solidFill>
                <a:latin typeface="Poppins SemiBold" panose="00000700000000000000" pitchFamily="2" charset="0"/>
                <a:ea typeface="Open Sans" panose="020B0606030504020204" pitchFamily="34" charset="0"/>
                <a:cs typeface="Poppins SemiBold" panose="00000700000000000000" pitchFamily="2" charset="0"/>
              </a:rPr>
              <a:t>Insert your text</a:t>
            </a:r>
          </a:p>
        </p:txBody>
      </p:sp>
      <p:sp>
        <p:nvSpPr>
          <p:cNvPr id="32" name="Rectangle 31">
            <a:extLst>
              <a:ext uri="{FF2B5EF4-FFF2-40B4-BE49-F238E27FC236}">
                <a16:creationId xmlns:a16="http://schemas.microsoft.com/office/drawing/2014/main" id="{D29E5678-460F-4859-8E13-AEF91A9C1576}"/>
              </a:ext>
            </a:extLst>
          </p:cNvPr>
          <p:cNvSpPr/>
          <p:nvPr/>
        </p:nvSpPr>
        <p:spPr>
          <a:xfrm>
            <a:off x="8738585" y="4456307"/>
            <a:ext cx="2627915" cy="548676"/>
          </a:xfrm>
          <a:prstGeom prst="rect">
            <a:avLst/>
          </a:prstGeom>
        </p:spPr>
        <p:txBody>
          <a:bodyPr wrap="square">
            <a:spAutoFit/>
          </a:bodyPr>
          <a:lstStyle/>
          <a:p>
            <a:pPr algn="just">
              <a:lnSpc>
                <a:spcPct val="150000"/>
              </a:lnSpc>
            </a:pPr>
            <a:r>
              <a:rPr lang="en-US" sz="1050">
                <a:solidFill>
                  <a:schemeClr val="bg1">
                    <a:lumMod val="95000"/>
                  </a:schemeClr>
                </a:solidFill>
                <a:latin typeface="Muli" pitchFamily="2" charset="0"/>
                <a:ea typeface="Open Sans" panose="020B0606030504020204" pitchFamily="34" charset="0"/>
                <a:cs typeface="Open Sans" panose="020B0606030504020204" pitchFamily="34" charset="0"/>
              </a:rPr>
              <a:t>At vero eos et accusamus et iusto odio dignissimos ducim blanditiis. Ise ous et.</a:t>
            </a:r>
          </a:p>
        </p:txBody>
      </p:sp>
      <p:cxnSp>
        <p:nvCxnSpPr>
          <p:cNvPr id="35" name="Straight Arrow Connector 34">
            <a:extLst>
              <a:ext uri="{FF2B5EF4-FFF2-40B4-BE49-F238E27FC236}">
                <a16:creationId xmlns:a16="http://schemas.microsoft.com/office/drawing/2014/main" id="{B1538574-254A-440F-B922-CA7BAB3338F1}"/>
              </a:ext>
            </a:extLst>
          </p:cNvPr>
          <p:cNvCxnSpPr>
            <a:cxnSpLocks/>
          </p:cNvCxnSpPr>
          <p:nvPr/>
        </p:nvCxnSpPr>
        <p:spPr>
          <a:xfrm>
            <a:off x="7308762" y="2435954"/>
            <a:ext cx="411113" cy="0"/>
          </a:xfrm>
          <a:prstGeom prst="straightConnector1">
            <a:avLst/>
          </a:prstGeom>
          <a:ln w="28575">
            <a:solidFill>
              <a:schemeClr val="bg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8955554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B53F9B0C-521A-4870-ACEA-53B53EA18E20}"/>
              </a:ext>
            </a:extLst>
          </p:cNvPr>
          <p:cNvSpPr>
            <a:spLocks noGrp="1"/>
          </p:cNvSpPr>
          <p:nvPr>
            <p:ph type="pic" sz="quarter" idx="25"/>
          </p:nvPr>
        </p:nvSpPr>
        <p:spPr/>
      </p:sp>
      <p:sp>
        <p:nvSpPr>
          <p:cNvPr id="26" name="Rectangle: Diagonal Corners Rounded 25">
            <a:extLst>
              <a:ext uri="{FF2B5EF4-FFF2-40B4-BE49-F238E27FC236}">
                <a16:creationId xmlns:a16="http://schemas.microsoft.com/office/drawing/2014/main" id="{F0180619-F74D-41DA-AFDC-9C6A64451270}"/>
              </a:ext>
            </a:extLst>
          </p:cNvPr>
          <p:cNvSpPr/>
          <p:nvPr/>
        </p:nvSpPr>
        <p:spPr>
          <a:xfrm>
            <a:off x="2419792" y="4317621"/>
            <a:ext cx="4193043" cy="1341057"/>
          </a:xfrm>
          <a:prstGeom prst="round2DiagRect">
            <a:avLst/>
          </a:prstGeom>
          <a:gradFill>
            <a:gsLst>
              <a:gs pos="23000">
                <a:srgbClr val="7C7ADF"/>
              </a:gs>
              <a:gs pos="100000">
                <a:srgbClr val="AFAEEC"/>
              </a:gs>
            </a:gsLst>
            <a:lin ang="5400000" scaled="1"/>
          </a:gradFill>
          <a:ln>
            <a:noFill/>
          </a:ln>
          <a:effectLst>
            <a:outerShdw blurRad="127000" dist="76200" dir="2700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8" name="Rectangle 27">
            <a:extLst>
              <a:ext uri="{FF2B5EF4-FFF2-40B4-BE49-F238E27FC236}">
                <a16:creationId xmlns:a16="http://schemas.microsoft.com/office/drawing/2014/main" id="{72F6592F-AC96-4104-B185-FAED5997AE82}"/>
              </a:ext>
            </a:extLst>
          </p:cNvPr>
          <p:cNvSpPr/>
          <p:nvPr/>
        </p:nvSpPr>
        <p:spPr>
          <a:xfrm>
            <a:off x="3864706" y="4939542"/>
            <a:ext cx="2527124" cy="548676"/>
          </a:xfrm>
          <a:prstGeom prst="rect">
            <a:avLst/>
          </a:prstGeom>
        </p:spPr>
        <p:txBody>
          <a:bodyPr wrap="square">
            <a:spAutoFit/>
          </a:bodyPr>
          <a:lstStyle/>
          <a:p>
            <a:pPr>
              <a:lnSpc>
                <a:spcPct val="150000"/>
              </a:lnSpc>
            </a:pPr>
            <a:r>
              <a:rPr lang="en-US" sz="1050">
                <a:solidFill>
                  <a:schemeClr val="bg1">
                    <a:lumMod val="95000"/>
                  </a:schemeClr>
                </a:solidFill>
                <a:latin typeface="Muli" pitchFamily="2" charset="0"/>
                <a:ea typeface="Open Sans" panose="020B0606030504020204" pitchFamily="34" charset="0"/>
                <a:cs typeface="Open Sans" panose="020B0606030504020204" pitchFamily="34" charset="0"/>
              </a:rPr>
              <a:t>At vero eos et accusamus. et iusto odio dignissimos ducim blanditiis. ise</a:t>
            </a:r>
          </a:p>
        </p:txBody>
      </p:sp>
      <p:sp>
        <p:nvSpPr>
          <p:cNvPr id="38" name="Kotak Teks 33">
            <a:extLst>
              <a:ext uri="{FF2B5EF4-FFF2-40B4-BE49-F238E27FC236}">
                <a16:creationId xmlns:a16="http://schemas.microsoft.com/office/drawing/2014/main" id="{66DB1475-D1FD-441E-8DAA-F9BD7813FEB9}"/>
              </a:ext>
            </a:extLst>
          </p:cNvPr>
          <p:cNvSpPr txBox="1"/>
          <p:nvPr/>
        </p:nvSpPr>
        <p:spPr>
          <a:xfrm>
            <a:off x="3904689" y="4400933"/>
            <a:ext cx="1881748" cy="276999"/>
          </a:xfrm>
          <a:prstGeom prst="rect">
            <a:avLst/>
          </a:prstGeom>
          <a:noFill/>
        </p:spPr>
        <p:txBody>
          <a:bodyPr wrap="square" rtlCol="0">
            <a:spAutoFit/>
          </a:bodyPr>
          <a:lstStyle/>
          <a:p>
            <a:r>
              <a:rPr lang="en-US" sz="1200" spc="100">
                <a:solidFill>
                  <a:schemeClr val="bg1"/>
                </a:solidFill>
                <a:latin typeface="Poppins SemiBold" panose="00000700000000000000" pitchFamily="50" charset="0"/>
                <a:ea typeface="Roboto" panose="02000000000000000000" pitchFamily="2" charset="0"/>
                <a:cs typeface="Poppins SemiBold" panose="00000700000000000000" pitchFamily="50" charset="0"/>
              </a:rPr>
              <a:t>Sarah</a:t>
            </a:r>
          </a:p>
        </p:txBody>
      </p:sp>
      <p:sp>
        <p:nvSpPr>
          <p:cNvPr id="40" name="Kotak Teks 34">
            <a:extLst>
              <a:ext uri="{FF2B5EF4-FFF2-40B4-BE49-F238E27FC236}">
                <a16:creationId xmlns:a16="http://schemas.microsoft.com/office/drawing/2014/main" id="{F7E5908A-BA0D-4FBC-A1A1-79A16A957F7C}"/>
              </a:ext>
            </a:extLst>
          </p:cNvPr>
          <p:cNvSpPr txBox="1"/>
          <p:nvPr/>
        </p:nvSpPr>
        <p:spPr>
          <a:xfrm>
            <a:off x="3907651" y="4677932"/>
            <a:ext cx="1878786" cy="261610"/>
          </a:xfrm>
          <a:prstGeom prst="rect">
            <a:avLst/>
          </a:prstGeom>
          <a:noFill/>
        </p:spPr>
        <p:txBody>
          <a:bodyPr wrap="square" rtlCol="0">
            <a:spAutoFit/>
          </a:bodyPr>
          <a:lstStyle/>
          <a:p>
            <a:r>
              <a:rPr lang="en-US" sz="1100" i="1">
                <a:solidFill>
                  <a:schemeClr val="bg1"/>
                </a:solidFill>
                <a:latin typeface="Poppins Light" panose="00000400000000000000" pitchFamily="2" charset="0"/>
                <a:ea typeface="Open Sans" panose="020B0606030504020204" pitchFamily="34" charset="0"/>
                <a:cs typeface="Poppins Light" panose="00000400000000000000" pitchFamily="2" charset="0"/>
              </a:rPr>
              <a:t>What you say?</a:t>
            </a:r>
          </a:p>
        </p:txBody>
      </p:sp>
      <p:sp>
        <p:nvSpPr>
          <p:cNvPr id="54" name="Rectangle: Diagonal Corners Rounded 53">
            <a:extLst>
              <a:ext uri="{FF2B5EF4-FFF2-40B4-BE49-F238E27FC236}">
                <a16:creationId xmlns:a16="http://schemas.microsoft.com/office/drawing/2014/main" id="{FF422064-8BC0-4E3E-A080-4E00BF83AE61}"/>
              </a:ext>
            </a:extLst>
          </p:cNvPr>
          <p:cNvSpPr/>
          <p:nvPr/>
        </p:nvSpPr>
        <p:spPr>
          <a:xfrm>
            <a:off x="2419792" y="2679633"/>
            <a:ext cx="4193043" cy="1341057"/>
          </a:xfrm>
          <a:prstGeom prst="round2DiagRect">
            <a:avLst/>
          </a:prstGeom>
          <a:gradFill>
            <a:gsLst>
              <a:gs pos="23000">
                <a:srgbClr val="7C7ADF"/>
              </a:gs>
              <a:gs pos="100000">
                <a:srgbClr val="AFAEEC"/>
              </a:gs>
            </a:gsLst>
            <a:lin ang="5400000" scaled="1"/>
          </a:gradFill>
          <a:ln>
            <a:noFill/>
          </a:ln>
          <a:effectLst>
            <a:outerShdw blurRad="127000" dist="76200" dir="2700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56" name="Rectangle 55">
            <a:extLst>
              <a:ext uri="{FF2B5EF4-FFF2-40B4-BE49-F238E27FC236}">
                <a16:creationId xmlns:a16="http://schemas.microsoft.com/office/drawing/2014/main" id="{85F4DBFD-F718-4B8F-8A7C-B8BF993A0371}"/>
              </a:ext>
            </a:extLst>
          </p:cNvPr>
          <p:cNvSpPr/>
          <p:nvPr/>
        </p:nvSpPr>
        <p:spPr>
          <a:xfrm>
            <a:off x="3864706" y="3301554"/>
            <a:ext cx="2527124" cy="548676"/>
          </a:xfrm>
          <a:prstGeom prst="rect">
            <a:avLst/>
          </a:prstGeom>
        </p:spPr>
        <p:txBody>
          <a:bodyPr wrap="square">
            <a:spAutoFit/>
          </a:bodyPr>
          <a:lstStyle/>
          <a:p>
            <a:pPr>
              <a:lnSpc>
                <a:spcPct val="150000"/>
              </a:lnSpc>
            </a:pPr>
            <a:r>
              <a:rPr lang="en-US" sz="1050">
                <a:solidFill>
                  <a:schemeClr val="bg1">
                    <a:lumMod val="95000"/>
                  </a:schemeClr>
                </a:solidFill>
                <a:latin typeface="Muli" pitchFamily="2" charset="0"/>
                <a:ea typeface="Open Sans" panose="020B0606030504020204" pitchFamily="34" charset="0"/>
                <a:cs typeface="Open Sans" panose="020B0606030504020204" pitchFamily="34" charset="0"/>
              </a:rPr>
              <a:t>At vero eos et accusamus. et iusto odio dignissimos ducim blanditiis. ise</a:t>
            </a:r>
          </a:p>
        </p:txBody>
      </p:sp>
      <p:sp>
        <p:nvSpPr>
          <p:cNvPr id="58" name="Kotak Teks 33">
            <a:extLst>
              <a:ext uri="{FF2B5EF4-FFF2-40B4-BE49-F238E27FC236}">
                <a16:creationId xmlns:a16="http://schemas.microsoft.com/office/drawing/2014/main" id="{B4131465-2918-4260-907A-558D556C5F8B}"/>
              </a:ext>
            </a:extLst>
          </p:cNvPr>
          <p:cNvSpPr txBox="1"/>
          <p:nvPr/>
        </p:nvSpPr>
        <p:spPr>
          <a:xfrm>
            <a:off x="3904689" y="2762945"/>
            <a:ext cx="1881748" cy="276999"/>
          </a:xfrm>
          <a:prstGeom prst="rect">
            <a:avLst/>
          </a:prstGeom>
          <a:noFill/>
        </p:spPr>
        <p:txBody>
          <a:bodyPr wrap="square" rtlCol="0">
            <a:spAutoFit/>
          </a:bodyPr>
          <a:lstStyle/>
          <a:p>
            <a:r>
              <a:rPr lang="en-US" sz="1200" spc="100">
                <a:solidFill>
                  <a:schemeClr val="bg1"/>
                </a:solidFill>
                <a:latin typeface="Poppins SemiBold" panose="00000700000000000000" pitchFamily="50" charset="0"/>
                <a:ea typeface="Roboto" panose="02000000000000000000" pitchFamily="2" charset="0"/>
                <a:cs typeface="Poppins SemiBold" panose="00000700000000000000" pitchFamily="50" charset="0"/>
              </a:rPr>
              <a:t>Joseph</a:t>
            </a:r>
          </a:p>
        </p:txBody>
      </p:sp>
      <p:sp>
        <p:nvSpPr>
          <p:cNvPr id="60" name="Kotak Teks 34">
            <a:extLst>
              <a:ext uri="{FF2B5EF4-FFF2-40B4-BE49-F238E27FC236}">
                <a16:creationId xmlns:a16="http://schemas.microsoft.com/office/drawing/2014/main" id="{F6914C25-AB46-441F-9D34-B7E7B99899B0}"/>
              </a:ext>
            </a:extLst>
          </p:cNvPr>
          <p:cNvSpPr txBox="1"/>
          <p:nvPr/>
        </p:nvSpPr>
        <p:spPr>
          <a:xfrm>
            <a:off x="3907651" y="3039944"/>
            <a:ext cx="1878786" cy="261610"/>
          </a:xfrm>
          <a:prstGeom prst="rect">
            <a:avLst/>
          </a:prstGeom>
          <a:noFill/>
        </p:spPr>
        <p:txBody>
          <a:bodyPr wrap="square" rtlCol="0">
            <a:spAutoFit/>
          </a:bodyPr>
          <a:lstStyle/>
          <a:p>
            <a:r>
              <a:rPr lang="en-US" sz="1100" i="1">
                <a:solidFill>
                  <a:schemeClr val="bg1"/>
                </a:solidFill>
                <a:latin typeface="Poppins Light" panose="00000400000000000000" pitchFamily="2" charset="0"/>
                <a:ea typeface="Open Sans" panose="020B0606030504020204" pitchFamily="34" charset="0"/>
                <a:cs typeface="Poppins Light" panose="00000400000000000000" pitchFamily="2" charset="0"/>
              </a:rPr>
              <a:t>What you say?</a:t>
            </a:r>
          </a:p>
        </p:txBody>
      </p:sp>
      <p:sp>
        <p:nvSpPr>
          <p:cNvPr id="62" name="Rectangle: Diagonal Corners Rounded 61">
            <a:extLst>
              <a:ext uri="{FF2B5EF4-FFF2-40B4-BE49-F238E27FC236}">
                <a16:creationId xmlns:a16="http://schemas.microsoft.com/office/drawing/2014/main" id="{B8178276-411F-47CB-88B8-90AA2DBF8AF0}"/>
              </a:ext>
            </a:extLst>
          </p:cNvPr>
          <p:cNvSpPr/>
          <p:nvPr/>
        </p:nvSpPr>
        <p:spPr>
          <a:xfrm>
            <a:off x="2419792" y="981588"/>
            <a:ext cx="4193043" cy="1341057"/>
          </a:xfrm>
          <a:prstGeom prst="round2DiagRect">
            <a:avLst/>
          </a:prstGeom>
          <a:gradFill>
            <a:gsLst>
              <a:gs pos="23000">
                <a:srgbClr val="7C7ADF"/>
              </a:gs>
              <a:gs pos="100000">
                <a:srgbClr val="AFAEEC"/>
              </a:gs>
            </a:gsLst>
            <a:lin ang="5400000" scaled="1"/>
          </a:gradFill>
          <a:ln>
            <a:noFill/>
          </a:ln>
          <a:effectLst>
            <a:outerShdw blurRad="127000" dist="76200" dir="2700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64" name="Rectangle 63">
            <a:extLst>
              <a:ext uri="{FF2B5EF4-FFF2-40B4-BE49-F238E27FC236}">
                <a16:creationId xmlns:a16="http://schemas.microsoft.com/office/drawing/2014/main" id="{C2F1BEB6-0EE9-4195-B8CF-C0A3FA79D252}"/>
              </a:ext>
            </a:extLst>
          </p:cNvPr>
          <p:cNvSpPr/>
          <p:nvPr/>
        </p:nvSpPr>
        <p:spPr>
          <a:xfrm>
            <a:off x="3864706" y="1603509"/>
            <a:ext cx="2527124" cy="548676"/>
          </a:xfrm>
          <a:prstGeom prst="rect">
            <a:avLst/>
          </a:prstGeom>
        </p:spPr>
        <p:txBody>
          <a:bodyPr wrap="square">
            <a:spAutoFit/>
          </a:bodyPr>
          <a:lstStyle/>
          <a:p>
            <a:pPr>
              <a:lnSpc>
                <a:spcPct val="150000"/>
              </a:lnSpc>
            </a:pPr>
            <a:r>
              <a:rPr lang="en-US" sz="1050">
                <a:solidFill>
                  <a:schemeClr val="bg1">
                    <a:lumMod val="95000"/>
                  </a:schemeClr>
                </a:solidFill>
                <a:latin typeface="Muli" pitchFamily="2" charset="0"/>
                <a:ea typeface="Open Sans" panose="020B0606030504020204" pitchFamily="34" charset="0"/>
                <a:cs typeface="Open Sans" panose="020B0606030504020204" pitchFamily="34" charset="0"/>
              </a:rPr>
              <a:t>At vero eos et accusamus. et iusto odio dignissimos ducim blanditiis. ise</a:t>
            </a:r>
          </a:p>
        </p:txBody>
      </p:sp>
      <p:sp>
        <p:nvSpPr>
          <p:cNvPr id="66" name="Kotak Teks 33">
            <a:extLst>
              <a:ext uri="{FF2B5EF4-FFF2-40B4-BE49-F238E27FC236}">
                <a16:creationId xmlns:a16="http://schemas.microsoft.com/office/drawing/2014/main" id="{86381F6A-2691-499F-8207-DB877CB62C2E}"/>
              </a:ext>
            </a:extLst>
          </p:cNvPr>
          <p:cNvSpPr txBox="1"/>
          <p:nvPr/>
        </p:nvSpPr>
        <p:spPr>
          <a:xfrm>
            <a:off x="3904689" y="1064900"/>
            <a:ext cx="1881748" cy="276999"/>
          </a:xfrm>
          <a:prstGeom prst="rect">
            <a:avLst/>
          </a:prstGeom>
          <a:noFill/>
        </p:spPr>
        <p:txBody>
          <a:bodyPr wrap="square" rtlCol="0">
            <a:spAutoFit/>
          </a:bodyPr>
          <a:lstStyle/>
          <a:p>
            <a:r>
              <a:rPr lang="en-US" sz="1200" spc="100">
                <a:solidFill>
                  <a:schemeClr val="bg1"/>
                </a:solidFill>
                <a:latin typeface="Poppins SemiBold" panose="00000700000000000000" pitchFamily="50" charset="0"/>
                <a:ea typeface="Roboto" panose="02000000000000000000" pitchFamily="2" charset="0"/>
                <a:cs typeface="Poppins SemiBold" panose="00000700000000000000" pitchFamily="50" charset="0"/>
              </a:rPr>
              <a:t>Collin</a:t>
            </a:r>
          </a:p>
        </p:txBody>
      </p:sp>
      <p:sp>
        <p:nvSpPr>
          <p:cNvPr id="68" name="Kotak Teks 34">
            <a:extLst>
              <a:ext uri="{FF2B5EF4-FFF2-40B4-BE49-F238E27FC236}">
                <a16:creationId xmlns:a16="http://schemas.microsoft.com/office/drawing/2014/main" id="{39503D6E-DAC0-4E98-B62B-06180C8A5B0E}"/>
              </a:ext>
            </a:extLst>
          </p:cNvPr>
          <p:cNvSpPr txBox="1"/>
          <p:nvPr/>
        </p:nvSpPr>
        <p:spPr>
          <a:xfrm>
            <a:off x="3907651" y="1341899"/>
            <a:ext cx="1878786" cy="261610"/>
          </a:xfrm>
          <a:prstGeom prst="rect">
            <a:avLst/>
          </a:prstGeom>
          <a:noFill/>
        </p:spPr>
        <p:txBody>
          <a:bodyPr wrap="square" rtlCol="0">
            <a:spAutoFit/>
          </a:bodyPr>
          <a:lstStyle/>
          <a:p>
            <a:r>
              <a:rPr lang="en-US" sz="1100" i="1">
                <a:solidFill>
                  <a:schemeClr val="bg1"/>
                </a:solidFill>
                <a:latin typeface="Poppins Light" panose="00000400000000000000" pitchFamily="2" charset="0"/>
                <a:ea typeface="Open Sans" panose="020B0606030504020204" pitchFamily="34" charset="0"/>
                <a:cs typeface="Poppins Light" panose="00000400000000000000" pitchFamily="2" charset="0"/>
              </a:rPr>
              <a:t>What you say?</a:t>
            </a:r>
          </a:p>
        </p:txBody>
      </p:sp>
      <p:sp>
        <p:nvSpPr>
          <p:cNvPr id="20" name="TextBox 19">
            <a:extLst>
              <a:ext uri="{FF2B5EF4-FFF2-40B4-BE49-F238E27FC236}">
                <a16:creationId xmlns:a16="http://schemas.microsoft.com/office/drawing/2014/main" id="{D4B7D19E-6852-4901-8B78-4532FEEDB43C}"/>
              </a:ext>
            </a:extLst>
          </p:cNvPr>
          <p:cNvSpPr txBox="1"/>
          <p:nvPr/>
        </p:nvSpPr>
        <p:spPr>
          <a:xfrm>
            <a:off x="7209872" y="1972590"/>
            <a:ext cx="3393163" cy="954107"/>
          </a:xfrm>
          <a:prstGeom prst="rect">
            <a:avLst/>
          </a:prstGeom>
          <a:noFill/>
        </p:spPr>
        <p:txBody>
          <a:bodyPr wrap="square" rtlCol="0">
            <a:spAutoFit/>
          </a:bodyPr>
          <a:lstStyle/>
          <a:p>
            <a:r>
              <a:rPr lang="en-US" sz="2800" b="1">
                <a:solidFill>
                  <a:schemeClr val="tx1">
                    <a:lumMod val="85000"/>
                    <a:lumOff val="15000"/>
                  </a:schemeClr>
                </a:solidFill>
                <a:latin typeface="Poppins" panose="00000500000000000000" pitchFamily="2" charset="0"/>
                <a:cs typeface="Poppins" panose="00000500000000000000" pitchFamily="2" charset="0"/>
              </a:rPr>
              <a:t>Testimonial Our Best Clients</a:t>
            </a:r>
            <a:endParaRPr lang="en-ID" sz="2800" b="1" dirty="0">
              <a:solidFill>
                <a:schemeClr val="tx1">
                  <a:lumMod val="85000"/>
                  <a:lumOff val="15000"/>
                </a:schemeClr>
              </a:solidFill>
              <a:latin typeface="Poppins" panose="00000500000000000000" pitchFamily="2" charset="0"/>
              <a:cs typeface="Poppins" panose="00000500000000000000" pitchFamily="2" charset="0"/>
            </a:endParaRPr>
          </a:p>
        </p:txBody>
      </p:sp>
      <p:sp>
        <p:nvSpPr>
          <p:cNvPr id="22" name="TextBox 21">
            <a:extLst>
              <a:ext uri="{FF2B5EF4-FFF2-40B4-BE49-F238E27FC236}">
                <a16:creationId xmlns:a16="http://schemas.microsoft.com/office/drawing/2014/main" id="{7A5D5C27-B4AD-46F9-8615-6A6D8BBA44BA}"/>
              </a:ext>
            </a:extLst>
          </p:cNvPr>
          <p:cNvSpPr txBox="1"/>
          <p:nvPr/>
        </p:nvSpPr>
        <p:spPr>
          <a:xfrm>
            <a:off x="7209873" y="1695591"/>
            <a:ext cx="2122697" cy="276999"/>
          </a:xfrm>
          <a:prstGeom prst="rect">
            <a:avLst/>
          </a:prstGeom>
          <a:noFill/>
        </p:spPr>
        <p:txBody>
          <a:bodyPr wrap="none" rtlCol="0">
            <a:spAutoFit/>
          </a:bodyPr>
          <a:lstStyle/>
          <a:p>
            <a:r>
              <a:rPr lang="en-US" sz="1200" b="1" spc="200">
                <a:solidFill>
                  <a:srgbClr val="7C7ADF"/>
                </a:solidFill>
                <a:latin typeface="Poppins SemiBold" panose="00000700000000000000" pitchFamily="2" charset="0"/>
                <a:ea typeface="Open Sans" panose="020B0606030504020204" pitchFamily="34" charset="0"/>
                <a:cs typeface="Poppins SemiBold" panose="00000700000000000000" pitchFamily="2" charset="0"/>
              </a:rPr>
              <a:t>Portfolio of Vintela</a:t>
            </a:r>
          </a:p>
        </p:txBody>
      </p:sp>
      <p:sp>
        <p:nvSpPr>
          <p:cNvPr id="24" name="Rectangle 23">
            <a:extLst>
              <a:ext uri="{FF2B5EF4-FFF2-40B4-BE49-F238E27FC236}">
                <a16:creationId xmlns:a16="http://schemas.microsoft.com/office/drawing/2014/main" id="{1D2781E4-0506-49FD-A05F-0B0064D5D9E3}"/>
              </a:ext>
            </a:extLst>
          </p:cNvPr>
          <p:cNvSpPr/>
          <p:nvPr/>
        </p:nvSpPr>
        <p:spPr>
          <a:xfrm>
            <a:off x="7184298" y="2951499"/>
            <a:ext cx="3913451" cy="1033424"/>
          </a:xfrm>
          <a:prstGeom prst="rect">
            <a:avLst/>
          </a:prstGeom>
        </p:spPr>
        <p:txBody>
          <a:bodyPr wrap="square">
            <a:spAutoFit/>
          </a:bodyPr>
          <a:lstStyle/>
          <a:p>
            <a:pPr algn="just">
              <a:lnSpc>
                <a:spcPct val="150000"/>
              </a:lnSpc>
            </a:pPr>
            <a:r>
              <a:rPr lang="en-US" sz="1050">
                <a:solidFill>
                  <a:schemeClr val="tx1">
                    <a:lumMod val="50000"/>
                    <a:lumOff val="50000"/>
                  </a:schemeClr>
                </a:solidFill>
                <a:latin typeface="Muli" pitchFamily="2" charset="0"/>
                <a:ea typeface="Open Sans" panose="020B0606030504020204" pitchFamily="34" charset="0"/>
                <a:cs typeface="Open Sans" panose="020B0606030504020204" pitchFamily="34" charset="0"/>
              </a:rPr>
              <a:t>At vero eos et accusamus et iusto odio dignissimos ducim blanditiis. ise praesentium voluptatum deleatque corrupti quos dolores et quas et molestias excepturi sint occaecati ducim blanditiis. ise praesentium.</a:t>
            </a:r>
          </a:p>
        </p:txBody>
      </p:sp>
      <p:grpSp>
        <p:nvGrpSpPr>
          <p:cNvPr id="81" name="Group 80">
            <a:extLst>
              <a:ext uri="{FF2B5EF4-FFF2-40B4-BE49-F238E27FC236}">
                <a16:creationId xmlns:a16="http://schemas.microsoft.com/office/drawing/2014/main" id="{1A3FA4BB-BC4D-4CEB-B25E-90D20133992C}"/>
              </a:ext>
            </a:extLst>
          </p:cNvPr>
          <p:cNvGrpSpPr/>
          <p:nvPr/>
        </p:nvGrpSpPr>
        <p:grpSpPr>
          <a:xfrm rot="12809295">
            <a:off x="6407360" y="5160289"/>
            <a:ext cx="631953" cy="866473"/>
            <a:chOff x="2043597" y="4413279"/>
            <a:chExt cx="1588632" cy="1259138"/>
          </a:xfrm>
          <a:effectLst>
            <a:outerShdw blurRad="228600" dist="431800" dir="2700000" algn="tl" rotWithShape="0">
              <a:prstClr val="black">
                <a:alpha val="17000"/>
              </a:prstClr>
            </a:outerShdw>
          </a:effectLst>
        </p:grpSpPr>
        <p:sp>
          <p:nvSpPr>
            <p:cNvPr id="82" name="Freeform 13">
              <a:extLst>
                <a:ext uri="{FF2B5EF4-FFF2-40B4-BE49-F238E27FC236}">
                  <a16:creationId xmlns:a16="http://schemas.microsoft.com/office/drawing/2014/main" id="{3C69656C-3A07-46D4-AA7D-355012A0FFB0}"/>
                </a:ext>
              </a:extLst>
            </p:cNvPr>
            <p:cNvSpPr>
              <a:spLocks/>
            </p:cNvSpPr>
            <p:nvPr/>
          </p:nvSpPr>
          <p:spPr bwMode="auto">
            <a:xfrm>
              <a:off x="2043597" y="4413279"/>
              <a:ext cx="1588632" cy="571907"/>
            </a:xfrm>
            <a:custGeom>
              <a:avLst/>
              <a:gdLst>
                <a:gd name="T0" fmla="*/ 675 w 1350"/>
                <a:gd name="T1" fmla="*/ 486 h 486"/>
                <a:gd name="T2" fmla="*/ 0 w 1350"/>
                <a:gd name="T3" fmla="*/ 242 h 486"/>
                <a:gd name="T4" fmla="*/ 675 w 1350"/>
                <a:gd name="T5" fmla="*/ 0 h 486"/>
                <a:gd name="T6" fmla="*/ 1350 w 1350"/>
                <a:gd name="T7" fmla="*/ 242 h 486"/>
                <a:gd name="T8" fmla="*/ 675 w 1350"/>
                <a:gd name="T9" fmla="*/ 486 h 486"/>
              </a:gdLst>
              <a:ahLst/>
              <a:cxnLst>
                <a:cxn ang="0">
                  <a:pos x="T0" y="T1"/>
                </a:cxn>
                <a:cxn ang="0">
                  <a:pos x="T2" y="T3"/>
                </a:cxn>
                <a:cxn ang="0">
                  <a:pos x="T4" y="T5"/>
                </a:cxn>
                <a:cxn ang="0">
                  <a:pos x="T6" y="T7"/>
                </a:cxn>
                <a:cxn ang="0">
                  <a:pos x="T8" y="T9"/>
                </a:cxn>
              </a:cxnLst>
              <a:rect l="0" t="0" r="r" b="b"/>
              <a:pathLst>
                <a:path w="1350" h="486">
                  <a:moveTo>
                    <a:pt x="675" y="486"/>
                  </a:moveTo>
                  <a:lnTo>
                    <a:pt x="0" y="242"/>
                  </a:lnTo>
                  <a:lnTo>
                    <a:pt x="675" y="0"/>
                  </a:lnTo>
                  <a:lnTo>
                    <a:pt x="1350" y="242"/>
                  </a:lnTo>
                  <a:lnTo>
                    <a:pt x="675" y="486"/>
                  </a:lnTo>
                  <a:close/>
                </a:path>
              </a:pathLst>
            </a:custGeom>
            <a:solidFill>
              <a:srgbClr val="7A06AE"/>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sp>
          <p:nvSpPr>
            <p:cNvPr id="83" name="Freeform 15">
              <a:extLst>
                <a:ext uri="{FF2B5EF4-FFF2-40B4-BE49-F238E27FC236}">
                  <a16:creationId xmlns:a16="http://schemas.microsoft.com/office/drawing/2014/main" id="{A7B8CF16-820E-4147-8176-C87C86682B9E}"/>
                </a:ext>
              </a:extLst>
            </p:cNvPr>
            <p:cNvSpPr>
              <a:spLocks/>
            </p:cNvSpPr>
            <p:nvPr/>
          </p:nvSpPr>
          <p:spPr bwMode="auto">
            <a:xfrm>
              <a:off x="2837913" y="4698056"/>
              <a:ext cx="794316" cy="974361"/>
            </a:xfrm>
            <a:custGeom>
              <a:avLst/>
              <a:gdLst>
                <a:gd name="T0" fmla="*/ 0 w 675"/>
                <a:gd name="T1" fmla="*/ 828 h 828"/>
                <a:gd name="T2" fmla="*/ 0 w 675"/>
                <a:gd name="T3" fmla="*/ 244 h 828"/>
                <a:gd name="T4" fmla="*/ 675 w 675"/>
                <a:gd name="T5" fmla="*/ 0 h 828"/>
                <a:gd name="T6" fmla="*/ 0 w 675"/>
                <a:gd name="T7" fmla="*/ 828 h 828"/>
              </a:gdLst>
              <a:ahLst/>
              <a:cxnLst>
                <a:cxn ang="0">
                  <a:pos x="T0" y="T1"/>
                </a:cxn>
                <a:cxn ang="0">
                  <a:pos x="T2" y="T3"/>
                </a:cxn>
                <a:cxn ang="0">
                  <a:pos x="T4" y="T5"/>
                </a:cxn>
                <a:cxn ang="0">
                  <a:pos x="T6" y="T7"/>
                </a:cxn>
              </a:cxnLst>
              <a:rect l="0" t="0" r="r" b="b"/>
              <a:pathLst>
                <a:path w="675" h="828">
                  <a:moveTo>
                    <a:pt x="0" y="828"/>
                  </a:moveTo>
                  <a:lnTo>
                    <a:pt x="0" y="244"/>
                  </a:lnTo>
                  <a:lnTo>
                    <a:pt x="675" y="0"/>
                  </a:lnTo>
                  <a:lnTo>
                    <a:pt x="0" y="828"/>
                  </a:lnTo>
                  <a:close/>
                </a:path>
              </a:pathLst>
            </a:custGeom>
            <a:solidFill>
              <a:srgbClr val="C144FA"/>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sp>
          <p:nvSpPr>
            <p:cNvPr id="84" name="Freeform 16">
              <a:extLst>
                <a:ext uri="{FF2B5EF4-FFF2-40B4-BE49-F238E27FC236}">
                  <a16:creationId xmlns:a16="http://schemas.microsoft.com/office/drawing/2014/main" id="{45B39FF8-171A-4814-AC93-3843ACF64496}"/>
                </a:ext>
              </a:extLst>
            </p:cNvPr>
            <p:cNvSpPr>
              <a:spLocks/>
            </p:cNvSpPr>
            <p:nvPr/>
          </p:nvSpPr>
          <p:spPr bwMode="auto">
            <a:xfrm>
              <a:off x="2043597" y="4698056"/>
              <a:ext cx="794316" cy="974361"/>
            </a:xfrm>
            <a:custGeom>
              <a:avLst/>
              <a:gdLst>
                <a:gd name="T0" fmla="*/ 675 w 675"/>
                <a:gd name="T1" fmla="*/ 828 h 828"/>
                <a:gd name="T2" fmla="*/ 675 w 675"/>
                <a:gd name="T3" fmla="*/ 244 h 828"/>
                <a:gd name="T4" fmla="*/ 0 w 675"/>
                <a:gd name="T5" fmla="*/ 0 h 828"/>
                <a:gd name="T6" fmla="*/ 675 w 675"/>
                <a:gd name="T7" fmla="*/ 828 h 828"/>
              </a:gdLst>
              <a:ahLst/>
              <a:cxnLst>
                <a:cxn ang="0">
                  <a:pos x="T0" y="T1"/>
                </a:cxn>
                <a:cxn ang="0">
                  <a:pos x="T2" y="T3"/>
                </a:cxn>
                <a:cxn ang="0">
                  <a:pos x="T4" y="T5"/>
                </a:cxn>
                <a:cxn ang="0">
                  <a:pos x="T6" y="T7"/>
                </a:cxn>
              </a:cxnLst>
              <a:rect l="0" t="0" r="r" b="b"/>
              <a:pathLst>
                <a:path w="675" h="828">
                  <a:moveTo>
                    <a:pt x="675" y="828"/>
                  </a:moveTo>
                  <a:lnTo>
                    <a:pt x="675" y="244"/>
                  </a:lnTo>
                  <a:lnTo>
                    <a:pt x="0" y="0"/>
                  </a:lnTo>
                  <a:lnTo>
                    <a:pt x="675" y="828"/>
                  </a:lnTo>
                  <a:close/>
                </a:path>
              </a:pathLst>
            </a:custGeom>
            <a:solidFill>
              <a:srgbClr val="AF12F7"/>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grpSp>
      <p:sp>
        <p:nvSpPr>
          <p:cNvPr id="86" name="TextBox 85">
            <a:extLst>
              <a:ext uri="{FF2B5EF4-FFF2-40B4-BE49-F238E27FC236}">
                <a16:creationId xmlns:a16="http://schemas.microsoft.com/office/drawing/2014/main" id="{A5E313A4-1489-4B6F-8BA2-34DCBAAAA213}"/>
              </a:ext>
            </a:extLst>
          </p:cNvPr>
          <p:cNvSpPr txBox="1"/>
          <p:nvPr/>
        </p:nvSpPr>
        <p:spPr>
          <a:xfrm>
            <a:off x="7184044" y="4090533"/>
            <a:ext cx="1848583" cy="261610"/>
          </a:xfrm>
          <a:prstGeom prst="rect">
            <a:avLst/>
          </a:prstGeom>
          <a:noFill/>
        </p:spPr>
        <p:txBody>
          <a:bodyPr wrap="none" rtlCol="0">
            <a:spAutoFit/>
          </a:bodyPr>
          <a:lstStyle/>
          <a:p>
            <a:pPr marL="171450" indent="-171450">
              <a:buFont typeface="Wingdings" panose="05000000000000000000" pitchFamily="2" charset="2"/>
              <a:buChar char="ü"/>
            </a:pPr>
            <a:r>
              <a:rPr lang="en-US" sz="1100" b="1" spc="200">
                <a:solidFill>
                  <a:srgbClr val="7C7ADF"/>
                </a:solidFill>
                <a:latin typeface="Poppins SemiBold" panose="00000700000000000000" pitchFamily="2" charset="0"/>
                <a:ea typeface="Open Sans" panose="020B0606030504020204" pitchFamily="34" charset="0"/>
                <a:cs typeface="Poppins SemiBold" panose="00000700000000000000" pitchFamily="2" charset="0"/>
              </a:rPr>
              <a:t>Insert your text</a:t>
            </a:r>
          </a:p>
        </p:txBody>
      </p:sp>
      <p:sp>
        <p:nvSpPr>
          <p:cNvPr id="87" name="TextBox 86">
            <a:extLst>
              <a:ext uri="{FF2B5EF4-FFF2-40B4-BE49-F238E27FC236}">
                <a16:creationId xmlns:a16="http://schemas.microsoft.com/office/drawing/2014/main" id="{41BAE22C-517E-4766-B702-26F005221C6A}"/>
              </a:ext>
            </a:extLst>
          </p:cNvPr>
          <p:cNvSpPr txBox="1"/>
          <p:nvPr/>
        </p:nvSpPr>
        <p:spPr>
          <a:xfrm>
            <a:off x="7184044" y="4408403"/>
            <a:ext cx="1848583" cy="261610"/>
          </a:xfrm>
          <a:prstGeom prst="rect">
            <a:avLst/>
          </a:prstGeom>
          <a:noFill/>
        </p:spPr>
        <p:txBody>
          <a:bodyPr wrap="none" rtlCol="0">
            <a:spAutoFit/>
          </a:bodyPr>
          <a:lstStyle/>
          <a:p>
            <a:pPr marL="171450" indent="-171450">
              <a:buFont typeface="Wingdings" panose="05000000000000000000" pitchFamily="2" charset="2"/>
              <a:buChar char="ü"/>
            </a:pPr>
            <a:r>
              <a:rPr lang="en-US" sz="1100" b="1" spc="200">
                <a:solidFill>
                  <a:srgbClr val="7C7ADF"/>
                </a:solidFill>
                <a:latin typeface="Poppins SemiBold" panose="00000700000000000000" pitchFamily="2" charset="0"/>
                <a:ea typeface="Open Sans" panose="020B0606030504020204" pitchFamily="34" charset="0"/>
                <a:cs typeface="Poppins SemiBold" panose="00000700000000000000" pitchFamily="2" charset="0"/>
              </a:rPr>
              <a:t>Insert your text</a:t>
            </a:r>
          </a:p>
        </p:txBody>
      </p:sp>
      <p:sp>
        <p:nvSpPr>
          <p:cNvPr id="88" name="TextBox 87">
            <a:extLst>
              <a:ext uri="{FF2B5EF4-FFF2-40B4-BE49-F238E27FC236}">
                <a16:creationId xmlns:a16="http://schemas.microsoft.com/office/drawing/2014/main" id="{2398FAB9-3380-47CC-ADF3-8C174B29215E}"/>
              </a:ext>
            </a:extLst>
          </p:cNvPr>
          <p:cNvSpPr txBox="1"/>
          <p:nvPr/>
        </p:nvSpPr>
        <p:spPr>
          <a:xfrm>
            <a:off x="7184044" y="4726115"/>
            <a:ext cx="1848583" cy="261610"/>
          </a:xfrm>
          <a:prstGeom prst="rect">
            <a:avLst/>
          </a:prstGeom>
          <a:noFill/>
        </p:spPr>
        <p:txBody>
          <a:bodyPr wrap="none" rtlCol="0">
            <a:spAutoFit/>
          </a:bodyPr>
          <a:lstStyle/>
          <a:p>
            <a:pPr marL="171450" indent="-171450">
              <a:buFont typeface="Wingdings" panose="05000000000000000000" pitchFamily="2" charset="2"/>
              <a:buChar char="ü"/>
            </a:pPr>
            <a:r>
              <a:rPr lang="en-US" sz="1100" b="1" spc="200">
                <a:solidFill>
                  <a:srgbClr val="7C7ADF"/>
                </a:solidFill>
                <a:latin typeface="Poppins SemiBold" panose="00000700000000000000" pitchFamily="2" charset="0"/>
                <a:ea typeface="Open Sans" panose="020B0606030504020204" pitchFamily="34" charset="0"/>
                <a:cs typeface="Poppins SemiBold" panose="00000700000000000000" pitchFamily="2" charset="0"/>
              </a:rPr>
              <a:t>Insert your text</a:t>
            </a:r>
          </a:p>
        </p:txBody>
      </p:sp>
      <p:sp>
        <p:nvSpPr>
          <p:cNvPr id="6" name="Picture Placeholder 5">
            <a:extLst>
              <a:ext uri="{FF2B5EF4-FFF2-40B4-BE49-F238E27FC236}">
                <a16:creationId xmlns:a16="http://schemas.microsoft.com/office/drawing/2014/main" id="{13C25BBC-3C51-4443-84B8-CD10B746E3DD}"/>
              </a:ext>
            </a:extLst>
          </p:cNvPr>
          <p:cNvSpPr>
            <a:spLocks noGrp="1"/>
          </p:cNvSpPr>
          <p:nvPr>
            <p:ph type="pic" sz="quarter" idx="28"/>
          </p:nvPr>
        </p:nvSpPr>
        <p:spPr/>
      </p:sp>
      <p:sp>
        <p:nvSpPr>
          <p:cNvPr id="8" name="Picture Placeholder 7">
            <a:extLst>
              <a:ext uri="{FF2B5EF4-FFF2-40B4-BE49-F238E27FC236}">
                <a16:creationId xmlns:a16="http://schemas.microsoft.com/office/drawing/2014/main" id="{74894FA4-A374-4F06-AD54-79E5225FBFB3}"/>
              </a:ext>
            </a:extLst>
          </p:cNvPr>
          <p:cNvSpPr>
            <a:spLocks noGrp="1"/>
          </p:cNvSpPr>
          <p:nvPr>
            <p:ph type="pic" sz="quarter" idx="27"/>
          </p:nvPr>
        </p:nvSpPr>
        <p:spPr/>
      </p:sp>
      <p:sp>
        <p:nvSpPr>
          <p:cNvPr id="10" name="Picture Placeholder 9">
            <a:extLst>
              <a:ext uri="{FF2B5EF4-FFF2-40B4-BE49-F238E27FC236}">
                <a16:creationId xmlns:a16="http://schemas.microsoft.com/office/drawing/2014/main" id="{EA6DB991-0325-467F-8B9C-B2B88C0B6090}"/>
              </a:ext>
            </a:extLst>
          </p:cNvPr>
          <p:cNvSpPr>
            <a:spLocks noGrp="1"/>
          </p:cNvSpPr>
          <p:nvPr>
            <p:ph type="pic" sz="quarter" idx="26"/>
          </p:nvPr>
        </p:nvSpPr>
        <p:spPr/>
      </p:sp>
    </p:spTree>
    <p:extLst>
      <p:ext uri="{BB962C8B-B14F-4D97-AF65-F5344CB8AC3E}">
        <p14:creationId xmlns:p14="http://schemas.microsoft.com/office/powerpoint/2010/main" val="247606113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06726395-E99D-43DC-84E3-42CF57AF56A2}"/>
              </a:ext>
            </a:extLst>
          </p:cNvPr>
          <p:cNvSpPr>
            <a:spLocks noGrp="1"/>
          </p:cNvSpPr>
          <p:nvPr>
            <p:ph type="pic" sz="quarter" idx="25"/>
          </p:nvPr>
        </p:nvSpPr>
        <p:spPr/>
      </p:sp>
      <p:sp>
        <p:nvSpPr>
          <p:cNvPr id="20" name="Rectangle: Diagonal Corners Rounded 19">
            <a:extLst>
              <a:ext uri="{FF2B5EF4-FFF2-40B4-BE49-F238E27FC236}">
                <a16:creationId xmlns:a16="http://schemas.microsoft.com/office/drawing/2014/main" id="{7A9D71C0-0CB1-4C1E-8A07-6AFB6DABB617}"/>
              </a:ext>
            </a:extLst>
          </p:cNvPr>
          <p:cNvSpPr/>
          <p:nvPr/>
        </p:nvSpPr>
        <p:spPr>
          <a:xfrm>
            <a:off x="7255896" y="4902200"/>
            <a:ext cx="3626540" cy="1151180"/>
          </a:xfrm>
          <a:prstGeom prst="round2DiagRect">
            <a:avLst/>
          </a:prstGeom>
          <a:gradFill>
            <a:gsLst>
              <a:gs pos="23000">
                <a:srgbClr val="7C7ADF"/>
              </a:gs>
              <a:gs pos="100000">
                <a:srgbClr val="AFAEEC"/>
              </a:gs>
            </a:gsLst>
            <a:lin ang="5400000" scaled="1"/>
          </a:gradFill>
          <a:ln>
            <a:noFill/>
          </a:ln>
          <a:effectLst>
            <a:outerShdw blurRad="127000" dist="76200" dir="2700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6" name="TextBox 15">
            <a:extLst>
              <a:ext uri="{FF2B5EF4-FFF2-40B4-BE49-F238E27FC236}">
                <a16:creationId xmlns:a16="http://schemas.microsoft.com/office/drawing/2014/main" id="{6B42C347-DFDE-46D9-8247-7E2AF785BE89}"/>
              </a:ext>
            </a:extLst>
          </p:cNvPr>
          <p:cNvSpPr txBox="1"/>
          <p:nvPr/>
        </p:nvSpPr>
        <p:spPr>
          <a:xfrm>
            <a:off x="7489272" y="5376190"/>
            <a:ext cx="3393163" cy="523220"/>
          </a:xfrm>
          <a:prstGeom prst="rect">
            <a:avLst/>
          </a:prstGeom>
          <a:noFill/>
        </p:spPr>
        <p:txBody>
          <a:bodyPr wrap="square" rtlCol="0">
            <a:spAutoFit/>
          </a:bodyPr>
          <a:lstStyle/>
          <a:p>
            <a:r>
              <a:rPr lang="en-US" sz="2800" b="1">
                <a:solidFill>
                  <a:schemeClr val="bg1"/>
                </a:solidFill>
                <a:latin typeface="Poppins" panose="00000500000000000000" pitchFamily="2" charset="0"/>
                <a:cs typeface="Poppins" panose="00000500000000000000" pitchFamily="2" charset="0"/>
              </a:rPr>
              <a:t>Vintela Schedule</a:t>
            </a:r>
            <a:endParaRPr lang="en-ID" sz="2800" b="1" dirty="0">
              <a:solidFill>
                <a:schemeClr val="bg1"/>
              </a:solidFill>
              <a:latin typeface="Poppins" panose="00000500000000000000" pitchFamily="2" charset="0"/>
              <a:cs typeface="Poppins" panose="00000500000000000000" pitchFamily="2" charset="0"/>
            </a:endParaRPr>
          </a:p>
        </p:txBody>
      </p:sp>
      <p:sp>
        <p:nvSpPr>
          <p:cNvPr id="18" name="TextBox 17">
            <a:extLst>
              <a:ext uri="{FF2B5EF4-FFF2-40B4-BE49-F238E27FC236}">
                <a16:creationId xmlns:a16="http://schemas.microsoft.com/office/drawing/2014/main" id="{1E15242C-7FA7-4733-9AAB-7F4F06A062EF}"/>
              </a:ext>
            </a:extLst>
          </p:cNvPr>
          <p:cNvSpPr txBox="1"/>
          <p:nvPr/>
        </p:nvSpPr>
        <p:spPr>
          <a:xfrm>
            <a:off x="7489273" y="5099191"/>
            <a:ext cx="2122697" cy="276999"/>
          </a:xfrm>
          <a:prstGeom prst="rect">
            <a:avLst/>
          </a:prstGeom>
          <a:noFill/>
        </p:spPr>
        <p:txBody>
          <a:bodyPr wrap="none" rtlCol="0">
            <a:spAutoFit/>
          </a:bodyPr>
          <a:lstStyle/>
          <a:p>
            <a:r>
              <a:rPr lang="en-US" sz="1200" b="1" spc="200">
                <a:solidFill>
                  <a:schemeClr val="bg1"/>
                </a:solidFill>
                <a:latin typeface="Poppins SemiBold" panose="00000700000000000000" pitchFamily="2" charset="0"/>
                <a:ea typeface="Open Sans" panose="020B0606030504020204" pitchFamily="34" charset="0"/>
                <a:cs typeface="Poppins SemiBold" panose="00000700000000000000" pitchFamily="2" charset="0"/>
              </a:rPr>
              <a:t>Portfolio of Vintela</a:t>
            </a:r>
          </a:p>
        </p:txBody>
      </p:sp>
      <p:sp>
        <p:nvSpPr>
          <p:cNvPr id="67" name="Kotak Teks 33">
            <a:extLst>
              <a:ext uri="{FF2B5EF4-FFF2-40B4-BE49-F238E27FC236}">
                <a16:creationId xmlns:a16="http://schemas.microsoft.com/office/drawing/2014/main" id="{EE0FB961-524F-40DD-ADB0-109F771B8853}"/>
              </a:ext>
            </a:extLst>
          </p:cNvPr>
          <p:cNvSpPr txBox="1"/>
          <p:nvPr/>
        </p:nvSpPr>
        <p:spPr>
          <a:xfrm>
            <a:off x="4190131" y="1006901"/>
            <a:ext cx="2153560" cy="276999"/>
          </a:xfrm>
          <a:prstGeom prst="rect">
            <a:avLst/>
          </a:prstGeom>
          <a:noFill/>
        </p:spPr>
        <p:txBody>
          <a:bodyPr wrap="square" rtlCol="0">
            <a:spAutoFit/>
          </a:bodyPr>
          <a:lstStyle/>
          <a:p>
            <a:r>
              <a:rPr lang="en-US" sz="1200" spc="100">
                <a:solidFill>
                  <a:schemeClr val="tx1">
                    <a:lumMod val="75000"/>
                    <a:lumOff val="25000"/>
                  </a:schemeClr>
                </a:solidFill>
                <a:latin typeface="Poppins SemiBold" panose="00000700000000000000" pitchFamily="50" charset="0"/>
                <a:ea typeface="Roboto" panose="02000000000000000000" pitchFamily="2" charset="0"/>
                <a:cs typeface="Poppins SemiBold" panose="00000700000000000000" pitchFamily="50" charset="0"/>
              </a:rPr>
              <a:t>Checking Of Graphics</a:t>
            </a:r>
          </a:p>
        </p:txBody>
      </p:sp>
      <p:sp>
        <p:nvSpPr>
          <p:cNvPr id="69" name="Kotak Teks 34">
            <a:extLst>
              <a:ext uri="{FF2B5EF4-FFF2-40B4-BE49-F238E27FC236}">
                <a16:creationId xmlns:a16="http://schemas.microsoft.com/office/drawing/2014/main" id="{464CBF98-642C-418A-B3DB-3B7251A950AD}"/>
              </a:ext>
            </a:extLst>
          </p:cNvPr>
          <p:cNvSpPr txBox="1"/>
          <p:nvPr/>
        </p:nvSpPr>
        <p:spPr>
          <a:xfrm>
            <a:off x="4193093" y="745291"/>
            <a:ext cx="2074262" cy="261610"/>
          </a:xfrm>
          <a:prstGeom prst="rect">
            <a:avLst/>
          </a:prstGeom>
          <a:noFill/>
        </p:spPr>
        <p:txBody>
          <a:bodyPr wrap="square" rtlCol="0">
            <a:spAutoFit/>
          </a:bodyPr>
          <a:lstStyle/>
          <a:p>
            <a:r>
              <a:rPr lang="en-US" sz="1100">
                <a:solidFill>
                  <a:srgbClr val="7C7ADF"/>
                </a:solidFill>
                <a:latin typeface="Poppins Light" panose="00000400000000000000" pitchFamily="2" charset="0"/>
                <a:ea typeface="Open Sans" panose="020B0606030504020204" pitchFamily="34" charset="0"/>
                <a:cs typeface="Poppins Light" panose="00000400000000000000" pitchFamily="2" charset="0"/>
              </a:rPr>
              <a:t>Monday 10.00 AM</a:t>
            </a:r>
          </a:p>
        </p:txBody>
      </p:sp>
      <p:sp>
        <p:nvSpPr>
          <p:cNvPr id="71" name="Kotak Teks 34">
            <a:extLst>
              <a:ext uri="{FF2B5EF4-FFF2-40B4-BE49-F238E27FC236}">
                <a16:creationId xmlns:a16="http://schemas.microsoft.com/office/drawing/2014/main" id="{0C6A3809-FF24-4959-B5D3-0F4879EF10E0}"/>
              </a:ext>
            </a:extLst>
          </p:cNvPr>
          <p:cNvSpPr txBox="1"/>
          <p:nvPr/>
        </p:nvSpPr>
        <p:spPr>
          <a:xfrm>
            <a:off x="4193093" y="1282000"/>
            <a:ext cx="2074262" cy="261610"/>
          </a:xfrm>
          <a:prstGeom prst="rect">
            <a:avLst/>
          </a:prstGeom>
          <a:noFill/>
        </p:spPr>
        <p:txBody>
          <a:bodyPr wrap="square" rtlCol="0">
            <a:spAutoFit/>
          </a:bodyPr>
          <a:lstStyle/>
          <a:p>
            <a:pPr marL="171450" indent="-171450">
              <a:buFont typeface="Arial" panose="020B0604020202020204" pitchFamily="34" charset="0"/>
              <a:buChar char="•"/>
            </a:pPr>
            <a:r>
              <a:rPr lang="en-US" sz="1100" i="1">
                <a:solidFill>
                  <a:srgbClr val="7C7ADF"/>
                </a:solidFill>
                <a:latin typeface="Poppins Light" panose="00000400000000000000" pitchFamily="2" charset="0"/>
                <a:ea typeface="Open Sans" panose="020B0606030504020204" pitchFamily="34" charset="0"/>
                <a:cs typeface="Poppins Light" panose="00000400000000000000" pitchFamily="2" charset="0"/>
              </a:rPr>
              <a:t>Insert your text here</a:t>
            </a:r>
          </a:p>
        </p:txBody>
      </p:sp>
      <p:sp>
        <p:nvSpPr>
          <p:cNvPr id="73" name="Kotak Teks 34">
            <a:extLst>
              <a:ext uri="{FF2B5EF4-FFF2-40B4-BE49-F238E27FC236}">
                <a16:creationId xmlns:a16="http://schemas.microsoft.com/office/drawing/2014/main" id="{665CBA1A-467B-4E24-BCB6-A069D2E0FA55}"/>
              </a:ext>
            </a:extLst>
          </p:cNvPr>
          <p:cNvSpPr txBox="1"/>
          <p:nvPr/>
        </p:nvSpPr>
        <p:spPr>
          <a:xfrm>
            <a:off x="4193093" y="1543610"/>
            <a:ext cx="2074262" cy="261610"/>
          </a:xfrm>
          <a:prstGeom prst="rect">
            <a:avLst/>
          </a:prstGeom>
          <a:noFill/>
        </p:spPr>
        <p:txBody>
          <a:bodyPr wrap="square" rtlCol="0">
            <a:spAutoFit/>
          </a:bodyPr>
          <a:lstStyle/>
          <a:p>
            <a:pPr marL="171450" indent="-171450">
              <a:buFont typeface="Arial" panose="020B0604020202020204" pitchFamily="34" charset="0"/>
              <a:buChar char="•"/>
            </a:pPr>
            <a:r>
              <a:rPr lang="en-US" sz="1100" i="1">
                <a:solidFill>
                  <a:srgbClr val="7C7ADF"/>
                </a:solidFill>
                <a:latin typeface="Poppins Light" panose="00000400000000000000" pitchFamily="2" charset="0"/>
                <a:ea typeface="Open Sans" panose="020B0606030504020204" pitchFamily="34" charset="0"/>
                <a:cs typeface="Poppins Light" panose="00000400000000000000" pitchFamily="2" charset="0"/>
              </a:rPr>
              <a:t>Insert your text here</a:t>
            </a:r>
          </a:p>
        </p:txBody>
      </p:sp>
      <p:sp>
        <p:nvSpPr>
          <p:cNvPr id="75" name="Kotak Teks 33">
            <a:extLst>
              <a:ext uri="{FF2B5EF4-FFF2-40B4-BE49-F238E27FC236}">
                <a16:creationId xmlns:a16="http://schemas.microsoft.com/office/drawing/2014/main" id="{7CF54B57-B129-4EF3-9F88-EF913E1ADB74}"/>
              </a:ext>
            </a:extLst>
          </p:cNvPr>
          <p:cNvSpPr txBox="1"/>
          <p:nvPr/>
        </p:nvSpPr>
        <p:spPr>
          <a:xfrm>
            <a:off x="4190131" y="2533546"/>
            <a:ext cx="2153560" cy="276999"/>
          </a:xfrm>
          <a:prstGeom prst="rect">
            <a:avLst/>
          </a:prstGeom>
          <a:noFill/>
        </p:spPr>
        <p:txBody>
          <a:bodyPr wrap="square" rtlCol="0">
            <a:spAutoFit/>
          </a:bodyPr>
          <a:lstStyle/>
          <a:p>
            <a:r>
              <a:rPr lang="en-US" sz="1200" spc="100">
                <a:solidFill>
                  <a:schemeClr val="tx1">
                    <a:lumMod val="75000"/>
                    <a:lumOff val="25000"/>
                  </a:schemeClr>
                </a:solidFill>
                <a:latin typeface="Poppins SemiBold" panose="00000700000000000000" pitchFamily="50" charset="0"/>
                <a:ea typeface="Roboto" panose="02000000000000000000" pitchFamily="2" charset="0"/>
                <a:cs typeface="Poppins SemiBold" panose="00000700000000000000" pitchFamily="50" charset="0"/>
              </a:rPr>
              <a:t>Obejctives Plans</a:t>
            </a:r>
          </a:p>
        </p:txBody>
      </p:sp>
      <p:sp>
        <p:nvSpPr>
          <p:cNvPr id="77" name="Kotak Teks 34">
            <a:extLst>
              <a:ext uri="{FF2B5EF4-FFF2-40B4-BE49-F238E27FC236}">
                <a16:creationId xmlns:a16="http://schemas.microsoft.com/office/drawing/2014/main" id="{BDD2A6A9-E86C-4BF2-ADCD-9A33C33F7BD5}"/>
              </a:ext>
            </a:extLst>
          </p:cNvPr>
          <p:cNvSpPr txBox="1"/>
          <p:nvPr/>
        </p:nvSpPr>
        <p:spPr>
          <a:xfrm>
            <a:off x="4193093" y="2271936"/>
            <a:ext cx="2074262" cy="261610"/>
          </a:xfrm>
          <a:prstGeom prst="rect">
            <a:avLst/>
          </a:prstGeom>
          <a:noFill/>
        </p:spPr>
        <p:txBody>
          <a:bodyPr wrap="square" rtlCol="0">
            <a:spAutoFit/>
          </a:bodyPr>
          <a:lstStyle/>
          <a:p>
            <a:r>
              <a:rPr lang="en-US" sz="1100">
                <a:solidFill>
                  <a:srgbClr val="7C7ADF"/>
                </a:solidFill>
                <a:latin typeface="Poppins Light" panose="00000400000000000000" pitchFamily="2" charset="0"/>
                <a:ea typeface="Open Sans" panose="020B0606030504020204" pitchFamily="34" charset="0"/>
                <a:cs typeface="Poppins Light" panose="00000400000000000000" pitchFamily="2" charset="0"/>
              </a:rPr>
              <a:t>Tuesday 09.00 AM</a:t>
            </a:r>
          </a:p>
        </p:txBody>
      </p:sp>
      <p:sp>
        <p:nvSpPr>
          <p:cNvPr id="79" name="Kotak Teks 34">
            <a:extLst>
              <a:ext uri="{FF2B5EF4-FFF2-40B4-BE49-F238E27FC236}">
                <a16:creationId xmlns:a16="http://schemas.microsoft.com/office/drawing/2014/main" id="{6307AAB1-8102-455C-837B-9A7A80B9DACD}"/>
              </a:ext>
            </a:extLst>
          </p:cNvPr>
          <p:cNvSpPr txBox="1"/>
          <p:nvPr/>
        </p:nvSpPr>
        <p:spPr>
          <a:xfrm>
            <a:off x="4193093" y="3070255"/>
            <a:ext cx="2074262" cy="261610"/>
          </a:xfrm>
          <a:prstGeom prst="rect">
            <a:avLst/>
          </a:prstGeom>
          <a:noFill/>
        </p:spPr>
        <p:txBody>
          <a:bodyPr wrap="square" rtlCol="0">
            <a:spAutoFit/>
          </a:bodyPr>
          <a:lstStyle/>
          <a:p>
            <a:pPr marL="171450" indent="-171450">
              <a:buFont typeface="Arial" panose="020B0604020202020204" pitchFamily="34" charset="0"/>
              <a:buChar char="•"/>
            </a:pPr>
            <a:r>
              <a:rPr lang="en-US" sz="1100" i="1">
                <a:solidFill>
                  <a:srgbClr val="7C7ADF"/>
                </a:solidFill>
                <a:latin typeface="Poppins Light" panose="00000400000000000000" pitchFamily="2" charset="0"/>
                <a:ea typeface="Open Sans" panose="020B0606030504020204" pitchFamily="34" charset="0"/>
                <a:cs typeface="Poppins Light" panose="00000400000000000000" pitchFamily="2" charset="0"/>
              </a:rPr>
              <a:t>Insert your text here</a:t>
            </a:r>
          </a:p>
        </p:txBody>
      </p:sp>
      <p:sp>
        <p:nvSpPr>
          <p:cNvPr id="81" name="Kotak Teks 33">
            <a:extLst>
              <a:ext uri="{FF2B5EF4-FFF2-40B4-BE49-F238E27FC236}">
                <a16:creationId xmlns:a16="http://schemas.microsoft.com/office/drawing/2014/main" id="{CE741EA3-F8F4-45B2-81E4-44103342A3EF}"/>
              </a:ext>
            </a:extLst>
          </p:cNvPr>
          <p:cNvSpPr txBox="1"/>
          <p:nvPr/>
        </p:nvSpPr>
        <p:spPr>
          <a:xfrm>
            <a:off x="4190130" y="3929460"/>
            <a:ext cx="2578969" cy="276999"/>
          </a:xfrm>
          <a:prstGeom prst="rect">
            <a:avLst/>
          </a:prstGeom>
          <a:noFill/>
        </p:spPr>
        <p:txBody>
          <a:bodyPr wrap="square" rtlCol="0">
            <a:spAutoFit/>
          </a:bodyPr>
          <a:lstStyle/>
          <a:p>
            <a:r>
              <a:rPr lang="en-US" sz="1200" spc="100">
                <a:solidFill>
                  <a:schemeClr val="tx1">
                    <a:lumMod val="75000"/>
                    <a:lumOff val="25000"/>
                  </a:schemeClr>
                </a:solidFill>
                <a:latin typeface="Poppins SemiBold" panose="00000700000000000000" pitchFamily="50" charset="0"/>
                <a:ea typeface="Roboto" panose="02000000000000000000" pitchFamily="2" charset="0"/>
                <a:cs typeface="Poppins SemiBold" panose="00000700000000000000" pitchFamily="50" charset="0"/>
              </a:rPr>
              <a:t>Searching The Graphics</a:t>
            </a:r>
          </a:p>
        </p:txBody>
      </p:sp>
      <p:sp>
        <p:nvSpPr>
          <p:cNvPr id="83" name="Kotak Teks 34">
            <a:extLst>
              <a:ext uri="{FF2B5EF4-FFF2-40B4-BE49-F238E27FC236}">
                <a16:creationId xmlns:a16="http://schemas.microsoft.com/office/drawing/2014/main" id="{9F5FFBB6-C18A-4C86-A3A1-A8112CD35BF7}"/>
              </a:ext>
            </a:extLst>
          </p:cNvPr>
          <p:cNvSpPr txBox="1"/>
          <p:nvPr/>
        </p:nvSpPr>
        <p:spPr>
          <a:xfrm>
            <a:off x="4193093" y="3667850"/>
            <a:ext cx="2074262" cy="261610"/>
          </a:xfrm>
          <a:prstGeom prst="rect">
            <a:avLst/>
          </a:prstGeom>
          <a:noFill/>
        </p:spPr>
        <p:txBody>
          <a:bodyPr wrap="square" rtlCol="0">
            <a:spAutoFit/>
          </a:bodyPr>
          <a:lstStyle/>
          <a:p>
            <a:r>
              <a:rPr lang="en-US" sz="1100">
                <a:solidFill>
                  <a:srgbClr val="7C7ADF"/>
                </a:solidFill>
                <a:latin typeface="Poppins Light" panose="00000400000000000000" pitchFamily="2" charset="0"/>
                <a:ea typeface="Open Sans" panose="020B0606030504020204" pitchFamily="34" charset="0"/>
                <a:cs typeface="Poppins Light" panose="00000400000000000000" pitchFamily="2" charset="0"/>
              </a:rPr>
              <a:t>Wednesday  09.00 AM</a:t>
            </a:r>
          </a:p>
        </p:txBody>
      </p:sp>
      <p:sp>
        <p:nvSpPr>
          <p:cNvPr id="85" name="Kotak Teks 34">
            <a:extLst>
              <a:ext uri="{FF2B5EF4-FFF2-40B4-BE49-F238E27FC236}">
                <a16:creationId xmlns:a16="http://schemas.microsoft.com/office/drawing/2014/main" id="{DCA9B9A4-F349-47E1-9F14-E21E2D8F4185}"/>
              </a:ext>
            </a:extLst>
          </p:cNvPr>
          <p:cNvSpPr txBox="1"/>
          <p:nvPr/>
        </p:nvSpPr>
        <p:spPr>
          <a:xfrm>
            <a:off x="4193093" y="4204559"/>
            <a:ext cx="2074262" cy="261610"/>
          </a:xfrm>
          <a:prstGeom prst="rect">
            <a:avLst/>
          </a:prstGeom>
          <a:noFill/>
        </p:spPr>
        <p:txBody>
          <a:bodyPr wrap="square" rtlCol="0">
            <a:spAutoFit/>
          </a:bodyPr>
          <a:lstStyle/>
          <a:p>
            <a:pPr marL="171450" indent="-171450">
              <a:buFont typeface="Arial" panose="020B0604020202020204" pitchFamily="34" charset="0"/>
              <a:buChar char="•"/>
            </a:pPr>
            <a:r>
              <a:rPr lang="en-US" sz="1100" i="1">
                <a:solidFill>
                  <a:srgbClr val="7C7ADF"/>
                </a:solidFill>
                <a:latin typeface="Poppins Light" panose="00000400000000000000" pitchFamily="2" charset="0"/>
                <a:ea typeface="Open Sans" panose="020B0606030504020204" pitchFamily="34" charset="0"/>
                <a:cs typeface="Poppins Light" panose="00000400000000000000" pitchFamily="2" charset="0"/>
              </a:rPr>
              <a:t>Insert your text here</a:t>
            </a:r>
          </a:p>
        </p:txBody>
      </p:sp>
      <p:sp>
        <p:nvSpPr>
          <p:cNvPr id="87" name="Kotak Teks 34">
            <a:extLst>
              <a:ext uri="{FF2B5EF4-FFF2-40B4-BE49-F238E27FC236}">
                <a16:creationId xmlns:a16="http://schemas.microsoft.com/office/drawing/2014/main" id="{FB802B62-CBFE-4123-A2DA-6414F6227B00}"/>
              </a:ext>
            </a:extLst>
          </p:cNvPr>
          <p:cNvSpPr txBox="1"/>
          <p:nvPr/>
        </p:nvSpPr>
        <p:spPr>
          <a:xfrm>
            <a:off x="4193093" y="4466169"/>
            <a:ext cx="2973528" cy="261610"/>
          </a:xfrm>
          <a:prstGeom prst="rect">
            <a:avLst/>
          </a:prstGeom>
          <a:noFill/>
        </p:spPr>
        <p:txBody>
          <a:bodyPr wrap="square" rtlCol="0">
            <a:spAutoFit/>
          </a:bodyPr>
          <a:lstStyle/>
          <a:p>
            <a:pPr marL="171450" indent="-171450">
              <a:buFont typeface="Arial" panose="020B0604020202020204" pitchFamily="34" charset="0"/>
              <a:buChar char="•"/>
            </a:pPr>
            <a:r>
              <a:rPr lang="en-US" sz="1100" i="1">
                <a:solidFill>
                  <a:srgbClr val="7C7ADF"/>
                </a:solidFill>
                <a:latin typeface="Poppins Light" panose="00000400000000000000" pitchFamily="2" charset="0"/>
                <a:ea typeface="Open Sans" panose="020B0606030504020204" pitchFamily="34" charset="0"/>
                <a:cs typeface="Poppins Light" panose="00000400000000000000" pitchFamily="2" charset="0"/>
              </a:rPr>
              <a:t>Insert your text here or Write your text</a:t>
            </a:r>
          </a:p>
        </p:txBody>
      </p:sp>
      <p:sp>
        <p:nvSpPr>
          <p:cNvPr id="89" name="Kotak Teks 33">
            <a:extLst>
              <a:ext uri="{FF2B5EF4-FFF2-40B4-BE49-F238E27FC236}">
                <a16:creationId xmlns:a16="http://schemas.microsoft.com/office/drawing/2014/main" id="{0CCC3B59-A1E0-4B42-8177-0E47BC8D3CDC}"/>
              </a:ext>
            </a:extLst>
          </p:cNvPr>
          <p:cNvSpPr txBox="1"/>
          <p:nvPr/>
        </p:nvSpPr>
        <p:spPr>
          <a:xfrm>
            <a:off x="4190131" y="5445195"/>
            <a:ext cx="2153560" cy="276999"/>
          </a:xfrm>
          <a:prstGeom prst="rect">
            <a:avLst/>
          </a:prstGeom>
          <a:noFill/>
        </p:spPr>
        <p:txBody>
          <a:bodyPr wrap="square" rtlCol="0">
            <a:spAutoFit/>
          </a:bodyPr>
          <a:lstStyle/>
          <a:p>
            <a:r>
              <a:rPr lang="en-US" sz="1200" spc="100">
                <a:solidFill>
                  <a:schemeClr val="tx1">
                    <a:lumMod val="75000"/>
                    <a:lumOff val="25000"/>
                  </a:schemeClr>
                </a:solidFill>
                <a:latin typeface="Poppins SemiBold" panose="00000700000000000000" pitchFamily="50" charset="0"/>
                <a:ea typeface="Roboto" panose="02000000000000000000" pitchFamily="2" charset="0"/>
                <a:cs typeface="Poppins SemiBold" panose="00000700000000000000" pitchFamily="50" charset="0"/>
              </a:rPr>
              <a:t>Creative Working</a:t>
            </a:r>
          </a:p>
        </p:txBody>
      </p:sp>
      <p:sp>
        <p:nvSpPr>
          <p:cNvPr id="91" name="Kotak Teks 34">
            <a:extLst>
              <a:ext uri="{FF2B5EF4-FFF2-40B4-BE49-F238E27FC236}">
                <a16:creationId xmlns:a16="http://schemas.microsoft.com/office/drawing/2014/main" id="{888CB966-E1CF-4D52-9175-CE70F51E4769}"/>
              </a:ext>
            </a:extLst>
          </p:cNvPr>
          <p:cNvSpPr txBox="1"/>
          <p:nvPr/>
        </p:nvSpPr>
        <p:spPr>
          <a:xfrm>
            <a:off x="4193093" y="5183585"/>
            <a:ext cx="2074262" cy="261610"/>
          </a:xfrm>
          <a:prstGeom prst="rect">
            <a:avLst/>
          </a:prstGeom>
          <a:noFill/>
        </p:spPr>
        <p:txBody>
          <a:bodyPr wrap="square" rtlCol="0">
            <a:spAutoFit/>
          </a:bodyPr>
          <a:lstStyle/>
          <a:p>
            <a:r>
              <a:rPr lang="en-US" sz="1100">
                <a:solidFill>
                  <a:srgbClr val="7C7ADF"/>
                </a:solidFill>
                <a:latin typeface="Poppins Light" panose="00000400000000000000" pitchFamily="2" charset="0"/>
                <a:ea typeface="Open Sans" panose="020B0606030504020204" pitchFamily="34" charset="0"/>
                <a:cs typeface="Poppins Light" panose="00000400000000000000" pitchFamily="2" charset="0"/>
              </a:rPr>
              <a:t>Thurday</a:t>
            </a:r>
          </a:p>
        </p:txBody>
      </p:sp>
      <p:sp>
        <p:nvSpPr>
          <p:cNvPr id="93" name="Kotak Teks 34">
            <a:extLst>
              <a:ext uri="{FF2B5EF4-FFF2-40B4-BE49-F238E27FC236}">
                <a16:creationId xmlns:a16="http://schemas.microsoft.com/office/drawing/2014/main" id="{B2BFE7DB-D3D6-4053-89A3-9DDAFDC95C07}"/>
              </a:ext>
            </a:extLst>
          </p:cNvPr>
          <p:cNvSpPr txBox="1"/>
          <p:nvPr/>
        </p:nvSpPr>
        <p:spPr>
          <a:xfrm>
            <a:off x="4193093" y="5720294"/>
            <a:ext cx="2074262" cy="261610"/>
          </a:xfrm>
          <a:prstGeom prst="rect">
            <a:avLst/>
          </a:prstGeom>
          <a:noFill/>
        </p:spPr>
        <p:txBody>
          <a:bodyPr wrap="square" rtlCol="0">
            <a:spAutoFit/>
          </a:bodyPr>
          <a:lstStyle/>
          <a:p>
            <a:pPr marL="171450" indent="-171450">
              <a:buFont typeface="Arial" panose="020B0604020202020204" pitchFamily="34" charset="0"/>
              <a:buChar char="•"/>
            </a:pPr>
            <a:r>
              <a:rPr lang="en-US" sz="1100" i="1">
                <a:solidFill>
                  <a:srgbClr val="7C7ADF"/>
                </a:solidFill>
                <a:latin typeface="Poppins Light" panose="00000400000000000000" pitchFamily="2" charset="0"/>
                <a:ea typeface="Open Sans" panose="020B0606030504020204" pitchFamily="34" charset="0"/>
                <a:cs typeface="Poppins Light" panose="00000400000000000000" pitchFamily="2" charset="0"/>
              </a:rPr>
              <a:t>Insert your text here</a:t>
            </a:r>
          </a:p>
        </p:txBody>
      </p:sp>
      <p:sp>
        <p:nvSpPr>
          <p:cNvPr id="95" name="Kotak Teks 34">
            <a:extLst>
              <a:ext uri="{FF2B5EF4-FFF2-40B4-BE49-F238E27FC236}">
                <a16:creationId xmlns:a16="http://schemas.microsoft.com/office/drawing/2014/main" id="{C74D728A-81F2-4A45-8733-762637B1D07E}"/>
              </a:ext>
            </a:extLst>
          </p:cNvPr>
          <p:cNvSpPr txBox="1"/>
          <p:nvPr/>
        </p:nvSpPr>
        <p:spPr>
          <a:xfrm>
            <a:off x="4193093" y="5981904"/>
            <a:ext cx="2074262" cy="261610"/>
          </a:xfrm>
          <a:prstGeom prst="rect">
            <a:avLst/>
          </a:prstGeom>
          <a:noFill/>
        </p:spPr>
        <p:txBody>
          <a:bodyPr wrap="square" rtlCol="0">
            <a:spAutoFit/>
          </a:bodyPr>
          <a:lstStyle/>
          <a:p>
            <a:pPr marL="171450" indent="-171450">
              <a:buFont typeface="Arial" panose="020B0604020202020204" pitchFamily="34" charset="0"/>
              <a:buChar char="•"/>
            </a:pPr>
            <a:r>
              <a:rPr lang="en-US" sz="1100" i="1">
                <a:solidFill>
                  <a:srgbClr val="7C7ADF"/>
                </a:solidFill>
                <a:latin typeface="Poppins Light" panose="00000400000000000000" pitchFamily="2" charset="0"/>
                <a:ea typeface="Open Sans" panose="020B0606030504020204" pitchFamily="34" charset="0"/>
                <a:cs typeface="Poppins Light" panose="00000400000000000000" pitchFamily="2" charset="0"/>
              </a:rPr>
              <a:t>Insert your text here</a:t>
            </a:r>
          </a:p>
        </p:txBody>
      </p:sp>
      <p:sp>
        <p:nvSpPr>
          <p:cNvPr id="97" name="Kotak Teks 34">
            <a:extLst>
              <a:ext uri="{FF2B5EF4-FFF2-40B4-BE49-F238E27FC236}">
                <a16:creationId xmlns:a16="http://schemas.microsoft.com/office/drawing/2014/main" id="{A7278A90-4201-427E-B1ED-25D21FE11B10}"/>
              </a:ext>
            </a:extLst>
          </p:cNvPr>
          <p:cNvSpPr txBox="1"/>
          <p:nvPr/>
        </p:nvSpPr>
        <p:spPr>
          <a:xfrm>
            <a:off x="4193093" y="2824436"/>
            <a:ext cx="2973528" cy="261610"/>
          </a:xfrm>
          <a:prstGeom prst="rect">
            <a:avLst/>
          </a:prstGeom>
          <a:noFill/>
        </p:spPr>
        <p:txBody>
          <a:bodyPr wrap="square" rtlCol="0">
            <a:spAutoFit/>
          </a:bodyPr>
          <a:lstStyle/>
          <a:p>
            <a:pPr marL="171450" indent="-171450">
              <a:buFont typeface="Arial" panose="020B0604020202020204" pitchFamily="34" charset="0"/>
              <a:buChar char="•"/>
            </a:pPr>
            <a:r>
              <a:rPr lang="en-US" sz="1100" i="1">
                <a:solidFill>
                  <a:srgbClr val="7C7ADF"/>
                </a:solidFill>
                <a:latin typeface="Poppins Light" panose="00000400000000000000" pitchFamily="2" charset="0"/>
                <a:ea typeface="Open Sans" panose="020B0606030504020204" pitchFamily="34" charset="0"/>
                <a:cs typeface="Poppins Light" panose="00000400000000000000" pitchFamily="2" charset="0"/>
              </a:rPr>
              <a:t>Insert your text here or Write your text</a:t>
            </a:r>
          </a:p>
        </p:txBody>
      </p:sp>
      <p:sp>
        <p:nvSpPr>
          <p:cNvPr id="99" name="Kotak Teks 33">
            <a:extLst>
              <a:ext uri="{FF2B5EF4-FFF2-40B4-BE49-F238E27FC236}">
                <a16:creationId xmlns:a16="http://schemas.microsoft.com/office/drawing/2014/main" id="{42CF2676-172C-47C8-97BC-110574D0F910}"/>
              </a:ext>
            </a:extLst>
          </p:cNvPr>
          <p:cNvSpPr txBox="1"/>
          <p:nvPr/>
        </p:nvSpPr>
        <p:spPr>
          <a:xfrm>
            <a:off x="1181100" y="1006901"/>
            <a:ext cx="2354035" cy="276999"/>
          </a:xfrm>
          <a:prstGeom prst="rect">
            <a:avLst/>
          </a:prstGeom>
          <a:noFill/>
        </p:spPr>
        <p:txBody>
          <a:bodyPr wrap="square" rtlCol="0">
            <a:spAutoFit/>
          </a:bodyPr>
          <a:lstStyle/>
          <a:p>
            <a:pPr algn="r"/>
            <a:r>
              <a:rPr lang="en-US" sz="1200" spc="100">
                <a:solidFill>
                  <a:schemeClr val="tx1">
                    <a:lumMod val="75000"/>
                    <a:lumOff val="25000"/>
                  </a:schemeClr>
                </a:solidFill>
                <a:latin typeface="Poppins SemiBold" panose="00000700000000000000" pitchFamily="50" charset="0"/>
                <a:ea typeface="Roboto" panose="02000000000000000000" pitchFamily="2" charset="0"/>
                <a:cs typeface="Poppins SemiBold" panose="00000700000000000000" pitchFamily="50" charset="0"/>
              </a:rPr>
              <a:t>Achivement Programs</a:t>
            </a:r>
          </a:p>
        </p:txBody>
      </p:sp>
      <p:sp>
        <p:nvSpPr>
          <p:cNvPr id="101" name="Kotak Teks 34">
            <a:extLst>
              <a:ext uri="{FF2B5EF4-FFF2-40B4-BE49-F238E27FC236}">
                <a16:creationId xmlns:a16="http://schemas.microsoft.com/office/drawing/2014/main" id="{E87DFF0A-7623-4B72-8D92-D3B47F531ED3}"/>
              </a:ext>
            </a:extLst>
          </p:cNvPr>
          <p:cNvSpPr txBox="1"/>
          <p:nvPr/>
        </p:nvSpPr>
        <p:spPr>
          <a:xfrm>
            <a:off x="1460873" y="745291"/>
            <a:ext cx="2074262" cy="261610"/>
          </a:xfrm>
          <a:prstGeom prst="rect">
            <a:avLst/>
          </a:prstGeom>
          <a:noFill/>
        </p:spPr>
        <p:txBody>
          <a:bodyPr wrap="square" rtlCol="0">
            <a:spAutoFit/>
          </a:bodyPr>
          <a:lstStyle/>
          <a:p>
            <a:pPr algn="r"/>
            <a:r>
              <a:rPr lang="en-US" sz="1100">
                <a:solidFill>
                  <a:srgbClr val="7C7ADF"/>
                </a:solidFill>
                <a:latin typeface="Poppins Light" panose="00000400000000000000" pitchFamily="2" charset="0"/>
                <a:ea typeface="Open Sans" panose="020B0606030504020204" pitchFamily="34" charset="0"/>
                <a:cs typeface="Poppins Light" panose="00000400000000000000" pitchFamily="2" charset="0"/>
              </a:rPr>
              <a:t>Friday 10.00 AM</a:t>
            </a:r>
          </a:p>
        </p:txBody>
      </p:sp>
      <p:sp>
        <p:nvSpPr>
          <p:cNvPr id="103" name="Kotak Teks 34">
            <a:extLst>
              <a:ext uri="{FF2B5EF4-FFF2-40B4-BE49-F238E27FC236}">
                <a16:creationId xmlns:a16="http://schemas.microsoft.com/office/drawing/2014/main" id="{9C6225F9-9EA2-44B4-87B4-A32D14F2E85F}"/>
              </a:ext>
            </a:extLst>
          </p:cNvPr>
          <p:cNvSpPr txBox="1"/>
          <p:nvPr/>
        </p:nvSpPr>
        <p:spPr>
          <a:xfrm>
            <a:off x="1460873" y="1282000"/>
            <a:ext cx="2074262" cy="261610"/>
          </a:xfrm>
          <a:prstGeom prst="rect">
            <a:avLst/>
          </a:prstGeom>
          <a:noFill/>
        </p:spPr>
        <p:txBody>
          <a:bodyPr wrap="square" rtlCol="0">
            <a:spAutoFit/>
          </a:bodyPr>
          <a:lstStyle/>
          <a:p>
            <a:pPr marL="171450" indent="-171450" algn="r">
              <a:buFont typeface="Arial" panose="020B0604020202020204" pitchFamily="34" charset="0"/>
              <a:buChar char="•"/>
            </a:pPr>
            <a:r>
              <a:rPr lang="en-US" sz="1100" i="1">
                <a:solidFill>
                  <a:srgbClr val="7C7ADF"/>
                </a:solidFill>
                <a:latin typeface="Poppins Light" panose="00000400000000000000" pitchFamily="2" charset="0"/>
                <a:ea typeface="Open Sans" panose="020B0606030504020204" pitchFamily="34" charset="0"/>
                <a:cs typeface="Poppins Light" panose="00000400000000000000" pitchFamily="2" charset="0"/>
              </a:rPr>
              <a:t>Insert your text here</a:t>
            </a:r>
          </a:p>
        </p:txBody>
      </p:sp>
      <p:sp>
        <p:nvSpPr>
          <p:cNvPr id="105" name="Kotak Teks 34">
            <a:extLst>
              <a:ext uri="{FF2B5EF4-FFF2-40B4-BE49-F238E27FC236}">
                <a16:creationId xmlns:a16="http://schemas.microsoft.com/office/drawing/2014/main" id="{8A836DDF-A56A-4779-B211-12AFDA566869}"/>
              </a:ext>
            </a:extLst>
          </p:cNvPr>
          <p:cNvSpPr txBox="1"/>
          <p:nvPr/>
        </p:nvSpPr>
        <p:spPr>
          <a:xfrm>
            <a:off x="1460873" y="1543610"/>
            <a:ext cx="2074262" cy="261610"/>
          </a:xfrm>
          <a:prstGeom prst="rect">
            <a:avLst/>
          </a:prstGeom>
          <a:noFill/>
        </p:spPr>
        <p:txBody>
          <a:bodyPr wrap="square" rtlCol="0">
            <a:spAutoFit/>
          </a:bodyPr>
          <a:lstStyle/>
          <a:p>
            <a:pPr marL="171450" indent="-171450" algn="r">
              <a:buFont typeface="Arial" panose="020B0604020202020204" pitchFamily="34" charset="0"/>
              <a:buChar char="•"/>
            </a:pPr>
            <a:r>
              <a:rPr lang="en-US" sz="1100" i="1">
                <a:solidFill>
                  <a:srgbClr val="7C7ADF"/>
                </a:solidFill>
                <a:latin typeface="Poppins Light" panose="00000400000000000000" pitchFamily="2" charset="0"/>
                <a:ea typeface="Open Sans" panose="020B0606030504020204" pitchFamily="34" charset="0"/>
                <a:cs typeface="Poppins Light" panose="00000400000000000000" pitchFamily="2" charset="0"/>
              </a:rPr>
              <a:t>Insert your text here</a:t>
            </a:r>
          </a:p>
        </p:txBody>
      </p:sp>
      <p:sp>
        <p:nvSpPr>
          <p:cNvPr id="107" name="Kotak Teks 33">
            <a:extLst>
              <a:ext uri="{FF2B5EF4-FFF2-40B4-BE49-F238E27FC236}">
                <a16:creationId xmlns:a16="http://schemas.microsoft.com/office/drawing/2014/main" id="{D242480F-5243-4424-8AFD-AF6847A926BE}"/>
              </a:ext>
            </a:extLst>
          </p:cNvPr>
          <p:cNvSpPr txBox="1"/>
          <p:nvPr/>
        </p:nvSpPr>
        <p:spPr>
          <a:xfrm>
            <a:off x="1381575" y="2533546"/>
            <a:ext cx="2153560" cy="276999"/>
          </a:xfrm>
          <a:prstGeom prst="rect">
            <a:avLst/>
          </a:prstGeom>
          <a:noFill/>
        </p:spPr>
        <p:txBody>
          <a:bodyPr wrap="square" rtlCol="0">
            <a:spAutoFit/>
          </a:bodyPr>
          <a:lstStyle/>
          <a:p>
            <a:pPr algn="r"/>
            <a:r>
              <a:rPr lang="en-US" sz="1200" spc="100">
                <a:solidFill>
                  <a:schemeClr val="tx1">
                    <a:lumMod val="75000"/>
                    <a:lumOff val="25000"/>
                  </a:schemeClr>
                </a:solidFill>
                <a:latin typeface="Poppins SemiBold" panose="00000700000000000000" pitchFamily="50" charset="0"/>
                <a:ea typeface="Roboto" panose="02000000000000000000" pitchFamily="2" charset="0"/>
                <a:cs typeface="Poppins SemiBold" panose="00000700000000000000" pitchFamily="50" charset="0"/>
              </a:rPr>
              <a:t>Refunds</a:t>
            </a:r>
          </a:p>
        </p:txBody>
      </p:sp>
      <p:sp>
        <p:nvSpPr>
          <p:cNvPr id="109" name="Kotak Teks 34">
            <a:extLst>
              <a:ext uri="{FF2B5EF4-FFF2-40B4-BE49-F238E27FC236}">
                <a16:creationId xmlns:a16="http://schemas.microsoft.com/office/drawing/2014/main" id="{A253F2F9-76C7-480D-BAE8-08D9BA2A4818}"/>
              </a:ext>
            </a:extLst>
          </p:cNvPr>
          <p:cNvSpPr txBox="1"/>
          <p:nvPr/>
        </p:nvSpPr>
        <p:spPr>
          <a:xfrm>
            <a:off x="1460873" y="2271936"/>
            <a:ext cx="2074262" cy="261610"/>
          </a:xfrm>
          <a:prstGeom prst="rect">
            <a:avLst/>
          </a:prstGeom>
          <a:noFill/>
        </p:spPr>
        <p:txBody>
          <a:bodyPr wrap="square" rtlCol="0">
            <a:spAutoFit/>
          </a:bodyPr>
          <a:lstStyle/>
          <a:p>
            <a:pPr algn="r"/>
            <a:r>
              <a:rPr lang="en-US" sz="1100">
                <a:solidFill>
                  <a:srgbClr val="7C7ADF"/>
                </a:solidFill>
                <a:latin typeface="Poppins Light" panose="00000400000000000000" pitchFamily="2" charset="0"/>
                <a:ea typeface="Open Sans" panose="020B0606030504020204" pitchFamily="34" charset="0"/>
                <a:cs typeface="Poppins Light" panose="00000400000000000000" pitchFamily="2" charset="0"/>
              </a:rPr>
              <a:t>Saturday 09.30 AM</a:t>
            </a:r>
          </a:p>
        </p:txBody>
      </p:sp>
      <p:sp>
        <p:nvSpPr>
          <p:cNvPr id="111" name="Kotak Teks 34">
            <a:extLst>
              <a:ext uri="{FF2B5EF4-FFF2-40B4-BE49-F238E27FC236}">
                <a16:creationId xmlns:a16="http://schemas.microsoft.com/office/drawing/2014/main" id="{6B21B519-AF22-4218-A327-A32136358159}"/>
              </a:ext>
            </a:extLst>
          </p:cNvPr>
          <p:cNvSpPr txBox="1"/>
          <p:nvPr/>
        </p:nvSpPr>
        <p:spPr>
          <a:xfrm>
            <a:off x="1460873" y="3070255"/>
            <a:ext cx="2074262" cy="261610"/>
          </a:xfrm>
          <a:prstGeom prst="rect">
            <a:avLst/>
          </a:prstGeom>
          <a:noFill/>
        </p:spPr>
        <p:txBody>
          <a:bodyPr wrap="square" rtlCol="0">
            <a:spAutoFit/>
          </a:bodyPr>
          <a:lstStyle/>
          <a:p>
            <a:pPr marL="171450" indent="-171450" algn="r">
              <a:buFont typeface="Arial" panose="020B0604020202020204" pitchFamily="34" charset="0"/>
              <a:buChar char="•"/>
            </a:pPr>
            <a:r>
              <a:rPr lang="en-US" sz="1100" i="1">
                <a:solidFill>
                  <a:srgbClr val="7C7ADF"/>
                </a:solidFill>
                <a:latin typeface="Poppins Light" panose="00000400000000000000" pitchFamily="2" charset="0"/>
                <a:ea typeface="Open Sans" panose="020B0606030504020204" pitchFamily="34" charset="0"/>
                <a:cs typeface="Poppins Light" panose="00000400000000000000" pitchFamily="2" charset="0"/>
              </a:rPr>
              <a:t>Insert your text here</a:t>
            </a:r>
          </a:p>
        </p:txBody>
      </p:sp>
      <p:sp>
        <p:nvSpPr>
          <p:cNvPr id="113" name="Kotak Teks 33">
            <a:extLst>
              <a:ext uri="{FF2B5EF4-FFF2-40B4-BE49-F238E27FC236}">
                <a16:creationId xmlns:a16="http://schemas.microsoft.com/office/drawing/2014/main" id="{344D0D4A-7056-47DD-9C81-BB5056124C46}"/>
              </a:ext>
            </a:extLst>
          </p:cNvPr>
          <p:cNvSpPr txBox="1"/>
          <p:nvPr/>
        </p:nvSpPr>
        <p:spPr>
          <a:xfrm>
            <a:off x="956166" y="3929460"/>
            <a:ext cx="2578969" cy="276999"/>
          </a:xfrm>
          <a:prstGeom prst="rect">
            <a:avLst/>
          </a:prstGeom>
          <a:noFill/>
        </p:spPr>
        <p:txBody>
          <a:bodyPr wrap="square" rtlCol="0">
            <a:spAutoFit/>
          </a:bodyPr>
          <a:lstStyle/>
          <a:p>
            <a:pPr algn="r"/>
            <a:r>
              <a:rPr lang="en-US" sz="1200" spc="100">
                <a:solidFill>
                  <a:schemeClr val="tx1">
                    <a:lumMod val="75000"/>
                    <a:lumOff val="25000"/>
                  </a:schemeClr>
                </a:solidFill>
                <a:latin typeface="Poppins SemiBold" panose="00000700000000000000" pitchFamily="50" charset="0"/>
                <a:ea typeface="Roboto" panose="02000000000000000000" pitchFamily="2" charset="0"/>
                <a:cs typeface="Poppins SemiBold" panose="00000700000000000000" pitchFamily="50" charset="0"/>
              </a:rPr>
              <a:t>Weekend</a:t>
            </a:r>
          </a:p>
        </p:txBody>
      </p:sp>
      <p:sp>
        <p:nvSpPr>
          <p:cNvPr id="115" name="Kotak Teks 34">
            <a:extLst>
              <a:ext uri="{FF2B5EF4-FFF2-40B4-BE49-F238E27FC236}">
                <a16:creationId xmlns:a16="http://schemas.microsoft.com/office/drawing/2014/main" id="{37468C0E-D914-4695-B52F-A4BE73ECC00D}"/>
              </a:ext>
            </a:extLst>
          </p:cNvPr>
          <p:cNvSpPr txBox="1"/>
          <p:nvPr/>
        </p:nvSpPr>
        <p:spPr>
          <a:xfrm>
            <a:off x="1460873" y="3667850"/>
            <a:ext cx="2074262" cy="261610"/>
          </a:xfrm>
          <a:prstGeom prst="rect">
            <a:avLst/>
          </a:prstGeom>
          <a:noFill/>
        </p:spPr>
        <p:txBody>
          <a:bodyPr wrap="square" rtlCol="0">
            <a:spAutoFit/>
          </a:bodyPr>
          <a:lstStyle/>
          <a:p>
            <a:pPr algn="r"/>
            <a:r>
              <a:rPr lang="en-US" sz="1100">
                <a:solidFill>
                  <a:srgbClr val="7C7ADF"/>
                </a:solidFill>
                <a:latin typeface="Poppins Light" panose="00000400000000000000" pitchFamily="2" charset="0"/>
                <a:ea typeface="Open Sans" panose="020B0606030504020204" pitchFamily="34" charset="0"/>
                <a:cs typeface="Poppins Light" panose="00000400000000000000" pitchFamily="2" charset="0"/>
              </a:rPr>
              <a:t>Sunday  11.00 AM</a:t>
            </a:r>
          </a:p>
        </p:txBody>
      </p:sp>
      <p:sp>
        <p:nvSpPr>
          <p:cNvPr id="117" name="Kotak Teks 34">
            <a:extLst>
              <a:ext uri="{FF2B5EF4-FFF2-40B4-BE49-F238E27FC236}">
                <a16:creationId xmlns:a16="http://schemas.microsoft.com/office/drawing/2014/main" id="{15E56E99-E8A1-48E3-B9A6-36019560FE82}"/>
              </a:ext>
            </a:extLst>
          </p:cNvPr>
          <p:cNvSpPr txBox="1"/>
          <p:nvPr/>
        </p:nvSpPr>
        <p:spPr>
          <a:xfrm>
            <a:off x="1460873" y="4204559"/>
            <a:ext cx="2074262" cy="261610"/>
          </a:xfrm>
          <a:prstGeom prst="rect">
            <a:avLst/>
          </a:prstGeom>
          <a:noFill/>
        </p:spPr>
        <p:txBody>
          <a:bodyPr wrap="square" rtlCol="0">
            <a:spAutoFit/>
          </a:bodyPr>
          <a:lstStyle/>
          <a:p>
            <a:pPr marL="171450" indent="-171450" algn="r">
              <a:buFont typeface="Arial" panose="020B0604020202020204" pitchFamily="34" charset="0"/>
              <a:buChar char="•"/>
            </a:pPr>
            <a:r>
              <a:rPr lang="en-US" sz="1100" i="1">
                <a:solidFill>
                  <a:srgbClr val="7C7ADF"/>
                </a:solidFill>
                <a:latin typeface="Poppins Light" panose="00000400000000000000" pitchFamily="2" charset="0"/>
                <a:ea typeface="Open Sans" panose="020B0606030504020204" pitchFamily="34" charset="0"/>
                <a:cs typeface="Poppins Light" panose="00000400000000000000" pitchFamily="2" charset="0"/>
              </a:rPr>
              <a:t>Insert your text here</a:t>
            </a:r>
          </a:p>
        </p:txBody>
      </p:sp>
      <p:sp>
        <p:nvSpPr>
          <p:cNvPr id="119" name="Kotak Teks 34">
            <a:extLst>
              <a:ext uri="{FF2B5EF4-FFF2-40B4-BE49-F238E27FC236}">
                <a16:creationId xmlns:a16="http://schemas.microsoft.com/office/drawing/2014/main" id="{49A86F6B-2D36-4F25-BE71-B972581FF814}"/>
              </a:ext>
            </a:extLst>
          </p:cNvPr>
          <p:cNvSpPr txBox="1"/>
          <p:nvPr/>
        </p:nvSpPr>
        <p:spPr>
          <a:xfrm>
            <a:off x="561607" y="4466169"/>
            <a:ext cx="2973528" cy="261610"/>
          </a:xfrm>
          <a:prstGeom prst="rect">
            <a:avLst/>
          </a:prstGeom>
          <a:noFill/>
        </p:spPr>
        <p:txBody>
          <a:bodyPr wrap="square" rtlCol="0">
            <a:spAutoFit/>
          </a:bodyPr>
          <a:lstStyle/>
          <a:p>
            <a:pPr marL="171450" indent="-171450" algn="r">
              <a:buFont typeface="Arial" panose="020B0604020202020204" pitchFamily="34" charset="0"/>
              <a:buChar char="•"/>
            </a:pPr>
            <a:r>
              <a:rPr lang="en-US" sz="1100" i="1">
                <a:solidFill>
                  <a:srgbClr val="7C7ADF"/>
                </a:solidFill>
                <a:latin typeface="Poppins Light" panose="00000400000000000000" pitchFamily="2" charset="0"/>
                <a:ea typeface="Open Sans" panose="020B0606030504020204" pitchFamily="34" charset="0"/>
                <a:cs typeface="Poppins Light" panose="00000400000000000000" pitchFamily="2" charset="0"/>
              </a:rPr>
              <a:t>Insert your text here or Write your text</a:t>
            </a:r>
          </a:p>
        </p:txBody>
      </p:sp>
      <p:sp>
        <p:nvSpPr>
          <p:cNvPr id="129" name="Kotak Teks 34">
            <a:extLst>
              <a:ext uri="{FF2B5EF4-FFF2-40B4-BE49-F238E27FC236}">
                <a16:creationId xmlns:a16="http://schemas.microsoft.com/office/drawing/2014/main" id="{436CED48-975D-426F-9723-EA76806CC85E}"/>
              </a:ext>
            </a:extLst>
          </p:cNvPr>
          <p:cNvSpPr txBox="1"/>
          <p:nvPr/>
        </p:nvSpPr>
        <p:spPr>
          <a:xfrm>
            <a:off x="561607" y="2824436"/>
            <a:ext cx="2973528" cy="261610"/>
          </a:xfrm>
          <a:prstGeom prst="rect">
            <a:avLst/>
          </a:prstGeom>
          <a:noFill/>
        </p:spPr>
        <p:txBody>
          <a:bodyPr wrap="square" rtlCol="0">
            <a:spAutoFit/>
          </a:bodyPr>
          <a:lstStyle/>
          <a:p>
            <a:pPr marL="171450" indent="-171450" algn="r">
              <a:buFont typeface="Arial" panose="020B0604020202020204" pitchFamily="34" charset="0"/>
              <a:buChar char="•"/>
            </a:pPr>
            <a:r>
              <a:rPr lang="en-US" sz="1100" i="1">
                <a:solidFill>
                  <a:srgbClr val="7C7ADF"/>
                </a:solidFill>
                <a:latin typeface="Poppins Light" panose="00000400000000000000" pitchFamily="2" charset="0"/>
                <a:ea typeface="Open Sans" panose="020B0606030504020204" pitchFamily="34" charset="0"/>
                <a:cs typeface="Poppins Light" panose="00000400000000000000" pitchFamily="2" charset="0"/>
              </a:rPr>
              <a:t>Insert your text here or Write your text</a:t>
            </a:r>
          </a:p>
        </p:txBody>
      </p:sp>
      <p:grpSp>
        <p:nvGrpSpPr>
          <p:cNvPr id="130" name="Group 129">
            <a:extLst>
              <a:ext uri="{FF2B5EF4-FFF2-40B4-BE49-F238E27FC236}">
                <a16:creationId xmlns:a16="http://schemas.microsoft.com/office/drawing/2014/main" id="{60C76CA5-9F47-4CF1-9F03-3A2234F1705C}"/>
              </a:ext>
            </a:extLst>
          </p:cNvPr>
          <p:cNvGrpSpPr/>
          <p:nvPr/>
        </p:nvGrpSpPr>
        <p:grpSpPr>
          <a:xfrm rot="4681718" flipH="1">
            <a:off x="7574093" y="670724"/>
            <a:ext cx="716729" cy="982711"/>
            <a:chOff x="2043597" y="4413279"/>
            <a:chExt cx="1588632" cy="1259138"/>
          </a:xfrm>
          <a:effectLst>
            <a:outerShdw blurRad="228600" dist="431800" dir="2700000" algn="tl" rotWithShape="0">
              <a:prstClr val="black">
                <a:alpha val="17000"/>
              </a:prstClr>
            </a:outerShdw>
          </a:effectLst>
        </p:grpSpPr>
        <p:sp>
          <p:nvSpPr>
            <p:cNvPr id="131" name="Freeform 13">
              <a:extLst>
                <a:ext uri="{FF2B5EF4-FFF2-40B4-BE49-F238E27FC236}">
                  <a16:creationId xmlns:a16="http://schemas.microsoft.com/office/drawing/2014/main" id="{BCFA235A-0662-4420-AD35-9840CBEF04AE}"/>
                </a:ext>
              </a:extLst>
            </p:cNvPr>
            <p:cNvSpPr>
              <a:spLocks/>
            </p:cNvSpPr>
            <p:nvPr/>
          </p:nvSpPr>
          <p:spPr bwMode="auto">
            <a:xfrm>
              <a:off x="2043597" y="4413279"/>
              <a:ext cx="1588632" cy="571907"/>
            </a:xfrm>
            <a:custGeom>
              <a:avLst/>
              <a:gdLst>
                <a:gd name="T0" fmla="*/ 675 w 1350"/>
                <a:gd name="T1" fmla="*/ 486 h 486"/>
                <a:gd name="T2" fmla="*/ 0 w 1350"/>
                <a:gd name="T3" fmla="*/ 242 h 486"/>
                <a:gd name="T4" fmla="*/ 675 w 1350"/>
                <a:gd name="T5" fmla="*/ 0 h 486"/>
                <a:gd name="T6" fmla="*/ 1350 w 1350"/>
                <a:gd name="T7" fmla="*/ 242 h 486"/>
                <a:gd name="T8" fmla="*/ 675 w 1350"/>
                <a:gd name="T9" fmla="*/ 486 h 486"/>
              </a:gdLst>
              <a:ahLst/>
              <a:cxnLst>
                <a:cxn ang="0">
                  <a:pos x="T0" y="T1"/>
                </a:cxn>
                <a:cxn ang="0">
                  <a:pos x="T2" y="T3"/>
                </a:cxn>
                <a:cxn ang="0">
                  <a:pos x="T4" y="T5"/>
                </a:cxn>
                <a:cxn ang="0">
                  <a:pos x="T6" y="T7"/>
                </a:cxn>
                <a:cxn ang="0">
                  <a:pos x="T8" y="T9"/>
                </a:cxn>
              </a:cxnLst>
              <a:rect l="0" t="0" r="r" b="b"/>
              <a:pathLst>
                <a:path w="1350" h="486">
                  <a:moveTo>
                    <a:pt x="675" y="486"/>
                  </a:moveTo>
                  <a:lnTo>
                    <a:pt x="0" y="242"/>
                  </a:lnTo>
                  <a:lnTo>
                    <a:pt x="675" y="0"/>
                  </a:lnTo>
                  <a:lnTo>
                    <a:pt x="1350" y="242"/>
                  </a:lnTo>
                  <a:lnTo>
                    <a:pt x="675" y="486"/>
                  </a:lnTo>
                  <a:close/>
                </a:path>
              </a:pathLst>
            </a:custGeom>
            <a:solidFill>
              <a:srgbClr val="32329A"/>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sp>
          <p:nvSpPr>
            <p:cNvPr id="132" name="Freeform 15">
              <a:extLst>
                <a:ext uri="{FF2B5EF4-FFF2-40B4-BE49-F238E27FC236}">
                  <a16:creationId xmlns:a16="http://schemas.microsoft.com/office/drawing/2014/main" id="{40A07D37-C839-4E44-B564-3EA17035A457}"/>
                </a:ext>
              </a:extLst>
            </p:cNvPr>
            <p:cNvSpPr>
              <a:spLocks/>
            </p:cNvSpPr>
            <p:nvPr/>
          </p:nvSpPr>
          <p:spPr bwMode="auto">
            <a:xfrm>
              <a:off x="2837913" y="4698056"/>
              <a:ext cx="794316" cy="974361"/>
            </a:xfrm>
            <a:custGeom>
              <a:avLst/>
              <a:gdLst>
                <a:gd name="T0" fmla="*/ 0 w 675"/>
                <a:gd name="T1" fmla="*/ 828 h 828"/>
                <a:gd name="T2" fmla="*/ 0 w 675"/>
                <a:gd name="T3" fmla="*/ 244 h 828"/>
                <a:gd name="T4" fmla="*/ 675 w 675"/>
                <a:gd name="T5" fmla="*/ 0 h 828"/>
                <a:gd name="T6" fmla="*/ 0 w 675"/>
                <a:gd name="T7" fmla="*/ 828 h 828"/>
              </a:gdLst>
              <a:ahLst/>
              <a:cxnLst>
                <a:cxn ang="0">
                  <a:pos x="T0" y="T1"/>
                </a:cxn>
                <a:cxn ang="0">
                  <a:pos x="T2" y="T3"/>
                </a:cxn>
                <a:cxn ang="0">
                  <a:pos x="T4" y="T5"/>
                </a:cxn>
                <a:cxn ang="0">
                  <a:pos x="T6" y="T7"/>
                </a:cxn>
              </a:cxnLst>
              <a:rect l="0" t="0" r="r" b="b"/>
              <a:pathLst>
                <a:path w="675" h="828">
                  <a:moveTo>
                    <a:pt x="0" y="828"/>
                  </a:moveTo>
                  <a:lnTo>
                    <a:pt x="0" y="244"/>
                  </a:lnTo>
                  <a:lnTo>
                    <a:pt x="675" y="0"/>
                  </a:lnTo>
                  <a:lnTo>
                    <a:pt x="0" y="828"/>
                  </a:lnTo>
                  <a:close/>
                </a:path>
              </a:pathLst>
            </a:custGeom>
            <a:solidFill>
              <a:srgbClr val="7C7ADF"/>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sp>
          <p:nvSpPr>
            <p:cNvPr id="133" name="Freeform 16">
              <a:extLst>
                <a:ext uri="{FF2B5EF4-FFF2-40B4-BE49-F238E27FC236}">
                  <a16:creationId xmlns:a16="http://schemas.microsoft.com/office/drawing/2014/main" id="{B7C1EBDA-63F0-45A7-B3D3-8FF1C0D61085}"/>
                </a:ext>
              </a:extLst>
            </p:cNvPr>
            <p:cNvSpPr>
              <a:spLocks/>
            </p:cNvSpPr>
            <p:nvPr/>
          </p:nvSpPr>
          <p:spPr bwMode="auto">
            <a:xfrm>
              <a:off x="2043597" y="4698056"/>
              <a:ext cx="794316" cy="974361"/>
            </a:xfrm>
            <a:custGeom>
              <a:avLst/>
              <a:gdLst>
                <a:gd name="T0" fmla="*/ 675 w 675"/>
                <a:gd name="T1" fmla="*/ 828 h 828"/>
                <a:gd name="T2" fmla="*/ 675 w 675"/>
                <a:gd name="T3" fmla="*/ 244 h 828"/>
                <a:gd name="T4" fmla="*/ 0 w 675"/>
                <a:gd name="T5" fmla="*/ 0 h 828"/>
                <a:gd name="T6" fmla="*/ 675 w 675"/>
                <a:gd name="T7" fmla="*/ 828 h 828"/>
              </a:gdLst>
              <a:ahLst/>
              <a:cxnLst>
                <a:cxn ang="0">
                  <a:pos x="T0" y="T1"/>
                </a:cxn>
                <a:cxn ang="0">
                  <a:pos x="T2" y="T3"/>
                </a:cxn>
                <a:cxn ang="0">
                  <a:pos x="T4" y="T5"/>
                </a:cxn>
                <a:cxn ang="0">
                  <a:pos x="T6" y="T7"/>
                </a:cxn>
              </a:cxnLst>
              <a:rect l="0" t="0" r="r" b="b"/>
              <a:pathLst>
                <a:path w="675" h="828">
                  <a:moveTo>
                    <a:pt x="675" y="828"/>
                  </a:moveTo>
                  <a:lnTo>
                    <a:pt x="675" y="244"/>
                  </a:lnTo>
                  <a:lnTo>
                    <a:pt x="0" y="0"/>
                  </a:lnTo>
                  <a:lnTo>
                    <a:pt x="675" y="828"/>
                  </a:lnTo>
                  <a:close/>
                </a:path>
              </a:pathLst>
            </a:custGeom>
            <a:solidFill>
              <a:srgbClr val="4F4EC6"/>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grpSp>
      <p:grpSp>
        <p:nvGrpSpPr>
          <p:cNvPr id="134" name="Group 133">
            <a:extLst>
              <a:ext uri="{FF2B5EF4-FFF2-40B4-BE49-F238E27FC236}">
                <a16:creationId xmlns:a16="http://schemas.microsoft.com/office/drawing/2014/main" id="{0F1BF3ED-055F-4CF3-BF2A-D7CB8BA2A047}"/>
              </a:ext>
            </a:extLst>
          </p:cNvPr>
          <p:cNvGrpSpPr/>
          <p:nvPr/>
        </p:nvGrpSpPr>
        <p:grpSpPr>
          <a:xfrm rot="14668339">
            <a:off x="1510882" y="5026085"/>
            <a:ext cx="631953" cy="866473"/>
            <a:chOff x="2043597" y="4413279"/>
            <a:chExt cx="1588632" cy="1259138"/>
          </a:xfrm>
          <a:effectLst>
            <a:outerShdw blurRad="228600" dist="431800" dir="2700000" algn="tl" rotWithShape="0">
              <a:prstClr val="black">
                <a:alpha val="17000"/>
              </a:prstClr>
            </a:outerShdw>
          </a:effectLst>
        </p:grpSpPr>
        <p:sp>
          <p:nvSpPr>
            <p:cNvPr id="135" name="Freeform 13">
              <a:extLst>
                <a:ext uri="{FF2B5EF4-FFF2-40B4-BE49-F238E27FC236}">
                  <a16:creationId xmlns:a16="http://schemas.microsoft.com/office/drawing/2014/main" id="{29A256A5-BD5E-40F3-AC11-3C11B2DDFFD3}"/>
                </a:ext>
              </a:extLst>
            </p:cNvPr>
            <p:cNvSpPr>
              <a:spLocks/>
            </p:cNvSpPr>
            <p:nvPr/>
          </p:nvSpPr>
          <p:spPr bwMode="auto">
            <a:xfrm>
              <a:off x="2043597" y="4413279"/>
              <a:ext cx="1588632" cy="571907"/>
            </a:xfrm>
            <a:custGeom>
              <a:avLst/>
              <a:gdLst>
                <a:gd name="T0" fmla="*/ 675 w 1350"/>
                <a:gd name="T1" fmla="*/ 486 h 486"/>
                <a:gd name="T2" fmla="*/ 0 w 1350"/>
                <a:gd name="T3" fmla="*/ 242 h 486"/>
                <a:gd name="T4" fmla="*/ 675 w 1350"/>
                <a:gd name="T5" fmla="*/ 0 h 486"/>
                <a:gd name="T6" fmla="*/ 1350 w 1350"/>
                <a:gd name="T7" fmla="*/ 242 h 486"/>
                <a:gd name="T8" fmla="*/ 675 w 1350"/>
                <a:gd name="T9" fmla="*/ 486 h 486"/>
              </a:gdLst>
              <a:ahLst/>
              <a:cxnLst>
                <a:cxn ang="0">
                  <a:pos x="T0" y="T1"/>
                </a:cxn>
                <a:cxn ang="0">
                  <a:pos x="T2" y="T3"/>
                </a:cxn>
                <a:cxn ang="0">
                  <a:pos x="T4" y="T5"/>
                </a:cxn>
                <a:cxn ang="0">
                  <a:pos x="T6" y="T7"/>
                </a:cxn>
                <a:cxn ang="0">
                  <a:pos x="T8" y="T9"/>
                </a:cxn>
              </a:cxnLst>
              <a:rect l="0" t="0" r="r" b="b"/>
              <a:pathLst>
                <a:path w="1350" h="486">
                  <a:moveTo>
                    <a:pt x="675" y="486"/>
                  </a:moveTo>
                  <a:lnTo>
                    <a:pt x="0" y="242"/>
                  </a:lnTo>
                  <a:lnTo>
                    <a:pt x="675" y="0"/>
                  </a:lnTo>
                  <a:lnTo>
                    <a:pt x="1350" y="242"/>
                  </a:lnTo>
                  <a:lnTo>
                    <a:pt x="675" y="486"/>
                  </a:lnTo>
                  <a:close/>
                </a:path>
              </a:pathLst>
            </a:custGeom>
            <a:solidFill>
              <a:srgbClr val="7A06AE"/>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sp>
          <p:nvSpPr>
            <p:cNvPr id="136" name="Freeform 15">
              <a:extLst>
                <a:ext uri="{FF2B5EF4-FFF2-40B4-BE49-F238E27FC236}">
                  <a16:creationId xmlns:a16="http://schemas.microsoft.com/office/drawing/2014/main" id="{1F7EE7C5-260E-4371-968B-994CEA86D73F}"/>
                </a:ext>
              </a:extLst>
            </p:cNvPr>
            <p:cNvSpPr>
              <a:spLocks/>
            </p:cNvSpPr>
            <p:nvPr/>
          </p:nvSpPr>
          <p:spPr bwMode="auto">
            <a:xfrm>
              <a:off x="2837913" y="4698056"/>
              <a:ext cx="794316" cy="974361"/>
            </a:xfrm>
            <a:custGeom>
              <a:avLst/>
              <a:gdLst>
                <a:gd name="T0" fmla="*/ 0 w 675"/>
                <a:gd name="T1" fmla="*/ 828 h 828"/>
                <a:gd name="T2" fmla="*/ 0 w 675"/>
                <a:gd name="T3" fmla="*/ 244 h 828"/>
                <a:gd name="T4" fmla="*/ 675 w 675"/>
                <a:gd name="T5" fmla="*/ 0 h 828"/>
                <a:gd name="T6" fmla="*/ 0 w 675"/>
                <a:gd name="T7" fmla="*/ 828 h 828"/>
              </a:gdLst>
              <a:ahLst/>
              <a:cxnLst>
                <a:cxn ang="0">
                  <a:pos x="T0" y="T1"/>
                </a:cxn>
                <a:cxn ang="0">
                  <a:pos x="T2" y="T3"/>
                </a:cxn>
                <a:cxn ang="0">
                  <a:pos x="T4" y="T5"/>
                </a:cxn>
                <a:cxn ang="0">
                  <a:pos x="T6" y="T7"/>
                </a:cxn>
              </a:cxnLst>
              <a:rect l="0" t="0" r="r" b="b"/>
              <a:pathLst>
                <a:path w="675" h="828">
                  <a:moveTo>
                    <a:pt x="0" y="828"/>
                  </a:moveTo>
                  <a:lnTo>
                    <a:pt x="0" y="244"/>
                  </a:lnTo>
                  <a:lnTo>
                    <a:pt x="675" y="0"/>
                  </a:lnTo>
                  <a:lnTo>
                    <a:pt x="0" y="828"/>
                  </a:lnTo>
                  <a:close/>
                </a:path>
              </a:pathLst>
            </a:custGeom>
            <a:solidFill>
              <a:srgbClr val="C144FA"/>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sp>
          <p:nvSpPr>
            <p:cNvPr id="137" name="Freeform 16">
              <a:extLst>
                <a:ext uri="{FF2B5EF4-FFF2-40B4-BE49-F238E27FC236}">
                  <a16:creationId xmlns:a16="http://schemas.microsoft.com/office/drawing/2014/main" id="{A0DCBB85-6797-44E8-B507-DD3561F0E374}"/>
                </a:ext>
              </a:extLst>
            </p:cNvPr>
            <p:cNvSpPr>
              <a:spLocks/>
            </p:cNvSpPr>
            <p:nvPr/>
          </p:nvSpPr>
          <p:spPr bwMode="auto">
            <a:xfrm>
              <a:off x="2043597" y="4698056"/>
              <a:ext cx="794316" cy="974361"/>
            </a:xfrm>
            <a:custGeom>
              <a:avLst/>
              <a:gdLst>
                <a:gd name="T0" fmla="*/ 675 w 675"/>
                <a:gd name="T1" fmla="*/ 828 h 828"/>
                <a:gd name="T2" fmla="*/ 675 w 675"/>
                <a:gd name="T3" fmla="*/ 244 h 828"/>
                <a:gd name="T4" fmla="*/ 0 w 675"/>
                <a:gd name="T5" fmla="*/ 0 h 828"/>
                <a:gd name="T6" fmla="*/ 675 w 675"/>
                <a:gd name="T7" fmla="*/ 828 h 828"/>
              </a:gdLst>
              <a:ahLst/>
              <a:cxnLst>
                <a:cxn ang="0">
                  <a:pos x="T0" y="T1"/>
                </a:cxn>
                <a:cxn ang="0">
                  <a:pos x="T2" y="T3"/>
                </a:cxn>
                <a:cxn ang="0">
                  <a:pos x="T4" y="T5"/>
                </a:cxn>
                <a:cxn ang="0">
                  <a:pos x="T6" y="T7"/>
                </a:cxn>
              </a:cxnLst>
              <a:rect l="0" t="0" r="r" b="b"/>
              <a:pathLst>
                <a:path w="675" h="828">
                  <a:moveTo>
                    <a:pt x="675" y="828"/>
                  </a:moveTo>
                  <a:lnTo>
                    <a:pt x="675" y="244"/>
                  </a:lnTo>
                  <a:lnTo>
                    <a:pt x="0" y="0"/>
                  </a:lnTo>
                  <a:lnTo>
                    <a:pt x="675" y="828"/>
                  </a:lnTo>
                  <a:close/>
                </a:path>
              </a:pathLst>
            </a:custGeom>
            <a:solidFill>
              <a:srgbClr val="AF12F7"/>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grpSp>
    </p:spTree>
    <p:extLst>
      <p:ext uri="{BB962C8B-B14F-4D97-AF65-F5344CB8AC3E}">
        <p14:creationId xmlns:p14="http://schemas.microsoft.com/office/powerpoint/2010/main" val="77923105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Picture Placeholder 45">
            <a:extLst>
              <a:ext uri="{FF2B5EF4-FFF2-40B4-BE49-F238E27FC236}">
                <a16:creationId xmlns:a16="http://schemas.microsoft.com/office/drawing/2014/main" id="{B65F1B43-90BA-4E99-8182-81C553CEF98E}"/>
              </a:ext>
            </a:extLst>
          </p:cNvPr>
          <p:cNvSpPr>
            <a:spLocks noGrp="1"/>
          </p:cNvSpPr>
          <p:nvPr>
            <p:ph type="pic" sz="quarter" idx="12"/>
          </p:nvPr>
        </p:nvSpPr>
        <p:spPr/>
      </p:sp>
      <p:sp>
        <p:nvSpPr>
          <p:cNvPr id="7" name="Freeform: Shape 6">
            <a:extLst>
              <a:ext uri="{FF2B5EF4-FFF2-40B4-BE49-F238E27FC236}">
                <a16:creationId xmlns:a16="http://schemas.microsoft.com/office/drawing/2014/main" id="{4FEDDA1C-F6DB-4643-9E6A-C1A94ABDC0D0}"/>
              </a:ext>
            </a:extLst>
          </p:cNvPr>
          <p:cNvSpPr/>
          <p:nvPr/>
        </p:nvSpPr>
        <p:spPr>
          <a:xfrm>
            <a:off x="1" y="1"/>
            <a:ext cx="12191999" cy="4859383"/>
          </a:xfrm>
          <a:custGeom>
            <a:avLst/>
            <a:gdLst>
              <a:gd name="connsiteX0" fmla="*/ 8852664 w 12191999"/>
              <a:gd name="connsiteY0" fmla="*/ 3920729 h 4859383"/>
              <a:gd name="connsiteX1" fmla="*/ 8898899 w 12191999"/>
              <a:gd name="connsiteY1" fmla="*/ 3921251 h 4859383"/>
              <a:gd name="connsiteX2" fmla="*/ 9863826 w 12191999"/>
              <a:gd name="connsiteY2" fmla="*/ 4119248 h 4859383"/>
              <a:gd name="connsiteX3" fmla="*/ 9993040 w 12191999"/>
              <a:gd name="connsiteY3" fmla="*/ 4157181 h 4859383"/>
              <a:gd name="connsiteX4" fmla="*/ 9994957 w 12191999"/>
              <a:gd name="connsiteY4" fmla="*/ 4162399 h 4859383"/>
              <a:gd name="connsiteX5" fmla="*/ 10015072 w 12191999"/>
              <a:gd name="connsiteY5" fmla="*/ 4324642 h 4859383"/>
              <a:gd name="connsiteX6" fmla="*/ 9941091 w 12191999"/>
              <a:gd name="connsiteY6" fmla="*/ 4592009 h 4859383"/>
              <a:gd name="connsiteX7" fmla="*/ 9723038 w 12191999"/>
              <a:gd name="connsiteY7" fmla="*/ 4786699 h 4859383"/>
              <a:gd name="connsiteX8" fmla="*/ 9373897 w 12191999"/>
              <a:gd name="connsiteY8" fmla="*/ 4859383 h 4859383"/>
              <a:gd name="connsiteX9" fmla="*/ 8865112 w 12191999"/>
              <a:gd name="connsiteY9" fmla="*/ 4708821 h 4859383"/>
              <a:gd name="connsiteX10" fmla="*/ 8647059 w 12191999"/>
              <a:gd name="connsiteY10" fmla="*/ 4288300 h 4859383"/>
              <a:gd name="connsiteX11" fmla="*/ 9119508 w 12191999"/>
              <a:gd name="connsiteY11" fmla="*/ 4288300 h 4859383"/>
              <a:gd name="connsiteX12" fmla="*/ 9193489 w 12191999"/>
              <a:gd name="connsiteY12" fmla="*/ 4451833 h 4859383"/>
              <a:gd name="connsiteX13" fmla="*/ 9355726 w 12191999"/>
              <a:gd name="connsiteY13" fmla="*/ 4511539 h 4859383"/>
              <a:gd name="connsiteX14" fmla="*/ 9490709 w 12191999"/>
              <a:gd name="connsiteY14" fmla="*/ 4464818 h 4859383"/>
              <a:gd name="connsiteX15" fmla="*/ 9540030 w 12191999"/>
              <a:gd name="connsiteY15" fmla="*/ 4340213 h 4859383"/>
              <a:gd name="connsiteX16" fmla="*/ 9494606 w 12191999"/>
              <a:gd name="connsiteY16" fmla="*/ 4223401 h 4859383"/>
              <a:gd name="connsiteX17" fmla="*/ 9381690 w 12191999"/>
              <a:gd name="connsiteY17" fmla="*/ 4146820 h 4859383"/>
              <a:gd name="connsiteX18" fmla="*/ 9194786 w 12191999"/>
              <a:gd name="connsiteY18" fmla="*/ 4075439 h 4859383"/>
              <a:gd name="connsiteX19" fmla="*/ 8910537 w 12191999"/>
              <a:gd name="connsiteY19" fmla="*/ 3959923 h 4859383"/>
              <a:gd name="connsiteX20" fmla="*/ 0 w 12191999"/>
              <a:gd name="connsiteY20" fmla="*/ 0 h 4859383"/>
              <a:gd name="connsiteX21" fmla="*/ 12191999 w 12191999"/>
              <a:gd name="connsiteY21" fmla="*/ 0 h 4859383"/>
              <a:gd name="connsiteX22" fmla="*/ 12191999 w 12191999"/>
              <a:gd name="connsiteY22" fmla="*/ 4323806 h 4859383"/>
              <a:gd name="connsiteX23" fmla="*/ 10119568 w 12191999"/>
              <a:gd name="connsiteY23" fmla="*/ 4194325 h 4859383"/>
              <a:gd name="connsiteX24" fmla="*/ 9993040 w 12191999"/>
              <a:gd name="connsiteY24" fmla="*/ 4157181 h 4859383"/>
              <a:gd name="connsiteX25" fmla="*/ 9969810 w 12191999"/>
              <a:gd name="connsiteY25" fmla="*/ 4093934 h 4859383"/>
              <a:gd name="connsiteX26" fmla="*/ 9934602 w 12191999"/>
              <a:gd name="connsiteY26" fmla="*/ 4033904 h 4859383"/>
              <a:gd name="connsiteX27" fmla="*/ 9742512 w 12191999"/>
              <a:gd name="connsiteY27" fmla="*/ 3863875 h 4859383"/>
              <a:gd name="connsiteX28" fmla="*/ 9454367 w 12191999"/>
              <a:gd name="connsiteY28" fmla="*/ 3745766 h 4859383"/>
              <a:gd name="connsiteX29" fmla="*/ 9267470 w 12191999"/>
              <a:gd name="connsiteY29" fmla="*/ 3673082 h 4859383"/>
              <a:gd name="connsiteX30" fmla="*/ 9159740 w 12191999"/>
              <a:gd name="connsiteY30" fmla="*/ 3599101 h 4859383"/>
              <a:gd name="connsiteX31" fmla="*/ 9116908 w 12191999"/>
              <a:gd name="connsiteY31" fmla="*/ 3488778 h 4859383"/>
              <a:gd name="connsiteX32" fmla="*/ 9164932 w 12191999"/>
              <a:gd name="connsiteY32" fmla="*/ 3366772 h 4859383"/>
              <a:gd name="connsiteX33" fmla="*/ 9290834 w 12191999"/>
              <a:gd name="connsiteY33" fmla="*/ 3325237 h 4859383"/>
              <a:gd name="connsiteX34" fmla="*/ 9434899 w 12191999"/>
              <a:gd name="connsiteY34" fmla="*/ 3378454 h 4859383"/>
              <a:gd name="connsiteX35" fmla="*/ 9501095 w 12191999"/>
              <a:gd name="connsiteY35" fmla="*/ 3522520 h 4859383"/>
              <a:gd name="connsiteX36" fmla="*/ 9981330 w 12191999"/>
              <a:gd name="connsiteY36" fmla="*/ 3522520 h 4859383"/>
              <a:gd name="connsiteX37" fmla="*/ 9777551 w 12191999"/>
              <a:gd name="connsiteY37" fmla="*/ 3122762 h 4859383"/>
              <a:gd name="connsiteX38" fmla="*/ 9290834 w 12191999"/>
              <a:gd name="connsiteY38" fmla="*/ 2977393 h 4859383"/>
              <a:gd name="connsiteX39" fmla="*/ 8954672 w 12191999"/>
              <a:gd name="connsiteY39" fmla="*/ 3040988 h 4859383"/>
              <a:gd name="connsiteX40" fmla="*/ 8724936 w 12191999"/>
              <a:gd name="connsiteY40" fmla="*/ 3223996 h 4859383"/>
              <a:gd name="connsiteX41" fmla="*/ 8641866 w 12191999"/>
              <a:gd name="connsiteY41" fmla="*/ 3506949 h 4859383"/>
              <a:gd name="connsiteX42" fmla="*/ 8721040 w 12191999"/>
              <a:gd name="connsiteY42" fmla="*/ 3793790 h 4859383"/>
              <a:gd name="connsiteX43" fmla="*/ 8808002 w 12191999"/>
              <a:gd name="connsiteY43" fmla="*/ 3890482 h 4859383"/>
              <a:gd name="connsiteX44" fmla="*/ 8852664 w 12191999"/>
              <a:gd name="connsiteY44" fmla="*/ 3920729 h 4859383"/>
              <a:gd name="connsiteX45" fmla="*/ 8686800 w 12191999"/>
              <a:gd name="connsiteY45" fmla="*/ 3918856 h 4859383"/>
              <a:gd name="connsiteX46" fmla="*/ 5669280 w 12191999"/>
              <a:gd name="connsiteY46" fmla="*/ 4663439 h 4859383"/>
              <a:gd name="connsiteX47" fmla="*/ 2194560 w 12191999"/>
              <a:gd name="connsiteY47" fmla="*/ 3722914 h 4859383"/>
              <a:gd name="connsiteX48" fmla="*/ 0 w 12191999"/>
              <a:gd name="connsiteY48" fmla="*/ 4323806 h 48593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12191999" h="4859383">
                <a:moveTo>
                  <a:pt x="8852664" y="3920729"/>
                </a:moveTo>
                <a:lnTo>
                  <a:pt x="8898899" y="3921251"/>
                </a:lnTo>
                <a:cubicBezTo>
                  <a:pt x="9192065" y="3940833"/>
                  <a:pt x="9524106" y="4022140"/>
                  <a:pt x="9863826" y="4119248"/>
                </a:cubicBezTo>
                <a:lnTo>
                  <a:pt x="9993040" y="4157181"/>
                </a:lnTo>
                <a:lnTo>
                  <a:pt x="9994957" y="4162399"/>
                </a:lnTo>
                <a:cubicBezTo>
                  <a:pt x="10008367" y="4210855"/>
                  <a:pt x="10015072" y="4264936"/>
                  <a:pt x="10015072" y="4324642"/>
                </a:cubicBezTo>
                <a:cubicBezTo>
                  <a:pt x="10015072" y="4421552"/>
                  <a:pt x="9990412" y="4510677"/>
                  <a:pt x="9941091" y="4592009"/>
                </a:cubicBezTo>
                <a:cubicBezTo>
                  <a:pt x="9891770" y="4673348"/>
                  <a:pt x="9819086" y="4738247"/>
                  <a:pt x="9723038" y="4786699"/>
                </a:cubicBezTo>
                <a:cubicBezTo>
                  <a:pt x="9626996" y="4835157"/>
                  <a:pt x="9510611" y="4859383"/>
                  <a:pt x="9373897" y="4859383"/>
                </a:cubicBezTo>
                <a:cubicBezTo>
                  <a:pt x="9167960" y="4859383"/>
                  <a:pt x="8998365" y="4809201"/>
                  <a:pt x="8865112" y="4708821"/>
                </a:cubicBezTo>
                <a:cubicBezTo>
                  <a:pt x="8731860" y="4608449"/>
                  <a:pt x="8659175" y="4468273"/>
                  <a:pt x="8647059" y="4288300"/>
                </a:cubicBezTo>
                <a:lnTo>
                  <a:pt x="9119508" y="4288300"/>
                </a:lnTo>
                <a:cubicBezTo>
                  <a:pt x="9126425" y="4357523"/>
                  <a:pt x="9151085" y="4412036"/>
                  <a:pt x="9193489" y="4451833"/>
                </a:cubicBezTo>
                <a:cubicBezTo>
                  <a:pt x="9235886" y="4491637"/>
                  <a:pt x="9289965" y="4511539"/>
                  <a:pt x="9355726" y="4511539"/>
                </a:cubicBezTo>
                <a:cubicBezTo>
                  <a:pt x="9412839" y="4511539"/>
                  <a:pt x="9457829" y="4495968"/>
                  <a:pt x="9490709" y="4464818"/>
                </a:cubicBezTo>
                <a:cubicBezTo>
                  <a:pt x="9523590" y="4433662"/>
                  <a:pt x="9540030" y="4392134"/>
                  <a:pt x="9540030" y="4340213"/>
                </a:cubicBezTo>
                <a:cubicBezTo>
                  <a:pt x="9540030" y="4293485"/>
                  <a:pt x="9524893" y="4254550"/>
                  <a:pt x="9494606" y="4223401"/>
                </a:cubicBezTo>
                <a:cubicBezTo>
                  <a:pt x="9464318" y="4192252"/>
                  <a:pt x="9426679" y="4166722"/>
                  <a:pt x="9381690" y="4146820"/>
                </a:cubicBezTo>
                <a:cubicBezTo>
                  <a:pt x="9336693" y="4126925"/>
                  <a:pt x="9274394" y="4103127"/>
                  <a:pt x="9194786" y="4075439"/>
                </a:cubicBezTo>
                <a:cubicBezTo>
                  <a:pt x="9078835" y="4035635"/>
                  <a:pt x="8984090" y="3997127"/>
                  <a:pt x="8910537" y="3959923"/>
                </a:cubicBezTo>
                <a:close/>
                <a:moveTo>
                  <a:pt x="0" y="0"/>
                </a:moveTo>
                <a:lnTo>
                  <a:pt x="12191999" y="0"/>
                </a:lnTo>
                <a:lnTo>
                  <a:pt x="12191999" y="4323806"/>
                </a:lnTo>
                <a:cubicBezTo>
                  <a:pt x="11826874" y="4732021"/>
                  <a:pt x="10973593" y="4449672"/>
                  <a:pt x="10119568" y="4194325"/>
                </a:cubicBezTo>
                <a:lnTo>
                  <a:pt x="9993040" y="4157181"/>
                </a:lnTo>
                <a:lnTo>
                  <a:pt x="9969810" y="4093934"/>
                </a:lnTo>
                <a:cubicBezTo>
                  <a:pt x="9959751" y="4072518"/>
                  <a:pt x="9948015" y="4052508"/>
                  <a:pt x="9934602" y="4033904"/>
                </a:cubicBezTo>
                <a:cubicBezTo>
                  <a:pt x="9880958" y="3959489"/>
                  <a:pt x="9816920" y="3902817"/>
                  <a:pt x="9742512" y="3863875"/>
                </a:cubicBezTo>
                <a:cubicBezTo>
                  <a:pt x="9668097" y="3824940"/>
                  <a:pt x="9572048" y="3785570"/>
                  <a:pt x="9454367" y="3745766"/>
                </a:cubicBezTo>
                <a:cubicBezTo>
                  <a:pt x="9373035" y="3716348"/>
                  <a:pt x="9310736" y="3692114"/>
                  <a:pt x="9267470" y="3673082"/>
                </a:cubicBezTo>
                <a:cubicBezTo>
                  <a:pt x="9224204" y="3654041"/>
                  <a:pt x="9188296" y="3629381"/>
                  <a:pt x="9159740" y="3599101"/>
                </a:cubicBezTo>
                <a:cubicBezTo>
                  <a:pt x="9131183" y="3568813"/>
                  <a:pt x="9116908" y="3532036"/>
                  <a:pt x="9116908" y="3488778"/>
                </a:cubicBezTo>
                <a:cubicBezTo>
                  <a:pt x="9116908" y="3435126"/>
                  <a:pt x="9132914" y="3394460"/>
                  <a:pt x="9164932" y="3366772"/>
                </a:cubicBezTo>
                <a:cubicBezTo>
                  <a:pt x="9196951" y="3339085"/>
                  <a:pt x="9238913" y="3325237"/>
                  <a:pt x="9290834" y="3325237"/>
                </a:cubicBezTo>
                <a:cubicBezTo>
                  <a:pt x="9351402" y="3325237"/>
                  <a:pt x="9399426" y="3342974"/>
                  <a:pt x="9434899" y="3378454"/>
                </a:cubicBezTo>
                <a:cubicBezTo>
                  <a:pt x="9470380" y="3413927"/>
                  <a:pt x="9492440" y="3461952"/>
                  <a:pt x="9501095" y="3522520"/>
                </a:cubicBezTo>
                <a:lnTo>
                  <a:pt x="9981330" y="3522520"/>
                </a:lnTo>
                <a:cubicBezTo>
                  <a:pt x="9965751" y="3352925"/>
                  <a:pt x="9897825" y="3219672"/>
                  <a:pt x="9777551" y="3122762"/>
                </a:cubicBezTo>
                <a:cubicBezTo>
                  <a:pt x="9657277" y="3025852"/>
                  <a:pt x="9495040" y="2977393"/>
                  <a:pt x="9290834" y="2977393"/>
                </a:cubicBezTo>
                <a:cubicBezTo>
                  <a:pt x="9164498" y="2977393"/>
                  <a:pt x="9052444" y="2998592"/>
                  <a:pt x="8954672" y="3040988"/>
                </a:cubicBezTo>
                <a:cubicBezTo>
                  <a:pt x="8856892" y="3083393"/>
                  <a:pt x="8780311" y="3144395"/>
                  <a:pt x="8724936" y="3223996"/>
                </a:cubicBezTo>
                <a:cubicBezTo>
                  <a:pt x="8669561" y="3303604"/>
                  <a:pt x="8641866" y="3397922"/>
                  <a:pt x="8641866" y="3506949"/>
                </a:cubicBezTo>
                <a:cubicBezTo>
                  <a:pt x="8641866" y="3624623"/>
                  <a:pt x="8668257" y="3720237"/>
                  <a:pt x="8721040" y="3793790"/>
                </a:cubicBezTo>
                <a:cubicBezTo>
                  <a:pt x="8747431" y="3830563"/>
                  <a:pt x="8776419" y="3862794"/>
                  <a:pt x="8808002" y="3890482"/>
                </a:cubicBezTo>
                <a:lnTo>
                  <a:pt x="8852664" y="3920729"/>
                </a:lnTo>
                <a:lnTo>
                  <a:pt x="8686800" y="3918856"/>
                </a:lnTo>
                <a:cubicBezTo>
                  <a:pt x="7599680" y="3975462"/>
                  <a:pt x="6709954" y="4837610"/>
                  <a:pt x="5669280" y="4663439"/>
                </a:cubicBezTo>
                <a:cubicBezTo>
                  <a:pt x="4628607" y="4489268"/>
                  <a:pt x="3139440" y="3779519"/>
                  <a:pt x="2194560" y="3722914"/>
                </a:cubicBezTo>
                <a:cubicBezTo>
                  <a:pt x="1249680" y="3666309"/>
                  <a:pt x="731520" y="4123509"/>
                  <a:pt x="0" y="4323806"/>
                </a:cubicBezTo>
                <a:close/>
              </a:path>
            </a:pathLst>
          </a:custGeom>
          <a:solidFill>
            <a:srgbClr val="7C7ADF">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11" name="TextBox 10">
            <a:extLst>
              <a:ext uri="{FF2B5EF4-FFF2-40B4-BE49-F238E27FC236}">
                <a16:creationId xmlns:a16="http://schemas.microsoft.com/office/drawing/2014/main" id="{09D95EB0-EB1E-4951-BD1B-1D0FDFB8A3F9}"/>
              </a:ext>
            </a:extLst>
          </p:cNvPr>
          <p:cNvSpPr txBox="1"/>
          <p:nvPr/>
        </p:nvSpPr>
        <p:spPr>
          <a:xfrm>
            <a:off x="873142" y="1352074"/>
            <a:ext cx="4673700" cy="954107"/>
          </a:xfrm>
          <a:prstGeom prst="rect">
            <a:avLst/>
          </a:prstGeom>
          <a:noFill/>
        </p:spPr>
        <p:txBody>
          <a:bodyPr wrap="square" rtlCol="0">
            <a:spAutoFit/>
          </a:bodyPr>
          <a:lstStyle/>
          <a:p>
            <a:r>
              <a:rPr lang="en-US" sz="2800" b="1">
                <a:solidFill>
                  <a:schemeClr val="bg1"/>
                </a:solidFill>
                <a:latin typeface="Poppins" panose="00000500000000000000" pitchFamily="2" charset="0"/>
                <a:cs typeface="Poppins" panose="00000500000000000000" pitchFamily="2" charset="0"/>
              </a:rPr>
              <a:t>Strength To Get Succees On Business Company</a:t>
            </a:r>
            <a:endParaRPr lang="en-ID" sz="2800" b="1" dirty="0">
              <a:solidFill>
                <a:schemeClr val="bg1"/>
              </a:solidFill>
              <a:latin typeface="Poppins" panose="00000500000000000000" pitchFamily="2" charset="0"/>
              <a:cs typeface="Poppins" panose="00000500000000000000" pitchFamily="2" charset="0"/>
            </a:endParaRPr>
          </a:p>
        </p:txBody>
      </p:sp>
      <p:sp>
        <p:nvSpPr>
          <p:cNvPr id="13" name="TextBox 12">
            <a:extLst>
              <a:ext uri="{FF2B5EF4-FFF2-40B4-BE49-F238E27FC236}">
                <a16:creationId xmlns:a16="http://schemas.microsoft.com/office/drawing/2014/main" id="{1FBC3F8D-8700-4275-92D8-1B7041BA7FD5}"/>
              </a:ext>
            </a:extLst>
          </p:cNvPr>
          <p:cNvSpPr txBox="1"/>
          <p:nvPr/>
        </p:nvSpPr>
        <p:spPr>
          <a:xfrm>
            <a:off x="873143" y="1075075"/>
            <a:ext cx="2000869" cy="276999"/>
          </a:xfrm>
          <a:prstGeom prst="rect">
            <a:avLst/>
          </a:prstGeom>
          <a:noFill/>
        </p:spPr>
        <p:txBody>
          <a:bodyPr wrap="none" rtlCol="0">
            <a:spAutoFit/>
          </a:bodyPr>
          <a:lstStyle/>
          <a:p>
            <a:r>
              <a:rPr lang="en-US" sz="1200" b="1" spc="200">
                <a:solidFill>
                  <a:schemeClr val="bg1"/>
                </a:solidFill>
                <a:latin typeface="Poppins SemiBold" panose="00000700000000000000" pitchFamily="2" charset="0"/>
                <a:ea typeface="Open Sans" panose="020B0606030504020204" pitchFamily="34" charset="0"/>
                <a:cs typeface="Poppins SemiBold" panose="00000700000000000000" pitchFamily="2" charset="0"/>
              </a:rPr>
              <a:t>Strength of Vintel</a:t>
            </a:r>
          </a:p>
        </p:txBody>
      </p:sp>
      <p:sp>
        <p:nvSpPr>
          <p:cNvPr id="15" name="TextBox 14">
            <a:extLst>
              <a:ext uri="{FF2B5EF4-FFF2-40B4-BE49-F238E27FC236}">
                <a16:creationId xmlns:a16="http://schemas.microsoft.com/office/drawing/2014/main" id="{3CFD36BF-DD40-4A8C-98F1-050A93FB2222}"/>
              </a:ext>
            </a:extLst>
          </p:cNvPr>
          <p:cNvSpPr txBox="1"/>
          <p:nvPr/>
        </p:nvSpPr>
        <p:spPr>
          <a:xfrm>
            <a:off x="5884714" y="1221269"/>
            <a:ext cx="675745" cy="523220"/>
          </a:xfrm>
          <a:prstGeom prst="rect">
            <a:avLst/>
          </a:prstGeom>
          <a:noFill/>
        </p:spPr>
        <p:txBody>
          <a:bodyPr wrap="square" rtlCol="0">
            <a:spAutoFit/>
          </a:bodyPr>
          <a:lstStyle/>
          <a:p>
            <a:r>
              <a:rPr lang="en-US" sz="2800" b="1">
                <a:solidFill>
                  <a:schemeClr val="bg1"/>
                </a:solidFill>
                <a:latin typeface="Poppins" panose="00000500000000000000" pitchFamily="2" charset="0"/>
                <a:cs typeface="Poppins" panose="00000500000000000000" pitchFamily="2" charset="0"/>
              </a:rPr>
              <a:t>01.</a:t>
            </a:r>
            <a:endParaRPr lang="en-ID" sz="2800" b="1" dirty="0">
              <a:solidFill>
                <a:schemeClr val="bg1"/>
              </a:solidFill>
              <a:latin typeface="Poppins" panose="00000500000000000000" pitchFamily="2" charset="0"/>
              <a:cs typeface="Poppins" panose="00000500000000000000" pitchFamily="2" charset="0"/>
            </a:endParaRPr>
          </a:p>
        </p:txBody>
      </p:sp>
      <p:sp>
        <p:nvSpPr>
          <p:cNvPr id="17" name="TextBox 16">
            <a:extLst>
              <a:ext uri="{FF2B5EF4-FFF2-40B4-BE49-F238E27FC236}">
                <a16:creationId xmlns:a16="http://schemas.microsoft.com/office/drawing/2014/main" id="{40595137-6A3B-410F-8C06-B3BD7992BEFB}"/>
              </a:ext>
            </a:extLst>
          </p:cNvPr>
          <p:cNvSpPr txBox="1"/>
          <p:nvPr/>
        </p:nvSpPr>
        <p:spPr>
          <a:xfrm>
            <a:off x="6560459" y="1352074"/>
            <a:ext cx="1675459" cy="261610"/>
          </a:xfrm>
          <a:prstGeom prst="rect">
            <a:avLst/>
          </a:prstGeom>
          <a:noFill/>
        </p:spPr>
        <p:txBody>
          <a:bodyPr wrap="none" rtlCol="0">
            <a:spAutoFit/>
          </a:bodyPr>
          <a:lstStyle/>
          <a:p>
            <a:r>
              <a:rPr lang="en-US" sz="1100" b="1" spc="200">
                <a:solidFill>
                  <a:schemeClr val="bg1">
                    <a:lumMod val="95000"/>
                  </a:schemeClr>
                </a:solidFill>
                <a:latin typeface="Poppins SemiBold" panose="00000700000000000000" pitchFamily="2" charset="0"/>
                <a:ea typeface="Open Sans" panose="020B0606030504020204" pitchFamily="34" charset="0"/>
                <a:cs typeface="Poppins SemiBold" panose="00000700000000000000" pitchFamily="2" charset="0"/>
              </a:rPr>
              <a:t>Insert your text</a:t>
            </a:r>
          </a:p>
        </p:txBody>
      </p:sp>
      <p:sp>
        <p:nvSpPr>
          <p:cNvPr id="19" name="Rectangle 18">
            <a:extLst>
              <a:ext uri="{FF2B5EF4-FFF2-40B4-BE49-F238E27FC236}">
                <a16:creationId xmlns:a16="http://schemas.microsoft.com/office/drawing/2014/main" id="{B248062F-06C1-4B45-B3CE-711A258FBB3E}"/>
              </a:ext>
            </a:extLst>
          </p:cNvPr>
          <p:cNvSpPr/>
          <p:nvPr/>
        </p:nvSpPr>
        <p:spPr>
          <a:xfrm>
            <a:off x="5884715" y="1613684"/>
            <a:ext cx="2627915" cy="548676"/>
          </a:xfrm>
          <a:prstGeom prst="rect">
            <a:avLst/>
          </a:prstGeom>
        </p:spPr>
        <p:txBody>
          <a:bodyPr wrap="square">
            <a:spAutoFit/>
          </a:bodyPr>
          <a:lstStyle/>
          <a:p>
            <a:pPr algn="just">
              <a:lnSpc>
                <a:spcPct val="150000"/>
              </a:lnSpc>
            </a:pPr>
            <a:r>
              <a:rPr lang="en-US" sz="1050">
                <a:solidFill>
                  <a:schemeClr val="bg1">
                    <a:lumMod val="95000"/>
                  </a:schemeClr>
                </a:solidFill>
                <a:latin typeface="Muli" pitchFamily="2" charset="0"/>
                <a:ea typeface="Open Sans" panose="020B0606030504020204" pitchFamily="34" charset="0"/>
                <a:cs typeface="Open Sans" panose="020B0606030504020204" pitchFamily="34" charset="0"/>
              </a:rPr>
              <a:t>At vero eos et accusamus et iusto odio dignissimos ducim blanditiis. Ise ous et.</a:t>
            </a:r>
          </a:p>
        </p:txBody>
      </p:sp>
      <p:sp>
        <p:nvSpPr>
          <p:cNvPr id="21" name="TextBox 20">
            <a:extLst>
              <a:ext uri="{FF2B5EF4-FFF2-40B4-BE49-F238E27FC236}">
                <a16:creationId xmlns:a16="http://schemas.microsoft.com/office/drawing/2014/main" id="{C3E89A3F-BE63-48DC-93E1-A181F5B051FF}"/>
              </a:ext>
            </a:extLst>
          </p:cNvPr>
          <p:cNvSpPr txBox="1"/>
          <p:nvPr/>
        </p:nvSpPr>
        <p:spPr>
          <a:xfrm>
            <a:off x="5884714" y="2275267"/>
            <a:ext cx="773716" cy="523220"/>
          </a:xfrm>
          <a:prstGeom prst="rect">
            <a:avLst/>
          </a:prstGeom>
          <a:noFill/>
        </p:spPr>
        <p:txBody>
          <a:bodyPr wrap="square" rtlCol="0">
            <a:spAutoFit/>
          </a:bodyPr>
          <a:lstStyle/>
          <a:p>
            <a:r>
              <a:rPr lang="en-US" sz="2800" b="1">
                <a:solidFill>
                  <a:schemeClr val="bg1"/>
                </a:solidFill>
                <a:latin typeface="Poppins" panose="00000500000000000000" pitchFamily="2" charset="0"/>
                <a:cs typeface="Poppins" panose="00000500000000000000" pitchFamily="2" charset="0"/>
              </a:rPr>
              <a:t>02.</a:t>
            </a:r>
            <a:endParaRPr lang="en-ID" sz="2800" b="1" dirty="0">
              <a:solidFill>
                <a:schemeClr val="bg1"/>
              </a:solidFill>
              <a:latin typeface="Poppins" panose="00000500000000000000" pitchFamily="2" charset="0"/>
              <a:cs typeface="Poppins" panose="00000500000000000000" pitchFamily="2" charset="0"/>
            </a:endParaRPr>
          </a:p>
        </p:txBody>
      </p:sp>
      <p:sp>
        <p:nvSpPr>
          <p:cNvPr id="23" name="TextBox 22">
            <a:extLst>
              <a:ext uri="{FF2B5EF4-FFF2-40B4-BE49-F238E27FC236}">
                <a16:creationId xmlns:a16="http://schemas.microsoft.com/office/drawing/2014/main" id="{91468068-469F-45FF-ABB4-C143A4D08D6D}"/>
              </a:ext>
            </a:extLst>
          </p:cNvPr>
          <p:cNvSpPr txBox="1"/>
          <p:nvPr/>
        </p:nvSpPr>
        <p:spPr>
          <a:xfrm>
            <a:off x="6560459" y="2406072"/>
            <a:ext cx="1675459" cy="261610"/>
          </a:xfrm>
          <a:prstGeom prst="rect">
            <a:avLst/>
          </a:prstGeom>
          <a:noFill/>
        </p:spPr>
        <p:txBody>
          <a:bodyPr wrap="none" rtlCol="0">
            <a:spAutoFit/>
          </a:bodyPr>
          <a:lstStyle/>
          <a:p>
            <a:r>
              <a:rPr lang="en-US" sz="1100" b="1" spc="200">
                <a:solidFill>
                  <a:schemeClr val="bg1">
                    <a:lumMod val="95000"/>
                  </a:schemeClr>
                </a:solidFill>
                <a:latin typeface="Poppins SemiBold" panose="00000700000000000000" pitchFamily="2" charset="0"/>
                <a:ea typeface="Open Sans" panose="020B0606030504020204" pitchFamily="34" charset="0"/>
                <a:cs typeface="Poppins SemiBold" panose="00000700000000000000" pitchFamily="2" charset="0"/>
              </a:rPr>
              <a:t>Insert your text</a:t>
            </a:r>
          </a:p>
        </p:txBody>
      </p:sp>
      <p:sp>
        <p:nvSpPr>
          <p:cNvPr id="25" name="Rectangle 24">
            <a:extLst>
              <a:ext uri="{FF2B5EF4-FFF2-40B4-BE49-F238E27FC236}">
                <a16:creationId xmlns:a16="http://schemas.microsoft.com/office/drawing/2014/main" id="{AAE97217-62BF-49D6-87EE-A2406F1D7882}"/>
              </a:ext>
            </a:extLst>
          </p:cNvPr>
          <p:cNvSpPr/>
          <p:nvPr/>
        </p:nvSpPr>
        <p:spPr>
          <a:xfrm>
            <a:off x="5884715" y="2667682"/>
            <a:ext cx="2627915" cy="548676"/>
          </a:xfrm>
          <a:prstGeom prst="rect">
            <a:avLst/>
          </a:prstGeom>
        </p:spPr>
        <p:txBody>
          <a:bodyPr wrap="square">
            <a:spAutoFit/>
          </a:bodyPr>
          <a:lstStyle/>
          <a:p>
            <a:pPr algn="just">
              <a:lnSpc>
                <a:spcPct val="150000"/>
              </a:lnSpc>
            </a:pPr>
            <a:r>
              <a:rPr lang="en-US" sz="1050">
                <a:solidFill>
                  <a:schemeClr val="bg1">
                    <a:lumMod val="95000"/>
                  </a:schemeClr>
                </a:solidFill>
                <a:latin typeface="Muli" pitchFamily="2" charset="0"/>
                <a:ea typeface="Open Sans" panose="020B0606030504020204" pitchFamily="34" charset="0"/>
                <a:cs typeface="Open Sans" panose="020B0606030504020204" pitchFamily="34" charset="0"/>
              </a:rPr>
              <a:t>At vero eos et accusamus et iusto odio dignissimos ducim blanditiis. Ise ous et.</a:t>
            </a:r>
          </a:p>
        </p:txBody>
      </p:sp>
      <p:sp>
        <p:nvSpPr>
          <p:cNvPr id="27" name="Rectangle 26">
            <a:extLst>
              <a:ext uri="{FF2B5EF4-FFF2-40B4-BE49-F238E27FC236}">
                <a16:creationId xmlns:a16="http://schemas.microsoft.com/office/drawing/2014/main" id="{5BCB7C9C-3A0E-4B8F-96C9-EB5367065658}"/>
              </a:ext>
            </a:extLst>
          </p:cNvPr>
          <p:cNvSpPr/>
          <p:nvPr/>
        </p:nvSpPr>
        <p:spPr>
          <a:xfrm>
            <a:off x="873141" y="2395576"/>
            <a:ext cx="4166538" cy="791050"/>
          </a:xfrm>
          <a:prstGeom prst="rect">
            <a:avLst/>
          </a:prstGeom>
        </p:spPr>
        <p:txBody>
          <a:bodyPr wrap="square">
            <a:spAutoFit/>
          </a:bodyPr>
          <a:lstStyle/>
          <a:p>
            <a:pPr algn="just">
              <a:lnSpc>
                <a:spcPct val="150000"/>
              </a:lnSpc>
            </a:pPr>
            <a:r>
              <a:rPr lang="en-US" sz="1050" b="1">
                <a:solidFill>
                  <a:schemeClr val="bg1">
                    <a:lumMod val="95000"/>
                  </a:schemeClr>
                </a:solidFill>
                <a:latin typeface="Muli" pitchFamily="2" charset="0"/>
                <a:ea typeface="Open Sans" panose="020B0606030504020204" pitchFamily="34" charset="0"/>
                <a:cs typeface="Open Sans" panose="020B0606030504020204" pitchFamily="34" charset="0"/>
              </a:rPr>
              <a:t>At vero eos </a:t>
            </a:r>
            <a:r>
              <a:rPr lang="en-US" sz="1050">
                <a:solidFill>
                  <a:schemeClr val="bg1">
                    <a:lumMod val="95000"/>
                  </a:schemeClr>
                </a:solidFill>
                <a:latin typeface="Muli" pitchFamily="2" charset="0"/>
                <a:ea typeface="Open Sans" panose="020B0606030504020204" pitchFamily="34" charset="0"/>
                <a:cs typeface="Open Sans" panose="020B0606030504020204" pitchFamily="34" charset="0"/>
              </a:rPr>
              <a:t>et accusamus et iusto odio dignissimos ducim blanditiis. ise praesentium voluptatum deleatque corrupti quos dolores et quas et molestias excepturi sint occaecati ducim.</a:t>
            </a:r>
          </a:p>
        </p:txBody>
      </p:sp>
      <p:sp>
        <p:nvSpPr>
          <p:cNvPr id="29" name="TextBox 28">
            <a:extLst>
              <a:ext uri="{FF2B5EF4-FFF2-40B4-BE49-F238E27FC236}">
                <a16:creationId xmlns:a16="http://schemas.microsoft.com/office/drawing/2014/main" id="{B4939E73-3061-46E7-8FC2-58902CA7F4CB}"/>
              </a:ext>
            </a:extLst>
          </p:cNvPr>
          <p:cNvSpPr txBox="1"/>
          <p:nvPr/>
        </p:nvSpPr>
        <p:spPr>
          <a:xfrm>
            <a:off x="1110832" y="5108234"/>
            <a:ext cx="1961714" cy="523220"/>
          </a:xfrm>
          <a:prstGeom prst="rect">
            <a:avLst/>
          </a:prstGeom>
          <a:noFill/>
        </p:spPr>
        <p:txBody>
          <a:bodyPr wrap="square" rtlCol="0">
            <a:spAutoFit/>
          </a:bodyPr>
          <a:lstStyle/>
          <a:p>
            <a:r>
              <a:rPr lang="en-US" sz="2800" b="1">
                <a:solidFill>
                  <a:schemeClr val="tx1">
                    <a:lumMod val="75000"/>
                    <a:lumOff val="25000"/>
                  </a:schemeClr>
                </a:solidFill>
                <a:latin typeface="Poppins" panose="00000500000000000000" pitchFamily="2" charset="0"/>
                <a:cs typeface="Poppins" panose="00000500000000000000" pitchFamily="2" charset="0"/>
              </a:rPr>
              <a:t>256K+</a:t>
            </a:r>
            <a:endParaRPr lang="en-ID" sz="2800" b="1" dirty="0">
              <a:solidFill>
                <a:schemeClr val="tx1">
                  <a:lumMod val="75000"/>
                  <a:lumOff val="25000"/>
                </a:schemeClr>
              </a:solidFill>
              <a:latin typeface="Poppins" panose="00000500000000000000" pitchFamily="2" charset="0"/>
              <a:cs typeface="Poppins" panose="00000500000000000000" pitchFamily="2" charset="0"/>
            </a:endParaRPr>
          </a:p>
        </p:txBody>
      </p:sp>
      <p:sp>
        <p:nvSpPr>
          <p:cNvPr id="31" name="TextBox 30">
            <a:extLst>
              <a:ext uri="{FF2B5EF4-FFF2-40B4-BE49-F238E27FC236}">
                <a16:creationId xmlns:a16="http://schemas.microsoft.com/office/drawing/2014/main" id="{029D32BC-BD9A-4C9B-B6B0-772D90317492}"/>
              </a:ext>
            </a:extLst>
          </p:cNvPr>
          <p:cNvSpPr txBox="1"/>
          <p:nvPr/>
        </p:nvSpPr>
        <p:spPr>
          <a:xfrm>
            <a:off x="3274161" y="5367259"/>
            <a:ext cx="845103" cy="261610"/>
          </a:xfrm>
          <a:prstGeom prst="rect">
            <a:avLst/>
          </a:prstGeom>
          <a:noFill/>
        </p:spPr>
        <p:txBody>
          <a:bodyPr wrap="none" rtlCol="0">
            <a:spAutoFit/>
          </a:bodyPr>
          <a:lstStyle/>
          <a:p>
            <a:r>
              <a:rPr lang="en-US" sz="1100" b="1" spc="200">
                <a:solidFill>
                  <a:srgbClr val="7C7ADF"/>
                </a:solidFill>
                <a:latin typeface="Poppins SemiBold" panose="00000700000000000000" pitchFamily="2" charset="0"/>
                <a:ea typeface="Open Sans" panose="020B0606030504020204" pitchFamily="34" charset="0"/>
                <a:cs typeface="Poppins SemiBold" panose="00000700000000000000" pitchFamily="2" charset="0"/>
              </a:rPr>
              <a:t>AWARD</a:t>
            </a:r>
          </a:p>
        </p:txBody>
      </p:sp>
      <p:sp>
        <p:nvSpPr>
          <p:cNvPr id="33" name="Rectangle 32">
            <a:extLst>
              <a:ext uri="{FF2B5EF4-FFF2-40B4-BE49-F238E27FC236}">
                <a16:creationId xmlns:a16="http://schemas.microsoft.com/office/drawing/2014/main" id="{70DF89B9-CE3F-4CEC-916A-892E4792F245}"/>
              </a:ext>
            </a:extLst>
          </p:cNvPr>
          <p:cNvSpPr/>
          <p:nvPr/>
        </p:nvSpPr>
        <p:spPr>
          <a:xfrm>
            <a:off x="1110832" y="5582201"/>
            <a:ext cx="2983524" cy="548676"/>
          </a:xfrm>
          <a:prstGeom prst="rect">
            <a:avLst/>
          </a:prstGeom>
        </p:spPr>
        <p:txBody>
          <a:bodyPr wrap="square">
            <a:spAutoFit/>
          </a:bodyPr>
          <a:lstStyle/>
          <a:p>
            <a:pPr>
              <a:lnSpc>
                <a:spcPct val="150000"/>
              </a:lnSpc>
            </a:pPr>
            <a:r>
              <a:rPr lang="en-US" sz="1050">
                <a:solidFill>
                  <a:schemeClr val="tx1">
                    <a:lumMod val="50000"/>
                    <a:lumOff val="50000"/>
                  </a:schemeClr>
                </a:solidFill>
                <a:latin typeface="Muli" pitchFamily="2" charset="0"/>
                <a:ea typeface="Open Sans" panose="020B0606030504020204" pitchFamily="34" charset="0"/>
                <a:cs typeface="Open Sans" panose="020B0606030504020204" pitchFamily="34" charset="0"/>
              </a:rPr>
              <a:t>At vero eos et accusamus. et iusto odio dignissimos ducim blanditiis. ise praesentium</a:t>
            </a:r>
          </a:p>
        </p:txBody>
      </p:sp>
      <p:sp>
        <p:nvSpPr>
          <p:cNvPr id="34" name="TextBox 33">
            <a:extLst>
              <a:ext uri="{FF2B5EF4-FFF2-40B4-BE49-F238E27FC236}">
                <a16:creationId xmlns:a16="http://schemas.microsoft.com/office/drawing/2014/main" id="{D11EA13C-353F-4DA1-80A8-4EBF43BFA30B}"/>
              </a:ext>
            </a:extLst>
          </p:cNvPr>
          <p:cNvSpPr txBox="1"/>
          <p:nvPr/>
        </p:nvSpPr>
        <p:spPr>
          <a:xfrm>
            <a:off x="4629146" y="5108234"/>
            <a:ext cx="1961714" cy="523220"/>
          </a:xfrm>
          <a:prstGeom prst="rect">
            <a:avLst/>
          </a:prstGeom>
          <a:noFill/>
        </p:spPr>
        <p:txBody>
          <a:bodyPr wrap="square" rtlCol="0">
            <a:spAutoFit/>
          </a:bodyPr>
          <a:lstStyle/>
          <a:p>
            <a:r>
              <a:rPr lang="en-US" sz="2800" b="1">
                <a:solidFill>
                  <a:schemeClr val="tx1">
                    <a:lumMod val="75000"/>
                    <a:lumOff val="25000"/>
                  </a:schemeClr>
                </a:solidFill>
                <a:latin typeface="Poppins" panose="00000500000000000000" pitchFamily="2" charset="0"/>
                <a:cs typeface="Poppins" panose="00000500000000000000" pitchFamily="2" charset="0"/>
              </a:rPr>
              <a:t>826,000</a:t>
            </a:r>
            <a:endParaRPr lang="en-ID" sz="2800" b="1" dirty="0">
              <a:solidFill>
                <a:schemeClr val="tx1">
                  <a:lumMod val="75000"/>
                  <a:lumOff val="25000"/>
                </a:schemeClr>
              </a:solidFill>
              <a:latin typeface="Poppins" panose="00000500000000000000" pitchFamily="2" charset="0"/>
              <a:cs typeface="Poppins" panose="00000500000000000000" pitchFamily="2" charset="0"/>
            </a:endParaRPr>
          </a:p>
        </p:txBody>
      </p:sp>
      <p:sp>
        <p:nvSpPr>
          <p:cNvPr id="35" name="TextBox 34">
            <a:extLst>
              <a:ext uri="{FF2B5EF4-FFF2-40B4-BE49-F238E27FC236}">
                <a16:creationId xmlns:a16="http://schemas.microsoft.com/office/drawing/2014/main" id="{8B3DCB2B-9235-45BD-8050-0164B54019B7}"/>
              </a:ext>
            </a:extLst>
          </p:cNvPr>
          <p:cNvSpPr txBox="1"/>
          <p:nvPr/>
        </p:nvSpPr>
        <p:spPr>
          <a:xfrm>
            <a:off x="6767567" y="5367259"/>
            <a:ext cx="543739" cy="261610"/>
          </a:xfrm>
          <a:prstGeom prst="rect">
            <a:avLst/>
          </a:prstGeom>
          <a:noFill/>
        </p:spPr>
        <p:txBody>
          <a:bodyPr wrap="none" rtlCol="0">
            <a:spAutoFit/>
          </a:bodyPr>
          <a:lstStyle/>
          <a:p>
            <a:r>
              <a:rPr lang="en-US" sz="1100" b="1" spc="200">
                <a:solidFill>
                  <a:srgbClr val="7C7ADF"/>
                </a:solidFill>
                <a:latin typeface="Poppins SemiBold" panose="00000700000000000000" pitchFamily="2" charset="0"/>
                <a:ea typeface="Open Sans" panose="020B0606030504020204" pitchFamily="34" charset="0"/>
                <a:cs typeface="Poppins SemiBold" panose="00000700000000000000" pitchFamily="2" charset="0"/>
              </a:rPr>
              <a:t>USD</a:t>
            </a:r>
          </a:p>
        </p:txBody>
      </p:sp>
      <p:sp>
        <p:nvSpPr>
          <p:cNvPr id="36" name="Rectangle 35">
            <a:extLst>
              <a:ext uri="{FF2B5EF4-FFF2-40B4-BE49-F238E27FC236}">
                <a16:creationId xmlns:a16="http://schemas.microsoft.com/office/drawing/2014/main" id="{0AE0CACC-0953-4BF1-9E1D-184A00B23C95}"/>
              </a:ext>
            </a:extLst>
          </p:cNvPr>
          <p:cNvSpPr/>
          <p:nvPr/>
        </p:nvSpPr>
        <p:spPr>
          <a:xfrm>
            <a:off x="4629146" y="5582201"/>
            <a:ext cx="2983524" cy="548676"/>
          </a:xfrm>
          <a:prstGeom prst="rect">
            <a:avLst/>
          </a:prstGeom>
        </p:spPr>
        <p:txBody>
          <a:bodyPr wrap="square">
            <a:spAutoFit/>
          </a:bodyPr>
          <a:lstStyle/>
          <a:p>
            <a:pPr>
              <a:lnSpc>
                <a:spcPct val="150000"/>
              </a:lnSpc>
            </a:pPr>
            <a:r>
              <a:rPr lang="en-US" sz="1050">
                <a:solidFill>
                  <a:schemeClr val="tx1">
                    <a:lumMod val="50000"/>
                    <a:lumOff val="50000"/>
                  </a:schemeClr>
                </a:solidFill>
                <a:latin typeface="Muli" pitchFamily="2" charset="0"/>
                <a:ea typeface="Open Sans" panose="020B0606030504020204" pitchFamily="34" charset="0"/>
                <a:cs typeface="Open Sans" panose="020B0606030504020204" pitchFamily="34" charset="0"/>
              </a:rPr>
              <a:t>At vero eos et accusamus. et iusto odio dignissimos ducim blanditiis. ise praesentium</a:t>
            </a:r>
          </a:p>
        </p:txBody>
      </p:sp>
    </p:spTree>
    <p:extLst>
      <p:ext uri="{BB962C8B-B14F-4D97-AF65-F5344CB8AC3E}">
        <p14:creationId xmlns:p14="http://schemas.microsoft.com/office/powerpoint/2010/main" val="48530884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Picture Placeholder 40">
            <a:extLst>
              <a:ext uri="{FF2B5EF4-FFF2-40B4-BE49-F238E27FC236}">
                <a16:creationId xmlns:a16="http://schemas.microsoft.com/office/drawing/2014/main" id="{F2B4E9AA-BD10-4582-8D49-5EA1D81C38C1}"/>
              </a:ext>
            </a:extLst>
          </p:cNvPr>
          <p:cNvSpPr>
            <a:spLocks noGrp="1"/>
          </p:cNvSpPr>
          <p:nvPr>
            <p:ph type="pic" sz="quarter" idx="12"/>
          </p:nvPr>
        </p:nvSpPr>
        <p:spPr/>
      </p:sp>
      <p:sp>
        <p:nvSpPr>
          <p:cNvPr id="6" name="Freeform: Shape 5">
            <a:extLst>
              <a:ext uri="{FF2B5EF4-FFF2-40B4-BE49-F238E27FC236}">
                <a16:creationId xmlns:a16="http://schemas.microsoft.com/office/drawing/2014/main" id="{B97C28AF-81D7-4928-A23B-61E6E7B80AB4}"/>
              </a:ext>
            </a:extLst>
          </p:cNvPr>
          <p:cNvSpPr/>
          <p:nvPr/>
        </p:nvSpPr>
        <p:spPr>
          <a:xfrm>
            <a:off x="2" y="2"/>
            <a:ext cx="12191998" cy="4842656"/>
          </a:xfrm>
          <a:custGeom>
            <a:avLst/>
            <a:gdLst>
              <a:gd name="connsiteX0" fmla="*/ 7736673 w 10610850"/>
              <a:gd name="connsiteY0" fmla="*/ 3412622 h 4214625"/>
              <a:gd name="connsiteX1" fmla="*/ 7744824 w 10610850"/>
              <a:gd name="connsiteY1" fmla="*/ 3412714 h 4214625"/>
              <a:gd name="connsiteX2" fmla="*/ 7942103 w 10610850"/>
              <a:gd name="connsiteY2" fmla="*/ 3434943 h 4214625"/>
              <a:gd name="connsiteX3" fmla="*/ 8087657 w 10610850"/>
              <a:gd name="connsiteY3" fmla="*/ 3462050 h 4214625"/>
              <a:gd name="connsiteX4" fmla="*/ 8163228 w 10610850"/>
              <a:gd name="connsiteY4" fmla="*/ 3774081 h 4214625"/>
              <a:gd name="connsiteX5" fmla="*/ 8214444 w 10610850"/>
              <a:gd name="connsiteY5" fmla="*/ 3489054 h 4214625"/>
              <a:gd name="connsiteX6" fmla="*/ 8364542 w 10610850"/>
              <a:gd name="connsiteY6" fmla="*/ 3524850 h 4214625"/>
              <a:gd name="connsiteX7" fmla="*/ 8559367 w 10610850"/>
              <a:gd name="connsiteY7" fmla="*/ 3578130 h 4214625"/>
              <a:gd name="connsiteX8" fmla="*/ 8407223 w 10610850"/>
              <a:gd name="connsiteY8" fmla="*/ 4214625 h 4214625"/>
              <a:gd name="connsiteX9" fmla="*/ 7928273 w 10610850"/>
              <a:gd name="connsiteY9" fmla="*/ 4214625 h 4214625"/>
              <a:gd name="connsiteX10" fmla="*/ 7560231 w 10610850"/>
              <a:gd name="connsiteY10" fmla="*/ 3410630 h 4214625"/>
              <a:gd name="connsiteX11" fmla="*/ 7609075 w 10610850"/>
              <a:gd name="connsiteY11" fmla="*/ 3411181 h 4214625"/>
              <a:gd name="connsiteX12" fmla="*/ 7415431 w 10610850"/>
              <a:gd name="connsiteY12" fmla="*/ 4214625 h 4214625"/>
              <a:gd name="connsiteX13" fmla="*/ 6936481 w 10610850"/>
              <a:gd name="connsiteY13" fmla="*/ 4214625 h 4214625"/>
              <a:gd name="connsiteX14" fmla="*/ 6786491 w 10610850"/>
              <a:gd name="connsiteY14" fmla="*/ 3587154 h 4214625"/>
              <a:gd name="connsiteX15" fmla="*/ 6878106 w 10610850"/>
              <a:gd name="connsiteY15" fmla="*/ 3553983 h 4214625"/>
              <a:gd name="connsiteX16" fmla="*/ 7044152 w 10610850"/>
              <a:gd name="connsiteY16" fmla="*/ 3501716 h 4214625"/>
              <a:gd name="connsiteX17" fmla="*/ 7128268 w 10610850"/>
              <a:gd name="connsiteY17" fmla="*/ 3480341 h 4214625"/>
              <a:gd name="connsiteX18" fmla="*/ 7180476 w 10610850"/>
              <a:gd name="connsiteY18" fmla="*/ 3774081 h 4214625"/>
              <a:gd name="connsiteX19" fmla="*/ 7258841 w 10610850"/>
              <a:gd name="connsiteY19" fmla="*/ 3450510 h 4214625"/>
              <a:gd name="connsiteX20" fmla="*/ 7384770 w 10610850"/>
              <a:gd name="connsiteY20" fmla="*/ 3427691 h 4214625"/>
              <a:gd name="connsiteX21" fmla="*/ 7560231 w 10610850"/>
              <a:gd name="connsiteY21" fmla="*/ 3410630 h 4214625"/>
              <a:gd name="connsiteX22" fmla="*/ 7672983 w 10610850"/>
              <a:gd name="connsiteY22" fmla="*/ 3146024 h 4214625"/>
              <a:gd name="connsiteX23" fmla="*/ 7736673 w 10610850"/>
              <a:gd name="connsiteY23" fmla="*/ 3412622 h 4214625"/>
              <a:gd name="connsiteX24" fmla="*/ 7609075 w 10610850"/>
              <a:gd name="connsiteY24" fmla="*/ 3411181 h 4214625"/>
              <a:gd name="connsiteX25" fmla="*/ 0 w 10610850"/>
              <a:gd name="connsiteY25" fmla="*/ 0 h 4214625"/>
              <a:gd name="connsiteX26" fmla="*/ 10610850 w 10610850"/>
              <a:gd name="connsiteY26" fmla="*/ 0 h 4214625"/>
              <a:gd name="connsiteX27" fmla="*/ 10610850 w 10610850"/>
              <a:gd name="connsiteY27" fmla="*/ 3763063 h 4214625"/>
              <a:gd name="connsiteX28" fmla="*/ 8584612 w 10610850"/>
              <a:gd name="connsiteY28" fmla="*/ 3585033 h 4214625"/>
              <a:gd name="connsiteX29" fmla="*/ 8559367 w 10610850"/>
              <a:gd name="connsiteY29" fmla="*/ 3578130 h 4214625"/>
              <a:gd name="connsiteX30" fmla="*/ 8789022 w 10610850"/>
              <a:gd name="connsiteY30" fmla="*/ 2617374 h 4214625"/>
              <a:gd name="connsiteX31" fmla="*/ 8371074 w 10610850"/>
              <a:gd name="connsiteY31" fmla="*/ 2617374 h 4214625"/>
              <a:gd name="connsiteX32" fmla="*/ 8214444 w 10610850"/>
              <a:gd name="connsiteY32" fmla="*/ 3489054 h 4214625"/>
              <a:gd name="connsiteX33" fmla="*/ 8149524 w 10610850"/>
              <a:gd name="connsiteY33" fmla="*/ 3473571 h 4214625"/>
              <a:gd name="connsiteX34" fmla="*/ 8087657 w 10610850"/>
              <a:gd name="connsiteY34" fmla="*/ 3462050 h 4214625"/>
              <a:gd name="connsiteX35" fmla="*/ 7883085 w 10610850"/>
              <a:gd name="connsiteY35" fmla="*/ 2617374 h 4214625"/>
              <a:gd name="connsiteX36" fmla="*/ 7460618 w 10610850"/>
              <a:gd name="connsiteY36" fmla="*/ 2617374 h 4214625"/>
              <a:gd name="connsiteX37" fmla="*/ 7258841 w 10610850"/>
              <a:gd name="connsiteY37" fmla="*/ 3450510 h 4214625"/>
              <a:gd name="connsiteX38" fmla="*/ 7212892 w 10610850"/>
              <a:gd name="connsiteY38" fmla="*/ 3458836 h 4214625"/>
              <a:gd name="connsiteX39" fmla="*/ 7128268 w 10610850"/>
              <a:gd name="connsiteY39" fmla="*/ 3480341 h 4214625"/>
              <a:gd name="connsiteX40" fmla="*/ 6974886 w 10610850"/>
              <a:gd name="connsiteY40" fmla="*/ 2617374 h 4214625"/>
              <a:gd name="connsiteX41" fmla="*/ 6554675 w 10610850"/>
              <a:gd name="connsiteY41" fmla="*/ 2617374 h 4214625"/>
              <a:gd name="connsiteX42" fmla="*/ 6786491 w 10610850"/>
              <a:gd name="connsiteY42" fmla="*/ 3587154 h 4214625"/>
              <a:gd name="connsiteX43" fmla="*/ 6714309 w 10610850"/>
              <a:gd name="connsiteY43" fmla="*/ 3613289 h 4214625"/>
              <a:gd name="connsiteX44" fmla="*/ 4934046 w 10610850"/>
              <a:gd name="connsiteY44" fmla="*/ 4058649 h 4214625"/>
              <a:gd name="connsiteX45" fmla="*/ 1909953 w 10610850"/>
              <a:gd name="connsiteY45" fmla="*/ 3240099 h 4214625"/>
              <a:gd name="connsiteX46" fmla="*/ 0 w 10610850"/>
              <a:gd name="connsiteY46" fmla="*/ 3763063 h 4214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10610850" h="4214625">
                <a:moveTo>
                  <a:pt x="7736673" y="3412622"/>
                </a:moveTo>
                <a:lnTo>
                  <a:pt x="7744824" y="3412714"/>
                </a:lnTo>
                <a:cubicBezTo>
                  <a:pt x="7808610" y="3416975"/>
                  <a:pt x="7874512" y="3424593"/>
                  <a:pt x="7942103" y="3434943"/>
                </a:cubicBezTo>
                <a:lnTo>
                  <a:pt x="8087657" y="3462050"/>
                </a:lnTo>
                <a:lnTo>
                  <a:pt x="8163228" y="3774081"/>
                </a:lnTo>
                <a:lnTo>
                  <a:pt x="8214444" y="3489054"/>
                </a:lnTo>
                <a:lnTo>
                  <a:pt x="8364542" y="3524850"/>
                </a:lnTo>
                <a:lnTo>
                  <a:pt x="8559367" y="3578130"/>
                </a:lnTo>
                <a:lnTo>
                  <a:pt x="8407223" y="4214625"/>
                </a:lnTo>
                <a:lnTo>
                  <a:pt x="7928273" y="4214625"/>
                </a:lnTo>
                <a:close/>
                <a:moveTo>
                  <a:pt x="7560231" y="3410630"/>
                </a:moveTo>
                <a:lnTo>
                  <a:pt x="7609075" y="3411181"/>
                </a:lnTo>
                <a:lnTo>
                  <a:pt x="7415431" y="4214625"/>
                </a:lnTo>
                <a:lnTo>
                  <a:pt x="6936481" y="4214625"/>
                </a:lnTo>
                <a:lnTo>
                  <a:pt x="6786491" y="3587154"/>
                </a:lnTo>
                <a:lnTo>
                  <a:pt x="6878106" y="3553983"/>
                </a:lnTo>
                <a:cubicBezTo>
                  <a:pt x="6933055" y="3535257"/>
                  <a:pt x="6988379" y="3517704"/>
                  <a:pt x="7044152" y="3501716"/>
                </a:cubicBezTo>
                <a:lnTo>
                  <a:pt x="7128268" y="3480341"/>
                </a:lnTo>
                <a:lnTo>
                  <a:pt x="7180476" y="3774081"/>
                </a:lnTo>
                <a:lnTo>
                  <a:pt x="7258841" y="3450510"/>
                </a:lnTo>
                <a:lnTo>
                  <a:pt x="7384770" y="3427691"/>
                </a:lnTo>
                <a:cubicBezTo>
                  <a:pt x="7442636" y="3419527"/>
                  <a:pt x="7501098" y="3413709"/>
                  <a:pt x="7560231" y="3410630"/>
                </a:cubicBezTo>
                <a:close/>
                <a:moveTo>
                  <a:pt x="7672983" y="3146024"/>
                </a:moveTo>
                <a:lnTo>
                  <a:pt x="7736673" y="3412622"/>
                </a:lnTo>
                <a:lnTo>
                  <a:pt x="7609075" y="3411181"/>
                </a:lnTo>
                <a:close/>
                <a:moveTo>
                  <a:pt x="0" y="0"/>
                </a:moveTo>
                <a:lnTo>
                  <a:pt x="10610850" y="0"/>
                </a:lnTo>
                <a:lnTo>
                  <a:pt x="10610850" y="3763063"/>
                </a:lnTo>
                <a:cubicBezTo>
                  <a:pt x="10261300" y="4153864"/>
                  <a:pt x="9397683" y="3817448"/>
                  <a:pt x="8584612" y="3585033"/>
                </a:cubicBezTo>
                <a:lnTo>
                  <a:pt x="8559367" y="3578130"/>
                </a:lnTo>
                <a:lnTo>
                  <a:pt x="8789022" y="2617374"/>
                </a:lnTo>
                <a:lnTo>
                  <a:pt x="8371074" y="2617374"/>
                </a:lnTo>
                <a:lnTo>
                  <a:pt x="8214444" y="3489054"/>
                </a:lnTo>
                <a:lnTo>
                  <a:pt x="8149524" y="3473571"/>
                </a:lnTo>
                <a:lnTo>
                  <a:pt x="8087657" y="3462050"/>
                </a:lnTo>
                <a:lnTo>
                  <a:pt x="7883085" y="2617374"/>
                </a:lnTo>
                <a:lnTo>
                  <a:pt x="7460618" y="2617374"/>
                </a:lnTo>
                <a:lnTo>
                  <a:pt x="7258841" y="3450510"/>
                </a:lnTo>
                <a:lnTo>
                  <a:pt x="7212892" y="3458836"/>
                </a:lnTo>
                <a:lnTo>
                  <a:pt x="7128268" y="3480341"/>
                </a:lnTo>
                <a:lnTo>
                  <a:pt x="6974886" y="2617374"/>
                </a:lnTo>
                <a:lnTo>
                  <a:pt x="6554675" y="2617374"/>
                </a:lnTo>
                <a:lnTo>
                  <a:pt x="6786491" y="3587154"/>
                </a:lnTo>
                <a:lnTo>
                  <a:pt x="6714309" y="3613289"/>
                </a:lnTo>
                <a:cubicBezTo>
                  <a:pt x="6117305" y="3840778"/>
                  <a:pt x="5556723" y="4162863"/>
                  <a:pt x="4934046" y="4058649"/>
                </a:cubicBezTo>
                <a:cubicBezTo>
                  <a:pt x="4028335" y="3907066"/>
                  <a:pt x="2732294" y="3289363"/>
                  <a:pt x="1909953" y="3240099"/>
                </a:cubicBezTo>
                <a:cubicBezTo>
                  <a:pt x="1087612" y="3190835"/>
                  <a:pt x="636651" y="3588742"/>
                  <a:pt x="0" y="3763063"/>
                </a:cubicBezTo>
                <a:close/>
              </a:path>
            </a:pathLst>
          </a:custGeom>
          <a:solidFill>
            <a:srgbClr val="7C7ADF">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9" name="TextBox 8">
            <a:extLst>
              <a:ext uri="{FF2B5EF4-FFF2-40B4-BE49-F238E27FC236}">
                <a16:creationId xmlns:a16="http://schemas.microsoft.com/office/drawing/2014/main" id="{3A3D60D3-A924-4E8D-A20F-23064586BA0D}"/>
              </a:ext>
            </a:extLst>
          </p:cNvPr>
          <p:cNvSpPr txBox="1"/>
          <p:nvPr/>
        </p:nvSpPr>
        <p:spPr>
          <a:xfrm>
            <a:off x="1250513" y="1594448"/>
            <a:ext cx="5092230" cy="954107"/>
          </a:xfrm>
          <a:prstGeom prst="rect">
            <a:avLst/>
          </a:prstGeom>
          <a:noFill/>
        </p:spPr>
        <p:txBody>
          <a:bodyPr wrap="square" rtlCol="0">
            <a:spAutoFit/>
          </a:bodyPr>
          <a:lstStyle/>
          <a:p>
            <a:r>
              <a:rPr lang="en-US" sz="2800" b="1">
                <a:solidFill>
                  <a:schemeClr val="bg1"/>
                </a:solidFill>
                <a:latin typeface="Poppins" panose="00000500000000000000" pitchFamily="2" charset="0"/>
                <a:cs typeface="Poppins" panose="00000500000000000000" pitchFamily="2" charset="0"/>
              </a:rPr>
              <a:t>Weakness Of Get Succees On Business Company</a:t>
            </a:r>
            <a:endParaRPr lang="en-ID" sz="2800" b="1" dirty="0">
              <a:solidFill>
                <a:schemeClr val="bg1"/>
              </a:solidFill>
              <a:latin typeface="Poppins" panose="00000500000000000000" pitchFamily="2" charset="0"/>
              <a:cs typeface="Poppins" panose="00000500000000000000" pitchFamily="2" charset="0"/>
            </a:endParaRPr>
          </a:p>
        </p:txBody>
      </p:sp>
      <p:sp>
        <p:nvSpPr>
          <p:cNvPr id="11" name="TextBox 10">
            <a:extLst>
              <a:ext uri="{FF2B5EF4-FFF2-40B4-BE49-F238E27FC236}">
                <a16:creationId xmlns:a16="http://schemas.microsoft.com/office/drawing/2014/main" id="{210BFDCF-A5E2-465B-8C2C-F7A8C2651182}"/>
              </a:ext>
            </a:extLst>
          </p:cNvPr>
          <p:cNvSpPr txBox="1"/>
          <p:nvPr/>
        </p:nvSpPr>
        <p:spPr>
          <a:xfrm>
            <a:off x="1250514" y="1317449"/>
            <a:ext cx="2127505" cy="276999"/>
          </a:xfrm>
          <a:prstGeom prst="rect">
            <a:avLst/>
          </a:prstGeom>
          <a:noFill/>
        </p:spPr>
        <p:txBody>
          <a:bodyPr wrap="none" rtlCol="0">
            <a:spAutoFit/>
          </a:bodyPr>
          <a:lstStyle/>
          <a:p>
            <a:r>
              <a:rPr lang="en-US" sz="1200" b="1" spc="200">
                <a:solidFill>
                  <a:schemeClr val="bg1"/>
                </a:solidFill>
                <a:latin typeface="Poppins SemiBold" panose="00000700000000000000" pitchFamily="2" charset="0"/>
                <a:ea typeface="Open Sans" panose="020B0606030504020204" pitchFamily="34" charset="0"/>
                <a:cs typeface="Poppins SemiBold" panose="00000700000000000000" pitchFamily="2" charset="0"/>
              </a:rPr>
              <a:t>Weakness of Vintel</a:t>
            </a:r>
          </a:p>
        </p:txBody>
      </p:sp>
      <p:sp>
        <p:nvSpPr>
          <p:cNvPr id="13" name="Rectangle 12">
            <a:extLst>
              <a:ext uri="{FF2B5EF4-FFF2-40B4-BE49-F238E27FC236}">
                <a16:creationId xmlns:a16="http://schemas.microsoft.com/office/drawing/2014/main" id="{0E586F2E-59BC-4E91-826D-33E408ABDC4F}"/>
              </a:ext>
            </a:extLst>
          </p:cNvPr>
          <p:cNvSpPr/>
          <p:nvPr/>
        </p:nvSpPr>
        <p:spPr>
          <a:xfrm>
            <a:off x="1250512" y="2637950"/>
            <a:ext cx="4166538" cy="791050"/>
          </a:xfrm>
          <a:prstGeom prst="rect">
            <a:avLst/>
          </a:prstGeom>
        </p:spPr>
        <p:txBody>
          <a:bodyPr wrap="square">
            <a:spAutoFit/>
          </a:bodyPr>
          <a:lstStyle/>
          <a:p>
            <a:pPr algn="just">
              <a:lnSpc>
                <a:spcPct val="150000"/>
              </a:lnSpc>
            </a:pPr>
            <a:r>
              <a:rPr lang="en-US" sz="1050" b="1">
                <a:solidFill>
                  <a:schemeClr val="bg1">
                    <a:lumMod val="95000"/>
                  </a:schemeClr>
                </a:solidFill>
                <a:latin typeface="Muli" pitchFamily="2" charset="0"/>
                <a:ea typeface="Open Sans" panose="020B0606030504020204" pitchFamily="34" charset="0"/>
                <a:cs typeface="Open Sans" panose="020B0606030504020204" pitchFamily="34" charset="0"/>
              </a:rPr>
              <a:t>At vero eos </a:t>
            </a:r>
            <a:r>
              <a:rPr lang="en-US" sz="1050">
                <a:solidFill>
                  <a:schemeClr val="bg1">
                    <a:lumMod val="95000"/>
                  </a:schemeClr>
                </a:solidFill>
                <a:latin typeface="Muli" pitchFamily="2" charset="0"/>
                <a:ea typeface="Open Sans" panose="020B0606030504020204" pitchFamily="34" charset="0"/>
                <a:cs typeface="Open Sans" panose="020B0606030504020204" pitchFamily="34" charset="0"/>
              </a:rPr>
              <a:t>et accusamus et iusto odio dignissimos ducim blanditiis. ise praesentium voluptatum deleatque corrupti quos dolores et quas et molestias excepturi sint occaecati ducim.</a:t>
            </a:r>
          </a:p>
        </p:txBody>
      </p:sp>
      <p:sp>
        <p:nvSpPr>
          <p:cNvPr id="17" name="Rectangle 16">
            <a:extLst>
              <a:ext uri="{FF2B5EF4-FFF2-40B4-BE49-F238E27FC236}">
                <a16:creationId xmlns:a16="http://schemas.microsoft.com/office/drawing/2014/main" id="{C1671801-973F-4D8C-B5F8-809FCF026A5B}"/>
              </a:ext>
            </a:extLst>
          </p:cNvPr>
          <p:cNvSpPr/>
          <p:nvPr/>
        </p:nvSpPr>
        <p:spPr>
          <a:xfrm>
            <a:off x="1061247" y="4640230"/>
            <a:ext cx="3975210" cy="548676"/>
          </a:xfrm>
          <a:prstGeom prst="rect">
            <a:avLst/>
          </a:prstGeom>
        </p:spPr>
        <p:txBody>
          <a:bodyPr wrap="square">
            <a:spAutoFit/>
          </a:bodyPr>
          <a:lstStyle/>
          <a:p>
            <a:pPr algn="just">
              <a:lnSpc>
                <a:spcPct val="150000"/>
              </a:lnSpc>
            </a:pPr>
            <a:r>
              <a:rPr lang="en-US" sz="1050">
                <a:solidFill>
                  <a:schemeClr val="tx1">
                    <a:lumMod val="50000"/>
                    <a:lumOff val="50000"/>
                  </a:schemeClr>
                </a:solidFill>
                <a:latin typeface="Muli" pitchFamily="2" charset="0"/>
                <a:ea typeface="Open Sans" panose="020B0606030504020204" pitchFamily="34" charset="0"/>
                <a:cs typeface="Open Sans" panose="020B0606030504020204" pitchFamily="34" charset="0"/>
              </a:rPr>
              <a:t>At vero eos et accusamus et iusto odio dignissimos ducim blanditiis. ise voluptatum deleatque corrupti quos.</a:t>
            </a:r>
          </a:p>
        </p:txBody>
      </p:sp>
      <p:sp>
        <p:nvSpPr>
          <p:cNvPr id="19" name="TextBox 18">
            <a:extLst>
              <a:ext uri="{FF2B5EF4-FFF2-40B4-BE49-F238E27FC236}">
                <a16:creationId xmlns:a16="http://schemas.microsoft.com/office/drawing/2014/main" id="{C290DD58-3855-4B79-A81E-983F44A53D29}"/>
              </a:ext>
            </a:extLst>
          </p:cNvPr>
          <p:cNvSpPr txBox="1"/>
          <p:nvPr/>
        </p:nvSpPr>
        <p:spPr>
          <a:xfrm>
            <a:off x="1061246" y="4378620"/>
            <a:ext cx="1524776" cy="261610"/>
          </a:xfrm>
          <a:prstGeom prst="rect">
            <a:avLst/>
          </a:prstGeom>
          <a:noFill/>
        </p:spPr>
        <p:txBody>
          <a:bodyPr wrap="none" rtlCol="0">
            <a:spAutoFit/>
          </a:bodyPr>
          <a:lstStyle/>
          <a:p>
            <a:r>
              <a:rPr lang="en-US" sz="1100" b="1" spc="200">
                <a:solidFill>
                  <a:schemeClr val="tx1">
                    <a:lumMod val="75000"/>
                    <a:lumOff val="25000"/>
                  </a:schemeClr>
                </a:solidFill>
                <a:latin typeface="Poppins SemiBold" panose="00000700000000000000" pitchFamily="2" charset="0"/>
                <a:ea typeface="Open Sans" panose="020B0606030504020204" pitchFamily="34" charset="0"/>
                <a:cs typeface="Poppins SemiBold" panose="00000700000000000000" pitchFamily="2" charset="0"/>
              </a:rPr>
              <a:t>The Weakness</a:t>
            </a:r>
          </a:p>
        </p:txBody>
      </p:sp>
      <p:sp>
        <p:nvSpPr>
          <p:cNvPr id="21" name="Rectangle 20">
            <a:extLst>
              <a:ext uri="{FF2B5EF4-FFF2-40B4-BE49-F238E27FC236}">
                <a16:creationId xmlns:a16="http://schemas.microsoft.com/office/drawing/2014/main" id="{F689571B-4D52-4613-A4B2-5479FBDC198E}"/>
              </a:ext>
            </a:extLst>
          </p:cNvPr>
          <p:cNvSpPr/>
          <p:nvPr/>
        </p:nvSpPr>
        <p:spPr>
          <a:xfrm>
            <a:off x="769150" y="5179576"/>
            <a:ext cx="2236864" cy="306302"/>
          </a:xfrm>
          <a:prstGeom prst="rect">
            <a:avLst/>
          </a:prstGeom>
        </p:spPr>
        <p:txBody>
          <a:bodyPr wrap="square">
            <a:spAutoFit/>
          </a:bodyPr>
          <a:lstStyle/>
          <a:p>
            <a:pPr marL="171450" indent="-171450" algn="ctr">
              <a:lnSpc>
                <a:spcPct val="150000"/>
              </a:lnSpc>
              <a:buFont typeface="Arial" panose="020B0604020202020204" pitchFamily="34" charset="0"/>
              <a:buChar char="•"/>
            </a:pPr>
            <a:r>
              <a:rPr lang="en-US" sz="1050" b="1">
                <a:solidFill>
                  <a:schemeClr val="tx1">
                    <a:lumMod val="50000"/>
                    <a:lumOff val="50000"/>
                  </a:schemeClr>
                </a:solidFill>
                <a:latin typeface="Muli" pitchFamily="2" charset="0"/>
                <a:ea typeface="Open Sans" panose="020B0606030504020204" pitchFamily="34" charset="0"/>
                <a:cs typeface="Open Sans" panose="020B0606030504020204" pitchFamily="34" charset="0"/>
              </a:rPr>
              <a:t>At vero eos et accusamus</a:t>
            </a:r>
          </a:p>
        </p:txBody>
      </p:sp>
      <p:sp>
        <p:nvSpPr>
          <p:cNvPr id="23" name="Rectangle 22">
            <a:extLst>
              <a:ext uri="{FF2B5EF4-FFF2-40B4-BE49-F238E27FC236}">
                <a16:creationId xmlns:a16="http://schemas.microsoft.com/office/drawing/2014/main" id="{797C464F-3D1F-4A6D-AE0F-ADB7F7C69459}"/>
              </a:ext>
            </a:extLst>
          </p:cNvPr>
          <p:cNvSpPr/>
          <p:nvPr/>
        </p:nvSpPr>
        <p:spPr>
          <a:xfrm>
            <a:off x="769150" y="5471448"/>
            <a:ext cx="2236864" cy="306302"/>
          </a:xfrm>
          <a:prstGeom prst="rect">
            <a:avLst/>
          </a:prstGeom>
        </p:spPr>
        <p:txBody>
          <a:bodyPr wrap="square">
            <a:spAutoFit/>
          </a:bodyPr>
          <a:lstStyle/>
          <a:p>
            <a:pPr marL="171450" indent="-171450" algn="ctr">
              <a:lnSpc>
                <a:spcPct val="150000"/>
              </a:lnSpc>
              <a:buFont typeface="Arial" panose="020B0604020202020204" pitchFamily="34" charset="0"/>
              <a:buChar char="•"/>
            </a:pPr>
            <a:r>
              <a:rPr lang="en-US" sz="1050" b="1">
                <a:solidFill>
                  <a:srgbClr val="AFAEEC"/>
                </a:solidFill>
                <a:latin typeface="Muli" pitchFamily="2" charset="0"/>
                <a:ea typeface="Open Sans" panose="020B0606030504020204" pitchFamily="34" charset="0"/>
                <a:cs typeface="Open Sans" panose="020B0606030504020204" pitchFamily="34" charset="0"/>
              </a:rPr>
              <a:t>At vero eos et accusamus</a:t>
            </a:r>
          </a:p>
        </p:txBody>
      </p:sp>
      <p:sp>
        <p:nvSpPr>
          <p:cNvPr id="25" name="Rectangle 24">
            <a:extLst>
              <a:ext uri="{FF2B5EF4-FFF2-40B4-BE49-F238E27FC236}">
                <a16:creationId xmlns:a16="http://schemas.microsoft.com/office/drawing/2014/main" id="{0CD61C95-8B05-4834-AF92-5115AE3E53B2}"/>
              </a:ext>
            </a:extLst>
          </p:cNvPr>
          <p:cNvSpPr/>
          <p:nvPr/>
        </p:nvSpPr>
        <p:spPr>
          <a:xfrm>
            <a:off x="769150" y="5793605"/>
            <a:ext cx="2236864" cy="306302"/>
          </a:xfrm>
          <a:prstGeom prst="rect">
            <a:avLst/>
          </a:prstGeom>
        </p:spPr>
        <p:txBody>
          <a:bodyPr wrap="square">
            <a:spAutoFit/>
          </a:bodyPr>
          <a:lstStyle/>
          <a:p>
            <a:pPr marL="171450" indent="-171450" algn="ctr">
              <a:lnSpc>
                <a:spcPct val="150000"/>
              </a:lnSpc>
              <a:buFont typeface="Arial" panose="020B0604020202020204" pitchFamily="34" charset="0"/>
              <a:buChar char="•"/>
            </a:pPr>
            <a:r>
              <a:rPr lang="en-US" sz="1050" b="1">
                <a:solidFill>
                  <a:schemeClr val="tx1">
                    <a:lumMod val="50000"/>
                    <a:lumOff val="50000"/>
                  </a:schemeClr>
                </a:solidFill>
                <a:latin typeface="Muli" pitchFamily="2" charset="0"/>
                <a:ea typeface="Open Sans" panose="020B0606030504020204" pitchFamily="34" charset="0"/>
                <a:cs typeface="Open Sans" panose="020B0606030504020204" pitchFamily="34" charset="0"/>
              </a:rPr>
              <a:t>At vero eos et accusamus</a:t>
            </a:r>
          </a:p>
        </p:txBody>
      </p:sp>
      <p:sp>
        <p:nvSpPr>
          <p:cNvPr id="27" name="Rectangle 26">
            <a:extLst>
              <a:ext uri="{FF2B5EF4-FFF2-40B4-BE49-F238E27FC236}">
                <a16:creationId xmlns:a16="http://schemas.microsoft.com/office/drawing/2014/main" id="{550EE7CE-A88F-4645-9F79-7A3EA65C1ED7}"/>
              </a:ext>
            </a:extLst>
          </p:cNvPr>
          <p:cNvSpPr/>
          <p:nvPr/>
        </p:nvSpPr>
        <p:spPr>
          <a:xfrm>
            <a:off x="3006014" y="5751070"/>
            <a:ext cx="2236864" cy="306302"/>
          </a:xfrm>
          <a:prstGeom prst="rect">
            <a:avLst/>
          </a:prstGeom>
        </p:spPr>
        <p:txBody>
          <a:bodyPr wrap="square">
            <a:spAutoFit/>
          </a:bodyPr>
          <a:lstStyle/>
          <a:p>
            <a:pPr marL="171450" indent="-171450" algn="ctr">
              <a:lnSpc>
                <a:spcPct val="150000"/>
              </a:lnSpc>
              <a:buFont typeface="Arial" panose="020B0604020202020204" pitchFamily="34" charset="0"/>
              <a:buChar char="•"/>
            </a:pPr>
            <a:r>
              <a:rPr lang="en-US" sz="1050" b="1">
                <a:solidFill>
                  <a:srgbClr val="AFAEEC"/>
                </a:solidFill>
                <a:latin typeface="Muli" pitchFamily="2" charset="0"/>
                <a:ea typeface="Open Sans" panose="020B0606030504020204" pitchFamily="34" charset="0"/>
                <a:cs typeface="Open Sans" panose="020B0606030504020204" pitchFamily="34" charset="0"/>
              </a:rPr>
              <a:t>At vero eos et accusamus</a:t>
            </a:r>
          </a:p>
        </p:txBody>
      </p:sp>
      <p:sp>
        <p:nvSpPr>
          <p:cNvPr id="29" name="Rectangle 28">
            <a:extLst>
              <a:ext uri="{FF2B5EF4-FFF2-40B4-BE49-F238E27FC236}">
                <a16:creationId xmlns:a16="http://schemas.microsoft.com/office/drawing/2014/main" id="{1D3F9784-2613-47E5-9B60-7E0C5AB3C618}"/>
              </a:ext>
            </a:extLst>
          </p:cNvPr>
          <p:cNvSpPr/>
          <p:nvPr/>
        </p:nvSpPr>
        <p:spPr>
          <a:xfrm>
            <a:off x="3006014" y="5196661"/>
            <a:ext cx="2236864" cy="306302"/>
          </a:xfrm>
          <a:prstGeom prst="rect">
            <a:avLst/>
          </a:prstGeom>
        </p:spPr>
        <p:txBody>
          <a:bodyPr wrap="square">
            <a:spAutoFit/>
          </a:bodyPr>
          <a:lstStyle/>
          <a:p>
            <a:pPr marL="171450" indent="-171450" algn="ctr">
              <a:lnSpc>
                <a:spcPct val="150000"/>
              </a:lnSpc>
              <a:buFont typeface="Arial" panose="020B0604020202020204" pitchFamily="34" charset="0"/>
              <a:buChar char="•"/>
            </a:pPr>
            <a:r>
              <a:rPr lang="en-US" sz="1050" b="1">
                <a:solidFill>
                  <a:srgbClr val="AFAEEC"/>
                </a:solidFill>
                <a:latin typeface="Muli" pitchFamily="2" charset="0"/>
                <a:ea typeface="Open Sans" panose="020B0606030504020204" pitchFamily="34" charset="0"/>
                <a:cs typeface="Open Sans" panose="020B0606030504020204" pitchFamily="34" charset="0"/>
              </a:rPr>
              <a:t>At vero eos et accusamus</a:t>
            </a:r>
          </a:p>
        </p:txBody>
      </p:sp>
      <p:sp>
        <p:nvSpPr>
          <p:cNvPr id="31" name="Rectangle 30">
            <a:extLst>
              <a:ext uri="{FF2B5EF4-FFF2-40B4-BE49-F238E27FC236}">
                <a16:creationId xmlns:a16="http://schemas.microsoft.com/office/drawing/2014/main" id="{B69D49E2-1058-41C4-9F67-8060A92E8A3A}"/>
              </a:ext>
            </a:extLst>
          </p:cNvPr>
          <p:cNvSpPr/>
          <p:nvPr/>
        </p:nvSpPr>
        <p:spPr>
          <a:xfrm>
            <a:off x="3006014" y="5488533"/>
            <a:ext cx="2236864" cy="306302"/>
          </a:xfrm>
          <a:prstGeom prst="rect">
            <a:avLst/>
          </a:prstGeom>
        </p:spPr>
        <p:txBody>
          <a:bodyPr wrap="square">
            <a:spAutoFit/>
          </a:bodyPr>
          <a:lstStyle/>
          <a:p>
            <a:pPr marL="171450" indent="-171450" algn="ctr">
              <a:lnSpc>
                <a:spcPct val="150000"/>
              </a:lnSpc>
              <a:buFont typeface="Arial" panose="020B0604020202020204" pitchFamily="34" charset="0"/>
              <a:buChar char="•"/>
            </a:pPr>
            <a:r>
              <a:rPr lang="en-US" sz="1050" b="1">
                <a:solidFill>
                  <a:schemeClr val="tx1">
                    <a:lumMod val="50000"/>
                    <a:lumOff val="50000"/>
                  </a:schemeClr>
                </a:solidFill>
                <a:latin typeface="Muli" pitchFamily="2" charset="0"/>
                <a:ea typeface="Open Sans" panose="020B0606030504020204" pitchFamily="34" charset="0"/>
                <a:cs typeface="Open Sans" panose="020B0606030504020204" pitchFamily="34" charset="0"/>
              </a:rPr>
              <a:t>At vero eos et accusamus</a:t>
            </a:r>
          </a:p>
        </p:txBody>
      </p:sp>
      <p:grpSp>
        <p:nvGrpSpPr>
          <p:cNvPr id="32" name="Group 31">
            <a:extLst>
              <a:ext uri="{FF2B5EF4-FFF2-40B4-BE49-F238E27FC236}">
                <a16:creationId xmlns:a16="http://schemas.microsoft.com/office/drawing/2014/main" id="{92BFD7F7-35AC-4902-9D4B-A761200E8D21}"/>
              </a:ext>
            </a:extLst>
          </p:cNvPr>
          <p:cNvGrpSpPr/>
          <p:nvPr/>
        </p:nvGrpSpPr>
        <p:grpSpPr>
          <a:xfrm rot="7587354" flipH="1">
            <a:off x="5736454" y="4261169"/>
            <a:ext cx="716729" cy="982711"/>
            <a:chOff x="2043597" y="4413279"/>
            <a:chExt cx="1588632" cy="1259138"/>
          </a:xfrm>
          <a:effectLst>
            <a:outerShdw blurRad="228600" dist="431800" dir="2700000" algn="tl" rotWithShape="0">
              <a:prstClr val="black">
                <a:alpha val="17000"/>
              </a:prstClr>
            </a:outerShdw>
          </a:effectLst>
        </p:grpSpPr>
        <p:sp>
          <p:nvSpPr>
            <p:cNvPr id="33" name="Freeform 13">
              <a:extLst>
                <a:ext uri="{FF2B5EF4-FFF2-40B4-BE49-F238E27FC236}">
                  <a16:creationId xmlns:a16="http://schemas.microsoft.com/office/drawing/2014/main" id="{C74F96B3-DAE6-4064-995A-E18F08266EDA}"/>
                </a:ext>
              </a:extLst>
            </p:cNvPr>
            <p:cNvSpPr>
              <a:spLocks/>
            </p:cNvSpPr>
            <p:nvPr/>
          </p:nvSpPr>
          <p:spPr bwMode="auto">
            <a:xfrm>
              <a:off x="2043597" y="4413279"/>
              <a:ext cx="1588632" cy="571907"/>
            </a:xfrm>
            <a:custGeom>
              <a:avLst/>
              <a:gdLst>
                <a:gd name="T0" fmla="*/ 675 w 1350"/>
                <a:gd name="T1" fmla="*/ 486 h 486"/>
                <a:gd name="T2" fmla="*/ 0 w 1350"/>
                <a:gd name="T3" fmla="*/ 242 h 486"/>
                <a:gd name="T4" fmla="*/ 675 w 1350"/>
                <a:gd name="T5" fmla="*/ 0 h 486"/>
                <a:gd name="T6" fmla="*/ 1350 w 1350"/>
                <a:gd name="T7" fmla="*/ 242 h 486"/>
                <a:gd name="T8" fmla="*/ 675 w 1350"/>
                <a:gd name="T9" fmla="*/ 486 h 486"/>
              </a:gdLst>
              <a:ahLst/>
              <a:cxnLst>
                <a:cxn ang="0">
                  <a:pos x="T0" y="T1"/>
                </a:cxn>
                <a:cxn ang="0">
                  <a:pos x="T2" y="T3"/>
                </a:cxn>
                <a:cxn ang="0">
                  <a:pos x="T4" y="T5"/>
                </a:cxn>
                <a:cxn ang="0">
                  <a:pos x="T6" y="T7"/>
                </a:cxn>
                <a:cxn ang="0">
                  <a:pos x="T8" y="T9"/>
                </a:cxn>
              </a:cxnLst>
              <a:rect l="0" t="0" r="r" b="b"/>
              <a:pathLst>
                <a:path w="1350" h="486">
                  <a:moveTo>
                    <a:pt x="675" y="486"/>
                  </a:moveTo>
                  <a:lnTo>
                    <a:pt x="0" y="242"/>
                  </a:lnTo>
                  <a:lnTo>
                    <a:pt x="675" y="0"/>
                  </a:lnTo>
                  <a:lnTo>
                    <a:pt x="1350" y="242"/>
                  </a:lnTo>
                  <a:lnTo>
                    <a:pt x="675" y="486"/>
                  </a:lnTo>
                  <a:close/>
                </a:path>
              </a:pathLst>
            </a:custGeom>
            <a:solidFill>
              <a:srgbClr val="32329A"/>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sp>
          <p:nvSpPr>
            <p:cNvPr id="34" name="Freeform 15">
              <a:extLst>
                <a:ext uri="{FF2B5EF4-FFF2-40B4-BE49-F238E27FC236}">
                  <a16:creationId xmlns:a16="http://schemas.microsoft.com/office/drawing/2014/main" id="{62A59E87-154F-486C-A637-0250264D7C4F}"/>
                </a:ext>
              </a:extLst>
            </p:cNvPr>
            <p:cNvSpPr>
              <a:spLocks/>
            </p:cNvSpPr>
            <p:nvPr/>
          </p:nvSpPr>
          <p:spPr bwMode="auto">
            <a:xfrm>
              <a:off x="2837913" y="4698056"/>
              <a:ext cx="794316" cy="974361"/>
            </a:xfrm>
            <a:custGeom>
              <a:avLst/>
              <a:gdLst>
                <a:gd name="T0" fmla="*/ 0 w 675"/>
                <a:gd name="T1" fmla="*/ 828 h 828"/>
                <a:gd name="T2" fmla="*/ 0 w 675"/>
                <a:gd name="T3" fmla="*/ 244 h 828"/>
                <a:gd name="T4" fmla="*/ 675 w 675"/>
                <a:gd name="T5" fmla="*/ 0 h 828"/>
                <a:gd name="T6" fmla="*/ 0 w 675"/>
                <a:gd name="T7" fmla="*/ 828 h 828"/>
              </a:gdLst>
              <a:ahLst/>
              <a:cxnLst>
                <a:cxn ang="0">
                  <a:pos x="T0" y="T1"/>
                </a:cxn>
                <a:cxn ang="0">
                  <a:pos x="T2" y="T3"/>
                </a:cxn>
                <a:cxn ang="0">
                  <a:pos x="T4" y="T5"/>
                </a:cxn>
                <a:cxn ang="0">
                  <a:pos x="T6" y="T7"/>
                </a:cxn>
              </a:cxnLst>
              <a:rect l="0" t="0" r="r" b="b"/>
              <a:pathLst>
                <a:path w="675" h="828">
                  <a:moveTo>
                    <a:pt x="0" y="828"/>
                  </a:moveTo>
                  <a:lnTo>
                    <a:pt x="0" y="244"/>
                  </a:lnTo>
                  <a:lnTo>
                    <a:pt x="675" y="0"/>
                  </a:lnTo>
                  <a:lnTo>
                    <a:pt x="0" y="828"/>
                  </a:lnTo>
                  <a:close/>
                </a:path>
              </a:pathLst>
            </a:custGeom>
            <a:solidFill>
              <a:srgbClr val="7C7ADF"/>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sp>
          <p:nvSpPr>
            <p:cNvPr id="35" name="Freeform 16">
              <a:extLst>
                <a:ext uri="{FF2B5EF4-FFF2-40B4-BE49-F238E27FC236}">
                  <a16:creationId xmlns:a16="http://schemas.microsoft.com/office/drawing/2014/main" id="{8C06E6A6-E49B-4F96-B595-304E66F570A2}"/>
                </a:ext>
              </a:extLst>
            </p:cNvPr>
            <p:cNvSpPr>
              <a:spLocks/>
            </p:cNvSpPr>
            <p:nvPr/>
          </p:nvSpPr>
          <p:spPr bwMode="auto">
            <a:xfrm>
              <a:off x="2043597" y="4698056"/>
              <a:ext cx="794316" cy="974361"/>
            </a:xfrm>
            <a:custGeom>
              <a:avLst/>
              <a:gdLst>
                <a:gd name="T0" fmla="*/ 675 w 675"/>
                <a:gd name="T1" fmla="*/ 828 h 828"/>
                <a:gd name="T2" fmla="*/ 675 w 675"/>
                <a:gd name="T3" fmla="*/ 244 h 828"/>
                <a:gd name="T4" fmla="*/ 0 w 675"/>
                <a:gd name="T5" fmla="*/ 0 h 828"/>
                <a:gd name="T6" fmla="*/ 675 w 675"/>
                <a:gd name="T7" fmla="*/ 828 h 828"/>
              </a:gdLst>
              <a:ahLst/>
              <a:cxnLst>
                <a:cxn ang="0">
                  <a:pos x="T0" y="T1"/>
                </a:cxn>
                <a:cxn ang="0">
                  <a:pos x="T2" y="T3"/>
                </a:cxn>
                <a:cxn ang="0">
                  <a:pos x="T4" y="T5"/>
                </a:cxn>
                <a:cxn ang="0">
                  <a:pos x="T6" y="T7"/>
                </a:cxn>
              </a:cxnLst>
              <a:rect l="0" t="0" r="r" b="b"/>
              <a:pathLst>
                <a:path w="675" h="828">
                  <a:moveTo>
                    <a:pt x="675" y="828"/>
                  </a:moveTo>
                  <a:lnTo>
                    <a:pt x="675" y="244"/>
                  </a:lnTo>
                  <a:lnTo>
                    <a:pt x="0" y="0"/>
                  </a:lnTo>
                  <a:lnTo>
                    <a:pt x="675" y="828"/>
                  </a:lnTo>
                  <a:close/>
                </a:path>
              </a:pathLst>
            </a:custGeom>
            <a:solidFill>
              <a:srgbClr val="4F4EC6"/>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grpSp>
    </p:spTree>
    <p:extLst>
      <p:ext uri="{BB962C8B-B14F-4D97-AF65-F5344CB8AC3E}">
        <p14:creationId xmlns:p14="http://schemas.microsoft.com/office/powerpoint/2010/main" val="312550244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Picture Placeholder 35">
            <a:extLst>
              <a:ext uri="{FF2B5EF4-FFF2-40B4-BE49-F238E27FC236}">
                <a16:creationId xmlns:a16="http://schemas.microsoft.com/office/drawing/2014/main" id="{9A48F4D2-040C-4173-8BA1-B44F18CF71FD}"/>
              </a:ext>
            </a:extLst>
          </p:cNvPr>
          <p:cNvSpPr>
            <a:spLocks noGrp="1"/>
          </p:cNvSpPr>
          <p:nvPr>
            <p:ph type="pic" sz="quarter" idx="12"/>
          </p:nvPr>
        </p:nvSpPr>
        <p:spPr/>
      </p:sp>
      <p:sp>
        <p:nvSpPr>
          <p:cNvPr id="5" name="Freeform: Shape 4">
            <a:extLst>
              <a:ext uri="{FF2B5EF4-FFF2-40B4-BE49-F238E27FC236}">
                <a16:creationId xmlns:a16="http://schemas.microsoft.com/office/drawing/2014/main" id="{7DB7E8FC-722A-4D18-AFBA-245566B4D831}"/>
              </a:ext>
            </a:extLst>
          </p:cNvPr>
          <p:cNvSpPr/>
          <p:nvPr/>
        </p:nvSpPr>
        <p:spPr>
          <a:xfrm>
            <a:off x="1" y="1"/>
            <a:ext cx="12191998" cy="4933618"/>
          </a:xfrm>
          <a:custGeom>
            <a:avLst/>
            <a:gdLst>
              <a:gd name="connsiteX0" fmla="*/ 2022239 w 12191998"/>
              <a:gd name="connsiteY0" fmla="*/ 3718134 h 4933618"/>
              <a:gd name="connsiteX1" fmla="*/ 2194559 w 12191998"/>
              <a:gd name="connsiteY1" fmla="*/ 3722914 h 4933618"/>
              <a:gd name="connsiteX2" fmla="*/ 2278511 w 12191998"/>
              <a:gd name="connsiteY2" fmla="*/ 3731148 h 4933618"/>
              <a:gd name="connsiteX3" fmla="*/ 2259853 w 12191998"/>
              <a:gd name="connsiteY3" fmla="*/ 3772950 h 4933618"/>
              <a:gd name="connsiteX4" fmla="*/ 2227730 w 12191998"/>
              <a:gd name="connsiteY4" fmla="*/ 3991327 h 4933618"/>
              <a:gd name="connsiteX5" fmla="*/ 2356224 w 12191998"/>
              <a:gd name="connsiteY5" fmla="*/ 4375513 h 4933618"/>
              <a:gd name="connsiteX6" fmla="*/ 2702772 w 12191998"/>
              <a:gd name="connsiteY6" fmla="*/ 4518282 h 4933618"/>
              <a:gd name="connsiteX7" fmla="*/ 3048016 w 12191998"/>
              <a:gd name="connsiteY7" fmla="*/ 4375513 h 4933618"/>
              <a:gd name="connsiteX8" fmla="*/ 3177814 w 12191998"/>
              <a:gd name="connsiteY8" fmla="*/ 3991327 h 4933618"/>
              <a:gd name="connsiteX9" fmla="*/ 3172865 w 12191998"/>
              <a:gd name="connsiteY9" fmla="*/ 3920742 h 4933618"/>
              <a:gd name="connsiteX10" fmla="*/ 3209546 w 12191998"/>
              <a:gd name="connsiteY10" fmla="*/ 3931055 h 4933618"/>
              <a:gd name="connsiteX11" fmla="*/ 3434816 w 12191998"/>
              <a:gd name="connsiteY11" fmla="*/ 3999453 h 4933618"/>
              <a:gd name="connsiteX12" fmla="*/ 3621241 w 12191998"/>
              <a:gd name="connsiteY12" fmla="*/ 4059941 h 4933618"/>
              <a:gd name="connsiteX13" fmla="*/ 3598666 w 12191998"/>
              <a:gd name="connsiteY13" fmla="*/ 4247665 h 4933618"/>
              <a:gd name="connsiteX14" fmla="*/ 3506183 w 12191998"/>
              <a:gd name="connsiteY14" fmla="*/ 4476747 h 4933618"/>
              <a:gd name="connsiteX15" fmla="*/ 3171325 w 12191998"/>
              <a:gd name="connsiteY15" fmla="*/ 4812909 h 4933618"/>
              <a:gd name="connsiteX16" fmla="*/ 2702772 w 12191998"/>
              <a:gd name="connsiteY16" fmla="*/ 4933618 h 4933618"/>
              <a:gd name="connsiteX17" fmla="*/ 2234219 w 12191998"/>
              <a:gd name="connsiteY17" fmla="*/ 4812909 h 4933618"/>
              <a:gd name="connsiteX18" fmla="*/ 1899353 w 12191998"/>
              <a:gd name="connsiteY18" fmla="*/ 4476747 h 4933618"/>
              <a:gd name="connsiteX19" fmla="*/ 1776051 w 12191998"/>
              <a:gd name="connsiteY19" fmla="*/ 3991327 h 4933618"/>
              <a:gd name="connsiteX20" fmla="*/ 1806877 w 12191998"/>
              <a:gd name="connsiteY20" fmla="*/ 3735310 h 4933618"/>
              <a:gd name="connsiteX21" fmla="*/ 1809287 w 12191998"/>
              <a:gd name="connsiteY21" fmla="*/ 3729366 h 4933618"/>
              <a:gd name="connsiteX22" fmla="*/ 1858982 w 12191998"/>
              <a:gd name="connsiteY22" fmla="*/ 3724267 h 4933618"/>
              <a:gd name="connsiteX23" fmla="*/ 2022239 w 12191998"/>
              <a:gd name="connsiteY23" fmla="*/ 3718134 h 4933618"/>
              <a:gd name="connsiteX24" fmla="*/ 2702772 w 12191998"/>
              <a:gd name="connsiteY24" fmla="*/ 3464371 h 4933618"/>
              <a:gd name="connsiteX25" fmla="*/ 3049320 w 12191998"/>
              <a:gd name="connsiteY25" fmla="*/ 3607140 h 4933618"/>
              <a:gd name="connsiteX26" fmla="*/ 3169783 w 12191998"/>
              <a:gd name="connsiteY26" fmla="*/ 3876782 h 4933618"/>
              <a:gd name="connsiteX27" fmla="*/ 3172865 w 12191998"/>
              <a:gd name="connsiteY27" fmla="*/ 3920742 h 4933618"/>
              <a:gd name="connsiteX28" fmla="*/ 2989761 w 12191998"/>
              <a:gd name="connsiteY28" fmla="*/ 3869259 h 4933618"/>
              <a:gd name="connsiteX29" fmla="*/ 2377860 w 12191998"/>
              <a:gd name="connsiteY29" fmla="*/ 3740891 h 4933618"/>
              <a:gd name="connsiteX30" fmla="*/ 2278511 w 12191998"/>
              <a:gd name="connsiteY30" fmla="*/ 3731148 h 4933618"/>
              <a:gd name="connsiteX31" fmla="*/ 2300008 w 12191998"/>
              <a:gd name="connsiteY31" fmla="*/ 3682987 h 4933618"/>
              <a:gd name="connsiteX32" fmla="*/ 2356224 w 12191998"/>
              <a:gd name="connsiteY32" fmla="*/ 3605844 h 4933618"/>
              <a:gd name="connsiteX33" fmla="*/ 2702772 w 12191998"/>
              <a:gd name="connsiteY33" fmla="*/ 3464371 h 4933618"/>
              <a:gd name="connsiteX34" fmla="*/ 0 w 12191998"/>
              <a:gd name="connsiteY34" fmla="*/ 0 h 4933618"/>
              <a:gd name="connsiteX35" fmla="*/ 12191998 w 12191998"/>
              <a:gd name="connsiteY35" fmla="*/ 0 h 4933618"/>
              <a:gd name="connsiteX36" fmla="*/ 12191998 w 12191998"/>
              <a:gd name="connsiteY36" fmla="*/ 4323806 h 4933618"/>
              <a:gd name="connsiteX37" fmla="*/ 8686799 w 12191998"/>
              <a:gd name="connsiteY37" fmla="*/ 3918856 h 4933618"/>
              <a:gd name="connsiteX38" fmla="*/ 5669279 w 12191998"/>
              <a:gd name="connsiteY38" fmla="*/ 4663439 h 4933618"/>
              <a:gd name="connsiteX39" fmla="*/ 3895997 w 12191998"/>
              <a:gd name="connsiteY39" fmla="*/ 4149089 h 4933618"/>
              <a:gd name="connsiteX40" fmla="*/ 3621241 w 12191998"/>
              <a:gd name="connsiteY40" fmla="*/ 4059941 h 4933618"/>
              <a:gd name="connsiteX41" fmla="*/ 3629492 w 12191998"/>
              <a:gd name="connsiteY41" fmla="*/ 3991327 h 4933618"/>
              <a:gd name="connsiteX42" fmla="*/ 3507487 w 12191998"/>
              <a:gd name="connsiteY42" fmla="*/ 3507203 h 4933618"/>
              <a:gd name="connsiteX43" fmla="*/ 3173918 w 12191998"/>
              <a:gd name="connsiteY43" fmla="*/ 3172337 h 4933618"/>
              <a:gd name="connsiteX44" fmla="*/ 2702772 w 12191998"/>
              <a:gd name="connsiteY44" fmla="*/ 3051628 h 4933618"/>
              <a:gd name="connsiteX45" fmla="*/ 2234219 w 12191998"/>
              <a:gd name="connsiteY45" fmla="*/ 3172337 h 4933618"/>
              <a:gd name="connsiteX46" fmla="*/ 1899353 w 12191998"/>
              <a:gd name="connsiteY46" fmla="*/ 3507203 h 4933618"/>
              <a:gd name="connsiteX47" fmla="*/ 1809287 w 12191998"/>
              <a:gd name="connsiteY47" fmla="*/ 3729366 h 4933618"/>
              <a:gd name="connsiteX48" fmla="*/ 1703851 w 12191998"/>
              <a:gd name="connsiteY48" fmla="*/ 3740184 h 4933618"/>
              <a:gd name="connsiteX49" fmla="*/ 216952 w 12191998"/>
              <a:gd name="connsiteY49" fmla="*/ 4255636 h 4933618"/>
              <a:gd name="connsiteX50" fmla="*/ 0 w 12191998"/>
              <a:gd name="connsiteY50" fmla="*/ 4323806 h 49336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12191998" h="4933618">
                <a:moveTo>
                  <a:pt x="2022239" y="3718134"/>
                </a:moveTo>
                <a:cubicBezTo>
                  <a:pt x="2078116" y="3717846"/>
                  <a:pt x="2135504" y="3719376"/>
                  <a:pt x="2194559" y="3722914"/>
                </a:cubicBezTo>
                <a:lnTo>
                  <a:pt x="2278511" y="3731148"/>
                </a:lnTo>
                <a:lnTo>
                  <a:pt x="2259853" y="3772950"/>
                </a:lnTo>
                <a:cubicBezTo>
                  <a:pt x="2238437" y="3837198"/>
                  <a:pt x="2227730" y="3909991"/>
                  <a:pt x="2227730" y="3991327"/>
                </a:cubicBezTo>
                <a:cubicBezTo>
                  <a:pt x="2227730" y="4152267"/>
                  <a:pt x="2270561" y="4280327"/>
                  <a:pt x="2356224" y="4375513"/>
                </a:cubicBezTo>
                <a:cubicBezTo>
                  <a:pt x="2441887" y="4470693"/>
                  <a:pt x="2557403" y="4518282"/>
                  <a:pt x="2702772" y="4518282"/>
                </a:cubicBezTo>
                <a:cubicBezTo>
                  <a:pt x="2846410" y="4518282"/>
                  <a:pt x="2961491" y="4470693"/>
                  <a:pt x="3048016" y="4375513"/>
                </a:cubicBezTo>
                <a:cubicBezTo>
                  <a:pt x="3134548" y="4280327"/>
                  <a:pt x="3177814" y="4152267"/>
                  <a:pt x="3177814" y="3991327"/>
                </a:cubicBezTo>
                <a:lnTo>
                  <a:pt x="3172865" y="3920742"/>
                </a:lnTo>
                <a:lnTo>
                  <a:pt x="3209546" y="3931055"/>
                </a:lnTo>
                <a:cubicBezTo>
                  <a:pt x="3283803" y="3952851"/>
                  <a:pt x="3358974" y="3975747"/>
                  <a:pt x="3434816" y="3999453"/>
                </a:cubicBezTo>
                <a:lnTo>
                  <a:pt x="3621241" y="4059941"/>
                </a:lnTo>
                <a:lnTo>
                  <a:pt x="3598666" y="4247665"/>
                </a:lnTo>
                <a:cubicBezTo>
                  <a:pt x="3578115" y="4328568"/>
                  <a:pt x="3547287" y="4404928"/>
                  <a:pt x="3506183" y="4476747"/>
                </a:cubicBezTo>
                <a:cubicBezTo>
                  <a:pt x="3423982" y="4620385"/>
                  <a:pt x="3312363" y="4732439"/>
                  <a:pt x="3171325" y="4812909"/>
                </a:cubicBezTo>
                <a:cubicBezTo>
                  <a:pt x="3030279" y="4893387"/>
                  <a:pt x="2874098" y="4933618"/>
                  <a:pt x="2702772" y="4933618"/>
                </a:cubicBezTo>
                <a:cubicBezTo>
                  <a:pt x="2531446" y="4933618"/>
                  <a:pt x="2375264" y="4893387"/>
                  <a:pt x="2234219" y="4812909"/>
                </a:cubicBezTo>
                <a:cubicBezTo>
                  <a:pt x="2093181" y="4732439"/>
                  <a:pt x="1981554" y="4620385"/>
                  <a:pt x="1899353" y="4476747"/>
                </a:cubicBezTo>
                <a:cubicBezTo>
                  <a:pt x="1817152" y="4333109"/>
                  <a:pt x="1776051" y="4171307"/>
                  <a:pt x="1776051" y="3991327"/>
                </a:cubicBezTo>
                <a:cubicBezTo>
                  <a:pt x="1776051" y="3901337"/>
                  <a:pt x="1786326" y="3815998"/>
                  <a:pt x="1806877" y="3735310"/>
                </a:cubicBezTo>
                <a:lnTo>
                  <a:pt x="1809287" y="3729366"/>
                </a:lnTo>
                <a:lnTo>
                  <a:pt x="1858982" y="3724267"/>
                </a:lnTo>
                <a:cubicBezTo>
                  <a:pt x="1911994" y="3720529"/>
                  <a:pt x="1966361" y="3718422"/>
                  <a:pt x="2022239" y="3718134"/>
                </a:cubicBezTo>
                <a:close/>
                <a:moveTo>
                  <a:pt x="2702772" y="3464371"/>
                </a:moveTo>
                <a:cubicBezTo>
                  <a:pt x="2848141" y="3464371"/>
                  <a:pt x="2963657" y="3511961"/>
                  <a:pt x="3049320" y="3607140"/>
                </a:cubicBezTo>
                <a:cubicBezTo>
                  <a:pt x="3113567" y="3678525"/>
                  <a:pt x="3153721" y="3768405"/>
                  <a:pt x="3169783" y="3876782"/>
                </a:cubicBezTo>
                <a:lnTo>
                  <a:pt x="3172865" y="3920742"/>
                </a:lnTo>
                <a:lnTo>
                  <a:pt x="2989761" y="3869259"/>
                </a:lnTo>
                <a:cubicBezTo>
                  <a:pt x="2773203" y="3811343"/>
                  <a:pt x="2567055" y="3765942"/>
                  <a:pt x="2377860" y="3740891"/>
                </a:cubicBezTo>
                <a:lnTo>
                  <a:pt x="2278511" y="3731148"/>
                </a:lnTo>
                <a:lnTo>
                  <a:pt x="2300008" y="3682987"/>
                </a:lnTo>
                <a:cubicBezTo>
                  <a:pt x="2316069" y="3655136"/>
                  <a:pt x="2334808" y="3629421"/>
                  <a:pt x="2356224" y="3605844"/>
                </a:cubicBezTo>
                <a:cubicBezTo>
                  <a:pt x="2441887" y="3511526"/>
                  <a:pt x="2557403" y="3464371"/>
                  <a:pt x="2702772" y="3464371"/>
                </a:cubicBezTo>
                <a:close/>
                <a:moveTo>
                  <a:pt x="0" y="0"/>
                </a:moveTo>
                <a:lnTo>
                  <a:pt x="12191998" y="0"/>
                </a:lnTo>
                <a:lnTo>
                  <a:pt x="12191998" y="4323806"/>
                </a:lnTo>
                <a:cubicBezTo>
                  <a:pt x="11607798" y="4976949"/>
                  <a:pt x="9773919" y="3862250"/>
                  <a:pt x="8686799" y="3918856"/>
                </a:cubicBezTo>
                <a:cubicBezTo>
                  <a:pt x="7599679" y="3975462"/>
                  <a:pt x="6709953" y="4837610"/>
                  <a:pt x="5669279" y="4663439"/>
                </a:cubicBezTo>
                <a:cubicBezTo>
                  <a:pt x="5148942" y="4576354"/>
                  <a:pt x="4516482" y="4355374"/>
                  <a:pt x="3895997" y="4149089"/>
                </a:cubicBezTo>
                <a:lnTo>
                  <a:pt x="3621241" y="4059941"/>
                </a:lnTo>
                <a:lnTo>
                  <a:pt x="3629492" y="3991327"/>
                </a:lnTo>
                <a:cubicBezTo>
                  <a:pt x="3629492" y="3811346"/>
                  <a:pt x="3588819" y="3649972"/>
                  <a:pt x="3507487" y="3507203"/>
                </a:cubicBezTo>
                <a:cubicBezTo>
                  <a:pt x="3426148" y="3364426"/>
                  <a:pt x="3314956" y="3252807"/>
                  <a:pt x="3173918" y="3172337"/>
                </a:cubicBezTo>
                <a:cubicBezTo>
                  <a:pt x="3032880" y="3091867"/>
                  <a:pt x="2875828" y="3051628"/>
                  <a:pt x="2702772" y="3051628"/>
                </a:cubicBezTo>
                <a:cubicBezTo>
                  <a:pt x="2531446" y="3051628"/>
                  <a:pt x="2375264" y="3091867"/>
                  <a:pt x="2234219" y="3172337"/>
                </a:cubicBezTo>
                <a:cubicBezTo>
                  <a:pt x="2093181" y="3252807"/>
                  <a:pt x="1981554" y="3364426"/>
                  <a:pt x="1899353" y="3507203"/>
                </a:cubicBezTo>
                <a:lnTo>
                  <a:pt x="1809287" y="3729366"/>
                </a:lnTo>
                <a:lnTo>
                  <a:pt x="1703851" y="3740184"/>
                </a:lnTo>
                <a:cubicBezTo>
                  <a:pt x="1129866" y="3817659"/>
                  <a:pt x="710900" y="4081790"/>
                  <a:pt x="216952" y="4255636"/>
                </a:cubicBezTo>
                <a:lnTo>
                  <a:pt x="0" y="4323806"/>
                </a:lnTo>
                <a:close/>
              </a:path>
            </a:pathLst>
          </a:custGeom>
          <a:solidFill>
            <a:srgbClr val="7C7ADF">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18" name="TextBox 17">
            <a:extLst>
              <a:ext uri="{FF2B5EF4-FFF2-40B4-BE49-F238E27FC236}">
                <a16:creationId xmlns:a16="http://schemas.microsoft.com/office/drawing/2014/main" id="{0731FD90-F858-4F86-94A7-BA5DE59D4D04}"/>
              </a:ext>
            </a:extLst>
          </p:cNvPr>
          <p:cNvSpPr txBox="1"/>
          <p:nvPr/>
        </p:nvSpPr>
        <p:spPr>
          <a:xfrm>
            <a:off x="5325452" y="1637266"/>
            <a:ext cx="5418393" cy="954107"/>
          </a:xfrm>
          <a:prstGeom prst="rect">
            <a:avLst/>
          </a:prstGeom>
          <a:noFill/>
        </p:spPr>
        <p:txBody>
          <a:bodyPr wrap="square" rtlCol="0">
            <a:spAutoFit/>
          </a:bodyPr>
          <a:lstStyle/>
          <a:p>
            <a:pPr algn="r"/>
            <a:r>
              <a:rPr lang="en-US" sz="2800" b="1">
                <a:solidFill>
                  <a:schemeClr val="bg1"/>
                </a:solidFill>
                <a:latin typeface="Poppins" panose="00000500000000000000" pitchFamily="2" charset="0"/>
                <a:cs typeface="Poppins" panose="00000500000000000000" pitchFamily="2" charset="0"/>
              </a:rPr>
              <a:t>Opportunity Of Get Succees On Business Company</a:t>
            </a:r>
            <a:endParaRPr lang="en-ID" sz="2800" b="1" dirty="0">
              <a:solidFill>
                <a:schemeClr val="bg1"/>
              </a:solidFill>
              <a:latin typeface="Poppins" panose="00000500000000000000" pitchFamily="2" charset="0"/>
              <a:cs typeface="Poppins" panose="00000500000000000000" pitchFamily="2" charset="0"/>
            </a:endParaRPr>
          </a:p>
        </p:txBody>
      </p:sp>
      <p:sp>
        <p:nvSpPr>
          <p:cNvPr id="20" name="TextBox 19">
            <a:extLst>
              <a:ext uri="{FF2B5EF4-FFF2-40B4-BE49-F238E27FC236}">
                <a16:creationId xmlns:a16="http://schemas.microsoft.com/office/drawing/2014/main" id="{1E849AE3-725D-4DFB-9BD1-73B2B8926F62}"/>
              </a:ext>
            </a:extLst>
          </p:cNvPr>
          <p:cNvSpPr txBox="1"/>
          <p:nvPr/>
        </p:nvSpPr>
        <p:spPr>
          <a:xfrm>
            <a:off x="8486496" y="1360267"/>
            <a:ext cx="2257349" cy="276999"/>
          </a:xfrm>
          <a:prstGeom prst="rect">
            <a:avLst/>
          </a:prstGeom>
          <a:noFill/>
        </p:spPr>
        <p:txBody>
          <a:bodyPr wrap="none" rtlCol="0">
            <a:spAutoFit/>
          </a:bodyPr>
          <a:lstStyle/>
          <a:p>
            <a:pPr algn="r"/>
            <a:r>
              <a:rPr lang="en-US" sz="1200" b="1" spc="200">
                <a:solidFill>
                  <a:schemeClr val="bg1"/>
                </a:solidFill>
                <a:latin typeface="Poppins SemiBold" panose="00000700000000000000" pitchFamily="2" charset="0"/>
                <a:ea typeface="Open Sans" panose="020B0606030504020204" pitchFamily="34" charset="0"/>
                <a:cs typeface="Poppins SemiBold" panose="00000700000000000000" pitchFamily="2" charset="0"/>
              </a:rPr>
              <a:t>Oppotunity of Vintel</a:t>
            </a:r>
          </a:p>
        </p:txBody>
      </p:sp>
      <p:sp>
        <p:nvSpPr>
          <p:cNvPr id="26" name="Rectangle 25">
            <a:extLst>
              <a:ext uri="{FF2B5EF4-FFF2-40B4-BE49-F238E27FC236}">
                <a16:creationId xmlns:a16="http://schemas.microsoft.com/office/drawing/2014/main" id="{7D6A0F35-7A49-401A-8BFC-9F099AEBD948}"/>
              </a:ext>
            </a:extLst>
          </p:cNvPr>
          <p:cNvSpPr/>
          <p:nvPr/>
        </p:nvSpPr>
        <p:spPr>
          <a:xfrm>
            <a:off x="6738369" y="2659813"/>
            <a:ext cx="4005476" cy="791050"/>
          </a:xfrm>
          <a:prstGeom prst="rect">
            <a:avLst/>
          </a:prstGeom>
        </p:spPr>
        <p:txBody>
          <a:bodyPr wrap="square">
            <a:spAutoFit/>
          </a:bodyPr>
          <a:lstStyle/>
          <a:p>
            <a:pPr algn="just">
              <a:lnSpc>
                <a:spcPct val="150000"/>
              </a:lnSpc>
            </a:pPr>
            <a:r>
              <a:rPr lang="en-US" sz="1050" b="1">
                <a:solidFill>
                  <a:schemeClr val="bg1">
                    <a:lumMod val="95000"/>
                  </a:schemeClr>
                </a:solidFill>
                <a:latin typeface="Muli" pitchFamily="2" charset="0"/>
                <a:ea typeface="Open Sans" panose="020B0606030504020204" pitchFamily="34" charset="0"/>
                <a:cs typeface="Open Sans" panose="020B0606030504020204" pitchFamily="34" charset="0"/>
              </a:rPr>
              <a:t>At vero eos </a:t>
            </a:r>
            <a:r>
              <a:rPr lang="en-US" sz="1050">
                <a:solidFill>
                  <a:schemeClr val="bg1">
                    <a:lumMod val="95000"/>
                  </a:schemeClr>
                </a:solidFill>
                <a:latin typeface="Muli" pitchFamily="2" charset="0"/>
                <a:ea typeface="Open Sans" panose="020B0606030504020204" pitchFamily="34" charset="0"/>
                <a:cs typeface="Open Sans" panose="020B0606030504020204" pitchFamily="34" charset="0"/>
              </a:rPr>
              <a:t>et accusamus et iusto odio dignissimos ducim blanditiis. ise praesentium voluptatum deleatque corrupti quos dolores et quas et molestias excepturi sint occaecati ducim.</a:t>
            </a:r>
          </a:p>
        </p:txBody>
      </p:sp>
      <p:sp>
        <p:nvSpPr>
          <p:cNvPr id="28" name="TextBox 27">
            <a:extLst>
              <a:ext uri="{FF2B5EF4-FFF2-40B4-BE49-F238E27FC236}">
                <a16:creationId xmlns:a16="http://schemas.microsoft.com/office/drawing/2014/main" id="{055AF042-4A03-4E03-B737-152EDBD5802A}"/>
              </a:ext>
            </a:extLst>
          </p:cNvPr>
          <p:cNvSpPr txBox="1"/>
          <p:nvPr/>
        </p:nvSpPr>
        <p:spPr>
          <a:xfrm>
            <a:off x="7390321" y="5152127"/>
            <a:ext cx="1848583" cy="261610"/>
          </a:xfrm>
          <a:prstGeom prst="rect">
            <a:avLst/>
          </a:prstGeom>
          <a:noFill/>
        </p:spPr>
        <p:txBody>
          <a:bodyPr wrap="none" rtlCol="0">
            <a:spAutoFit/>
          </a:bodyPr>
          <a:lstStyle/>
          <a:p>
            <a:pPr marL="171450" indent="-171450">
              <a:buFont typeface="Wingdings" panose="05000000000000000000" pitchFamily="2" charset="2"/>
              <a:buChar char="ü"/>
            </a:pPr>
            <a:r>
              <a:rPr lang="en-US" sz="1100" b="1" spc="200">
                <a:solidFill>
                  <a:srgbClr val="7C7ADF"/>
                </a:solidFill>
                <a:latin typeface="Poppins SemiBold" panose="00000700000000000000" pitchFamily="2" charset="0"/>
                <a:ea typeface="Open Sans" panose="020B0606030504020204" pitchFamily="34" charset="0"/>
                <a:cs typeface="Poppins SemiBold" panose="00000700000000000000" pitchFamily="2" charset="0"/>
              </a:rPr>
              <a:t>Insert your text</a:t>
            </a:r>
          </a:p>
        </p:txBody>
      </p:sp>
      <p:sp>
        <p:nvSpPr>
          <p:cNvPr id="30" name="Rectangle 29">
            <a:extLst>
              <a:ext uri="{FF2B5EF4-FFF2-40B4-BE49-F238E27FC236}">
                <a16:creationId xmlns:a16="http://schemas.microsoft.com/office/drawing/2014/main" id="{D8F5CFE5-2491-482A-AC19-07B43DD1AA1E}"/>
              </a:ext>
            </a:extLst>
          </p:cNvPr>
          <p:cNvSpPr/>
          <p:nvPr/>
        </p:nvSpPr>
        <p:spPr>
          <a:xfrm>
            <a:off x="7364746" y="5452911"/>
            <a:ext cx="3913451" cy="548676"/>
          </a:xfrm>
          <a:prstGeom prst="rect">
            <a:avLst/>
          </a:prstGeom>
        </p:spPr>
        <p:txBody>
          <a:bodyPr wrap="square">
            <a:spAutoFit/>
          </a:bodyPr>
          <a:lstStyle/>
          <a:p>
            <a:pPr algn="just">
              <a:lnSpc>
                <a:spcPct val="150000"/>
              </a:lnSpc>
            </a:pPr>
            <a:r>
              <a:rPr lang="en-US" sz="1050">
                <a:solidFill>
                  <a:schemeClr val="tx1">
                    <a:lumMod val="50000"/>
                    <a:lumOff val="50000"/>
                  </a:schemeClr>
                </a:solidFill>
                <a:latin typeface="Muli" pitchFamily="2" charset="0"/>
                <a:ea typeface="Open Sans" panose="020B0606030504020204" pitchFamily="34" charset="0"/>
                <a:cs typeface="Open Sans" panose="020B0606030504020204" pitchFamily="34" charset="0"/>
              </a:rPr>
              <a:t>At vero eos et accusamus et iusto odio dignissimos ducim blanditiis. ise praesentium voluptatum deleatque corrupti.</a:t>
            </a:r>
          </a:p>
        </p:txBody>
      </p:sp>
      <p:sp>
        <p:nvSpPr>
          <p:cNvPr id="32" name="TextBox 31">
            <a:extLst>
              <a:ext uri="{FF2B5EF4-FFF2-40B4-BE49-F238E27FC236}">
                <a16:creationId xmlns:a16="http://schemas.microsoft.com/office/drawing/2014/main" id="{E57BF5AF-2006-46C6-BB09-E40DC7E2097D}"/>
              </a:ext>
            </a:extLst>
          </p:cNvPr>
          <p:cNvSpPr txBox="1"/>
          <p:nvPr/>
        </p:nvSpPr>
        <p:spPr>
          <a:xfrm>
            <a:off x="3476869" y="5116326"/>
            <a:ext cx="1848583" cy="261610"/>
          </a:xfrm>
          <a:prstGeom prst="rect">
            <a:avLst/>
          </a:prstGeom>
          <a:noFill/>
        </p:spPr>
        <p:txBody>
          <a:bodyPr wrap="none" rtlCol="0">
            <a:spAutoFit/>
          </a:bodyPr>
          <a:lstStyle/>
          <a:p>
            <a:pPr marL="171450" indent="-171450">
              <a:buFont typeface="Wingdings" panose="05000000000000000000" pitchFamily="2" charset="2"/>
              <a:buChar char="ü"/>
            </a:pPr>
            <a:r>
              <a:rPr lang="en-US" sz="1100" b="1" spc="200">
                <a:solidFill>
                  <a:srgbClr val="7C7ADF"/>
                </a:solidFill>
                <a:latin typeface="Poppins SemiBold" panose="00000700000000000000" pitchFamily="2" charset="0"/>
                <a:ea typeface="Open Sans" panose="020B0606030504020204" pitchFamily="34" charset="0"/>
                <a:cs typeface="Poppins SemiBold" panose="00000700000000000000" pitchFamily="2" charset="0"/>
              </a:rPr>
              <a:t>Insert your text</a:t>
            </a:r>
          </a:p>
        </p:txBody>
      </p:sp>
      <p:sp>
        <p:nvSpPr>
          <p:cNvPr id="34" name="Rectangle 33">
            <a:extLst>
              <a:ext uri="{FF2B5EF4-FFF2-40B4-BE49-F238E27FC236}">
                <a16:creationId xmlns:a16="http://schemas.microsoft.com/office/drawing/2014/main" id="{3716BC82-FAFD-41A0-95E4-15FFA3837F93}"/>
              </a:ext>
            </a:extLst>
          </p:cNvPr>
          <p:cNvSpPr/>
          <p:nvPr/>
        </p:nvSpPr>
        <p:spPr>
          <a:xfrm>
            <a:off x="3451294" y="5417110"/>
            <a:ext cx="3913451" cy="548676"/>
          </a:xfrm>
          <a:prstGeom prst="rect">
            <a:avLst/>
          </a:prstGeom>
        </p:spPr>
        <p:txBody>
          <a:bodyPr wrap="square">
            <a:spAutoFit/>
          </a:bodyPr>
          <a:lstStyle/>
          <a:p>
            <a:pPr algn="just">
              <a:lnSpc>
                <a:spcPct val="150000"/>
              </a:lnSpc>
            </a:pPr>
            <a:r>
              <a:rPr lang="en-US" sz="1050">
                <a:solidFill>
                  <a:schemeClr val="tx1">
                    <a:lumMod val="50000"/>
                    <a:lumOff val="50000"/>
                  </a:schemeClr>
                </a:solidFill>
                <a:latin typeface="Muli" pitchFamily="2" charset="0"/>
                <a:ea typeface="Open Sans" panose="020B0606030504020204" pitchFamily="34" charset="0"/>
                <a:cs typeface="Open Sans" panose="020B0606030504020204" pitchFamily="34" charset="0"/>
              </a:rPr>
              <a:t>At vero eos et accusamus et iusto odio dignissimos ducim blanditiis. ise praesentium voluptatum deleatque corrupti.</a:t>
            </a:r>
          </a:p>
        </p:txBody>
      </p:sp>
    </p:spTree>
    <p:extLst>
      <p:ext uri="{BB962C8B-B14F-4D97-AF65-F5344CB8AC3E}">
        <p14:creationId xmlns:p14="http://schemas.microsoft.com/office/powerpoint/2010/main" val="277520251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Picture Placeholder 39">
            <a:extLst>
              <a:ext uri="{FF2B5EF4-FFF2-40B4-BE49-F238E27FC236}">
                <a16:creationId xmlns:a16="http://schemas.microsoft.com/office/drawing/2014/main" id="{4861C12F-AD56-48CD-A75C-131476AEFCCF}"/>
              </a:ext>
            </a:extLst>
          </p:cNvPr>
          <p:cNvSpPr>
            <a:spLocks noGrp="1"/>
          </p:cNvSpPr>
          <p:nvPr>
            <p:ph type="pic" sz="quarter" idx="12"/>
          </p:nvPr>
        </p:nvSpPr>
        <p:spPr/>
      </p:sp>
      <p:sp>
        <p:nvSpPr>
          <p:cNvPr id="5" name="Freeform: Shape 4">
            <a:extLst>
              <a:ext uri="{FF2B5EF4-FFF2-40B4-BE49-F238E27FC236}">
                <a16:creationId xmlns:a16="http://schemas.microsoft.com/office/drawing/2014/main" id="{F1D8C4DA-59F7-4435-B263-CB037428BDA5}"/>
              </a:ext>
            </a:extLst>
          </p:cNvPr>
          <p:cNvSpPr/>
          <p:nvPr/>
        </p:nvSpPr>
        <p:spPr>
          <a:xfrm>
            <a:off x="1" y="1"/>
            <a:ext cx="12191998" cy="4873137"/>
          </a:xfrm>
          <a:custGeom>
            <a:avLst/>
            <a:gdLst>
              <a:gd name="connsiteX0" fmla="*/ 2384652 w 12191998"/>
              <a:gd name="connsiteY0" fmla="*/ 3741992 h 4873137"/>
              <a:gd name="connsiteX1" fmla="*/ 2572464 w 12191998"/>
              <a:gd name="connsiteY1" fmla="*/ 3772435 h 4873137"/>
              <a:gd name="connsiteX2" fmla="*/ 2776915 w 12191998"/>
              <a:gd name="connsiteY2" fmla="*/ 3815805 h 4873137"/>
              <a:gd name="connsiteX3" fmla="*/ 2831137 w 12191998"/>
              <a:gd name="connsiteY3" fmla="*/ 3829422 h 4873137"/>
              <a:gd name="connsiteX4" fmla="*/ 2831137 w 12191998"/>
              <a:gd name="connsiteY4" fmla="*/ 4873137 h 4873137"/>
              <a:gd name="connsiteX5" fmla="*/ 2384652 w 12191998"/>
              <a:gd name="connsiteY5" fmla="*/ 4873137 h 4873137"/>
              <a:gd name="connsiteX6" fmla="*/ 0 w 12191998"/>
              <a:gd name="connsiteY6" fmla="*/ 0 h 4873137"/>
              <a:gd name="connsiteX7" fmla="*/ 12191998 w 12191998"/>
              <a:gd name="connsiteY7" fmla="*/ 0 h 4873137"/>
              <a:gd name="connsiteX8" fmla="*/ 12191998 w 12191998"/>
              <a:gd name="connsiteY8" fmla="*/ 4323806 h 4873137"/>
              <a:gd name="connsiteX9" fmla="*/ 8686799 w 12191998"/>
              <a:gd name="connsiteY9" fmla="*/ 3918856 h 4873137"/>
              <a:gd name="connsiteX10" fmla="*/ 5669279 w 12191998"/>
              <a:gd name="connsiteY10" fmla="*/ 4663439 h 4873137"/>
              <a:gd name="connsiteX11" fmla="*/ 2989761 w 12191998"/>
              <a:gd name="connsiteY11" fmla="*/ 3869259 h 4873137"/>
              <a:gd name="connsiteX12" fmla="*/ 2831137 w 12191998"/>
              <a:gd name="connsiteY12" fmla="*/ 3829422 h 4873137"/>
              <a:gd name="connsiteX13" fmla="*/ 2831137 w 12191998"/>
              <a:gd name="connsiteY13" fmla="*/ 3390905 h 4873137"/>
              <a:gd name="connsiteX14" fmla="*/ 3329535 w 12191998"/>
              <a:gd name="connsiteY14" fmla="*/ 3390905 h 4873137"/>
              <a:gd name="connsiteX15" fmla="*/ 3329535 w 12191998"/>
              <a:gd name="connsiteY15" fmla="*/ 3037875 h 4873137"/>
              <a:gd name="connsiteX16" fmla="*/ 1891438 w 12191998"/>
              <a:gd name="connsiteY16" fmla="*/ 3037875 h 4873137"/>
              <a:gd name="connsiteX17" fmla="*/ 1891438 w 12191998"/>
              <a:gd name="connsiteY17" fmla="*/ 3390905 h 4873137"/>
              <a:gd name="connsiteX18" fmla="*/ 2384652 w 12191998"/>
              <a:gd name="connsiteY18" fmla="*/ 3390905 h 4873137"/>
              <a:gd name="connsiteX19" fmla="*/ 2384652 w 12191998"/>
              <a:gd name="connsiteY19" fmla="*/ 3741992 h 4873137"/>
              <a:gd name="connsiteX20" fmla="*/ 2377860 w 12191998"/>
              <a:gd name="connsiteY20" fmla="*/ 3740891 h 4873137"/>
              <a:gd name="connsiteX21" fmla="*/ 2194559 w 12191998"/>
              <a:gd name="connsiteY21" fmla="*/ 3722914 h 4873137"/>
              <a:gd name="connsiteX22" fmla="*/ 265568 w 12191998"/>
              <a:gd name="connsiteY22" fmla="*/ 4238158 h 4873137"/>
              <a:gd name="connsiteX23" fmla="*/ 0 w 12191998"/>
              <a:gd name="connsiteY23" fmla="*/ 4323806 h 4873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2191998" h="4873137">
                <a:moveTo>
                  <a:pt x="2384652" y="3741992"/>
                </a:moveTo>
                <a:lnTo>
                  <a:pt x="2572464" y="3772435"/>
                </a:lnTo>
                <a:cubicBezTo>
                  <a:pt x="2639054" y="3785018"/>
                  <a:pt x="2707285" y="3799571"/>
                  <a:pt x="2776915" y="3815805"/>
                </a:cubicBezTo>
                <a:lnTo>
                  <a:pt x="2831137" y="3829422"/>
                </a:lnTo>
                <a:lnTo>
                  <a:pt x="2831137" y="4873137"/>
                </a:lnTo>
                <a:lnTo>
                  <a:pt x="2384652" y="4873137"/>
                </a:lnTo>
                <a:close/>
                <a:moveTo>
                  <a:pt x="0" y="0"/>
                </a:moveTo>
                <a:lnTo>
                  <a:pt x="12191998" y="0"/>
                </a:lnTo>
                <a:lnTo>
                  <a:pt x="12191998" y="4323806"/>
                </a:lnTo>
                <a:cubicBezTo>
                  <a:pt x="11607798" y="4976949"/>
                  <a:pt x="9773919" y="3862250"/>
                  <a:pt x="8686799" y="3918856"/>
                </a:cubicBezTo>
                <a:cubicBezTo>
                  <a:pt x="7599679" y="3975462"/>
                  <a:pt x="6709953" y="4837610"/>
                  <a:pt x="5669279" y="4663439"/>
                </a:cubicBezTo>
                <a:cubicBezTo>
                  <a:pt x="4888774" y="4532811"/>
                  <a:pt x="3855992" y="4100920"/>
                  <a:pt x="2989761" y="3869259"/>
                </a:cubicBezTo>
                <a:lnTo>
                  <a:pt x="2831137" y="3829422"/>
                </a:lnTo>
                <a:lnTo>
                  <a:pt x="2831137" y="3390905"/>
                </a:lnTo>
                <a:lnTo>
                  <a:pt x="3329535" y="3390905"/>
                </a:lnTo>
                <a:lnTo>
                  <a:pt x="3329535" y="3037875"/>
                </a:lnTo>
                <a:lnTo>
                  <a:pt x="1891438" y="3037875"/>
                </a:lnTo>
                <a:lnTo>
                  <a:pt x="1891438" y="3390905"/>
                </a:lnTo>
                <a:lnTo>
                  <a:pt x="2384652" y="3390905"/>
                </a:lnTo>
                <a:lnTo>
                  <a:pt x="2384652" y="3741992"/>
                </a:lnTo>
                <a:lnTo>
                  <a:pt x="2377860" y="3740891"/>
                </a:lnTo>
                <a:cubicBezTo>
                  <a:pt x="2314796" y="3732541"/>
                  <a:pt x="2253614" y="3726452"/>
                  <a:pt x="2194559" y="3722914"/>
                </a:cubicBezTo>
                <a:cubicBezTo>
                  <a:pt x="1367789" y="3673385"/>
                  <a:pt x="867727" y="4017237"/>
                  <a:pt x="265568" y="4238158"/>
                </a:cubicBezTo>
                <a:lnTo>
                  <a:pt x="0" y="4323806"/>
                </a:lnTo>
                <a:close/>
              </a:path>
            </a:pathLst>
          </a:custGeom>
          <a:solidFill>
            <a:srgbClr val="7C7ADF">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18" name="TextBox 17">
            <a:extLst>
              <a:ext uri="{FF2B5EF4-FFF2-40B4-BE49-F238E27FC236}">
                <a16:creationId xmlns:a16="http://schemas.microsoft.com/office/drawing/2014/main" id="{E654EAAF-2D3F-4EB1-9916-F825DE2E0E33}"/>
              </a:ext>
            </a:extLst>
          </p:cNvPr>
          <p:cNvSpPr txBox="1"/>
          <p:nvPr/>
        </p:nvSpPr>
        <p:spPr>
          <a:xfrm>
            <a:off x="5325452" y="1637266"/>
            <a:ext cx="5418393" cy="954107"/>
          </a:xfrm>
          <a:prstGeom prst="rect">
            <a:avLst/>
          </a:prstGeom>
          <a:noFill/>
        </p:spPr>
        <p:txBody>
          <a:bodyPr wrap="square" rtlCol="0">
            <a:spAutoFit/>
          </a:bodyPr>
          <a:lstStyle/>
          <a:p>
            <a:pPr algn="r"/>
            <a:r>
              <a:rPr lang="en-US" sz="2800" b="1">
                <a:solidFill>
                  <a:schemeClr val="bg1"/>
                </a:solidFill>
                <a:latin typeface="Poppins" panose="00000500000000000000" pitchFamily="2" charset="0"/>
                <a:cs typeface="Poppins" panose="00000500000000000000" pitchFamily="2" charset="0"/>
              </a:rPr>
              <a:t>Threat Of Get Succees On Business Company</a:t>
            </a:r>
            <a:endParaRPr lang="en-ID" sz="2800" b="1" dirty="0">
              <a:solidFill>
                <a:schemeClr val="bg1"/>
              </a:solidFill>
              <a:latin typeface="Poppins" panose="00000500000000000000" pitchFamily="2" charset="0"/>
              <a:cs typeface="Poppins" panose="00000500000000000000" pitchFamily="2" charset="0"/>
            </a:endParaRPr>
          </a:p>
        </p:txBody>
      </p:sp>
      <p:sp>
        <p:nvSpPr>
          <p:cNvPr id="20" name="TextBox 19">
            <a:extLst>
              <a:ext uri="{FF2B5EF4-FFF2-40B4-BE49-F238E27FC236}">
                <a16:creationId xmlns:a16="http://schemas.microsoft.com/office/drawing/2014/main" id="{EB3805E4-C001-4F9F-AD4F-005DC0165708}"/>
              </a:ext>
            </a:extLst>
          </p:cNvPr>
          <p:cNvSpPr txBox="1"/>
          <p:nvPr/>
        </p:nvSpPr>
        <p:spPr>
          <a:xfrm>
            <a:off x="8962588" y="1360267"/>
            <a:ext cx="1781257" cy="276999"/>
          </a:xfrm>
          <a:prstGeom prst="rect">
            <a:avLst/>
          </a:prstGeom>
          <a:noFill/>
        </p:spPr>
        <p:txBody>
          <a:bodyPr wrap="none" rtlCol="0">
            <a:spAutoFit/>
          </a:bodyPr>
          <a:lstStyle/>
          <a:p>
            <a:pPr algn="r"/>
            <a:r>
              <a:rPr lang="en-US" sz="1200" b="1" spc="200">
                <a:solidFill>
                  <a:schemeClr val="bg1"/>
                </a:solidFill>
                <a:latin typeface="Poppins SemiBold" panose="00000700000000000000" pitchFamily="2" charset="0"/>
                <a:ea typeface="Open Sans" panose="020B0606030504020204" pitchFamily="34" charset="0"/>
                <a:cs typeface="Poppins SemiBold" panose="00000700000000000000" pitchFamily="2" charset="0"/>
              </a:rPr>
              <a:t>Threat of Vintel</a:t>
            </a:r>
          </a:p>
        </p:txBody>
      </p:sp>
      <p:sp>
        <p:nvSpPr>
          <p:cNvPr id="22" name="Rectangle 21">
            <a:extLst>
              <a:ext uri="{FF2B5EF4-FFF2-40B4-BE49-F238E27FC236}">
                <a16:creationId xmlns:a16="http://schemas.microsoft.com/office/drawing/2014/main" id="{AE1422D2-F99D-4B5D-A237-F3C8A42AFDD9}"/>
              </a:ext>
            </a:extLst>
          </p:cNvPr>
          <p:cNvSpPr/>
          <p:nvPr/>
        </p:nvSpPr>
        <p:spPr>
          <a:xfrm>
            <a:off x="6738369" y="2659813"/>
            <a:ext cx="4005476" cy="791050"/>
          </a:xfrm>
          <a:prstGeom prst="rect">
            <a:avLst/>
          </a:prstGeom>
        </p:spPr>
        <p:txBody>
          <a:bodyPr wrap="square">
            <a:spAutoFit/>
          </a:bodyPr>
          <a:lstStyle/>
          <a:p>
            <a:pPr algn="just">
              <a:lnSpc>
                <a:spcPct val="150000"/>
              </a:lnSpc>
            </a:pPr>
            <a:r>
              <a:rPr lang="en-US" sz="1050" b="1">
                <a:solidFill>
                  <a:schemeClr val="bg1">
                    <a:lumMod val="95000"/>
                  </a:schemeClr>
                </a:solidFill>
                <a:latin typeface="Muli" pitchFamily="2" charset="0"/>
                <a:ea typeface="Open Sans" panose="020B0606030504020204" pitchFamily="34" charset="0"/>
                <a:cs typeface="Open Sans" panose="020B0606030504020204" pitchFamily="34" charset="0"/>
              </a:rPr>
              <a:t>At vero eos </a:t>
            </a:r>
            <a:r>
              <a:rPr lang="en-US" sz="1050">
                <a:solidFill>
                  <a:schemeClr val="bg1">
                    <a:lumMod val="95000"/>
                  </a:schemeClr>
                </a:solidFill>
                <a:latin typeface="Muli" pitchFamily="2" charset="0"/>
                <a:ea typeface="Open Sans" panose="020B0606030504020204" pitchFamily="34" charset="0"/>
                <a:cs typeface="Open Sans" panose="020B0606030504020204" pitchFamily="34" charset="0"/>
              </a:rPr>
              <a:t>et accusamus et iusto odio dignissimos ducim blanditiis. ise praesentium voluptatum deleatque corrupti quos dolores et quas et molestias excepturi sint occaecati ducim.</a:t>
            </a:r>
          </a:p>
        </p:txBody>
      </p:sp>
      <p:sp>
        <p:nvSpPr>
          <p:cNvPr id="24" name="TextBox 23">
            <a:extLst>
              <a:ext uri="{FF2B5EF4-FFF2-40B4-BE49-F238E27FC236}">
                <a16:creationId xmlns:a16="http://schemas.microsoft.com/office/drawing/2014/main" id="{49637CDD-33A8-40F0-9EB7-E452F1316DC1}"/>
              </a:ext>
            </a:extLst>
          </p:cNvPr>
          <p:cNvSpPr txBox="1"/>
          <p:nvPr/>
        </p:nvSpPr>
        <p:spPr>
          <a:xfrm>
            <a:off x="5005124" y="5064304"/>
            <a:ext cx="1961714" cy="523220"/>
          </a:xfrm>
          <a:prstGeom prst="rect">
            <a:avLst/>
          </a:prstGeom>
          <a:noFill/>
        </p:spPr>
        <p:txBody>
          <a:bodyPr wrap="square" rtlCol="0">
            <a:spAutoFit/>
          </a:bodyPr>
          <a:lstStyle/>
          <a:p>
            <a:pPr algn="r"/>
            <a:r>
              <a:rPr lang="en-US" sz="2800" b="1">
                <a:solidFill>
                  <a:schemeClr val="tx1">
                    <a:lumMod val="75000"/>
                    <a:lumOff val="25000"/>
                  </a:schemeClr>
                </a:solidFill>
                <a:latin typeface="Poppins" panose="00000500000000000000" pitchFamily="2" charset="0"/>
                <a:cs typeface="Poppins" panose="00000500000000000000" pitchFamily="2" charset="0"/>
              </a:rPr>
              <a:t>256K+</a:t>
            </a:r>
            <a:endParaRPr lang="en-ID" sz="2800" b="1" dirty="0">
              <a:solidFill>
                <a:schemeClr val="tx1">
                  <a:lumMod val="75000"/>
                  <a:lumOff val="25000"/>
                </a:schemeClr>
              </a:solidFill>
              <a:latin typeface="Poppins" panose="00000500000000000000" pitchFamily="2" charset="0"/>
              <a:cs typeface="Poppins" panose="00000500000000000000" pitchFamily="2" charset="0"/>
            </a:endParaRPr>
          </a:p>
        </p:txBody>
      </p:sp>
      <p:sp>
        <p:nvSpPr>
          <p:cNvPr id="26" name="TextBox 25">
            <a:extLst>
              <a:ext uri="{FF2B5EF4-FFF2-40B4-BE49-F238E27FC236}">
                <a16:creationId xmlns:a16="http://schemas.microsoft.com/office/drawing/2014/main" id="{EBC76CCB-1697-42EE-8E7A-CEA7E404DA6E}"/>
              </a:ext>
            </a:extLst>
          </p:cNvPr>
          <p:cNvSpPr txBox="1"/>
          <p:nvPr/>
        </p:nvSpPr>
        <p:spPr>
          <a:xfrm>
            <a:off x="4143502" y="5323329"/>
            <a:ext cx="845103" cy="261610"/>
          </a:xfrm>
          <a:prstGeom prst="rect">
            <a:avLst/>
          </a:prstGeom>
          <a:noFill/>
        </p:spPr>
        <p:txBody>
          <a:bodyPr wrap="none" rtlCol="0">
            <a:spAutoFit/>
          </a:bodyPr>
          <a:lstStyle/>
          <a:p>
            <a:pPr algn="r"/>
            <a:r>
              <a:rPr lang="en-US" sz="1100" b="1" spc="200">
                <a:solidFill>
                  <a:srgbClr val="7C7ADF"/>
                </a:solidFill>
                <a:latin typeface="Poppins SemiBold" panose="00000700000000000000" pitchFamily="2" charset="0"/>
                <a:ea typeface="Open Sans" panose="020B0606030504020204" pitchFamily="34" charset="0"/>
                <a:cs typeface="Poppins SemiBold" panose="00000700000000000000" pitchFamily="2" charset="0"/>
              </a:rPr>
              <a:t>AWARD</a:t>
            </a:r>
          </a:p>
        </p:txBody>
      </p:sp>
      <p:sp>
        <p:nvSpPr>
          <p:cNvPr id="28" name="Rectangle 27">
            <a:extLst>
              <a:ext uri="{FF2B5EF4-FFF2-40B4-BE49-F238E27FC236}">
                <a16:creationId xmlns:a16="http://schemas.microsoft.com/office/drawing/2014/main" id="{B24B098B-2B81-4725-954E-3B7264F991E5}"/>
              </a:ext>
            </a:extLst>
          </p:cNvPr>
          <p:cNvSpPr/>
          <p:nvPr/>
        </p:nvSpPr>
        <p:spPr>
          <a:xfrm>
            <a:off x="3983314" y="5538271"/>
            <a:ext cx="2983524" cy="548676"/>
          </a:xfrm>
          <a:prstGeom prst="rect">
            <a:avLst/>
          </a:prstGeom>
        </p:spPr>
        <p:txBody>
          <a:bodyPr wrap="square">
            <a:spAutoFit/>
          </a:bodyPr>
          <a:lstStyle/>
          <a:p>
            <a:pPr algn="r">
              <a:lnSpc>
                <a:spcPct val="150000"/>
              </a:lnSpc>
            </a:pPr>
            <a:r>
              <a:rPr lang="en-US" sz="1050">
                <a:solidFill>
                  <a:schemeClr val="tx1">
                    <a:lumMod val="50000"/>
                    <a:lumOff val="50000"/>
                  </a:schemeClr>
                </a:solidFill>
                <a:latin typeface="Muli" pitchFamily="2" charset="0"/>
                <a:ea typeface="Open Sans" panose="020B0606030504020204" pitchFamily="34" charset="0"/>
                <a:cs typeface="Open Sans" panose="020B0606030504020204" pitchFamily="34" charset="0"/>
              </a:rPr>
              <a:t>At vero eos et accusamus. et iusto odio dignissimos ducim blanditiis. ise praesentium</a:t>
            </a:r>
          </a:p>
        </p:txBody>
      </p:sp>
      <p:sp>
        <p:nvSpPr>
          <p:cNvPr id="30" name="TextBox 29">
            <a:extLst>
              <a:ext uri="{FF2B5EF4-FFF2-40B4-BE49-F238E27FC236}">
                <a16:creationId xmlns:a16="http://schemas.microsoft.com/office/drawing/2014/main" id="{D86B1B03-338A-474B-A597-6483E59F97FC}"/>
              </a:ext>
            </a:extLst>
          </p:cNvPr>
          <p:cNvSpPr txBox="1"/>
          <p:nvPr/>
        </p:nvSpPr>
        <p:spPr>
          <a:xfrm>
            <a:off x="8523438" y="5064304"/>
            <a:ext cx="1961714" cy="523220"/>
          </a:xfrm>
          <a:prstGeom prst="rect">
            <a:avLst/>
          </a:prstGeom>
          <a:noFill/>
        </p:spPr>
        <p:txBody>
          <a:bodyPr wrap="square" rtlCol="0">
            <a:spAutoFit/>
          </a:bodyPr>
          <a:lstStyle/>
          <a:p>
            <a:pPr algn="r"/>
            <a:r>
              <a:rPr lang="en-US" sz="2800" b="1">
                <a:solidFill>
                  <a:schemeClr val="tx1">
                    <a:lumMod val="75000"/>
                    <a:lumOff val="25000"/>
                  </a:schemeClr>
                </a:solidFill>
                <a:latin typeface="Poppins" panose="00000500000000000000" pitchFamily="2" charset="0"/>
                <a:cs typeface="Poppins" panose="00000500000000000000" pitchFamily="2" charset="0"/>
              </a:rPr>
              <a:t>826,000</a:t>
            </a:r>
            <a:endParaRPr lang="en-ID" sz="2800" b="1" dirty="0">
              <a:solidFill>
                <a:schemeClr val="tx1">
                  <a:lumMod val="75000"/>
                  <a:lumOff val="25000"/>
                </a:schemeClr>
              </a:solidFill>
              <a:latin typeface="Poppins" panose="00000500000000000000" pitchFamily="2" charset="0"/>
              <a:cs typeface="Poppins" panose="00000500000000000000" pitchFamily="2" charset="0"/>
            </a:endParaRPr>
          </a:p>
        </p:txBody>
      </p:sp>
      <p:sp>
        <p:nvSpPr>
          <p:cNvPr id="32" name="TextBox 31">
            <a:extLst>
              <a:ext uri="{FF2B5EF4-FFF2-40B4-BE49-F238E27FC236}">
                <a16:creationId xmlns:a16="http://schemas.microsoft.com/office/drawing/2014/main" id="{757272F2-1C46-44C1-B933-246EC3C3D9BF}"/>
              </a:ext>
            </a:extLst>
          </p:cNvPr>
          <p:cNvSpPr txBox="1"/>
          <p:nvPr/>
        </p:nvSpPr>
        <p:spPr>
          <a:xfrm>
            <a:off x="7636908" y="5323329"/>
            <a:ext cx="543739" cy="261610"/>
          </a:xfrm>
          <a:prstGeom prst="rect">
            <a:avLst/>
          </a:prstGeom>
          <a:noFill/>
        </p:spPr>
        <p:txBody>
          <a:bodyPr wrap="none" rtlCol="0">
            <a:spAutoFit/>
          </a:bodyPr>
          <a:lstStyle/>
          <a:p>
            <a:pPr algn="r"/>
            <a:r>
              <a:rPr lang="en-US" sz="1100" b="1" spc="200">
                <a:solidFill>
                  <a:srgbClr val="7C7ADF"/>
                </a:solidFill>
                <a:latin typeface="Poppins SemiBold" panose="00000700000000000000" pitchFamily="2" charset="0"/>
                <a:ea typeface="Open Sans" panose="020B0606030504020204" pitchFamily="34" charset="0"/>
                <a:cs typeface="Poppins SemiBold" panose="00000700000000000000" pitchFamily="2" charset="0"/>
              </a:rPr>
              <a:t>USD</a:t>
            </a:r>
          </a:p>
        </p:txBody>
      </p:sp>
      <p:sp>
        <p:nvSpPr>
          <p:cNvPr id="34" name="Rectangle 33">
            <a:extLst>
              <a:ext uri="{FF2B5EF4-FFF2-40B4-BE49-F238E27FC236}">
                <a16:creationId xmlns:a16="http://schemas.microsoft.com/office/drawing/2014/main" id="{42899050-8A74-4C16-805A-15F11228C340}"/>
              </a:ext>
            </a:extLst>
          </p:cNvPr>
          <p:cNvSpPr/>
          <p:nvPr/>
        </p:nvSpPr>
        <p:spPr>
          <a:xfrm>
            <a:off x="7501628" y="5538271"/>
            <a:ext cx="2983524" cy="548676"/>
          </a:xfrm>
          <a:prstGeom prst="rect">
            <a:avLst/>
          </a:prstGeom>
        </p:spPr>
        <p:txBody>
          <a:bodyPr wrap="square">
            <a:spAutoFit/>
          </a:bodyPr>
          <a:lstStyle/>
          <a:p>
            <a:pPr algn="r">
              <a:lnSpc>
                <a:spcPct val="150000"/>
              </a:lnSpc>
            </a:pPr>
            <a:r>
              <a:rPr lang="en-US" sz="1050">
                <a:solidFill>
                  <a:schemeClr val="tx1">
                    <a:lumMod val="50000"/>
                    <a:lumOff val="50000"/>
                  </a:schemeClr>
                </a:solidFill>
                <a:latin typeface="Muli" pitchFamily="2" charset="0"/>
                <a:ea typeface="Open Sans" panose="020B0606030504020204" pitchFamily="34" charset="0"/>
                <a:cs typeface="Open Sans" panose="020B0606030504020204" pitchFamily="34" charset="0"/>
              </a:rPr>
              <a:t>At vero eos et accusamus. et iusto odio dignissimos ducim blanditiis. ise praesentium</a:t>
            </a:r>
          </a:p>
        </p:txBody>
      </p:sp>
      <p:grpSp>
        <p:nvGrpSpPr>
          <p:cNvPr id="35" name="Group 34">
            <a:extLst>
              <a:ext uri="{FF2B5EF4-FFF2-40B4-BE49-F238E27FC236}">
                <a16:creationId xmlns:a16="http://schemas.microsoft.com/office/drawing/2014/main" id="{E22E6161-DD65-4AF4-94FD-7C45B646F479}"/>
              </a:ext>
            </a:extLst>
          </p:cNvPr>
          <p:cNvGrpSpPr/>
          <p:nvPr/>
        </p:nvGrpSpPr>
        <p:grpSpPr>
          <a:xfrm rot="7341979" flipH="1">
            <a:off x="4834717" y="1924295"/>
            <a:ext cx="475498" cy="651958"/>
            <a:chOff x="2043597" y="4413279"/>
            <a:chExt cx="1588632" cy="1259138"/>
          </a:xfrm>
          <a:effectLst>
            <a:outerShdw blurRad="228600" dist="431800" dir="2700000" algn="tl" rotWithShape="0">
              <a:prstClr val="black">
                <a:alpha val="17000"/>
              </a:prstClr>
            </a:outerShdw>
          </a:effectLst>
        </p:grpSpPr>
        <p:sp>
          <p:nvSpPr>
            <p:cNvPr id="36" name="Freeform 13">
              <a:extLst>
                <a:ext uri="{FF2B5EF4-FFF2-40B4-BE49-F238E27FC236}">
                  <a16:creationId xmlns:a16="http://schemas.microsoft.com/office/drawing/2014/main" id="{2D929A55-0C13-4DE4-AB6F-5909EC428480}"/>
                </a:ext>
              </a:extLst>
            </p:cNvPr>
            <p:cNvSpPr>
              <a:spLocks/>
            </p:cNvSpPr>
            <p:nvPr/>
          </p:nvSpPr>
          <p:spPr bwMode="auto">
            <a:xfrm>
              <a:off x="2043597" y="4413279"/>
              <a:ext cx="1588632" cy="571907"/>
            </a:xfrm>
            <a:custGeom>
              <a:avLst/>
              <a:gdLst>
                <a:gd name="T0" fmla="*/ 675 w 1350"/>
                <a:gd name="T1" fmla="*/ 486 h 486"/>
                <a:gd name="T2" fmla="*/ 0 w 1350"/>
                <a:gd name="T3" fmla="*/ 242 h 486"/>
                <a:gd name="T4" fmla="*/ 675 w 1350"/>
                <a:gd name="T5" fmla="*/ 0 h 486"/>
                <a:gd name="T6" fmla="*/ 1350 w 1350"/>
                <a:gd name="T7" fmla="*/ 242 h 486"/>
                <a:gd name="T8" fmla="*/ 675 w 1350"/>
                <a:gd name="T9" fmla="*/ 486 h 486"/>
              </a:gdLst>
              <a:ahLst/>
              <a:cxnLst>
                <a:cxn ang="0">
                  <a:pos x="T0" y="T1"/>
                </a:cxn>
                <a:cxn ang="0">
                  <a:pos x="T2" y="T3"/>
                </a:cxn>
                <a:cxn ang="0">
                  <a:pos x="T4" y="T5"/>
                </a:cxn>
                <a:cxn ang="0">
                  <a:pos x="T6" y="T7"/>
                </a:cxn>
                <a:cxn ang="0">
                  <a:pos x="T8" y="T9"/>
                </a:cxn>
              </a:cxnLst>
              <a:rect l="0" t="0" r="r" b="b"/>
              <a:pathLst>
                <a:path w="1350" h="486">
                  <a:moveTo>
                    <a:pt x="675" y="486"/>
                  </a:moveTo>
                  <a:lnTo>
                    <a:pt x="0" y="242"/>
                  </a:lnTo>
                  <a:lnTo>
                    <a:pt x="675" y="0"/>
                  </a:lnTo>
                  <a:lnTo>
                    <a:pt x="1350" y="242"/>
                  </a:lnTo>
                  <a:lnTo>
                    <a:pt x="675" y="486"/>
                  </a:lnTo>
                  <a:close/>
                </a:path>
              </a:pathLst>
            </a:custGeom>
            <a:solidFill>
              <a:srgbClr val="32329A"/>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sp>
          <p:nvSpPr>
            <p:cNvPr id="37" name="Freeform 15">
              <a:extLst>
                <a:ext uri="{FF2B5EF4-FFF2-40B4-BE49-F238E27FC236}">
                  <a16:creationId xmlns:a16="http://schemas.microsoft.com/office/drawing/2014/main" id="{8D767DC4-4B6A-4ACD-89F5-5A3318133113}"/>
                </a:ext>
              </a:extLst>
            </p:cNvPr>
            <p:cNvSpPr>
              <a:spLocks/>
            </p:cNvSpPr>
            <p:nvPr/>
          </p:nvSpPr>
          <p:spPr bwMode="auto">
            <a:xfrm>
              <a:off x="2837913" y="4698056"/>
              <a:ext cx="794316" cy="974361"/>
            </a:xfrm>
            <a:custGeom>
              <a:avLst/>
              <a:gdLst>
                <a:gd name="T0" fmla="*/ 0 w 675"/>
                <a:gd name="T1" fmla="*/ 828 h 828"/>
                <a:gd name="T2" fmla="*/ 0 w 675"/>
                <a:gd name="T3" fmla="*/ 244 h 828"/>
                <a:gd name="T4" fmla="*/ 675 w 675"/>
                <a:gd name="T5" fmla="*/ 0 h 828"/>
                <a:gd name="T6" fmla="*/ 0 w 675"/>
                <a:gd name="T7" fmla="*/ 828 h 828"/>
              </a:gdLst>
              <a:ahLst/>
              <a:cxnLst>
                <a:cxn ang="0">
                  <a:pos x="T0" y="T1"/>
                </a:cxn>
                <a:cxn ang="0">
                  <a:pos x="T2" y="T3"/>
                </a:cxn>
                <a:cxn ang="0">
                  <a:pos x="T4" y="T5"/>
                </a:cxn>
                <a:cxn ang="0">
                  <a:pos x="T6" y="T7"/>
                </a:cxn>
              </a:cxnLst>
              <a:rect l="0" t="0" r="r" b="b"/>
              <a:pathLst>
                <a:path w="675" h="828">
                  <a:moveTo>
                    <a:pt x="0" y="828"/>
                  </a:moveTo>
                  <a:lnTo>
                    <a:pt x="0" y="244"/>
                  </a:lnTo>
                  <a:lnTo>
                    <a:pt x="675" y="0"/>
                  </a:lnTo>
                  <a:lnTo>
                    <a:pt x="0" y="828"/>
                  </a:lnTo>
                  <a:close/>
                </a:path>
              </a:pathLst>
            </a:custGeom>
            <a:solidFill>
              <a:srgbClr val="7C7ADF"/>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sp>
          <p:nvSpPr>
            <p:cNvPr id="38" name="Freeform 16">
              <a:extLst>
                <a:ext uri="{FF2B5EF4-FFF2-40B4-BE49-F238E27FC236}">
                  <a16:creationId xmlns:a16="http://schemas.microsoft.com/office/drawing/2014/main" id="{E3519088-5DEB-4D0B-9CE2-482BCF677A64}"/>
                </a:ext>
              </a:extLst>
            </p:cNvPr>
            <p:cNvSpPr>
              <a:spLocks/>
            </p:cNvSpPr>
            <p:nvPr/>
          </p:nvSpPr>
          <p:spPr bwMode="auto">
            <a:xfrm>
              <a:off x="2043597" y="4698056"/>
              <a:ext cx="794316" cy="974361"/>
            </a:xfrm>
            <a:custGeom>
              <a:avLst/>
              <a:gdLst>
                <a:gd name="T0" fmla="*/ 675 w 675"/>
                <a:gd name="T1" fmla="*/ 828 h 828"/>
                <a:gd name="T2" fmla="*/ 675 w 675"/>
                <a:gd name="T3" fmla="*/ 244 h 828"/>
                <a:gd name="T4" fmla="*/ 0 w 675"/>
                <a:gd name="T5" fmla="*/ 0 h 828"/>
                <a:gd name="T6" fmla="*/ 675 w 675"/>
                <a:gd name="T7" fmla="*/ 828 h 828"/>
              </a:gdLst>
              <a:ahLst/>
              <a:cxnLst>
                <a:cxn ang="0">
                  <a:pos x="T0" y="T1"/>
                </a:cxn>
                <a:cxn ang="0">
                  <a:pos x="T2" y="T3"/>
                </a:cxn>
                <a:cxn ang="0">
                  <a:pos x="T4" y="T5"/>
                </a:cxn>
                <a:cxn ang="0">
                  <a:pos x="T6" y="T7"/>
                </a:cxn>
              </a:cxnLst>
              <a:rect l="0" t="0" r="r" b="b"/>
              <a:pathLst>
                <a:path w="675" h="828">
                  <a:moveTo>
                    <a:pt x="675" y="828"/>
                  </a:moveTo>
                  <a:lnTo>
                    <a:pt x="675" y="244"/>
                  </a:lnTo>
                  <a:lnTo>
                    <a:pt x="0" y="0"/>
                  </a:lnTo>
                  <a:lnTo>
                    <a:pt x="675" y="828"/>
                  </a:lnTo>
                  <a:close/>
                </a:path>
              </a:pathLst>
            </a:custGeom>
            <a:solidFill>
              <a:srgbClr val="4F4EC6"/>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grpSp>
    </p:spTree>
    <p:extLst>
      <p:ext uri="{BB962C8B-B14F-4D97-AF65-F5344CB8AC3E}">
        <p14:creationId xmlns:p14="http://schemas.microsoft.com/office/powerpoint/2010/main" val="109567155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a:extLst>
              <a:ext uri="{FF2B5EF4-FFF2-40B4-BE49-F238E27FC236}">
                <a16:creationId xmlns:a16="http://schemas.microsoft.com/office/drawing/2014/main" id="{BF3EF850-0153-4179-8F1F-4067038FA797}"/>
              </a:ext>
            </a:extLst>
          </p:cNvPr>
          <p:cNvSpPr txBox="1"/>
          <p:nvPr/>
        </p:nvSpPr>
        <p:spPr>
          <a:xfrm>
            <a:off x="995106" y="2909805"/>
            <a:ext cx="5092230" cy="954107"/>
          </a:xfrm>
          <a:prstGeom prst="rect">
            <a:avLst/>
          </a:prstGeom>
          <a:noFill/>
        </p:spPr>
        <p:txBody>
          <a:bodyPr wrap="square" rtlCol="0">
            <a:spAutoFit/>
          </a:bodyPr>
          <a:lstStyle/>
          <a:p>
            <a:r>
              <a:rPr lang="en-US" sz="2800" b="1">
                <a:solidFill>
                  <a:schemeClr val="bg1"/>
                </a:solidFill>
                <a:latin typeface="Poppins" panose="00000500000000000000" pitchFamily="2" charset="0"/>
                <a:cs typeface="Poppins" panose="00000500000000000000" pitchFamily="2" charset="0"/>
              </a:rPr>
              <a:t>Mockup Of Vintela Business Company</a:t>
            </a:r>
            <a:endParaRPr lang="en-ID" sz="2800" b="1" dirty="0">
              <a:solidFill>
                <a:schemeClr val="bg1"/>
              </a:solidFill>
              <a:latin typeface="Poppins" panose="00000500000000000000" pitchFamily="2" charset="0"/>
              <a:cs typeface="Poppins" panose="00000500000000000000" pitchFamily="2" charset="0"/>
            </a:endParaRPr>
          </a:p>
        </p:txBody>
      </p:sp>
      <p:sp>
        <p:nvSpPr>
          <p:cNvPr id="12" name="TextBox 11">
            <a:extLst>
              <a:ext uri="{FF2B5EF4-FFF2-40B4-BE49-F238E27FC236}">
                <a16:creationId xmlns:a16="http://schemas.microsoft.com/office/drawing/2014/main" id="{E1DD8FB3-6201-4139-B9E7-04577ED4FD95}"/>
              </a:ext>
            </a:extLst>
          </p:cNvPr>
          <p:cNvSpPr txBox="1"/>
          <p:nvPr/>
        </p:nvSpPr>
        <p:spPr>
          <a:xfrm>
            <a:off x="995107" y="2632806"/>
            <a:ext cx="1933543" cy="276999"/>
          </a:xfrm>
          <a:prstGeom prst="rect">
            <a:avLst/>
          </a:prstGeom>
          <a:noFill/>
        </p:spPr>
        <p:txBody>
          <a:bodyPr wrap="none" rtlCol="0">
            <a:spAutoFit/>
          </a:bodyPr>
          <a:lstStyle/>
          <a:p>
            <a:r>
              <a:rPr lang="en-US" sz="1200" b="1" spc="200">
                <a:solidFill>
                  <a:schemeClr val="bg1"/>
                </a:solidFill>
                <a:latin typeface="Poppins SemiBold" panose="00000700000000000000" pitchFamily="2" charset="0"/>
                <a:ea typeface="Open Sans" panose="020B0606030504020204" pitchFamily="34" charset="0"/>
                <a:cs typeface="Poppins SemiBold" panose="00000700000000000000" pitchFamily="2" charset="0"/>
              </a:rPr>
              <a:t>Desktop of Vintel</a:t>
            </a:r>
          </a:p>
        </p:txBody>
      </p:sp>
      <p:sp>
        <p:nvSpPr>
          <p:cNvPr id="14" name="Rectangle 13">
            <a:extLst>
              <a:ext uri="{FF2B5EF4-FFF2-40B4-BE49-F238E27FC236}">
                <a16:creationId xmlns:a16="http://schemas.microsoft.com/office/drawing/2014/main" id="{8817FFA6-1D39-45FB-9CB4-93180A07F44B}"/>
              </a:ext>
            </a:extLst>
          </p:cNvPr>
          <p:cNvSpPr/>
          <p:nvPr/>
        </p:nvSpPr>
        <p:spPr>
          <a:xfrm>
            <a:off x="995105" y="3953307"/>
            <a:ext cx="4166538" cy="791050"/>
          </a:xfrm>
          <a:prstGeom prst="rect">
            <a:avLst/>
          </a:prstGeom>
        </p:spPr>
        <p:txBody>
          <a:bodyPr wrap="square">
            <a:spAutoFit/>
          </a:bodyPr>
          <a:lstStyle/>
          <a:p>
            <a:pPr algn="just">
              <a:lnSpc>
                <a:spcPct val="150000"/>
              </a:lnSpc>
            </a:pPr>
            <a:r>
              <a:rPr lang="en-US" sz="1050" b="1">
                <a:solidFill>
                  <a:schemeClr val="bg1">
                    <a:lumMod val="95000"/>
                  </a:schemeClr>
                </a:solidFill>
                <a:latin typeface="Muli" pitchFamily="2" charset="0"/>
                <a:ea typeface="Open Sans" panose="020B0606030504020204" pitchFamily="34" charset="0"/>
                <a:cs typeface="Open Sans" panose="020B0606030504020204" pitchFamily="34" charset="0"/>
              </a:rPr>
              <a:t>At vero eos </a:t>
            </a:r>
            <a:r>
              <a:rPr lang="en-US" sz="1050">
                <a:solidFill>
                  <a:schemeClr val="bg1">
                    <a:lumMod val="95000"/>
                  </a:schemeClr>
                </a:solidFill>
                <a:latin typeface="Muli" pitchFamily="2" charset="0"/>
                <a:ea typeface="Open Sans" panose="020B0606030504020204" pitchFamily="34" charset="0"/>
                <a:cs typeface="Open Sans" panose="020B0606030504020204" pitchFamily="34" charset="0"/>
              </a:rPr>
              <a:t>et accusamus et iusto odio dignissimos ducim blanditiis. ise praesentium voluptatum deleatque corrupti quos dolores et quas et molestias excepturi sint occaecati ducim.</a:t>
            </a:r>
          </a:p>
        </p:txBody>
      </p:sp>
      <p:sp>
        <p:nvSpPr>
          <p:cNvPr id="15" name="TextBox 14">
            <a:extLst>
              <a:ext uri="{FF2B5EF4-FFF2-40B4-BE49-F238E27FC236}">
                <a16:creationId xmlns:a16="http://schemas.microsoft.com/office/drawing/2014/main" id="{EB9F94CB-9238-46D0-9359-946E26B99736}"/>
              </a:ext>
            </a:extLst>
          </p:cNvPr>
          <p:cNvSpPr txBox="1"/>
          <p:nvPr/>
        </p:nvSpPr>
        <p:spPr>
          <a:xfrm>
            <a:off x="1039743" y="4955698"/>
            <a:ext cx="1466845" cy="327392"/>
          </a:xfrm>
          <a:prstGeom prst="hexagon">
            <a:avLst/>
          </a:prstGeom>
          <a:solidFill>
            <a:srgbClr val="7C7ADF"/>
          </a:solidFill>
        </p:spPr>
        <p:txBody>
          <a:bodyPr wrap="none" rtlCol="0">
            <a:spAutoFit/>
          </a:bodyPr>
          <a:lstStyle/>
          <a:p>
            <a:r>
              <a:rPr lang="en-US" sz="1100" b="1" spc="200">
                <a:solidFill>
                  <a:schemeClr val="bg1">
                    <a:lumMod val="95000"/>
                  </a:schemeClr>
                </a:solidFill>
                <a:latin typeface="Poppins SemiBold" panose="00000700000000000000" pitchFamily="2" charset="0"/>
                <a:ea typeface="Open Sans" panose="020B0606030504020204" pitchFamily="34" charset="0"/>
                <a:cs typeface="Poppins SemiBold" panose="00000700000000000000" pitchFamily="2" charset="0"/>
              </a:rPr>
              <a:t>Read More</a:t>
            </a:r>
          </a:p>
        </p:txBody>
      </p:sp>
      <p:sp>
        <p:nvSpPr>
          <p:cNvPr id="16" name="TextBox 15">
            <a:extLst>
              <a:ext uri="{FF2B5EF4-FFF2-40B4-BE49-F238E27FC236}">
                <a16:creationId xmlns:a16="http://schemas.microsoft.com/office/drawing/2014/main" id="{28BF68EA-EA20-4854-9176-BE595428A4E9}"/>
              </a:ext>
            </a:extLst>
          </p:cNvPr>
          <p:cNvSpPr txBox="1"/>
          <p:nvPr/>
        </p:nvSpPr>
        <p:spPr>
          <a:xfrm>
            <a:off x="3835104" y="4955698"/>
            <a:ext cx="1328426" cy="327392"/>
          </a:xfrm>
          <a:prstGeom prst="hexagon">
            <a:avLst/>
          </a:prstGeom>
          <a:noFill/>
          <a:ln>
            <a:solidFill>
              <a:schemeClr val="bg1"/>
            </a:solidFill>
          </a:ln>
        </p:spPr>
        <p:txBody>
          <a:bodyPr wrap="none" rtlCol="0">
            <a:spAutoFit/>
          </a:bodyPr>
          <a:lstStyle/>
          <a:p>
            <a:r>
              <a:rPr lang="en-US" sz="1100" b="1" spc="200">
                <a:solidFill>
                  <a:schemeClr val="bg1"/>
                </a:solidFill>
                <a:latin typeface="Poppins SemiBold" panose="00000700000000000000" pitchFamily="2" charset="0"/>
                <a:ea typeface="Open Sans" panose="020B0606030504020204" pitchFamily="34" charset="0"/>
                <a:cs typeface="Poppins SemiBold" panose="00000700000000000000" pitchFamily="2" charset="0"/>
              </a:rPr>
              <a:t>Next Now</a:t>
            </a:r>
          </a:p>
        </p:txBody>
      </p:sp>
      <p:grpSp>
        <p:nvGrpSpPr>
          <p:cNvPr id="17" name="Group 16">
            <a:extLst>
              <a:ext uri="{FF2B5EF4-FFF2-40B4-BE49-F238E27FC236}">
                <a16:creationId xmlns:a16="http://schemas.microsoft.com/office/drawing/2014/main" id="{4A45853A-AEF9-45EB-8EC7-B74D8C2E92DE}"/>
              </a:ext>
            </a:extLst>
          </p:cNvPr>
          <p:cNvGrpSpPr/>
          <p:nvPr/>
        </p:nvGrpSpPr>
        <p:grpSpPr>
          <a:xfrm rot="19159483" flipH="1">
            <a:off x="2325498" y="952326"/>
            <a:ext cx="719856" cy="986998"/>
            <a:chOff x="2043597" y="4413279"/>
            <a:chExt cx="1588632" cy="1259138"/>
          </a:xfrm>
          <a:effectLst>
            <a:outerShdw blurRad="228600" dist="431800" dir="2700000" algn="tl" rotWithShape="0">
              <a:prstClr val="black">
                <a:alpha val="17000"/>
              </a:prstClr>
            </a:outerShdw>
          </a:effectLst>
        </p:grpSpPr>
        <p:sp>
          <p:nvSpPr>
            <p:cNvPr id="18" name="Freeform 13">
              <a:extLst>
                <a:ext uri="{FF2B5EF4-FFF2-40B4-BE49-F238E27FC236}">
                  <a16:creationId xmlns:a16="http://schemas.microsoft.com/office/drawing/2014/main" id="{423F77D7-B324-43C9-94DB-0668A42032EB}"/>
                </a:ext>
              </a:extLst>
            </p:cNvPr>
            <p:cNvSpPr>
              <a:spLocks/>
            </p:cNvSpPr>
            <p:nvPr/>
          </p:nvSpPr>
          <p:spPr bwMode="auto">
            <a:xfrm>
              <a:off x="2043597" y="4413279"/>
              <a:ext cx="1588632" cy="571907"/>
            </a:xfrm>
            <a:custGeom>
              <a:avLst/>
              <a:gdLst>
                <a:gd name="T0" fmla="*/ 675 w 1350"/>
                <a:gd name="T1" fmla="*/ 486 h 486"/>
                <a:gd name="T2" fmla="*/ 0 w 1350"/>
                <a:gd name="T3" fmla="*/ 242 h 486"/>
                <a:gd name="T4" fmla="*/ 675 w 1350"/>
                <a:gd name="T5" fmla="*/ 0 h 486"/>
                <a:gd name="T6" fmla="*/ 1350 w 1350"/>
                <a:gd name="T7" fmla="*/ 242 h 486"/>
                <a:gd name="T8" fmla="*/ 675 w 1350"/>
                <a:gd name="T9" fmla="*/ 486 h 486"/>
              </a:gdLst>
              <a:ahLst/>
              <a:cxnLst>
                <a:cxn ang="0">
                  <a:pos x="T0" y="T1"/>
                </a:cxn>
                <a:cxn ang="0">
                  <a:pos x="T2" y="T3"/>
                </a:cxn>
                <a:cxn ang="0">
                  <a:pos x="T4" y="T5"/>
                </a:cxn>
                <a:cxn ang="0">
                  <a:pos x="T6" y="T7"/>
                </a:cxn>
                <a:cxn ang="0">
                  <a:pos x="T8" y="T9"/>
                </a:cxn>
              </a:cxnLst>
              <a:rect l="0" t="0" r="r" b="b"/>
              <a:pathLst>
                <a:path w="1350" h="486">
                  <a:moveTo>
                    <a:pt x="675" y="486"/>
                  </a:moveTo>
                  <a:lnTo>
                    <a:pt x="0" y="242"/>
                  </a:lnTo>
                  <a:lnTo>
                    <a:pt x="675" y="0"/>
                  </a:lnTo>
                  <a:lnTo>
                    <a:pt x="1350" y="242"/>
                  </a:lnTo>
                  <a:lnTo>
                    <a:pt x="675" y="486"/>
                  </a:lnTo>
                  <a:close/>
                </a:path>
              </a:pathLst>
            </a:custGeom>
            <a:solidFill>
              <a:srgbClr val="32329A"/>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sp>
          <p:nvSpPr>
            <p:cNvPr id="19" name="Freeform 15">
              <a:extLst>
                <a:ext uri="{FF2B5EF4-FFF2-40B4-BE49-F238E27FC236}">
                  <a16:creationId xmlns:a16="http://schemas.microsoft.com/office/drawing/2014/main" id="{DCD76180-06A8-47FB-AFEF-F660450FFDCC}"/>
                </a:ext>
              </a:extLst>
            </p:cNvPr>
            <p:cNvSpPr>
              <a:spLocks/>
            </p:cNvSpPr>
            <p:nvPr/>
          </p:nvSpPr>
          <p:spPr bwMode="auto">
            <a:xfrm>
              <a:off x="2837913" y="4698056"/>
              <a:ext cx="794316" cy="974361"/>
            </a:xfrm>
            <a:custGeom>
              <a:avLst/>
              <a:gdLst>
                <a:gd name="T0" fmla="*/ 0 w 675"/>
                <a:gd name="T1" fmla="*/ 828 h 828"/>
                <a:gd name="T2" fmla="*/ 0 w 675"/>
                <a:gd name="T3" fmla="*/ 244 h 828"/>
                <a:gd name="T4" fmla="*/ 675 w 675"/>
                <a:gd name="T5" fmla="*/ 0 h 828"/>
                <a:gd name="T6" fmla="*/ 0 w 675"/>
                <a:gd name="T7" fmla="*/ 828 h 828"/>
              </a:gdLst>
              <a:ahLst/>
              <a:cxnLst>
                <a:cxn ang="0">
                  <a:pos x="T0" y="T1"/>
                </a:cxn>
                <a:cxn ang="0">
                  <a:pos x="T2" y="T3"/>
                </a:cxn>
                <a:cxn ang="0">
                  <a:pos x="T4" y="T5"/>
                </a:cxn>
                <a:cxn ang="0">
                  <a:pos x="T6" y="T7"/>
                </a:cxn>
              </a:cxnLst>
              <a:rect l="0" t="0" r="r" b="b"/>
              <a:pathLst>
                <a:path w="675" h="828">
                  <a:moveTo>
                    <a:pt x="0" y="828"/>
                  </a:moveTo>
                  <a:lnTo>
                    <a:pt x="0" y="244"/>
                  </a:lnTo>
                  <a:lnTo>
                    <a:pt x="675" y="0"/>
                  </a:lnTo>
                  <a:lnTo>
                    <a:pt x="0" y="828"/>
                  </a:lnTo>
                  <a:close/>
                </a:path>
              </a:pathLst>
            </a:custGeom>
            <a:solidFill>
              <a:srgbClr val="7C7ADF"/>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sp>
          <p:nvSpPr>
            <p:cNvPr id="20" name="Freeform 16">
              <a:extLst>
                <a:ext uri="{FF2B5EF4-FFF2-40B4-BE49-F238E27FC236}">
                  <a16:creationId xmlns:a16="http://schemas.microsoft.com/office/drawing/2014/main" id="{2014E3F2-9635-400E-876D-D0D73A0197F2}"/>
                </a:ext>
              </a:extLst>
            </p:cNvPr>
            <p:cNvSpPr>
              <a:spLocks/>
            </p:cNvSpPr>
            <p:nvPr/>
          </p:nvSpPr>
          <p:spPr bwMode="auto">
            <a:xfrm>
              <a:off x="2043597" y="4698056"/>
              <a:ext cx="794316" cy="974361"/>
            </a:xfrm>
            <a:custGeom>
              <a:avLst/>
              <a:gdLst>
                <a:gd name="T0" fmla="*/ 675 w 675"/>
                <a:gd name="T1" fmla="*/ 828 h 828"/>
                <a:gd name="T2" fmla="*/ 675 w 675"/>
                <a:gd name="T3" fmla="*/ 244 h 828"/>
                <a:gd name="T4" fmla="*/ 0 w 675"/>
                <a:gd name="T5" fmla="*/ 0 h 828"/>
                <a:gd name="T6" fmla="*/ 675 w 675"/>
                <a:gd name="T7" fmla="*/ 828 h 828"/>
              </a:gdLst>
              <a:ahLst/>
              <a:cxnLst>
                <a:cxn ang="0">
                  <a:pos x="T0" y="T1"/>
                </a:cxn>
                <a:cxn ang="0">
                  <a:pos x="T2" y="T3"/>
                </a:cxn>
                <a:cxn ang="0">
                  <a:pos x="T4" y="T5"/>
                </a:cxn>
                <a:cxn ang="0">
                  <a:pos x="T6" y="T7"/>
                </a:cxn>
              </a:cxnLst>
              <a:rect l="0" t="0" r="r" b="b"/>
              <a:pathLst>
                <a:path w="675" h="828">
                  <a:moveTo>
                    <a:pt x="675" y="828"/>
                  </a:moveTo>
                  <a:lnTo>
                    <a:pt x="675" y="244"/>
                  </a:lnTo>
                  <a:lnTo>
                    <a:pt x="0" y="0"/>
                  </a:lnTo>
                  <a:lnTo>
                    <a:pt x="675" y="828"/>
                  </a:lnTo>
                  <a:close/>
                </a:path>
              </a:pathLst>
            </a:custGeom>
            <a:solidFill>
              <a:srgbClr val="4F4EC6"/>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grpSp>
      <p:grpSp>
        <p:nvGrpSpPr>
          <p:cNvPr id="21" name="Group 20">
            <a:extLst>
              <a:ext uri="{FF2B5EF4-FFF2-40B4-BE49-F238E27FC236}">
                <a16:creationId xmlns:a16="http://schemas.microsoft.com/office/drawing/2014/main" id="{ACD0F7B6-54BF-4C26-8F1C-675C07B497DB}"/>
              </a:ext>
            </a:extLst>
          </p:cNvPr>
          <p:cNvGrpSpPr/>
          <p:nvPr/>
        </p:nvGrpSpPr>
        <p:grpSpPr>
          <a:xfrm rot="12809295">
            <a:off x="4965294" y="5663262"/>
            <a:ext cx="631953" cy="866473"/>
            <a:chOff x="2043597" y="4413279"/>
            <a:chExt cx="1588632" cy="1259138"/>
          </a:xfrm>
          <a:effectLst>
            <a:outerShdw blurRad="228600" dist="431800" dir="2700000" algn="tl" rotWithShape="0">
              <a:prstClr val="black">
                <a:alpha val="17000"/>
              </a:prstClr>
            </a:outerShdw>
          </a:effectLst>
        </p:grpSpPr>
        <p:sp>
          <p:nvSpPr>
            <p:cNvPr id="22" name="Freeform 13">
              <a:extLst>
                <a:ext uri="{FF2B5EF4-FFF2-40B4-BE49-F238E27FC236}">
                  <a16:creationId xmlns:a16="http://schemas.microsoft.com/office/drawing/2014/main" id="{AE2D34C0-A5AB-4322-9A4C-7B423D2FBFE9}"/>
                </a:ext>
              </a:extLst>
            </p:cNvPr>
            <p:cNvSpPr>
              <a:spLocks/>
            </p:cNvSpPr>
            <p:nvPr/>
          </p:nvSpPr>
          <p:spPr bwMode="auto">
            <a:xfrm>
              <a:off x="2043597" y="4413279"/>
              <a:ext cx="1588632" cy="571907"/>
            </a:xfrm>
            <a:custGeom>
              <a:avLst/>
              <a:gdLst>
                <a:gd name="T0" fmla="*/ 675 w 1350"/>
                <a:gd name="T1" fmla="*/ 486 h 486"/>
                <a:gd name="T2" fmla="*/ 0 w 1350"/>
                <a:gd name="T3" fmla="*/ 242 h 486"/>
                <a:gd name="T4" fmla="*/ 675 w 1350"/>
                <a:gd name="T5" fmla="*/ 0 h 486"/>
                <a:gd name="T6" fmla="*/ 1350 w 1350"/>
                <a:gd name="T7" fmla="*/ 242 h 486"/>
                <a:gd name="T8" fmla="*/ 675 w 1350"/>
                <a:gd name="T9" fmla="*/ 486 h 486"/>
              </a:gdLst>
              <a:ahLst/>
              <a:cxnLst>
                <a:cxn ang="0">
                  <a:pos x="T0" y="T1"/>
                </a:cxn>
                <a:cxn ang="0">
                  <a:pos x="T2" y="T3"/>
                </a:cxn>
                <a:cxn ang="0">
                  <a:pos x="T4" y="T5"/>
                </a:cxn>
                <a:cxn ang="0">
                  <a:pos x="T6" y="T7"/>
                </a:cxn>
                <a:cxn ang="0">
                  <a:pos x="T8" y="T9"/>
                </a:cxn>
              </a:cxnLst>
              <a:rect l="0" t="0" r="r" b="b"/>
              <a:pathLst>
                <a:path w="1350" h="486">
                  <a:moveTo>
                    <a:pt x="675" y="486"/>
                  </a:moveTo>
                  <a:lnTo>
                    <a:pt x="0" y="242"/>
                  </a:lnTo>
                  <a:lnTo>
                    <a:pt x="675" y="0"/>
                  </a:lnTo>
                  <a:lnTo>
                    <a:pt x="1350" y="242"/>
                  </a:lnTo>
                  <a:lnTo>
                    <a:pt x="675" y="486"/>
                  </a:lnTo>
                  <a:close/>
                </a:path>
              </a:pathLst>
            </a:custGeom>
            <a:solidFill>
              <a:srgbClr val="7A06AE"/>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sp>
          <p:nvSpPr>
            <p:cNvPr id="23" name="Freeform 15">
              <a:extLst>
                <a:ext uri="{FF2B5EF4-FFF2-40B4-BE49-F238E27FC236}">
                  <a16:creationId xmlns:a16="http://schemas.microsoft.com/office/drawing/2014/main" id="{37F636FB-8935-4642-9546-87F740D555DD}"/>
                </a:ext>
              </a:extLst>
            </p:cNvPr>
            <p:cNvSpPr>
              <a:spLocks/>
            </p:cNvSpPr>
            <p:nvPr/>
          </p:nvSpPr>
          <p:spPr bwMode="auto">
            <a:xfrm>
              <a:off x="2837913" y="4698056"/>
              <a:ext cx="794316" cy="974361"/>
            </a:xfrm>
            <a:custGeom>
              <a:avLst/>
              <a:gdLst>
                <a:gd name="T0" fmla="*/ 0 w 675"/>
                <a:gd name="T1" fmla="*/ 828 h 828"/>
                <a:gd name="T2" fmla="*/ 0 w 675"/>
                <a:gd name="T3" fmla="*/ 244 h 828"/>
                <a:gd name="T4" fmla="*/ 675 w 675"/>
                <a:gd name="T5" fmla="*/ 0 h 828"/>
                <a:gd name="T6" fmla="*/ 0 w 675"/>
                <a:gd name="T7" fmla="*/ 828 h 828"/>
              </a:gdLst>
              <a:ahLst/>
              <a:cxnLst>
                <a:cxn ang="0">
                  <a:pos x="T0" y="T1"/>
                </a:cxn>
                <a:cxn ang="0">
                  <a:pos x="T2" y="T3"/>
                </a:cxn>
                <a:cxn ang="0">
                  <a:pos x="T4" y="T5"/>
                </a:cxn>
                <a:cxn ang="0">
                  <a:pos x="T6" y="T7"/>
                </a:cxn>
              </a:cxnLst>
              <a:rect l="0" t="0" r="r" b="b"/>
              <a:pathLst>
                <a:path w="675" h="828">
                  <a:moveTo>
                    <a:pt x="0" y="828"/>
                  </a:moveTo>
                  <a:lnTo>
                    <a:pt x="0" y="244"/>
                  </a:lnTo>
                  <a:lnTo>
                    <a:pt x="675" y="0"/>
                  </a:lnTo>
                  <a:lnTo>
                    <a:pt x="0" y="828"/>
                  </a:lnTo>
                  <a:close/>
                </a:path>
              </a:pathLst>
            </a:custGeom>
            <a:solidFill>
              <a:srgbClr val="C144FA"/>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sp>
          <p:nvSpPr>
            <p:cNvPr id="24" name="Freeform 16">
              <a:extLst>
                <a:ext uri="{FF2B5EF4-FFF2-40B4-BE49-F238E27FC236}">
                  <a16:creationId xmlns:a16="http://schemas.microsoft.com/office/drawing/2014/main" id="{FE789209-D37F-42B4-A6F2-9491FEBCE482}"/>
                </a:ext>
              </a:extLst>
            </p:cNvPr>
            <p:cNvSpPr>
              <a:spLocks/>
            </p:cNvSpPr>
            <p:nvPr/>
          </p:nvSpPr>
          <p:spPr bwMode="auto">
            <a:xfrm>
              <a:off x="2043597" y="4698056"/>
              <a:ext cx="794316" cy="974361"/>
            </a:xfrm>
            <a:custGeom>
              <a:avLst/>
              <a:gdLst>
                <a:gd name="T0" fmla="*/ 675 w 675"/>
                <a:gd name="T1" fmla="*/ 828 h 828"/>
                <a:gd name="T2" fmla="*/ 675 w 675"/>
                <a:gd name="T3" fmla="*/ 244 h 828"/>
                <a:gd name="T4" fmla="*/ 0 w 675"/>
                <a:gd name="T5" fmla="*/ 0 h 828"/>
                <a:gd name="T6" fmla="*/ 675 w 675"/>
                <a:gd name="T7" fmla="*/ 828 h 828"/>
              </a:gdLst>
              <a:ahLst/>
              <a:cxnLst>
                <a:cxn ang="0">
                  <a:pos x="T0" y="T1"/>
                </a:cxn>
                <a:cxn ang="0">
                  <a:pos x="T2" y="T3"/>
                </a:cxn>
                <a:cxn ang="0">
                  <a:pos x="T4" y="T5"/>
                </a:cxn>
                <a:cxn ang="0">
                  <a:pos x="T6" y="T7"/>
                </a:cxn>
              </a:cxnLst>
              <a:rect l="0" t="0" r="r" b="b"/>
              <a:pathLst>
                <a:path w="675" h="828">
                  <a:moveTo>
                    <a:pt x="675" y="828"/>
                  </a:moveTo>
                  <a:lnTo>
                    <a:pt x="675" y="244"/>
                  </a:lnTo>
                  <a:lnTo>
                    <a:pt x="0" y="0"/>
                  </a:lnTo>
                  <a:lnTo>
                    <a:pt x="675" y="828"/>
                  </a:lnTo>
                  <a:close/>
                </a:path>
              </a:pathLst>
            </a:custGeom>
            <a:solidFill>
              <a:srgbClr val="AF12F7"/>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grpSp>
      <p:sp>
        <p:nvSpPr>
          <p:cNvPr id="26" name="TextBox 25">
            <a:extLst>
              <a:ext uri="{FF2B5EF4-FFF2-40B4-BE49-F238E27FC236}">
                <a16:creationId xmlns:a16="http://schemas.microsoft.com/office/drawing/2014/main" id="{982E0A46-E39E-4BD8-BEA9-DAF16620B43B}"/>
              </a:ext>
            </a:extLst>
          </p:cNvPr>
          <p:cNvSpPr txBox="1"/>
          <p:nvPr/>
        </p:nvSpPr>
        <p:spPr>
          <a:xfrm>
            <a:off x="8363562" y="497956"/>
            <a:ext cx="3090911" cy="261610"/>
          </a:xfrm>
          <a:prstGeom prst="rect">
            <a:avLst/>
          </a:prstGeom>
          <a:noFill/>
        </p:spPr>
        <p:txBody>
          <a:bodyPr wrap="none" rtlCol="0">
            <a:spAutoFit/>
          </a:bodyPr>
          <a:lstStyle/>
          <a:p>
            <a:r>
              <a:rPr lang="en-US" sz="1100" spc="200">
                <a:solidFill>
                  <a:schemeClr val="bg1"/>
                </a:solidFill>
                <a:latin typeface="Poppins Light" panose="00000400000000000000" pitchFamily="2" charset="0"/>
                <a:ea typeface="Open Sans" panose="020B0606030504020204" pitchFamily="34" charset="0"/>
                <a:cs typeface="Poppins Light" panose="00000400000000000000" pitchFamily="2" charset="0"/>
              </a:rPr>
              <a:t>@Presented By: </a:t>
            </a:r>
            <a:r>
              <a:rPr lang="en-US" sz="1100" b="1" spc="200">
                <a:solidFill>
                  <a:schemeClr val="bg1"/>
                </a:solidFill>
                <a:latin typeface="Poppins Light" panose="00000400000000000000" pitchFamily="2" charset="0"/>
                <a:ea typeface="Open Sans" panose="020B0606030504020204" pitchFamily="34" charset="0"/>
                <a:cs typeface="Poppins Light" panose="00000400000000000000" pitchFamily="2" charset="0"/>
              </a:rPr>
              <a:t>Yumnacreative</a:t>
            </a:r>
          </a:p>
        </p:txBody>
      </p:sp>
      <p:sp>
        <p:nvSpPr>
          <p:cNvPr id="37" name="Picture Placeholder 36">
            <a:extLst>
              <a:ext uri="{FF2B5EF4-FFF2-40B4-BE49-F238E27FC236}">
                <a16:creationId xmlns:a16="http://schemas.microsoft.com/office/drawing/2014/main" id="{61CDCF51-0D2B-48D2-A244-1D0750318492}"/>
              </a:ext>
            </a:extLst>
          </p:cNvPr>
          <p:cNvSpPr>
            <a:spLocks noGrp="1"/>
          </p:cNvSpPr>
          <p:nvPr>
            <p:ph type="pic" sz="quarter" idx="22"/>
          </p:nvPr>
        </p:nvSpPr>
        <p:spPr/>
      </p:sp>
      <p:grpSp>
        <p:nvGrpSpPr>
          <p:cNvPr id="32" name="Group 31">
            <a:extLst>
              <a:ext uri="{FF2B5EF4-FFF2-40B4-BE49-F238E27FC236}">
                <a16:creationId xmlns:a16="http://schemas.microsoft.com/office/drawing/2014/main" id="{90DAFCB3-6B0E-4263-AB2F-6ECA848A3FE8}"/>
              </a:ext>
            </a:extLst>
          </p:cNvPr>
          <p:cNvGrpSpPr/>
          <p:nvPr/>
        </p:nvGrpSpPr>
        <p:grpSpPr>
          <a:xfrm rot="2705160">
            <a:off x="6541820" y="1336277"/>
            <a:ext cx="1133925" cy="1554729"/>
            <a:chOff x="2043597" y="4413279"/>
            <a:chExt cx="1588632" cy="1259138"/>
          </a:xfrm>
          <a:effectLst>
            <a:outerShdw blurRad="228600" dist="431800" dir="2700000" algn="tl" rotWithShape="0">
              <a:prstClr val="black">
                <a:alpha val="17000"/>
              </a:prstClr>
            </a:outerShdw>
          </a:effectLst>
        </p:grpSpPr>
        <p:sp>
          <p:nvSpPr>
            <p:cNvPr id="33" name="Freeform 13">
              <a:extLst>
                <a:ext uri="{FF2B5EF4-FFF2-40B4-BE49-F238E27FC236}">
                  <a16:creationId xmlns:a16="http://schemas.microsoft.com/office/drawing/2014/main" id="{717AEAB2-6957-412D-854E-35DD9126FE01}"/>
                </a:ext>
              </a:extLst>
            </p:cNvPr>
            <p:cNvSpPr>
              <a:spLocks/>
            </p:cNvSpPr>
            <p:nvPr/>
          </p:nvSpPr>
          <p:spPr bwMode="auto">
            <a:xfrm>
              <a:off x="2043597" y="4413279"/>
              <a:ext cx="1588632" cy="571907"/>
            </a:xfrm>
            <a:custGeom>
              <a:avLst/>
              <a:gdLst>
                <a:gd name="T0" fmla="*/ 675 w 1350"/>
                <a:gd name="T1" fmla="*/ 486 h 486"/>
                <a:gd name="T2" fmla="*/ 0 w 1350"/>
                <a:gd name="T3" fmla="*/ 242 h 486"/>
                <a:gd name="T4" fmla="*/ 675 w 1350"/>
                <a:gd name="T5" fmla="*/ 0 h 486"/>
                <a:gd name="T6" fmla="*/ 1350 w 1350"/>
                <a:gd name="T7" fmla="*/ 242 h 486"/>
                <a:gd name="T8" fmla="*/ 675 w 1350"/>
                <a:gd name="T9" fmla="*/ 486 h 486"/>
              </a:gdLst>
              <a:ahLst/>
              <a:cxnLst>
                <a:cxn ang="0">
                  <a:pos x="T0" y="T1"/>
                </a:cxn>
                <a:cxn ang="0">
                  <a:pos x="T2" y="T3"/>
                </a:cxn>
                <a:cxn ang="0">
                  <a:pos x="T4" y="T5"/>
                </a:cxn>
                <a:cxn ang="0">
                  <a:pos x="T6" y="T7"/>
                </a:cxn>
                <a:cxn ang="0">
                  <a:pos x="T8" y="T9"/>
                </a:cxn>
              </a:cxnLst>
              <a:rect l="0" t="0" r="r" b="b"/>
              <a:pathLst>
                <a:path w="1350" h="486">
                  <a:moveTo>
                    <a:pt x="675" y="486"/>
                  </a:moveTo>
                  <a:lnTo>
                    <a:pt x="0" y="242"/>
                  </a:lnTo>
                  <a:lnTo>
                    <a:pt x="675" y="0"/>
                  </a:lnTo>
                  <a:lnTo>
                    <a:pt x="1350" y="242"/>
                  </a:lnTo>
                  <a:lnTo>
                    <a:pt x="675" y="486"/>
                  </a:lnTo>
                  <a:close/>
                </a:path>
              </a:pathLst>
            </a:custGeom>
            <a:solidFill>
              <a:srgbClr val="7A06AE"/>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sp>
          <p:nvSpPr>
            <p:cNvPr id="34" name="Freeform 15">
              <a:extLst>
                <a:ext uri="{FF2B5EF4-FFF2-40B4-BE49-F238E27FC236}">
                  <a16:creationId xmlns:a16="http://schemas.microsoft.com/office/drawing/2014/main" id="{2D59FCF3-F595-4DDB-9002-C7C6F51B5C74}"/>
                </a:ext>
              </a:extLst>
            </p:cNvPr>
            <p:cNvSpPr>
              <a:spLocks/>
            </p:cNvSpPr>
            <p:nvPr/>
          </p:nvSpPr>
          <p:spPr bwMode="auto">
            <a:xfrm>
              <a:off x="2837913" y="4698056"/>
              <a:ext cx="794316" cy="974361"/>
            </a:xfrm>
            <a:custGeom>
              <a:avLst/>
              <a:gdLst>
                <a:gd name="T0" fmla="*/ 0 w 675"/>
                <a:gd name="T1" fmla="*/ 828 h 828"/>
                <a:gd name="T2" fmla="*/ 0 w 675"/>
                <a:gd name="T3" fmla="*/ 244 h 828"/>
                <a:gd name="T4" fmla="*/ 675 w 675"/>
                <a:gd name="T5" fmla="*/ 0 h 828"/>
                <a:gd name="T6" fmla="*/ 0 w 675"/>
                <a:gd name="T7" fmla="*/ 828 h 828"/>
              </a:gdLst>
              <a:ahLst/>
              <a:cxnLst>
                <a:cxn ang="0">
                  <a:pos x="T0" y="T1"/>
                </a:cxn>
                <a:cxn ang="0">
                  <a:pos x="T2" y="T3"/>
                </a:cxn>
                <a:cxn ang="0">
                  <a:pos x="T4" y="T5"/>
                </a:cxn>
                <a:cxn ang="0">
                  <a:pos x="T6" y="T7"/>
                </a:cxn>
              </a:cxnLst>
              <a:rect l="0" t="0" r="r" b="b"/>
              <a:pathLst>
                <a:path w="675" h="828">
                  <a:moveTo>
                    <a:pt x="0" y="828"/>
                  </a:moveTo>
                  <a:lnTo>
                    <a:pt x="0" y="244"/>
                  </a:lnTo>
                  <a:lnTo>
                    <a:pt x="675" y="0"/>
                  </a:lnTo>
                  <a:lnTo>
                    <a:pt x="0" y="828"/>
                  </a:lnTo>
                  <a:close/>
                </a:path>
              </a:pathLst>
            </a:custGeom>
            <a:solidFill>
              <a:srgbClr val="C144FA"/>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sp>
          <p:nvSpPr>
            <p:cNvPr id="35" name="Freeform 16">
              <a:extLst>
                <a:ext uri="{FF2B5EF4-FFF2-40B4-BE49-F238E27FC236}">
                  <a16:creationId xmlns:a16="http://schemas.microsoft.com/office/drawing/2014/main" id="{DE6C2BB3-D5C8-482A-9BE7-A4F5FAEC8960}"/>
                </a:ext>
              </a:extLst>
            </p:cNvPr>
            <p:cNvSpPr>
              <a:spLocks/>
            </p:cNvSpPr>
            <p:nvPr/>
          </p:nvSpPr>
          <p:spPr bwMode="auto">
            <a:xfrm>
              <a:off x="2043597" y="4698056"/>
              <a:ext cx="794316" cy="974361"/>
            </a:xfrm>
            <a:custGeom>
              <a:avLst/>
              <a:gdLst>
                <a:gd name="T0" fmla="*/ 675 w 675"/>
                <a:gd name="T1" fmla="*/ 828 h 828"/>
                <a:gd name="T2" fmla="*/ 675 w 675"/>
                <a:gd name="T3" fmla="*/ 244 h 828"/>
                <a:gd name="T4" fmla="*/ 0 w 675"/>
                <a:gd name="T5" fmla="*/ 0 h 828"/>
                <a:gd name="T6" fmla="*/ 675 w 675"/>
                <a:gd name="T7" fmla="*/ 828 h 828"/>
              </a:gdLst>
              <a:ahLst/>
              <a:cxnLst>
                <a:cxn ang="0">
                  <a:pos x="T0" y="T1"/>
                </a:cxn>
                <a:cxn ang="0">
                  <a:pos x="T2" y="T3"/>
                </a:cxn>
                <a:cxn ang="0">
                  <a:pos x="T4" y="T5"/>
                </a:cxn>
                <a:cxn ang="0">
                  <a:pos x="T6" y="T7"/>
                </a:cxn>
              </a:cxnLst>
              <a:rect l="0" t="0" r="r" b="b"/>
              <a:pathLst>
                <a:path w="675" h="828">
                  <a:moveTo>
                    <a:pt x="675" y="828"/>
                  </a:moveTo>
                  <a:lnTo>
                    <a:pt x="675" y="244"/>
                  </a:lnTo>
                  <a:lnTo>
                    <a:pt x="0" y="0"/>
                  </a:lnTo>
                  <a:lnTo>
                    <a:pt x="675" y="828"/>
                  </a:lnTo>
                  <a:close/>
                </a:path>
              </a:pathLst>
            </a:custGeom>
            <a:solidFill>
              <a:srgbClr val="AF12F7"/>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grpSp>
    </p:spTree>
    <p:extLst>
      <p:ext uri="{BB962C8B-B14F-4D97-AF65-F5344CB8AC3E}">
        <p14:creationId xmlns:p14="http://schemas.microsoft.com/office/powerpoint/2010/main" val="424676292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FB2D1F27-407C-452F-A6C9-8AE13BB22A3B}"/>
              </a:ext>
            </a:extLst>
          </p:cNvPr>
          <p:cNvSpPr txBox="1"/>
          <p:nvPr/>
        </p:nvSpPr>
        <p:spPr>
          <a:xfrm>
            <a:off x="7422319" y="1477994"/>
            <a:ext cx="1961714" cy="523220"/>
          </a:xfrm>
          <a:prstGeom prst="rect">
            <a:avLst/>
          </a:prstGeom>
          <a:noFill/>
        </p:spPr>
        <p:txBody>
          <a:bodyPr wrap="square" rtlCol="0">
            <a:spAutoFit/>
          </a:bodyPr>
          <a:lstStyle/>
          <a:p>
            <a:r>
              <a:rPr lang="en-US" sz="2800" b="1">
                <a:solidFill>
                  <a:srgbClr val="7C7ADF"/>
                </a:solidFill>
                <a:latin typeface="Poppins" panose="00000500000000000000" pitchFamily="2" charset="0"/>
                <a:cs typeface="Poppins" panose="00000500000000000000" pitchFamily="2" charset="0"/>
              </a:rPr>
              <a:t>245,000+</a:t>
            </a:r>
            <a:endParaRPr lang="en-ID" sz="2800" b="1" dirty="0">
              <a:solidFill>
                <a:srgbClr val="7C7ADF"/>
              </a:solidFill>
              <a:latin typeface="Poppins" panose="00000500000000000000" pitchFamily="2" charset="0"/>
              <a:cs typeface="Poppins" panose="00000500000000000000" pitchFamily="2" charset="0"/>
            </a:endParaRPr>
          </a:p>
        </p:txBody>
      </p:sp>
      <p:sp>
        <p:nvSpPr>
          <p:cNvPr id="11" name="TextBox 10">
            <a:extLst>
              <a:ext uri="{FF2B5EF4-FFF2-40B4-BE49-F238E27FC236}">
                <a16:creationId xmlns:a16="http://schemas.microsoft.com/office/drawing/2014/main" id="{9BEBF783-F8C3-4349-A3CE-A3D886287232}"/>
              </a:ext>
            </a:extLst>
          </p:cNvPr>
          <p:cNvSpPr txBox="1"/>
          <p:nvPr/>
        </p:nvSpPr>
        <p:spPr>
          <a:xfrm>
            <a:off x="7460018" y="1972978"/>
            <a:ext cx="543739" cy="261610"/>
          </a:xfrm>
          <a:prstGeom prst="rect">
            <a:avLst/>
          </a:prstGeom>
          <a:noFill/>
        </p:spPr>
        <p:txBody>
          <a:bodyPr wrap="none" rtlCol="0">
            <a:spAutoFit/>
          </a:bodyPr>
          <a:lstStyle/>
          <a:p>
            <a:r>
              <a:rPr lang="en-US" sz="1100" b="1" spc="200">
                <a:solidFill>
                  <a:schemeClr val="tx1">
                    <a:lumMod val="75000"/>
                    <a:lumOff val="25000"/>
                  </a:schemeClr>
                </a:solidFill>
                <a:latin typeface="Poppins SemiBold" panose="00000700000000000000" pitchFamily="2" charset="0"/>
                <a:ea typeface="Open Sans" panose="020B0606030504020204" pitchFamily="34" charset="0"/>
                <a:cs typeface="Poppins SemiBold" panose="00000700000000000000" pitchFamily="2" charset="0"/>
              </a:rPr>
              <a:t>USD</a:t>
            </a:r>
          </a:p>
        </p:txBody>
      </p:sp>
      <p:sp>
        <p:nvSpPr>
          <p:cNvPr id="13" name="Rectangle 12">
            <a:extLst>
              <a:ext uri="{FF2B5EF4-FFF2-40B4-BE49-F238E27FC236}">
                <a16:creationId xmlns:a16="http://schemas.microsoft.com/office/drawing/2014/main" id="{4732FB4F-4001-4AB4-A79B-C2EE3FF8B43E}"/>
              </a:ext>
            </a:extLst>
          </p:cNvPr>
          <p:cNvSpPr/>
          <p:nvPr/>
        </p:nvSpPr>
        <p:spPr>
          <a:xfrm>
            <a:off x="7731887" y="2103783"/>
            <a:ext cx="2983524" cy="548676"/>
          </a:xfrm>
          <a:prstGeom prst="rect">
            <a:avLst/>
          </a:prstGeom>
        </p:spPr>
        <p:txBody>
          <a:bodyPr wrap="square">
            <a:spAutoFit/>
          </a:bodyPr>
          <a:lstStyle/>
          <a:p>
            <a:pPr algn="r">
              <a:lnSpc>
                <a:spcPct val="150000"/>
              </a:lnSpc>
            </a:pPr>
            <a:r>
              <a:rPr lang="en-US" sz="1050">
                <a:solidFill>
                  <a:schemeClr val="tx1">
                    <a:lumMod val="50000"/>
                    <a:lumOff val="50000"/>
                  </a:schemeClr>
                </a:solidFill>
                <a:latin typeface="Muli" pitchFamily="2" charset="0"/>
                <a:ea typeface="Open Sans" panose="020B0606030504020204" pitchFamily="34" charset="0"/>
                <a:cs typeface="Open Sans" panose="020B0606030504020204" pitchFamily="34" charset="0"/>
              </a:rPr>
              <a:t>At vero eos et accusamus. et iusto odio dignissimos ducim blanditiis. ise praesentium</a:t>
            </a:r>
          </a:p>
        </p:txBody>
      </p:sp>
      <p:sp>
        <p:nvSpPr>
          <p:cNvPr id="15" name="TextBox 14">
            <a:extLst>
              <a:ext uri="{FF2B5EF4-FFF2-40B4-BE49-F238E27FC236}">
                <a16:creationId xmlns:a16="http://schemas.microsoft.com/office/drawing/2014/main" id="{1E0CE66B-DF86-420D-9CCD-DEC764E099D7}"/>
              </a:ext>
            </a:extLst>
          </p:cNvPr>
          <p:cNvSpPr txBox="1"/>
          <p:nvPr/>
        </p:nvSpPr>
        <p:spPr>
          <a:xfrm>
            <a:off x="7422319" y="3429000"/>
            <a:ext cx="1961714" cy="523220"/>
          </a:xfrm>
          <a:prstGeom prst="rect">
            <a:avLst/>
          </a:prstGeom>
          <a:noFill/>
        </p:spPr>
        <p:txBody>
          <a:bodyPr wrap="square" rtlCol="0">
            <a:spAutoFit/>
          </a:bodyPr>
          <a:lstStyle/>
          <a:p>
            <a:r>
              <a:rPr lang="en-US" sz="2800" b="1">
                <a:solidFill>
                  <a:srgbClr val="7C7ADF"/>
                </a:solidFill>
                <a:latin typeface="Poppins" panose="00000500000000000000" pitchFamily="2" charset="0"/>
                <a:cs typeface="Poppins" panose="00000500000000000000" pitchFamily="2" charset="0"/>
              </a:rPr>
              <a:t>258K</a:t>
            </a:r>
            <a:endParaRPr lang="en-ID" sz="2800" b="1" dirty="0">
              <a:solidFill>
                <a:srgbClr val="7C7ADF"/>
              </a:solidFill>
              <a:latin typeface="Poppins" panose="00000500000000000000" pitchFamily="2" charset="0"/>
              <a:cs typeface="Poppins" panose="00000500000000000000" pitchFamily="2" charset="0"/>
            </a:endParaRPr>
          </a:p>
        </p:txBody>
      </p:sp>
      <p:sp>
        <p:nvSpPr>
          <p:cNvPr id="17" name="TextBox 16">
            <a:extLst>
              <a:ext uri="{FF2B5EF4-FFF2-40B4-BE49-F238E27FC236}">
                <a16:creationId xmlns:a16="http://schemas.microsoft.com/office/drawing/2014/main" id="{AF682224-59D0-4767-B3BA-C5B8FA11B3E9}"/>
              </a:ext>
            </a:extLst>
          </p:cNvPr>
          <p:cNvSpPr txBox="1"/>
          <p:nvPr/>
        </p:nvSpPr>
        <p:spPr>
          <a:xfrm>
            <a:off x="7460018" y="3923984"/>
            <a:ext cx="543739" cy="261610"/>
          </a:xfrm>
          <a:prstGeom prst="rect">
            <a:avLst/>
          </a:prstGeom>
          <a:noFill/>
        </p:spPr>
        <p:txBody>
          <a:bodyPr wrap="none" rtlCol="0">
            <a:spAutoFit/>
          </a:bodyPr>
          <a:lstStyle/>
          <a:p>
            <a:r>
              <a:rPr lang="en-US" sz="1100" b="1" spc="200">
                <a:solidFill>
                  <a:schemeClr val="tx1">
                    <a:lumMod val="75000"/>
                    <a:lumOff val="25000"/>
                  </a:schemeClr>
                </a:solidFill>
                <a:latin typeface="Poppins SemiBold" panose="00000700000000000000" pitchFamily="2" charset="0"/>
                <a:ea typeface="Open Sans" panose="020B0606030504020204" pitchFamily="34" charset="0"/>
                <a:cs typeface="Poppins SemiBold" panose="00000700000000000000" pitchFamily="2" charset="0"/>
              </a:rPr>
              <a:t>USD</a:t>
            </a:r>
          </a:p>
        </p:txBody>
      </p:sp>
      <p:sp>
        <p:nvSpPr>
          <p:cNvPr id="19" name="Rectangle 18">
            <a:extLst>
              <a:ext uri="{FF2B5EF4-FFF2-40B4-BE49-F238E27FC236}">
                <a16:creationId xmlns:a16="http://schemas.microsoft.com/office/drawing/2014/main" id="{7EFC07C0-835D-41A7-9CBD-0D1AB95F0A0D}"/>
              </a:ext>
            </a:extLst>
          </p:cNvPr>
          <p:cNvSpPr/>
          <p:nvPr/>
        </p:nvSpPr>
        <p:spPr>
          <a:xfrm>
            <a:off x="7731887" y="4054789"/>
            <a:ext cx="2983524" cy="548676"/>
          </a:xfrm>
          <a:prstGeom prst="rect">
            <a:avLst/>
          </a:prstGeom>
        </p:spPr>
        <p:txBody>
          <a:bodyPr wrap="square">
            <a:spAutoFit/>
          </a:bodyPr>
          <a:lstStyle/>
          <a:p>
            <a:pPr algn="r">
              <a:lnSpc>
                <a:spcPct val="150000"/>
              </a:lnSpc>
            </a:pPr>
            <a:r>
              <a:rPr lang="en-US" sz="1050">
                <a:solidFill>
                  <a:schemeClr val="tx1">
                    <a:lumMod val="50000"/>
                    <a:lumOff val="50000"/>
                  </a:schemeClr>
                </a:solidFill>
                <a:latin typeface="Muli" pitchFamily="2" charset="0"/>
                <a:ea typeface="Open Sans" panose="020B0606030504020204" pitchFamily="34" charset="0"/>
                <a:cs typeface="Open Sans" panose="020B0606030504020204" pitchFamily="34" charset="0"/>
              </a:rPr>
              <a:t>At vero eos et accusamus. et iusto odio dignissimos ducim blanditiis. ise praesentium</a:t>
            </a:r>
          </a:p>
        </p:txBody>
      </p:sp>
      <p:sp>
        <p:nvSpPr>
          <p:cNvPr id="21" name="TextBox 20">
            <a:extLst>
              <a:ext uri="{FF2B5EF4-FFF2-40B4-BE49-F238E27FC236}">
                <a16:creationId xmlns:a16="http://schemas.microsoft.com/office/drawing/2014/main" id="{8A33A26B-5E85-4639-A56D-B6F88A32B862}"/>
              </a:ext>
            </a:extLst>
          </p:cNvPr>
          <p:cNvSpPr txBox="1"/>
          <p:nvPr/>
        </p:nvSpPr>
        <p:spPr>
          <a:xfrm>
            <a:off x="9292700" y="4813261"/>
            <a:ext cx="1466845" cy="327392"/>
          </a:xfrm>
          <a:prstGeom prst="hexagon">
            <a:avLst/>
          </a:prstGeom>
          <a:solidFill>
            <a:srgbClr val="7C7ADF"/>
          </a:solidFill>
        </p:spPr>
        <p:txBody>
          <a:bodyPr wrap="none" rtlCol="0">
            <a:spAutoFit/>
          </a:bodyPr>
          <a:lstStyle/>
          <a:p>
            <a:r>
              <a:rPr lang="en-US" sz="1100" b="1" spc="200">
                <a:solidFill>
                  <a:schemeClr val="bg1">
                    <a:lumMod val="95000"/>
                  </a:schemeClr>
                </a:solidFill>
                <a:latin typeface="Poppins SemiBold" panose="00000700000000000000" pitchFamily="2" charset="0"/>
                <a:ea typeface="Open Sans" panose="020B0606030504020204" pitchFamily="34" charset="0"/>
                <a:cs typeface="Poppins SemiBold" panose="00000700000000000000" pitchFamily="2" charset="0"/>
              </a:rPr>
              <a:t>Read More</a:t>
            </a:r>
          </a:p>
        </p:txBody>
      </p:sp>
      <p:sp>
        <p:nvSpPr>
          <p:cNvPr id="23" name="TextBox 22">
            <a:extLst>
              <a:ext uri="{FF2B5EF4-FFF2-40B4-BE49-F238E27FC236}">
                <a16:creationId xmlns:a16="http://schemas.microsoft.com/office/drawing/2014/main" id="{26BF6DD1-7CA1-43F8-B950-490694A2DB15}"/>
              </a:ext>
            </a:extLst>
          </p:cNvPr>
          <p:cNvSpPr txBox="1"/>
          <p:nvPr/>
        </p:nvSpPr>
        <p:spPr>
          <a:xfrm>
            <a:off x="9223649" y="2862255"/>
            <a:ext cx="1466845" cy="327392"/>
          </a:xfrm>
          <a:prstGeom prst="hexagon">
            <a:avLst/>
          </a:prstGeom>
          <a:solidFill>
            <a:srgbClr val="7C7ADF"/>
          </a:solidFill>
        </p:spPr>
        <p:txBody>
          <a:bodyPr wrap="none" rtlCol="0">
            <a:spAutoFit/>
          </a:bodyPr>
          <a:lstStyle/>
          <a:p>
            <a:r>
              <a:rPr lang="en-US" sz="1100" b="1" spc="200">
                <a:solidFill>
                  <a:schemeClr val="bg1">
                    <a:lumMod val="95000"/>
                  </a:schemeClr>
                </a:solidFill>
                <a:latin typeface="Poppins SemiBold" panose="00000700000000000000" pitchFamily="2" charset="0"/>
                <a:ea typeface="Open Sans" panose="020B0606030504020204" pitchFamily="34" charset="0"/>
                <a:cs typeface="Poppins SemiBold" panose="00000700000000000000" pitchFamily="2" charset="0"/>
              </a:rPr>
              <a:t>Read More</a:t>
            </a:r>
          </a:p>
        </p:txBody>
      </p:sp>
      <p:sp>
        <p:nvSpPr>
          <p:cNvPr id="25" name="Rectangle 24">
            <a:extLst>
              <a:ext uri="{FF2B5EF4-FFF2-40B4-BE49-F238E27FC236}">
                <a16:creationId xmlns:a16="http://schemas.microsoft.com/office/drawing/2014/main" id="{D03BF773-D5B0-4070-903F-B19E6B235310}"/>
              </a:ext>
            </a:extLst>
          </p:cNvPr>
          <p:cNvSpPr/>
          <p:nvPr/>
        </p:nvSpPr>
        <p:spPr>
          <a:xfrm>
            <a:off x="786739" y="3734136"/>
            <a:ext cx="2902553" cy="791050"/>
          </a:xfrm>
          <a:prstGeom prst="rect">
            <a:avLst/>
          </a:prstGeom>
        </p:spPr>
        <p:txBody>
          <a:bodyPr wrap="square">
            <a:spAutoFit/>
          </a:bodyPr>
          <a:lstStyle/>
          <a:p>
            <a:pPr algn="just">
              <a:lnSpc>
                <a:spcPct val="150000"/>
              </a:lnSpc>
            </a:pPr>
            <a:r>
              <a:rPr lang="en-US" sz="1050">
                <a:solidFill>
                  <a:schemeClr val="tx1">
                    <a:lumMod val="50000"/>
                    <a:lumOff val="50000"/>
                  </a:schemeClr>
                </a:solidFill>
                <a:latin typeface="Muli" pitchFamily="2" charset="0"/>
                <a:ea typeface="Open Sans" panose="020B0606030504020204" pitchFamily="34" charset="0"/>
                <a:cs typeface="Open Sans" panose="020B0606030504020204" pitchFamily="34" charset="0"/>
              </a:rPr>
              <a:t>At vero eos et accusamus et iusto odio dignissimos ducim blanditiis. ise voluptatum deleatque corrupti quos.</a:t>
            </a:r>
          </a:p>
        </p:txBody>
      </p:sp>
      <p:sp>
        <p:nvSpPr>
          <p:cNvPr id="27" name="TextBox 26">
            <a:extLst>
              <a:ext uri="{FF2B5EF4-FFF2-40B4-BE49-F238E27FC236}">
                <a16:creationId xmlns:a16="http://schemas.microsoft.com/office/drawing/2014/main" id="{C53FCB45-DB25-439D-9FCB-F7F424EBB7FD}"/>
              </a:ext>
            </a:extLst>
          </p:cNvPr>
          <p:cNvSpPr txBox="1"/>
          <p:nvPr/>
        </p:nvSpPr>
        <p:spPr>
          <a:xfrm>
            <a:off x="786738" y="3472526"/>
            <a:ext cx="1657826" cy="261610"/>
          </a:xfrm>
          <a:prstGeom prst="rect">
            <a:avLst/>
          </a:prstGeom>
          <a:noFill/>
        </p:spPr>
        <p:txBody>
          <a:bodyPr wrap="none" rtlCol="0">
            <a:spAutoFit/>
          </a:bodyPr>
          <a:lstStyle/>
          <a:p>
            <a:r>
              <a:rPr lang="en-US" sz="1100" b="1" spc="200">
                <a:solidFill>
                  <a:schemeClr val="tx1">
                    <a:lumMod val="75000"/>
                    <a:lumOff val="25000"/>
                  </a:schemeClr>
                </a:solidFill>
                <a:latin typeface="Poppins SemiBold" panose="00000700000000000000" pitchFamily="2" charset="0"/>
                <a:ea typeface="Open Sans" panose="020B0606030504020204" pitchFamily="34" charset="0"/>
                <a:cs typeface="Poppins SemiBold" panose="00000700000000000000" pitchFamily="2" charset="0"/>
              </a:rPr>
              <a:t>The Investment</a:t>
            </a:r>
          </a:p>
        </p:txBody>
      </p:sp>
      <p:sp>
        <p:nvSpPr>
          <p:cNvPr id="29" name="Rectangle 28">
            <a:extLst>
              <a:ext uri="{FF2B5EF4-FFF2-40B4-BE49-F238E27FC236}">
                <a16:creationId xmlns:a16="http://schemas.microsoft.com/office/drawing/2014/main" id="{45383D00-E5B8-47F6-A308-A53F6650FBA6}"/>
              </a:ext>
            </a:extLst>
          </p:cNvPr>
          <p:cNvSpPr/>
          <p:nvPr/>
        </p:nvSpPr>
        <p:spPr>
          <a:xfrm>
            <a:off x="494642" y="4543526"/>
            <a:ext cx="2236864" cy="306302"/>
          </a:xfrm>
          <a:prstGeom prst="rect">
            <a:avLst/>
          </a:prstGeom>
        </p:spPr>
        <p:txBody>
          <a:bodyPr wrap="square">
            <a:spAutoFit/>
          </a:bodyPr>
          <a:lstStyle/>
          <a:p>
            <a:pPr marL="171450" indent="-171450" algn="ctr">
              <a:lnSpc>
                <a:spcPct val="150000"/>
              </a:lnSpc>
              <a:buFont typeface="Arial" panose="020B0604020202020204" pitchFamily="34" charset="0"/>
              <a:buChar char="•"/>
            </a:pPr>
            <a:r>
              <a:rPr lang="en-US" sz="1050" b="1">
                <a:solidFill>
                  <a:schemeClr val="tx1">
                    <a:lumMod val="50000"/>
                    <a:lumOff val="50000"/>
                  </a:schemeClr>
                </a:solidFill>
                <a:latin typeface="Muli" pitchFamily="2" charset="0"/>
                <a:ea typeface="Open Sans" panose="020B0606030504020204" pitchFamily="34" charset="0"/>
                <a:cs typeface="Open Sans" panose="020B0606030504020204" pitchFamily="34" charset="0"/>
              </a:rPr>
              <a:t>At vero eos et accusamus</a:t>
            </a:r>
          </a:p>
        </p:txBody>
      </p:sp>
      <p:sp>
        <p:nvSpPr>
          <p:cNvPr id="31" name="Rectangle 30">
            <a:extLst>
              <a:ext uri="{FF2B5EF4-FFF2-40B4-BE49-F238E27FC236}">
                <a16:creationId xmlns:a16="http://schemas.microsoft.com/office/drawing/2014/main" id="{BF9BEEAB-CE9C-4E20-A1B9-80E6F4089C1D}"/>
              </a:ext>
            </a:extLst>
          </p:cNvPr>
          <p:cNvSpPr/>
          <p:nvPr/>
        </p:nvSpPr>
        <p:spPr>
          <a:xfrm>
            <a:off x="494642" y="4835398"/>
            <a:ext cx="2236864" cy="306302"/>
          </a:xfrm>
          <a:prstGeom prst="rect">
            <a:avLst/>
          </a:prstGeom>
        </p:spPr>
        <p:txBody>
          <a:bodyPr wrap="square">
            <a:spAutoFit/>
          </a:bodyPr>
          <a:lstStyle/>
          <a:p>
            <a:pPr marL="171450" indent="-171450" algn="ctr">
              <a:lnSpc>
                <a:spcPct val="150000"/>
              </a:lnSpc>
              <a:buFont typeface="Arial" panose="020B0604020202020204" pitchFamily="34" charset="0"/>
              <a:buChar char="•"/>
            </a:pPr>
            <a:r>
              <a:rPr lang="en-US" sz="1050" b="1">
                <a:solidFill>
                  <a:srgbClr val="AFAEEC"/>
                </a:solidFill>
                <a:latin typeface="Muli" pitchFamily="2" charset="0"/>
                <a:ea typeface="Open Sans" panose="020B0606030504020204" pitchFamily="34" charset="0"/>
                <a:cs typeface="Open Sans" panose="020B0606030504020204" pitchFamily="34" charset="0"/>
              </a:rPr>
              <a:t>At vero eos et accusamus</a:t>
            </a:r>
          </a:p>
        </p:txBody>
      </p:sp>
      <p:sp>
        <p:nvSpPr>
          <p:cNvPr id="37" name="TextBox 36">
            <a:extLst>
              <a:ext uri="{FF2B5EF4-FFF2-40B4-BE49-F238E27FC236}">
                <a16:creationId xmlns:a16="http://schemas.microsoft.com/office/drawing/2014/main" id="{98FCC7CC-FC60-4FC4-B4B4-A81FB69825F0}"/>
              </a:ext>
            </a:extLst>
          </p:cNvPr>
          <p:cNvSpPr txBox="1"/>
          <p:nvPr/>
        </p:nvSpPr>
        <p:spPr>
          <a:xfrm>
            <a:off x="712388" y="2862255"/>
            <a:ext cx="3393163" cy="523220"/>
          </a:xfrm>
          <a:prstGeom prst="rect">
            <a:avLst/>
          </a:prstGeom>
          <a:noFill/>
        </p:spPr>
        <p:txBody>
          <a:bodyPr wrap="square" rtlCol="0">
            <a:spAutoFit/>
          </a:bodyPr>
          <a:lstStyle/>
          <a:p>
            <a:r>
              <a:rPr lang="en-US" sz="2800" b="1">
                <a:solidFill>
                  <a:schemeClr val="tx1">
                    <a:lumMod val="85000"/>
                    <a:lumOff val="15000"/>
                  </a:schemeClr>
                </a:solidFill>
                <a:latin typeface="Poppins" panose="00000500000000000000" pitchFamily="2" charset="0"/>
                <a:cs typeface="Poppins" panose="00000500000000000000" pitchFamily="2" charset="0"/>
              </a:rPr>
              <a:t>Invest This Years</a:t>
            </a:r>
            <a:endParaRPr lang="en-ID" sz="2800" b="1" dirty="0">
              <a:solidFill>
                <a:schemeClr val="tx1">
                  <a:lumMod val="85000"/>
                  <a:lumOff val="15000"/>
                </a:schemeClr>
              </a:solidFill>
              <a:latin typeface="Poppins" panose="00000500000000000000" pitchFamily="2" charset="0"/>
              <a:cs typeface="Poppins" panose="00000500000000000000" pitchFamily="2" charset="0"/>
            </a:endParaRPr>
          </a:p>
        </p:txBody>
      </p:sp>
      <p:sp>
        <p:nvSpPr>
          <p:cNvPr id="39" name="TextBox 38">
            <a:extLst>
              <a:ext uri="{FF2B5EF4-FFF2-40B4-BE49-F238E27FC236}">
                <a16:creationId xmlns:a16="http://schemas.microsoft.com/office/drawing/2014/main" id="{3C2C58F5-E51C-4050-90D4-E922BDACAFAD}"/>
              </a:ext>
            </a:extLst>
          </p:cNvPr>
          <p:cNvSpPr txBox="1"/>
          <p:nvPr/>
        </p:nvSpPr>
        <p:spPr>
          <a:xfrm>
            <a:off x="712389" y="2585256"/>
            <a:ext cx="1914307" cy="276999"/>
          </a:xfrm>
          <a:prstGeom prst="rect">
            <a:avLst/>
          </a:prstGeom>
          <a:noFill/>
        </p:spPr>
        <p:txBody>
          <a:bodyPr wrap="none" rtlCol="0">
            <a:spAutoFit/>
          </a:bodyPr>
          <a:lstStyle/>
          <a:p>
            <a:r>
              <a:rPr lang="en-US" sz="1200" b="1" spc="200">
                <a:solidFill>
                  <a:srgbClr val="7C7ADF"/>
                </a:solidFill>
                <a:latin typeface="Poppins SemiBold" panose="00000700000000000000" pitchFamily="2" charset="0"/>
                <a:ea typeface="Open Sans" panose="020B0606030504020204" pitchFamily="34" charset="0"/>
                <a:cs typeface="Poppins SemiBold" panose="00000700000000000000" pitchFamily="2" charset="0"/>
              </a:rPr>
              <a:t>Mobile of Vintela</a:t>
            </a:r>
          </a:p>
        </p:txBody>
      </p:sp>
      <p:grpSp>
        <p:nvGrpSpPr>
          <p:cNvPr id="40" name="Group 39">
            <a:extLst>
              <a:ext uri="{FF2B5EF4-FFF2-40B4-BE49-F238E27FC236}">
                <a16:creationId xmlns:a16="http://schemas.microsoft.com/office/drawing/2014/main" id="{F2A85A6F-4859-4B7C-94B1-7AAC513FD8F8}"/>
              </a:ext>
            </a:extLst>
          </p:cNvPr>
          <p:cNvGrpSpPr/>
          <p:nvPr/>
        </p:nvGrpSpPr>
        <p:grpSpPr>
          <a:xfrm rot="19159483" flipH="1">
            <a:off x="842615" y="1210705"/>
            <a:ext cx="719856" cy="986998"/>
            <a:chOff x="2043597" y="4413279"/>
            <a:chExt cx="1588632" cy="1259138"/>
          </a:xfrm>
          <a:effectLst>
            <a:outerShdw blurRad="228600" dist="431800" dir="2700000" algn="tl" rotWithShape="0">
              <a:prstClr val="black">
                <a:alpha val="17000"/>
              </a:prstClr>
            </a:outerShdw>
          </a:effectLst>
        </p:grpSpPr>
        <p:sp>
          <p:nvSpPr>
            <p:cNvPr id="41" name="Freeform 13">
              <a:extLst>
                <a:ext uri="{FF2B5EF4-FFF2-40B4-BE49-F238E27FC236}">
                  <a16:creationId xmlns:a16="http://schemas.microsoft.com/office/drawing/2014/main" id="{A51AE92F-7315-448B-9B0E-00019E9AE44E}"/>
                </a:ext>
              </a:extLst>
            </p:cNvPr>
            <p:cNvSpPr>
              <a:spLocks/>
            </p:cNvSpPr>
            <p:nvPr/>
          </p:nvSpPr>
          <p:spPr bwMode="auto">
            <a:xfrm>
              <a:off x="2043597" y="4413279"/>
              <a:ext cx="1588632" cy="571907"/>
            </a:xfrm>
            <a:custGeom>
              <a:avLst/>
              <a:gdLst>
                <a:gd name="T0" fmla="*/ 675 w 1350"/>
                <a:gd name="T1" fmla="*/ 486 h 486"/>
                <a:gd name="T2" fmla="*/ 0 w 1350"/>
                <a:gd name="T3" fmla="*/ 242 h 486"/>
                <a:gd name="T4" fmla="*/ 675 w 1350"/>
                <a:gd name="T5" fmla="*/ 0 h 486"/>
                <a:gd name="T6" fmla="*/ 1350 w 1350"/>
                <a:gd name="T7" fmla="*/ 242 h 486"/>
                <a:gd name="T8" fmla="*/ 675 w 1350"/>
                <a:gd name="T9" fmla="*/ 486 h 486"/>
              </a:gdLst>
              <a:ahLst/>
              <a:cxnLst>
                <a:cxn ang="0">
                  <a:pos x="T0" y="T1"/>
                </a:cxn>
                <a:cxn ang="0">
                  <a:pos x="T2" y="T3"/>
                </a:cxn>
                <a:cxn ang="0">
                  <a:pos x="T4" y="T5"/>
                </a:cxn>
                <a:cxn ang="0">
                  <a:pos x="T6" y="T7"/>
                </a:cxn>
                <a:cxn ang="0">
                  <a:pos x="T8" y="T9"/>
                </a:cxn>
              </a:cxnLst>
              <a:rect l="0" t="0" r="r" b="b"/>
              <a:pathLst>
                <a:path w="1350" h="486">
                  <a:moveTo>
                    <a:pt x="675" y="486"/>
                  </a:moveTo>
                  <a:lnTo>
                    <a:pt x="0" y="242"/>
                  </a:lnTo>
                  <a:lnTo>
                    <a:pt x="675" y="0"/>
                  </a:lnTo>
                  <a:lnTo>
                    <a:pt x="1350" y="242"/>
                  </a:lnTo>
                  <a:lnTo>
                    <a:pt x="675" y="486"/>
                  </a:lnTo>
                  <a:close/>
                </a:path>
              </a:pathLst>
            </a:custGeom>
            <a:solidFill>
              <a:srgbClr val="32329A"/>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sp>
          <p:nvSpPr>
            <p:cNvPr id="42" name="Freeform 15">
              <a:extLst>
                <a:ext uri="{FF2B5EF4-FFF2-40B4-BE49-F238E27FC236}">
                  <a16:creationId xmlns:a16="http://schemas.microsoft.com/office/drawing/2014/main" id="{6D884403-9892-47E3-B2FE-C6F105EB0FF1}"/>
                </a:ext>
              </a:extLst>
            </p:cNvPr>
            <p:cNvSpPr>
              <a:spLocks/>
            </p:cNvSpPr>
            <p:nvPr/>
          </p:nvSpPr>
          <p:spPr bwMode="auto">
            <a:xfrm>
              <a:off x="2837913" y="4698056"/>
              <a:ext cx="794316" cy="974361"/>
            </a:xfrm>
            <a:custGeom>
              <a:avLst/>
              <a:gdLst>
                <a:gd name="T0" fmla="*/ 0 w 675"/>
                <a:gd name="T1" fmla="*/ 828 h 828"/>
                <a:gd name="T2" fmla="*/ 0 w 675"/>
                <a:gd name="T3" fmla="*/ 244 h 828"/>
                <a:gd name="T4" fmla="*/ 675 w 675"/>
                <a:gd name="T5" fmla="*/ 0 h 828"/>
                <a:gd name="T6" fmla="*/ 0 w 675"/>
                <a:gd name="T7" fmla="*/ 828 h 828"/>
              </a:gdLst>
              <a:ahLst/>
              <a:cxnLst>
                <a:cxn ang="0">
                  <a:pos x="T0" y="T1"/>
                </a:cxn>
                <a:cxn ang="0">
                  <a:pos x="T2" y="T3"/>
                </a:cxn>
                <a:cxn ang="0">
                  <a:pos x="T4" y="T5"/>
                </a:cxn>
                <a:cxn ang="0">
                  <a:pos x="T6" y="T7"/>
                </a:cxn>
              </a:cxnLst>
              <a:rect l="0" t="0" r="r" b="b"/>
              <a:pathLst>
                <a:path w="675" h="828">
                  <a:moveTo>
                    <a:pt x="0" y="828"/>
                  </a:moveTo>
                  <a:lnTo>
                    <a:pt x="0" y="244"/>
                  </a:lnTo>
                  <a:lnTo>
                    <a:pt x="675" y="0"/>
                  </a:lnTo>
                  <a:lnTo>
                    <a:pt x="0" y="828"/>
                  </a:lnTo>
                  <a:close/>
                </a:path>
              </a:pathLst>
            </a:custGeom>
            <a:solidFill>
              <a:srgbClr val="7C7ADF"/>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sp>
          <p:nvSpPr>
            <p:cNvPr id="43" name="Freeform 16">
              <a:extLst>
                <a:ext uri="{FF2B5EF4-FFF2-40B4-BE49-F238E27FC236}">
                  <a16:creationId xmlns:a16="http://schemas.microsoft.com/office/drawing/2014/main" id="{B1686B1E-2419-4A89-9BF1-375E25F985F6}"/>
                </a:ext>
              </a:extLst>
            </p:cNvPr>
            <p:cNvSpPr>
              <a:spLocks/>
            </p:cNvSpPr>
            <p:nvPr/>
          </p:nvSpPr>
          <p:spPr bwMode="auto">
            <a:xfrm>
              <a:off x="2043597" y="4698056"/>
              <a:ext cx="794316" cy="974361"/>
            </a:xfrm>
            <a:custGeom>
              <a:avLst/>
              <a:gdLst>
                <a:gd name="T0" fmla="*/ 675 w 675"/>
                <a:gd name="T1" fmla="*/ 828 h 828"/>
                <a:gd name="T2" fmla="*/ 675 w 675"/>
                <a:gd name="T3" fmla="*/ 244 h 828"/>
                <a:gd name="T4" fmla="*/ 0 w 675"/>
                <a:gd name="T5" fmla="*/ 0 h 828"/>
                <a:gd name="T6" fmla="*/ 675 w 675"/>
                <a:gd name="T7" fmla="*/ 828 h 828"/>
              </a:gdLst>
              <a:ahLst/>
              <a:cxnLst>
                <a:cxn ang="0">
                  <a:pos x="T0" y="T1"/>
                </a:cxn>
                <a:cxn ang="0">
                  <a:pos x="T2" y="T3"/>
                </a:cxn>
                <a:cxn ang="0">
                  <a:pos x="T4" y="T5"/>
                </a:cxn>
                <a:cxn ang="0">
                  <a:pos x="T6" y="T7"/>
                </a:cxn>
              </a:cxnLst>
              <a:rect l="0" t="0" r="r" b="b"/>
              <a:pathLst>
                <a:path w="675" h="828">
                  <a:moveTo>
                    <a:pt x="675" y="828"/>
                  </a:moveTo>
                  <a:lnTo>
                    <a:pt x="675" y="244"/>
                  </a:lnTo>
                  <a:lnTo>
                    <a:pt x="0" y="0"/>
                  </a:lnTo>
                  <a:lnTo>
                    <a:pt x="675" y="828"/>
                  </a:lnTo>
                  <a:close/>
                </a:path>
              </a:pathLst>
            </a:custGeom>
            <a:solidFill>
              <a:srgbClr val="4F4EC6"/>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grpSp>
      <p:grpSp>
        <p:nvGrpSpPr>
          <p:cNvPr id="44" name="Group 43">
            <a:extLst>
              <a:ext uri="{FF2B5EF4-FFF2-40B4-BE49-F238E27FC236}">
                <a16:creationId xmlns:a16="http://schemas.microsoft.com/office/drawing/2014/main" id="{1B5F6F62-645C-4B90-A194-33F53325AD02}"/>
              </a:ext>
            </a:extLst>
          </p:cNvPr>
          <p:cNvGrpSpPr/>
          <p:nvPr/>
        </p:nvGrpSpPr>
        <p:grpSpPr>
          <a:xfrm rot="12809295">
            <a:off x="3373315" y="5634233"/>
            <a:ext cx="631953" cy="866473"/>
            <a:chOff x="2043597" y="4413279"/>
            <a:chExt cx="1588632" cy="1259138"/>
          </a:xfrm>
          <a:effectLst>
            <a:outerShdw blurRad="228600" dist="431800" dir="2700000" algn="tl" rotWithShape="0">
              <a:prstClr val="black">
                <a:alpha val="17000"/>
              </a:prstClr>
            </a:outerShdw>
          </a:effectLst>
        </p:grpSpPr>
        <p:sp>
          <p:nvSpPr>
            <p:cNvPr id="45" name="Freeform 13">
              <a:extLst>
                <a:ext uri="{FF2B5EF4-FFF2-40B4-BE49-F238E27FC236}">
                  <a16:creationId xmlns:a16="http://schemas.microsoft.com/office/drawing/2014/main" id="{B02F9CDB-2A20-4C0C-9662-9BAA9EBFD056}"/>
                </a:ext>
              </a:extLst>
            </p:cNvPr>
            <p:cNvSpPr>
              <a:spLocks/>
            </p:cNvSpPr>
            <p:nvPr/>
          </p:nvSpPr>
          <p:spPr bwMode="auto">
            <a:xfrm>
              <a:off x="2043597" y="4413279"/>
              <a:ext cx="1588632" cy="571907"/>
            </a:xfrm>
            <a:custGeom>
              <a:avLst/>
              <a:gdLst>
                <a:gd name="T0" fmla="*/ 675 w 1350"/>
                <a:gd name="T1" fmla="*/ 486 h 486"/>
                <a:gd name="T2" fmla="*/ 0 w 1350"/>
                <a:gd name="T3" fmla="*/ 242 h 486"/>
                <a:gd name="T4" fmla="*/ 675 w 1350"/>
                <a:gd name="T5" fmla="*/ 0 h 486"/>
                <a:gd name="T6" fmla="*/ 1350 w 1350"/>
                <a:gd name="T7" fmla="*/ 242 h 486"/>
                <a:gd name="T8" fmla="*/ 675 w 1350"/>
                <a:gd name="T9" fmla="*/ 486 h 486"/>
              </a:gdLst>
              <a:ahLst/>
              <a:cxnLst>
                <a:cxn ang="0">
                  <a:pos x="T0" y="T1"/>
                </a:cxn>
                <a:cxn ang="0">
                  <a:pos x="T2" y="T3"/>
                </a:cxn>
                <a:cxn ang="0">
                  <a:pos x="T4" y="T5"/>
                </a:cxn>
                <a:cxn ang="0">
                  <a:pos x="T6" y="T7"/>
                </a:cxn>
                <a:cxn ang="0">
                  <a:pos x="T8" y="T9"/>
                </a:cxn>
              </a:cxnLst>
              <a:rect l="0" t="0" r="r" b="b"/>
              <a:pathLst>
                <a:path w="1350" h="486">
                  <a:moveTo>
                    <a:pt x="675" y="486"/>
                  </a:moveTo>
                  <a:lnTo>
                    <a:pt x="0" y="242"/>
                  </a:lnTo>
                  <a:lnTo>
                    <a:pt x="675" y="0"/>
                  </a:lnTo>
                  <a:lnTo>
                    <a:pt x="1350" y="242"/>
                  </a:lnTo>
                  <a:lnTo>
                    <a:pt x="675" y="486"/>
                  </a:lnTo>
                  <a:close/>
                </a:path>
              </a:pathLst>
            </a:custGeom>
            <a:solidFill>
              <a:srgbClr val="7A06AE"/>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sp>
          <p:nvSpPr>
            <p:cNvPr id="46" name="Freeform 15">
              <a:extLst>
                <a:ext uri="{FF2B5EF4-FFF2-40B4-BE49-F238E27FC236}">
                  <a16:creationId xmlns:a16="http://schemas.microsoft.com/office/drawing/2014/main" id="{AB11243F-4DE2-466B-AAE0-C9A66E553434}"/>
                </a:ext>
              </a:extLst>
            </p:cNvPr>
            <p:cNvSpPr>
              <a:spLocks/>
            </p:cNvSpPr>
            <p:nvPr/>
          </p:nvSpPr>
          <p:spPr bwMode="auto">
            <a:xfrm>
              <a:off x="2837913" y="4698056"/>
              <a:ext cx="794316" cy="974361"/>
            </a:xfrm>
            <a:custGeom>
              <a:avLst/>
              <a:gdLst>
                <a:gd name="T0" fmla="*/ 0 w 675"/>
                <a:gd name="T1" fmla="*/ 828 h 828"/>
                <a:gd name="T2" fmla="*/ 0 w 675"/>
                <a:gd name="T3" fmla="*/ 244 h 828"/>
                <a:gd name="T4" fmla="*/ 675 w 675"/>
                <a:gd name="T5" fmla="*/ 0 h 828"/>
                <a:gd name="T6" fmla="*/ 0 w 675"/>
                <a:gd name="T7" fmla="*/ 828 h 828"/>
              </a:gdLst>
              <a:ahLst/>
              <a:cxnLst>
                <a:cxn ang="0">
                  <a:pos x="T0" y="T1"/>
                </a:cxn>
                <a:cxn ang="0">
                  <a:pos x="T2" y="T3"/>
                </a:cxn>
                <a:cxn ang="0">
                  <a:pos x="T4" y="T5"/>
                </a:cxn>
                <a:cxn ang="0">
                  <a:pos x="T6" y="T7"/>
                </a:cxn>
              </a:cxnLst>
              <a:rect l="0" t="0" r="r" b="b"/>
              <a:pathLst>
                <a:path w="675" h="828">
                  <a:moveTo>
                    <a:pt x="0" y="828"/>
                  </a:moveTo>
                  <a:lnTo>
                    <a:pt x="0" y="244"/>
                  </a:lnTo>
                  <a:lnTo>
                    <a:pt x="675" y="0"/>
                  </a:lnTo>
                  <a:lnTo>
                    <a:pt x="0" y="828"/>
                  </a:lnTo>
                  <a:close/>
                </a:path>
              </a:pathLst>
            </a:custGeom>
            <a:solidFill>
              <a:srgbClr val="C144FA"/>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sp>
          <p:nvSpPr>
            <p:cNvPr id="47" name="Freeform 16">
              <a:extLst>
                <a:ext uri="{FF2B5EF4-FFF2-40B4-BE49-F238E27FC236}">
                  <a16:creationId xmlns:a16="http://schemas.microsoft.com/office/drawing/2014/main" id="{28741286-8F3F-4B4F-A1F3-DEB6D11B60AA}"/>
                </a:ext>
              </a:extLst>
            </p:cNvPr>
            <p:cNvSpPr>
              <a:spLocks/>
            </p:cNvSpPr>
            <p:nvPr/>
          </p:nvSpPr>
          <p:spPr bwMode="auto">
            <a:xfrm>
              <a:off x="2043597" y="4698056"/>
              <a:ext cx="794316" cy="974361"/>
            </a:xfrm>
            <a:custGeom>
              <a:avLst/>
              <a:gdLst>
                <a:gd name="T0" fmla="*/ 675 w 675"/>
                <a:gd name="T1" fmla="*/ 828 h 828"/>
                <a:gd name="T2" fmla="*/ 675 w 675"/>
                <a:gd name="T3" fmla="*/ 244 h 828"/>
                <a:gd name="T4" fmla="*/ 0 w 675"/>
                <a:gd name="T5" fmla="*/ 0 h 828"/>
                <a:gd name="T6" fmla="*/ 675 w 675"/>
                <a:gd name="T7" fmla="*/ 828 h 828"/>
              </a:gdLst>
              <a:ahLst/>
              <a:cxnLst>
                <a:cxn ang="0">
                  <a:pos x="T0" y="T1"/>
                </a:cxn>
                <a:cxn ang="0">
                  <a:pos x="T2" y="T3"/>
                </a:cxn>
                <a:cxn ang="0">
                  <a:pos x="T4" y="T5"/>
                </a:cxn>
                <a:cxn ang="0">
                  <a:pos x="T6" y="T7"/>
                </a:cxn>
              </a:cxnLst>
              <a:rect l="0" t="0" r="r" b="b"/>
              <a:pathLst>
                <a:path w="675" h="828">
                  <a:moveTo>
                    <a:pt x="675" y="828"/>
                  </a:moveTo>
                  <a:lnTo>
                    <a:pt x="675" y="244"/>
                  </a:lnTo>
                  <a:lnTo>
                    <a:pt x="0" y="0"/>
                  </a:lnTo>
                  <a:lnTo>
                    <a:pt x="675" y="828"/>
                  </a:lnTo>
                  <a:close/>
                </a:path>
              </a:pathLst>
            </a:custGeom>
            <a:solidFill>
              <a:srgbClr val="AF12F7"/>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grpSp>
      <p:grpSp>
        <p:nvGrpSpPr>
          <p:cNvPr id="48" name="Group 47">
            <a:extLst>
              <a:ext uri="{FF2B5EF4-FFF2-40B4-BE49-F238E27FC236}">
                <a16:creationId xmlns:a16="http://schemas.microsoft.com/office/drawing/2014/main" id="{0CC0CF1F-FB97-4285-A060-EBCD7C76B8B9}"/>
              </a:ext>
            </a:extLst>
          </p:cNvPr>
          <p:cNvGrpSpPr/>
          <p:nvPr/>
        </p:nvGrpSpPr>
        <p:grpSpPr>
          <a:xfrm rot="2705160">
            <a:off x="10598651" y="461277"/>
            <a:ext cx="1133925" cy="1554729"/>
            <a:chOff x="2043597" y="4413279"/>
            <a:chExt cx="1588632" cy="1259138"/>
          </a:xfrm>
          <a:effectLst>
            <a:outerShdw blurRad="228600" dist="431800" dir="2700000" algn="tl" rotWithShape="0">
              <a:prstClr val="black">
                <a:alpha val="17000"/>
              </a:prstClr>
            </a:outerShdw>
          </a:effectLst>
        </p:grpSpPr>
        <p:sp>
          <p:nvSpPr>
            <p:cNvPr id="49" name="Freeform 13">
              <a:extLst>
                <a:ext uri="{FF2B5EF4-FFF2-40B4-BE49-F238E27FC236}">
                  <a16:creationId xmlns:a16="http://schemas.microsoft.com/office/drawing/2014/main" id="{C73B0F6B-DAA5-4078-80E2-94A55159562A}"/>
                </a:ext>
              </a:extLst>
            </p:cNvPr>
            <p:cNvSpPr>
              <a:spLocks/>
            </p:cNvSpPr>
            <p:nvPr/>
          </p:nvSpPr>
          <p:spPr bwMode="auto">
            <a:xfrm>
              <a:off x="2043597" y="4413279"/>
              <a:ext cx="1588632" cy="571907"/>
            </a:xfrm>
            <a:custGeom>
              <a:avLst/>
              <a:gdLst>
                <a:gd name="T0" fmla="*/ 675 w 1350"/>
                <a:gd name="T1" fmla="*/ 486 h 486"/>
                <a:gd name="T2" fmla="*/ 0 w 1350"/>
                <a:gd name="T3" fmla="*/ 242 h 486"/>
                <a:gd name="T4" fmla="*/ 675 w 1350"/>
                <a:gd name="T5" fmla="*/ 0 h 486"/>
                <a:gd name="T6" fmla="*/ 1350 w 1350"/>
                <a:gd name="T7" fmla="*/ 242 h 486"/>
                <a:gd name="T8" fmla="*/ 675 w 1350"/>
                <a:gd name="T9" fmla="*/ 486 h 486"/>
              </a:gdLst>
              <a:ahLst/>
              <a:cxnLst>
                <a:cxn ang="0">
                  <a:pos x="T0" y="T1"/>
                </a:cxn>
                <a:cxn ang="0">
                  <a:pos x="T2" y="T3"/>
                </a:cxn>
                <a:cxn ang="0">
                  <a:pos x="T4" y="T5"/>
                </a:cxn>
                <a:cxn ang="0">
                  <a:pos x="T6" y="T7"/>
                </a:cxn>
                <a:cxn ang="0">
                  <a:pos x="T8" y="T9"/>
                </a:cxn>
              </a:cxnLst>
              <a:rect l="0" t="0" r="r" b="b"/>
              <a:pathLst>
                <a:path w="1350" h="486">
                  <a:moveTo>
                    <a:pt x="675" y="486"/>
                  </a:moveTo>
                  <a:lnTo>
                    <a:pt x="0" y="242"/>
                  </a:lnTo>
                  <a:lnTo>
                    <a:pt x="675" y="0"/>
                  </a:lnTo>
                  <a:lnTo>
                    <a:pt x="1350" y="242"/>
                  </a:lnTo>
                  <a:lnTo>
                    <a:pt x="675" y="486"/>
                  </a:lnTo>
                  <a:close/>
                </a:path>
              </a:pathLst>
            </a:custGeom>
            <a:solidFill>
              <a:srgbClr val="7A06AE"/>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sp>
          <p:nvSpPr>
            <p:cNvPr id="50" name="Freeform 15">
              <a:extLst>
                <a:ext uri="{FF2B5EF4-FFF2-40B4-BE49-F238E27FC236}">
                  <a16:creationId xmlns:a16="http://schemas.microsoft.com/office/drawing/2014/main" id="{EED98E03-0C27-4BA1-8497-612353217417}"/>
                </a:ext>
              </a:extLst>
            </p:cNvPr>
            <p:cNvSpPr>
              <a:spLocks/>
            </p:cNvSpPr>
            <p:nvPr/>
          </p:nvSpPr>
          <p:spPr bwMode="auto">
            <a:xfrm>
              <a:off x="2837913" y="4698056"/>
              <a:ext cx="794316" cy="974361"/>
            </a:xfrm>
            <a:custGeom>
              <a:avLst/>
              <a:gdLst>
                <a:gd name="T0" fmla="*/ 0 w 675"/>
                <a:gd name="T1" fmla="*/ 828 h 828"/>
                <a:gd name="T2" fmla="*/ 0 w 675"/>
                <a:gd name="T3" fmla="*/ 244 h 828"/>
                <a:gd name="T4" fmla="*/ 675 w 675"/>
                <a:gd name="T5" fmla="*/ 0 h 828"/>
                <a:gd name="T6" fmla="*/ 0 w 675"/>
                <a:gd name="T7" fmla="*/ 828 h 828"/>
              </a:gdLst>
              <a:ahLst/>
              <a:cxnLst>
                <a:cxn ang="0">
                  <a:pos x="T0" y="T1"/>
                </a:cxn>
                <a:cxn ang="0">
                  <a:pos x="T2" y="T3"/>
                </a:cxn>
                <a:cxn ang="0">
                  <a:pos x="T4" y="T5"/>
                </a:cxn>
                <a:cxn ang="0">
                  <a:pos x="T6" y="T7"/>
                </a:cxn>
              </a:cxnLst>
              <a:rect l="0" t="0" r="r" b="b"/>
              <a:pathLst>
                <a:path w="675" h="828">
                  <a:moveTo>
                    <a:pt x="0" y="828"/>
                  </a:moveTo>
                  <a:lnTo>
                    <a:pt x="0" y="244"/>
                  </a:lnTo>
                  <a:lnTo>
                    <a:pt x="675" y="0"/>
                  </a:lnTo>
                  <a:lnTo>
                    <a:pt x="0" y="828"/>
                  </a:lnTo>
                  <a:close/>
                </a:path>
              </a:pathLst>
            </a:custGeom>
            <a:solidFill>
              <a:srgbClr val="C144FA"/>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sp>
          <p:nvSpPr>
            <p:cNvPr id="51" name="Freeform 16">
              <a:extLst>
                <a:ext uri="{FF2B5EF4-FFF2-40B4-BE49-F238E27FC236}">
                  <a16:creationId xmlns:a16="http://schemas.microsoft.com/office/drawing/2014/main" id="{AE4F6938-681B-4EEC-97C9-90CAFEF816B8}"/>
                </a:ext>
              </a:extLst>
            </p:cNvPr>
            <p:cNvSpPr>
              <a:spLocks/>
            </p:cNvSpPr>
            <p:nvPr/>
          </p:nvSpPr>
          <p:spPr bwMode="auto">
            <a:xfrm>
              <a:off x="2043597" y="4698056"/>
              <a:ext cx="794316" cy="974361"/>
            </a:xfrm>
            <a:custGeom>
              <a:avLst/>
              <a:gdLst>
                <a:gd name="T0" fmla="*/ 675 w 675"/>
                <a:gd name="T1" fmla="*/ 828 h 828"/>
                <a:gd name="T2" fmla="*/ 675 w 675"/>
                <a:gd name="T3" fmla="*/ 244 h 828"/>
                <a:gd name="T4" fmla="*/ 0 w 675"/>
                <a:gd name="T5" fmla="*/ 0 h 828"/>
                <a:gd name="T6" fmla="*/ 675 w 675"/>
                <a:gd name="T7" fmla="*/ 828 h 828"/>
              </a:gdLst>
              <a:ahLst/>
              <a:cxnLst>
                <a:cxn ang="0">
                  <a:pos x="T0" y="T1"/>
                </a:cxn>
                <a:cxn ang="0">
                  <a:pos x="T2" y="T3"/>
                </a:cxn>
                <a:cxn ang="0">
                  <a:pos x="T4" y="T5"/>
                </a:cxn>
                <a:cxn ang="0">
                  <a:pos x="T6" y="T7"/>
                </a:cxn>
              </a:cxnLst>
              <a:rect l="0" t="0" r="r" b="b"/>
              <a:pathLst>
                <a:path w="675" h="828">
                  <a:moveTo>
                    <a:pt x="675" y="828"/>
                  </a:moveTo>
                  <a:lnTo>
                    <a:pt x="675" y="244"/>
                  </a:lnTo>
                  <a:lnTo>
                    <a:pt x="0" y="0"/>
                  </a:lnTo>
                  <a:lnTo>
                    <a:pt x="675" y="828"/>
                  </a:lnTo>
                  <a:close/>
                </a:path>
              </a:pathLst>
            </a:custGeom>
            <a:solidFill>
              <a:srgbClr val="AF12F7"/>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grpSp>
      <p:sp>
        <p:nvSpPr>
          <p:cNvPr id="53" name="Picture Placeholder 52">
            <a:extLst>
              <a:ext uri="{FF2B5EF4-FFF2-40B4-BE49-F238E27FC236}">
                <a16:creationId xmlns:a16="http://schemas.microsoft.com/office/drawing/2014/main" id="{50D131B2-5B05-4153-8151-A0C8DEB56B2E}"/>
              </a:ext>
            </a:extLst>
          </p:cNvPr>
          <p:cNvSpPr>
            <a:spLocks noGrp="1"/>
          </p:cNvSpPr>
          <p:nvPr>
            <p:ph type="pic" sz="quarter" idx="22"/>
          </p:nvPr>
        </p:nvSpPr>
        <p:spPr/>
      </p:sp>
    </p:spTree>
    <p:extLst>
      <p:ext uri="{BB962C8B-B14F-4D97-AF65-F5344CB8AC3E}">
        <p14:creationId xmlns:p14="http://schemas.microsoft.com/office/powerpoint/2010/main" val="13749194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 name="Picture Placeholder 60">
            <a:extLst>
              <a:ext uri="{FF2B5EF4-FFF2-40B4-BE49-F238E27FC236}">
                <a16:creationId xmlns:a16="http://schemas.microsoft.com/office/drawing/2014/main" id="{A280664E-B5B2-4D43-9157-DE97F40DB231}"/>
              </a:ext>
            </a:extLst>
          </p:cNvPr>
          <p:cNvSpPr>
            <a:spLocks noGrp="1"/>
          </p:cNvSpPr>
          <p:nvPr>
            <p:ph type="pic" sz="quarter" idx="22"/>
          </p:nvPr>
        </p:nvSpPr>
        <p:spPr/>
      </p:sp>
      <p:pic>
        <p:nvPicPr>
          <p:cNvPr id="6" name="Picture 5">
            <a:extLst>
              <a:ext uri="{FF2B5EF4-FFF2-40B4-BE49-F238E27FC236}">
                <a16:creationId xmlns:a16="http://schemas.microsoft.com/office/drawing/2014/main" id="{74B9A397-D8D3-4B94-B196-EE643B6C91EC}"/>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95779" y="1150426"/>
            <a:ext cx="2893372" cy="4557148"/>
          </a:xfrm>
          <a:prstGeom prst="rect">
            <a:avLst/>
          </a:prstGeom>
          <a:effectLst>
            <a:outerShdw blurRad="63500" dist="38100" dir="5400000" sx="101000" sy="101000" algn="t" rotWithShape="0">
              <a:prstClr val="black">
                <a:alpha val="18000"/>
              </a:prstClr>
            </a:outerShdw>
          </a:effectLst>
        </p:spPr>
      </p:pic>
      <p:grpSp>
        <p:nvGrpSpPr>
          <p:cNvPr id="34" name="Group 33">
            <a:extLst>
              <a:ext uri="{FF2B5EF4-FFF2-40B4-BE49-F238E27FC236}">
                <a16:creationId xmlns:a16="http://schemas.microsoft.com/office/drawing/2014/main" id="{E9F52F83-A377-435A-B13F-147F6F055BA0}"/>
              </a:ext>
            </a:extLst>
          </p:cNvPr>
          <p:cNvGrpSpPr/>
          <p:nvPr/>
        </p:nvGrpSpPr>
        <p:grpSpPr>
          <a:xfrm>
            <a:off x="6027668" y="4189487"/>
            <a:ext cx="4089103" cy="297702"/>
            <a:chOff x="5519439" y="4004769"/>
            <a:chExt cx="3155774" cy="508223"/>
          </a:xfrm>
        </p:grpSpPr>
        <p:sp>
          <p:nvSpPr>
            <p:cNvPr id="10" name="Kotak Teks 2">
              <a:extLst>
                <a:ext uri="{FF2B5EF4-FFF2-40B4-BE49-F238E27FC236}">
                  <a16:creationId xmlns:a16="http://schemas.microsoft.com/office/drawing/2014/main" id="{AE55688F-A0DF-492E-8171-30457CA40027}"/>
                </a:ext>
              </a:extLst>
            </p:cNvPr>
            <p:cNvSpPr txBox="1"/>
            <p:nvPr/>
          </p:nvSpPr>
          <p:spPr>
            <a:xfrm>
              <a:off x="5519439" y="4004769"/>
              <a:ext cx="1686160" cy="261609"/>
            </a:xfrm>
            <a:prstGeom prst="rect">
              <a:avLst/>
            </a:prstGeom>
            <a:noFill/>
          </p:spPr>
          <p:txBody>
            <a:bodyPr wrap="square" rtlCol="0">
              <a:spAutoFit/>
            </a:bodyPr>
            <a:lstStyle/>
            <a:p>
              <a:r>
                <a:rPr lang="en-US" sz="1050" spc="100">
                  <a:solidFill>
                    <a:schemeClr val="tx1">
                      <a:lumMod val="75000"/>
                      <a:lumOff val="25000"/>
                    </a:schemeClr>
                  </a:solidFill>
                  <a:latin typeface="Poppins SemiBold" panose="00000700000000000000" pitchFamily="50" charset="0"/>
                  <a:ea typeface="Roboto" panose="02000000000000000000" pitchFamily="2" charset="0"/>
                  <a:cs typeface="Poppins SemiBold" panose="00000700000000000000" pitchFamily="50" charset="0"/>
                </a:rPr>
                <a:t>WRITE YOUR SKILL</a:t>
              </a:r>
            </a:p>
          </p:txBody>
        </p:sp>
        <p:sp>
          <p:nvSpPr>
            <p:cNvPr id="12" name="Rectangle: Diagonal Corners Rounded 33">
              <a:extLst>
                <a:ext uri="{FF2B5EF4-FFF2-40B4-BE49-F238E27FC236}">
                  <a16:creationId xmlns:a16="http://schemas.microsoft.com/office/drawing/2014/main" id="{5462168F-CBD8-45B2-AB32-E949C38B7498}"/>
                </a:ext>
              </a:extLst>
            </p:cNvPr>
            <p:cNvSpPr/>
            <p:nvPr/>
          </p:nvSpPr>
          <p:spPr>
            <a:xfrm>
              <a:off x="5519439" y="4398832"/>
              <a:ext cx="3155774" cy="114160"/>
            </a:xfrm>
            <a:prstGeom prst="round2DiagRect">
              <a:avLst>
                <a:gd name="adj1" fmla="val 50000"/>
                <a:gd name="adj2" fmla="val 50000"/>
              </a:avLst>
            </a:prstGeom>
            <a:solidFill>
              <a:srgbClr val="AFAEEC">
                <a:alpha val="65000"/>
              </a:srgb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ID" sz="1600">
                <a:solidFill>
                  <a:schemeClr val="tx1">
                    <a:lumMod val="75000"/>
                    <a:lumOff val="25000"/>
                  </a:schemeClr>
                </a:solidFill>
              </a:endParaRPr>
            </a:p>
          </p:txBody>
        </p:sp>
        <p:sp>
          <p:nvSpPr>
            <p:cNvPr id="14" name="Persegi Panjang: Sudut Diagonal Lengkung 9">
              <a:extLst>
                <a:ext uri="{FF2B5EF4-FFF2-40B4-BE49-F238E27FC236}">
                  <a16:creationId xmlns:a16="http://schemas.microsoft.com/office/drawing/2014/main" id="{1BCC4A92-C8C7-43CF-BA53-A816F9BB22EB}"/>
                </a:ext>
              </a:extLst>
            </p:cNvPr>
            <p:cNvSpPr/>
            <p:nvPr/>
          </p:nvSpPr>
          <p:spPr>
            <a:xfrm>
              <a:off x="5519439" y="4398832"/>
              <a:ext cx="2559448" cy="114160"/>
            </a:xfrm>
            <a:prstGeom prst="round2DiagRect">
              <a:avLst>
                <a:gd name="adj1" fmla="val 50000"/>
                <a:gd name="adj2" fmla="val 50000"/>
              </a:avLst>
            </a:prstGeom>
            <a:solidFill>
              <a:srgbClr val="4F4EC6"/>
            </a:solidFill>
            <a:ln w="3430" cap="flat">
              <a:noFill/>
              <a:prstDash val="solid"/>
              <a:miter/>
            </a:ln>
          </p:spPr>
          <p:txBody>
            <a:bodyPr rtlCol="0" anchor="ctr"/>
            <a:lstStyle/>
            <a:p>
              <a:pPr algn="l"/>
              <a:endParaRPr lang="en-ID" sz="1600">
                <a:solidFill>
                  <a:schemeClr val="tx1">
                    <a:lumMod val="75000"/>
                    <a:lumOff val="25000"/>
                  </a:schemeClr>
                </a:solidFill>
              </a:endParaRPr>
            </a:p>
          </p:txBody>
        </p:sp>
      </p:grpSp>
      <p:grpSp>
        <p:nvGrpSpPr>
          <p:cNvPr id="35" name="Group 34">
            <a:extLst>
              <a:ext uri="{FF2B5EF4-FFF2-40B4-BE49-F238E27FC236}">
                <a16:creationId xmlns:a16="http://schemas.microsoft.com/office/drawing/2014/main" id="{2177746C-F068-4F36-896B-C810B346F4EF}"/>
              </a:ext>
            </a:extLst>
          </p:cNvPr>
          <p:cNvGrpSpPr/>
          <p:nvPr/>
        </p:nvGrpSpPr>
        <p:grpSpPr>
          <a:xfrm>
            <a:off x="6027669" y="4564776"/>
            <a:ext cx="4089103" cy="307192"/>
            <a:chOff x="5519439" y="4742895"/>
            <a:chExt cx="3155774" cy="524424"/>
          </a:xfrm>
        </p:grpSpPr>
        <p:sp>
          <p:nvSpPr>
            <p:cNvPr id="18" name="Kotak Teks 2">
              <a:extLst>
                <a:ext uri="{FF2B5EF4-FFF2-40B4-BE49-F238E27FC236}">
                  <a16:creationId xmlns:a16="http://schemas.microsoft.com/office/drawing/2014/main" id="{292C166A-C684-4C42-B90F-A3DB8BCD058D}"/>
                </a:ext>
              </a:extLst>
            </p:cNvPr>
            <p:cNvSpPr txBox="1"/>
            <p:nvPr/>
          </p:nvSpPr>
          <p:spPr>
            <a:xfrm>
              <a:off x="5519439" y="4742895"/>
              <a:ext cx="1686160" cy="261609"/>
            </a:xfrm>
            <a:prstGeom prst="rect">
              <a:avLst/>
            </a:prstGeom>
            <a:noFill/>
          </p:spPr>
          <p:txBody>
            <a:bodyPr wrap="square" rtlCol="0">
              <a:spAutoFit/>
            </a:bodyPr>
            <a:lstStyle/>
            <a:p>
              <a:r>
                <a:rPr lang="en-US" sz="1050" spc="100">
                  <a:solidFill>
                    <a:schemeClr val="tx1">
                      <a:lumMod val="75000"/>
                      <a:lumOff val="25000"/>
                    </a:schemeClr>
                  </a:solidFill>
                  <a:latin typeface="Poppins SemiBold" panose="00000700000000000000" pitchFamily="50" charset="0"/>
                  <a:ea typeface="Roboto" panose="02000000000000000000" pitchFamily="2" charset="0"/>
                  <a:cs typeface="Poppins SemiBold" panose="00000700000000000000" pitchFamily="50" charset="0"/>
                </a:rPr>
                <a:t>WRITE YOUR SKILL</a:t>
              </a:r>
            </a:p>
          </p:txBody>
        </p:sp>
        <p:sp>
          <p:nvSpPr>
            <p:cNvPr id="20" name="Rectangle: Diagonal Corners Rounded 33">
              <a:extLst>
                <a:ext uri="{FF2B5EF4-FFF2-40B4-BE49-F238E27FC236}">
                  <a16:creationId xmlns:a16="http://schemas.microsoft.com/office/drawing/2014/main" id="{CA62D177-DD34-4BE3-AC26-E1BB013D546A}"/>
                </a:ext>
              </a:extLst>
            </p:cNvPr>
            <p:cNvSpPr/>
            <p:nvPr/>
          </p:nvSpPr>
          <p:spPr>
            <a:xfrm>
              <a:off x="5519439" y="5153159"/>
              <a:ext cx="3155774" cy="114160"/>
            </a:xfrm>
            <a:prstGeom prst="round2DiagRect">
              <a:avLst>
                <a:gd name="adj1" fmla="val 50000"/>
                <a:gd name="adj2" fmla="val 50000"/>
              </a:avLst>
            </a:prstGeom>
            <a:solidFill>
              <a:srgbClr val="AFAEEC">
                <a:alpha val="65000"/>
              </a:srgb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ID" sz="1600">
                <a:solidFill>
                  <a:schemeClr val="tx1">
                    <a:lumMod val="75000"/>
                    <a:lumOff val="25000"/>
                  </a:schemeClr>
                </a:solidFill>
              </a:endParaRPr>
            </a:p>
          </p:txBody>
        </p:sp>
        <p:sp>
          <p:nvSpPr>
            <p:cNvPr id="22" name="Persegi Panjang: Sudut Diagonal Lengkung 9">
              <a:extLst>
                <a:ext uri="{FF2B5EF4-FFF2-40B4-BE49-F238E27FC236}">
                  <a16:creationId xmlns:a16="http://schemas.microsoft.com/office/drawing/2014/main" id="{14547323-0771-4CD7-B2E2-823359C7BED1}"/>
                </a:ext>
              </a:extLst>
            </p:cNvPr>
            <p:cNvSpPr/>
            <p:nvPr/>
          </p:nvSpPr>
          <p:spPr>
            <a:xfrm>
              <a:off x="5519439" y="5153159"/>
              <a:ext cx="1446329" cy="114160"/>
            </a:xfrm>
            <a:prstGeom prst="round2DiagRect">
              <a:avLst>
                <a:gd name="adj1" fmla="val 50000"/>
                <a:gd name="adj2" fmla="val 50000"/>
              </a:avLst>
            </a:prstGeom>
            <a:solidFill>
              <a:srgbClr val="4F4EC6"/>
            </a:solidFill>
            <a:ln w="3430" cap="flat">
              <a:noFill/>
              <a:prstDash val="solid"/>
              <a:miter/>
            </a:ln>
          </p:spPr>
          <p:txBody>
            <a:bodyPr rtlCol="0" anchor="ctr"/>
            <a:lstStyle/>
            <a:p>
              <a:pPr algn="l"/>
              <a:endParaRPr lang="en-ID" sz="1600">
                <a:solidFill>
                  <a:schemeClr val="tx1">
                    <a:lumMod val="75000"/>
                    <a:lumOff val="25000"/>
                  </a:schemeClr>
                </a:solidFill>
              </a:endParaRPr>
            </a:p>
          </p:txBody>
        </p:sp>
      </p:grpSp>
      <p:grpSp>
        <p:nvGrpSpPr>
          <p:cNvPr id="33" name="Group 32">
            <a:extLst>
              <a:ext uri="{FF2B5EF4-FFF2-40B4-BE49-F238E27FC236}">
                <a16:creationId xmlns:a16="http://schemas.microsoft.com/office/drawing/2014/main" id="{C2F81C1C-4BBB-4680-A127-B9F98452C2D2}"/>
              </a:ext>
            </a:extLst>
          </p:cNvPr>
          <p:cNvGrpSpPr/>
          <p:nvPr/>
        </p:nvGrpSpPr>
        <p:grpSpPr>
          <a:xfrm>
            <a:off x="6027668" y="3804708"/>
            <a:ext cx="4089103" cy="297702"/>
            <a:chOff x="5519439" y="3270049"/>
            <a:chExt cx="3155774" cy="508223"/>
          </a:xfrm>
        </p:grpSpPr>
        <p:sp>
          <p:nvSpPr>
            <p:cNvPr id="26" name="Kotak Teks 2">
              <a:extLst>
                <a:ext uri="{FF2B5EF4-FFF2-40B4-BE49-F238E27FC236}">
                  <a16:creationId xmlns:a16="http://schemas.microsoft.com/office/drawing/2014/main" id="{701A624B-57FA-4357-8277-60F36F7D32BE}"/>
                </a:ext>
              </a:extLst>
            </p:cNvPr>
            <p:cNvSpPr txBox="1"/>
            <p:nvPr/>
          </p:nvSpPr>
          <p:spPr>
            <a:xfrm>
              <a:off x="5519439" y="3270049"/>
              <a:ext cx="1686160" cy="261609"/>
            </a:xfrm>
            <a:prstGeom prst="rect">
              <a:avLst/>
            </a:prstGeom>
            <a:noFill/>
          </p:spPr>
          <p:txBody>
            <a:bodyPr wrap="square" rtlCol="0">
              <a:spAutoFit/>
            </a:bodyPr>
            <a:lstStyle/>
            <a:p>
              <a:r>
                <a:rPr lang="en-US" sz="1050" spc="100">
                  <a:solidFill>
                    <a:schemeClr val="tx1">
                      <a:lumMod val="75000"/>
                      <a:lumOff val="25000"/>
                    </a:schemeClr>
                  </a:solidFill>
                  <a:latin typeface="Poppins SemiBold" panose="00000700000000000000" pitchFamily="50" charset="0"/>
                  <a:ea typeface="Roboto" panose="02000000000000000000" pitchFamily="2" charset="0"/>
                  <a:cs typeface="Poppins SemiBold" panose="00000700000000000000" pitchFamily="50" charset="0"/>
                </a:rPr>
                <a:t>WRITE YOUR SKILL</a:t>
              </a:r>
            </a:p>
          </p:txBody>
        </p:sp>
        <p:sp>
          <p:nvSpPr>
            <p:cNvPr id="28" name="Rectangle: Diagonal Corners Rounded 33">
              <a:extLst>
                <a:ext uri="{FF2B5EF4-FFF2-40B4-BE49-F238E27FC236}">
                  <a16:creationId xmlns:a16="http://schemas.microsoft.com/office/drawing/2014/main" id="{40149A18-376F-4D6A-9A32-4C0B961688E2}"/>
                </a:ext>
              </a:extLst>
            </p:cNvPr>
            <p:cNvSpPr/>
            <p:nvPr/>
          </p:nvSpPr>
          <p:spPr>
            <a:xfrm>
              <a:off x="5519439" y="3664112"/>
              <a:ext cx="3155774" cy="114160"/>
            </a:xfrm>
            <a:prstGeom prst="round2DiagRect">
              <a:avLst>
                <a:gd name="adj1" fmla="val 50000"/>
                <a:gd name="adj2" fmla="val 50000"/>
              </a:avLst>
            </a:prstGeom>
            <a:solidFill>
              <a:srgbClr val="AFAEEC">
                <a:alpha val="65000"/>
              </a:srgb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ID" sz="1600">
                <a:solidFill>
                  <a:schemeClr val="tx1">
                    <a:lumMod val="75000"/>
                    <a:lumOff val="25000"/>
                  </a:schemeClr>
                </a:solidFill>
              </a:endParaRPr>
            </a:p>
          </p:txBody>
        </p:sp>
        <p:sp>
          <p:nvSpPr>
            <p:cNvPr id="30" name="Persegi Panjang: Sudut Diagonal Lengkung 9">
              <a:extLst>
                <a:ext uri="{FF2B5EF4-FFF2-40B4-BE49-F238E27FC236}">
                  <a16:creationId xmlns:a16="http://schemas.microsoft.com/office/drawing/2014/main" id="{0305660F-5180-433C-91B3-03A3D9AA325E}"/>
                </a:ext>
              </a:extLst>
            </p:cNvPr>
            <p:cNvSpPr/>
            <p:nvPr/>
          </p:nvSpPr>
          <p:spPr>
            <a:xfrm>
              <a:off x="5519439" y="3664112"/>
              <a:ext cx="2184622" cy="114160"/>
            </a:xfrm>
            <a:prstGeom prst="round2DiagRect">
              <a:avLst>
                <a:gd name="adj1" fmla="val 50000"/>
                <a:gd name="adj2" fmla="val 50000"/>
              </a:avLst>
            </a:prstGeom>
            <a:solidFill>
              <a:srgbClr val="4F4EC6"/>
            </a:solidFill>
            <a:ln w="3430" cap="flat">
              <a:noFill/>
              <a:prstDash val="solid"/>
              <a:miter/>
            </a:ln>
          </p:spPr>
          <p:txBody>
            <a:bodyPr rtlCol="0" anchor="ctr"/>
            <a:lstStyle/>
            <a:p>
              <a:pPr algn="l"/>
              <a:endParaRPr lang="en-ID" sz="1600">
                <a:solidFill>
                  <a:schemeClr val="tx1">
                    <a:lumMod val="75000"/>
                    <a:lumOff val="25000"/>
                  </a:schemeClr>
                </a:solidFill>
              </a:endParaRPr>
            </a:p>
          </p:txBody>
        </p:sp>
      </p:grpSp>
      <p:sp>
        <p:nvSpPr>
          <p:cNvPr id="39" name="TextBox 38">
            <a:extLst>
              <a:ext uri="{FF2B5EF4-FFF2-40B4-BE49-F238E27FC236}">
                <a16:creationId xmlns:a16="http://schemas.microsoft.com/office/drawing/2014/main" id="{6606A5C1-79EA-4AC9-86C4-CF4B4DC4A0EE}"/>
              </a:ext>
            </a:extLst>
          </p:cNvPr>
          <p:cNvSpPr txBox="1"/>
          <p:nvPr/>
        </p:nvSpPr>
        <p:spPr>
          <a:xfrm>
            <a:off x="5849319" y="1856007"/>
            <a:ext cx="3393163" cy="954107"/>
          </a:xfrm>
          <a:prstGeom prst="rect">
            <a:avLst/>
          </a:prstGeom>
          <a:noFill/>
        </p:spPr>
        <p:txBody>
          <a:bodyPr wrap="square" rtlCol="0">
            <a:spAutoFit/>
          </a:bodyPr>
          <a:lstStyle/>
          <a:p>
            <a:r>
              <a:rPr lang="en-US" sz="2800" b="1">
                <a:solidFill>
                  <a:schemeClr val="tx1">
                    <a:lumMod val="85000"/>
                    <a:lumOff val="15000"/>
                  </a:schemeClr>
                </a:solidFill>
                <a:latin typeface="Poppins" panose="00000500000000000000" pitchFamily="2" charset="0"/>
                <a:cs typeface="Poppins" panose="00000500000000000000" pitchFamily="2" charset="0"/>
              </a:rPr>
              <a:t>Experience Mobile Mockup</a:t>
            </a:r>
            <a:endParaRPr lang="en-ID" sz="2800" b="1" dirty="0">
              <a:solidFill>
                <a:schemeClr val="tx1">
                  <a:lumMod val="85000"/>
                  <a:lumOff val="15000"/>
                </a:schemeClr>
              </a:solidFill>
              <a:latin typeface="Poppins" panose="00000500000000000000" pitchFamily="2" charset="0"/>
              <a:cs typeface="Poppins" panose="00000500000000000000" pitchFamily="2" charset="0"/>
            </a:endParaRPr>
          </a:p>
        </p:txBody>
      </p:sp>
      <p:sp>
        <p:nvSpPr>
          <p:cNvPr id="41" name="TextBox 40">
            <a:extLst>
              <a:ext uri="{FF2B5EF4-FFF2-40B4-BE49-F238E27FC236}">
                <a16:creationId xmlns:a16="http://schemas.microsoft.com/office/drawing/2014/main" id="{19423270-F713-43A1-8C5C-B95DE6A8FA16}"/>
              </a:ext>
            </a:extLst>
          </p:cNvPr>
          <p:cNvSpPr txBox="1"/>
          <p:nvPr/>
        </p:nvSpPr>
        <p:spPr>
          <a:xfrm>
            <a:off x="5849320" y="1579008"/>
            <a:ext cx="1914307" cy="276999"/>
          </a:xfrm>
          <a:prstGeom prst="rect">
            <a:avLst/>
          </a:prstGeom>
          <a:noFill/>
        </p:spPr>
        <p:txBody>
          <a:bodyPr wrap="none" rtlCol="0">
            <a:spAutoFit/>
          </a:bodyPr>
          <a:lstStyle/>
          <a:p>
            <a:r>
              <a:rPr lang="en-US" sz="1200" b="1" spc="200">
                <a:solidFill>
                  <a:srgbClr val="7C7ADF"/>
                </a:solidFill>
                <a:latin typeface="Poppins SemiBold" panose="00000700000000000000" pitchFamily="2" charset="0"/>
                <a:ea typeface="Open Sans" panose="020B0606030504020204" pitchFamily="34" charset="0"/>
                <a:cs typeface="Poppins SemiBold" panose="00000700000000000000" pitchFamily="2" charset="0"/>
              </a:rPr>
              <a:t>Mobile of Vintela</a:t>
            </a:r>
          </a:p>
        </p:txBody>
      </p:sp>
      <p:sp>
        <p:nvSpPr>
          <p:cNvPr id="43" name="Rectangle 42">
            <a:extLst>
              <a:ext uri="{FF2B5EF4-FFF2-40B4-BE49-F238E27FC236}">
                <a16:creationId xmlns:a16="http://schemas.microsoft.com/office/drawing/2014/main" id="{CFDC9C71-09E7-441C-A7A5-13424E2D2EB7}"/>
              </a:ext>
            </a:extLst>
          </p:cNvPr>
          <p:cNvSpPr/>
          <p:nvPr/>
        </p:nvSpPr>
        <p:spPr>
          <a:xfrm>
            <a:off x="5926070" y="2882858"/>
            <a:ext cx="4640330" cy="791050"/>
          </a:xfrm>
          <a:prstGeom prst="rect">
            <a:avLst/>
          </a:prstGeom>
        </p:spPr>
        <p:txBody>
          <a:bodyPr wrap="square">
            <a:spAutoFit/>
          </a:bodyPr>
          <a:lstStyle/>
          <a:p>
            <a:pPr algn="just">
              <a:lnSpc>
                <a:spcPct val="150000"/>
              </a:lnSpc>
            </a:pPr>
            <a:r>
              <a:rPr lang="en-US" sz="1050">
                <a:solidFill>
                  <a:schemeClr val="tx1">
                    <a:lumMod val="50000"/>
                    <a:lumOff val="50000"/>
                  </a:schemeClr>
                </a:solidFill>
                <a:latin typeface="Muli" pitchFamily="2" charset="0"/>
                <a:ea typeface="Open Sans" panose="020B0606030504020204" pitchFamily="34" charset="0"/>
                <a:cs typeface="Open Sans" panose="020B0606030504020204" pitchFamily="34" charset="0"/>
              </a:rPr>
              <a:t>At vero eos et accusamus et iusto odio dignissimos ducim blanditiis. ise praesentium voluptatum deleatque corrupti quos dolores et quas et molestias excepturi sint occaecati ducim blanditiis. ise praesentium.</a:t>
            </a:r>
          </a:p>
        </p:txBody>
      </p:sp>
      <p:grpSp>
        <p:nvGrpSpPr>
          <p:cNvPr id="44" name="Group 43">
            <a:extLst>
              <a:ext uri="{FF2B5EF4-FFF2-40B4-BE49-F238E27FC236}">
                <a16:creationId xmlns:a16="http://schemas.microsoft.com/office/drawing/2014/main" id="{1DEB62E2-3E9B-415C-8E31-7CDE6335B3FD}"/>
              </a:ext>
            </a:extLst>
          </p:cNvPr>
          <p:cNvGrpSpPr/>
          <p:nvPr/>
        </p:nvGrpSpPr>
        <p:grpSpPr>
          <a:xfrm rot="5400000" flipH="1">
            <a:off x="10206471" y="539519"/>
            <a:ext cx="719856" cy="986998"/>
            <a:chOff x="2043597" y="4413279"/>
            <a:chExt cx="1588632" cy="1259138"/>
          </a:xfrm>
          <a:effectLst>
            <a:outerShdw blurRad="228600" dist="431800" dir="2700000" algn="tl" rotWithShape="0">
              <a:prstClr val="black">
                <a:alpha val="17000"/>
              </a:prstClr>
            </a:outerShdw>
          </a:effectLst>
        </p:grpSpPr>
        <p:sp>
          <p:nvSpPr>
            <p:cNvPr id="45" name="Freeform 13">
              <a:extLst>
                <a:ext uri="{FF2B5EF4-FFF2-40B4-BE49-F238E27FC236}">
                  <a16:creationId xmlns:a16="http://schemas.microsoft.com/office/drawing/2014/main" id="{4F4F0D36-FD24-42D9-94F6-3B9FDD6712F7}"/>
                </a:ext>
              </a:extLst>
            </p:cNvPr>
            <p:cNvSpPr>
              <a:spLocks/>
            </p:cNvSpPr>
            <p:nvPr/>
          </p:nvSpPr>
          <p:spPr bwMode="auto">
            <a:xfrm>
              <a:off x="2043597" y="4413279"/>
              <a:ext cx="1588632" cy="571907"/>
            </a:xfrm>
            <a:custGeom>
              <a:avLst/>
              <a:gdLst>
                <a:gd name="T0" fmla="*/ 675 w 1350"/>
                <a:gd name="T1" fmla="*/ 486 h 486"/>
                <a:gd name="T2" fmla="*/ 0 w 1350"/>
                <a:gd name="T3" fmla="*/ 242 h 486"/>
                <a:gd name="T4" fmla="*/ 675 w 1350"/>
                <a:gd name="T5" fmla="*/ 0 h 486"/>
                <a:gd name="T6" fmla="*/ 1350 w 1350"/>
                <a:gd name="T7" fmla="*/ 242 h 486"/>
                <a:gd name="T8" fmla="*/ 675 w 1350"/>
                <a:gd name="T9" fmla="*/ 486 h 486"/>
              </a:gdLst>
              <a:ahLst/>
              <a:cxnLst>
                <a:cxn ang="0">
                  <a:pos x="T0" y="T1"/>
                </a:cxn>
                <a:cxn ang="0">
                  <a:pos x="T2" y="T3"/>
                </a:cxn>
                <a:cxn ang="0">
                  <a:pos x="T4" y="T5"/>
                </a:cxn>
                <a:cxn ang="0">
                  <a:pos x="T6" y="T7"/>
                </a:cxn>
                <a:cxn ang="0">
                  <a:pos x="T8" y="T9"/>
                </a:cxn>
              </a:cxnLst>
              <a:rect l="0" t="0" r="r" b="b"/>
              <a:pathLst>
                <a:path w="1350" h="486">
                  <a:moveTo>
                    <a:pt x="675" y="486"/>
                  </a:moveTo>
                  <a:lnTo>
                    <a:pt x="0" y="242"/>
                  </a:lnTo>
                  <a:lnTo>
                    <a:pt x="675" y="0"/>
                  </a:lnTo>
                  <a:lnTo>
                    <a:pt x="1350" y="242"/>
                  </a:lnTo>
                  <a:lnTo>
                    <a:pt x="675" y="486"/>
                  </a:lnTo>
                  <a:close/>
                </a:path>
              </a:pathLst>
            </a:custGeom>
            <a:solidFill>
              <a:srgbClr val="32329A"/>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sp>
          <p:nvSpPr>
            <p:cNvPr id="46" name="Freeform 15">
              <a:extLst>
                <a:ext uri="{FF2B5EF4-FFF2-40B4-BE49-F238E27FC236}">
                  <a16:creationId xmlns:a16="http://schemas.microsoft.com/office/drawing/2014/main" id="{11A7BF40-8D2B-4E75-A963-D29A06587C8C}"/>
                </a:ext>
              </a:extLst>
            </p:cNvPr>
            <p:cNvSpPr>
              <a:spLocks/>
            </p:cNvSpPr>
            <p:nvPr/>
          </p:nvSpPr>
          <p:spPr bwMode="auto">
            <a:xfrm>
              <a:off x="2837913" y="4698056"/>
              <a:ext cx="794316" cy="974361"/>
            </a:xfrm>
            <a:custGeom>
              <a:avLst/>
              <a:gdLst>
                <a:gd name="T0" fmla="*/ 0 w 675"/>
                <a:gd name="T1" fmla="*/ 828 h 828"/>
                <a:gd name="T2" fmla="*/ 0 w 675"/>
                <a:gd name="T3" fmla="*/ 244 h 828"/>
                <a:gd name="T4" fmla="*/ 675 w 675"/>
                <a:gd name="T5" fmla="*/ 0 h 828"/>
                <a:gd name="T6" fmla="*/ 0 w 675"/>
                <a:gd name="T7" fmla="*/ 828 h 828"/>
              </a:gdLst>
              <a:ahLst/>
              <a:cxnLst>
                <a:cxn ang="0">
                  <a:pos x="T0" y="T1"/>
                </a:cxn>
                <a:cxn ang="0">
                  <a:pos x="T2" y="T3"/>
                </a:cxn>
                <a:cxn ang="0">
                  <a:pos x="T4" y="T5"/>
                </a:cxn>
                <a:cxn ang="0">
                  <a:pos x="T6" y="T7"/>
                </a:cxn>
              </a:cxnLst>
              <a:rect l="0" t="0" r="r" b="b"/>
              <a:pathLst>
                <a:path w="675" h="828">
                  <a:moveTo>
                    <a:pt x="0" y="828"/>
                  </a:moveTo>
                  <a:lnTo>
                    <a:pt x="0" y="244"/>
                  </a:lnTo>
                  <a:lnTo>
                    <a:pt x="675" y="0"/>
                  </a:lnTo>
                  <a:lnTo>
                    <a:pt x="0" y="828"/>
                  </a:lnTo>
                  <a:close/>
                </a:path>
              </a:pathLst>
            </a:custGeom>
            <a:solidFill>
              <a:srgbClr val="7C7ADF"/>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sp>
          <p:nvSpPr>
            <p:cNvPr id="47" name="Freeform 16">
              <a:extLst>
                <a:ext uri="{FF2B5EF4-FFF2-40B4-BE49-F238E27FC236}">
                  <a16:creationId xmlns:a16="http://schemas.microsoft.com/office/drawing/2014/main" id="{F1686E69-B65E-4029-8DF0-B5065E54EABE}"/>
                </a:ext>
              </a:extLst>
            </p:cNvPr>
            <p:cNvSpPr>
              <a:spLocks/>
            </p:cNvSpPr>
            <p:nvPr/>
          </p:nvSpPr>
          <p:spPr bwMode="auto">
            <a:xfrm>
              <a:off x="2043597" y="4698056"/>
              <a:ext cx="794316" cy="974361"/>
            </a:xfrm>
            <a:custGeom>
              <a:avLst/>
              <a:gdLst>
                <a:gd name="T0" fmla="*/ 675 w 675"/>
                <a:gd name="T1" fmla="*/ 828 h 828"/>
                <a:gd name="T2" fmla="*/ 675 w 675"/>
                <a:gd name="T3" fmla="*/ 244 h 828"/>
                <a:gd name="T4" fmla="*/ 0 w 675"/>
                <a:gd name="T5" fmla="*/ 0 h 828"/>
                <a:gd name="T6" fmla="*/ 675 w 675"/>
                <a:gd name="T7" fmla="*/ 828 h 828"/>
              </a:gdLst>
              <a:ahLst/>
              <a:cxnLst>
                <a:cxn ang="0">
                  <a:pos x="T0" y="T1"/>
                </a:cxn>
                <a:cxn ang="0">
                  <a:pos x="T2" y="T3"/>
                </a:cxn>
                <a:cxn ang="0">
                  <a:pos x="T4" y="T5"/>
                </a:cxn>
                <a:cxn ang="0">
                  <a:pos x="T6" y="T7"/>
                </a:cxn>
              </a:cxnLst>
              <a:rect l="0" t="0" r="r" b="b"/>
              <a:pathLst>
                <a:path w="675" h="828">
                  <a:moveTo>
                    <a:pt x="675" y="828"/>
                  </a:moveTo>
                  <a:lnTo>
                    <a:pt x="675" y="244"/>
                  </a:lnTo>
                  <a:lnTo>
                    <a:pt x="0" y="0"/>
                  </a:lnTo>
                  <a:lnTo>
                    <a:pt x="675" y="828"/>
                  </a:lnTo>
                  <a:close/>
                </a:path>
              </a:pathLst>
            </a:custGeom>
            <a:solidFill>
              <a:srgbClr val="4F4EC6"/>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grpSp>
      <p:grpSp>
        <p:nvGrpSpPr>
          <p:cNvPr id="48" name="Group 47">
            <a:extLst>
              <a:ext uri="{FF2B5EF4-FFF2-40B4-BE49-F238E27FC236}">
                <a16:creationId xmlns:a16="http://schemas.microsoft.com/office/drawing/2014/main" id="{4DB1C8E9-74BE-403F-855C-F1ACD6F7D600}"/>
              </a:ext>
            </a:extLst>
          </p:cNvPr>
          <p:cNvGrpSpPr/>
          <p:nvPr/>
        </p:nvGrpSpPr>
        <p:grpSpPr>
          <a:xfrm rot="3007310">
            <a:off x="3522431" y="5056661"/>
            <a:ext cx="631953" cy="866473"/>
            <a:chOff x="2043597" y="4413279"/>
            <a:chExt cx="1588632" cy="1259138"/>
          </a:xfrm>
          <a:effectLst>
            <a:outerShdw blurRad="228600" dist="431800" dir="2700000" algn="tl" rotWithShape="0">
              <a:prstClr val="black">
                <a:alpha val="17000"/>
              </a:prstClr>
            </a:outerShdw>
          </a:effectLst>
        </p:grpSpPr>
        <p:sp>
          <p:nvSpPr>
            <p:cNvPr id="49" name="Freeform 13">
              <a:extLst>
                <a:ext uri="{FF2B5EF4-FFF2-40B4-BE49-F238E27FC236}">
                  <a16:creationId xmlns:a16="http://schemas.microsoft.com/office/drawing/2014/main" id="{928FEEE5-52D6-4739-96C7-CC461C95BE81}"/>
                </a:ext>
              </a:extLst>
            </p:cNvPr>
            <p:cNvSpPr>
              <a:spLocks/>
            </p:cNvSpPr>
            <p:nvPr/>
          </p:nvSpPr>
          <p:spPr bwMode="auto">
            <a:xfrm>
              <a:off x="2043597" y="4413279"/>
              <a:ext cx="1588632" cy="571907"/>
            </a:xfrm>
            <a:custGeom>
              <a:avLst/>
              <a:gdLst>
                <a:gd name="T0" fmla="*/ 675 w 1350"/>
                <a:gd name="T1" fmla="*/ 486 h 486"/>
                <a:gd name="T2" fmla="*/ 0 w 1350"/>
                <a:gd name="T3" fmla="*/ 242 h 486"/>
                <a:gd name="T4" fmla="*/ 675 w 1350"/>
                <a:gd name="T5" fmla="*/ 0 h 486"/>
                <a:gd name="T6" fmla="*/ 1350 w 1350"/>
                <a:gd name="T7" fmla="*/ 242 h 486"/>
                <a:gd name="T8" fmla="*/ 675 w 1350"/>
                <a:gd name="T9" fmla="*/ 486 h 486"/>
              </a:gdLst>
              <a:ahLst/>
              <a:cxnLst>
                <a:cxn ang="0">
                  <a:pos x="T0" y="T1"/>
                </a:cxn>
                <a:cxn ang="0">
                  <a:pos x="T2" y="T3"/>
                </a:cxn>
                <a:cxn ang="0">
                  <a:pos x="T4" y="T5"/>
                </a:cxn>
                <a:cxn ang="0">
                  <a:pos x="T6" y="T7"/>
                </a:cxn>
                <a:cxn ang="0">
                  <a:pos x="T8" y="T9"/>
                </a:cxn>
              </a:cxnLst>
              <a:rect l="0" t="0" r="r" b="b"/>
              <a:pathLst>
                <a:path w="1350" h="486">
                  <a:moveTo>
                    <a:pt x="675" y="486"/>
                  </a:moveTo>
                  <a:lnTo>
                    <a:pt x="0" y="242"/>
                  </a:lnTo>
                  <a:lnTo>
                    <a:pt x="675" y="0"/>
                  </a:lnTo>
                  <a:lnTo>
                    <a:pt x="1350" y="242"/>
                  </a:lnTo>
                  <a:lnTo>
                    <a:pt x="675" y="486"/>
                  </a:lnTo>
                  <a:close/>
                </a:path>
              </a:pathLst>
            </a:custGeom>
            <a:solidFill>
              <a:srgbClr val="7A06AE"/>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sp>
          <p:nvSpPr>
            <p:cNvPr id="50" name="Freeform 15">
              <a:extLst>
                <a:ext uri="{FF2B5EF4-FFF2-40B4-BE49-F238E27FC236}">
                  <a16:creationId xmlns:a16="http://schemas.microsoft.com/office/drawing/2014/main" id="{FAAF5E15-C6EE-4C4E-9FE4-8795B56DD160}"/>
                </a:ext>
              </a:extLst>
            </p:cNvPr>
            <p:cNvSpPr>
              <a:spLocks/>
            </p:cNvSpPr>
            <p:nvPr/>
          </p:nvSpPr>
          <p:spPr bwMode="auto">
            <a:xfrm>
              <a:off x="2837913" y="4698056"/>
              <a:ext cx="794316" cy="974361"/>
            </a:xfrm>
            <a:custGeom>
              <a:avLst/>
              <a:gdLst>
                <a:gd name="T0" fmla="*/ 0 w 675"/>
                <a:gd name="T1" fmla="*/ 828 h 828"/>
                <a:gd name="T2" fmla="*/ 0 w 675"/>
                <a:gd name="T3" fmla="*/ 244 h 828"/>
                <a:gd name="T4" fmla="*/ 675 w 675"/>
                <a:gd name="T5" fmla="*/ 0 h 828"/>
                <a:gd name="T6" fmla="*/ 0 w 675"/>
                <a:gd name="T7" fmla="*/ 828 h 828"/>
              </a:gdLst>
              <a:ahLst/>
              <a:cxnLst>
                <a:cxn ang="0">
                  <a:pos x="T0" y="T1"/>
                </a:cxn>
                <a:cxn ang="0">
                  <a:pos x="T2" y="T3"/>
                </a:cxn>
                <a:cxn ang="0">
                  <a:pos x="T4" y="T5"/>
                </a:cxn>
                <a:cxn ang="0">
                  <a:pos x="T6" y="T7"/>
                </a:cxn>
              </a:cxnLst>
              <a:rect l="0" t="0" r="r" b="b"/>
              <a:pathLst>
                <a:path w="675" h="828">
                  <a:moveTo>
                    <a:pt x="0" y="828"/>
                  </a:moveTo>
                  <a:lnTo>
                    <a:pt x="0" y="244"/>
                  </a:lnTo>
                  <a:lnTo>
                    <a:pt x="675" y="0"/>
                  </a:lnTo>
                  <a:lnTo>
                    <a:pt x="0" y="828"/>
                  </a:lnTo>
                  <a:close/>
                </a:path>
              </a:pathLst>
            </a:custGeom>
            <a:solidFill>
              <a:srgbClr val="C144FA"/>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sp>
          <p:nvSpPr>
            <p:cNvPr id="51" name="Freeform 16">
              <a:extLst>
                <a:ext uri="{FF2B5EF4-FFF2-40B4-BE49-F238E27FC236}">
                  <a16:creationId xmlns:a16="http://schemas.microsoft.com/office/drawing/2014/main" id="{4229A65B-F0F9-400A-9807-5CCD30A79163}"/>
                </a:ext>
              </a:extLst>
            </p:cNvPr>
            <p:cNvSpPr>
              <a:spLocks/>
            </p:cNvSpPr>
            <p:nvPr/>
          </p:nvSpPr>
          <p:spPr bwMode="auto">
            <a:xfrm>
              <a:off x="2043597" y="4698056"/>
              <a:ext cx="794316" cy="974361"/>
            </a:xfrm>
            <a:custGeom>
              <a:avLst/>
              <a:gdLst>
                <a:gd name="T0" fmla="*/ 675 w 675"/>
                <a:gd name="T1" fmla="*/ 828 h 828"/>
                <a:gd name="T2" fmla="*/ 675 w 675"/>
                <a:gd name="T3" fmla="*/ 244 h 828"/>
                <a:gd name="T4" fmla="*/ 0 w 675"/>
                <a:gd name="T5" fmla="*/ 0 h 828"/>
                <a:gd name="T6" fmla="*/ 675 w 675"/>
                <a:gd name="T7" fmla="*/ 828 h 828"/>
              </a:gdLst>
              <a:ahLst/>
              <a:cxnLst>
                <a:cxn ang="0">
                  <a:pos x="T0" y="T1"/>
                </a:cxn>
                <a:cxn ang="0">
                  <a:pos x="T2" y="T3"/>
                </a:cxn>
                <a:cxn ang="0">
                  <a:pos x="T4" y="T5"/>
                </a:cxn>
                <a:cxn ang="0">
                  <a:pos x="T6" y="T7"/>
                </a:cxn>
              </a:cxnLst>
              <a:rect l="0" t="0" r="r" b="b"/>
              <a:pathLst>
                <a:path w="675" h="828">
                  <a:moveTo>
                    <a:pt x="675" y="828"/>
                  </a:moveTo>
                  <a:lnTo>
                    <a:pt x="675" y="244"/>
                  </a:lnTo>
                  <a:lnTo>
                    <a:pt x="0" y="0"/>
                  </a:lnTo>
                  <a:lnTo>
                    <a:pt x="675" y="828"/>
                  </a:lnTo>
                  <a:close/>
                </a:path>
              </a:pathLst>
            </a:custGeom>
            <a:solidFill>
              <a:srgbClr val="AF12F7"/>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grpSp>
      <p:grpSp>
        <p:nvGrpSpPr>
          <p:cNvPr id="52" name="Group 51">
            <a:extLst>
              <a:ext uri="{FF2B5EF4-FFF2-40B4-BE49-F238E27FC236}">
                <a16:creationId xmlns:a16="http://schemas.microsoft.com/office/drawing/2014/main" id="{EFCE9145-7060-46B6-AFB6-E5E11C2199AF}"/>
              </a:ext>
            </a:extLst>
          </p:cNvPr>
          <p:cNvGrpSpPr/>
          <p:nvPr/>
        </p:nvGrpSpPr>
        <p:grpSpPr>
          <a:xfrm rot="16806480" flipH="1">
            <a:off x="6424263" y="5361369"/>
            <a:ext cx="589059" cy="807662"/>
            <a:chOff x="2043597" y="4413279"/>
            <a:chExt cx="1588632" cy="1259138"/>
          </a:xfrm>
          <a:effectLst>
            <a:outerShdw blurRad="228600" dist="431800" dir="2700000" algn="tl" rotWithShape="0">
              <a:prstClr val="black">
                <a:alpha val="17000"/>
              </a:prstClr>
            </a:outerShdw>
          </a:effectLst>
        </p:grpSpPr>
        <p:sp>
          <p:nvSpPr>
            <p:cNvPr id="53" name="Freeform 13">
              <a:extLst>
                <a:ext uri="{FF2B5EF4-FFF2-40B4-BE49-F238E27FC236}">
                  <a16:creationId xmlns:a16="http://schemas.microsoft.com/office/drawing/2014/main" id="{33871331-EDE4-4BC3-A4B0-D7079F2C79AB}"/>
                </a:ext>
              </a:extLst>
            </p:cNvPr>
            <p:cNvSpPr>
              <a:spLocks/>
            </p:cNvSpPr>
            <p:nvPr/>
          </p:nvSpPr>
          <p:spPr bwMode="auto">
            <a:xfrm>
              <a:off x="2043597" y="4413279"/>
              <a:ext cx="1588632" cy="571907"/>
            </a:xfrm>
            <a:custGeom>
              <a:avLst/>
              <a:gdLst>
                <a:gd name="T0" fmla="*/ 675 w 1350"/>
                <a:gd name="T1" fmla="*/ 486 h 486"/>
                <a:gd name="T2" fmla="*/ 0 w 1350"/>
                <a:gd name="T3" fmla="*/ 242 h 486"/>
                <a:gd name="T4" fmla="*/ 675 w 1350"/>
                <a:gd name="T5" fmla="*/ 0 h 486"/>
                <a:gd name="T6" fmla="*/ 1350 w 1350"/>
                <a:gd name="T7" fmla="*/ 242 h 486"/>
                <a:gd name="T8" fmla="*/ 675 w 1350"/>
                <a:gd name="T9" fmla="*/ 486 h 486"/>
              </a:gdLst>
              <a:ahLst/>
              <a:cxnLst>
                <a:cxn ang="0">
                  <a:pos x="T0" y="T1"/>
                </a:cxn>
                <a:cxn ang="0">
                  <a:pos x="T2" y="T3"/>
                </a:cxn>
                <a:cxn ang="0">
                  <a:pos x="T4" y="T5"/>
                </a:cxn>
                <a:cxn ang="0">
                  <a:pos x="T6" y="T7"/>
                </a:cxn>
                <a:cxn ang="0">
                  <a:pos x="T8" y="T9"/>
                </a:cxn>
              </a:cxnLst>
              <a:rect l="0" t="0" r="r" b="b"/>
              <a:pathLst>
                <a:path w="1350" h="486">
                  <a:moveTo>
                    <a:pt x="675" y="486"/>
                  </a:moveTo>
                  <a:lnTo>
                    <a:pt x="0" y="242"/>
                  </a:lnTo>
                  <a:lnTo>
                    <a:pt x="675" y="0"/>
                  </a:lnTo>
                  <a:lnTo>
                    <a:pt x="1350" y="242"/>
                  </a:lnTo>
                  <a:lnTo>
                    <a:pt x="675" y="486"/>
                  </a:lnTo>
                  <a:close/>
                </a:path>
              </a:pathLst>
            </a:custGeom>
            <a:solidFill>
              <a:srgbClr val="32329A"/>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sp>
          <p:nvSpPr>
            <p:cNvPr id="54" name="Freeform 15">
              <a:extLst>
                <a:ext uri="{FF2B5EF4-FFF2-40B4-BE49-F238E27FC236}">
                  <a16:creationId xmlns:a16="http://schemas.microsoft.com/office/drawing/2014/main" id="{147C4327-D974-40D4-A23E-FBF9A93BB5B9}"/>
                </a:ext>
              </a:extLst>
            </p:cNvPr>
            <p:cNvSpPr>
              <a:spLocks/>
            </p:cNvSpPr>
            <p:nvPr/>
          </p:nvSpPr>
          <p:spPr bwMode="auto">
            <a:xfrm>
              <a:off x="2837913" y="4698056"/>
              <a:ext cx="794316" cy="974361"/>
            </a:xfrm>
            <a:custGeom>
              <a:avLst/>
              <a:gdLst>
                <a:gd name="T0" fmla="*/ 0 w 675"/>
                <a:gd name="T1" fmla="*/ 828 h 828"/>
                <a:gd name="T2" fmla="*/ 0 w 675"/>
                <a:gd name="T3" fmla="*/ 244 h 828"/>
                <a:gd name="T4" fmla="*/ 675 w 675"/>
                <a:gd name="T5" fmla="*/ 0 h 828"/>
                <a:gd name="T6" fmla="*/ 0 w 675"/>
                <a:gd name="T7" fmla="*/ 828 h 828"/>
              </a:gdLst>
              <a:ahLst/>
              <a:cxnLst>
                <a:cxn ang="0">
                  <a:pos x="T0" y="T1"/>
                </a:cxn>
                <a:cxn ang="0">
                  <a:pos x="T2" y="T3"/>
                </a:cxn>
                <a:cxn ang="0">
                  <a:pos x="T4" y="T5"/>
                </a:cxn>
                <a:cxn ang="0">
                  <a:pos x="T6" y="T7"/>
                </a:cxn>
              </a:cxnLst>
              <a:rect l="0" t="0" r="r" b="b"/>
              <a:pathLst>
                <a:path w="675" h="828">
                  <a:moveTo>
                    <a:pt x="0" y="828"/>
                  </a:moveTo>
                  <a:lnTo>
                    <a:pt x="0" y="244"/>
                  </a:lnTo>
                  <a:lnTo>
                    <a:pt x="675" y="0"/>
                  </a:lnTo>
                  <a:lnTo>
                    <a:pt x="0" y="828"/>
                  </a:lnTo>
                  <a:close/>
                </a:path>
              </a:pathLst>
            </a:custGeom>
            <a:solidFill>
              <a:srgbClr val="7C7ADF"/>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sp>
          <p:nvSpPr>
            <p:cNvPr id="55" name="Freeform 16">
              <a:extLst>
                <a:ext uri="{FF2B5EF4-FFF2-40B4-BE49-F238E27FC236}">
                  <a16:creationId xmlns:a16="http://schemas.microsoft.com/office/drawing/2014/main" id="{FDC89F43-6465-499F-BDF5-4FC3AD20B5B1}"/>
                </a:ext>
              </a:extLst>
            </p:cNvPr>
            <p:cNvSpPr>
              <a:spLocks/>
            </p:cNvSpPr>
            <p:nvPr/>
          </p:nvSpPr>
          <p:spPr bwMode="auto">
            <a:xfrm>
              <a:off x="2043597" y="4698056"/>
              <a:ext cx="794316" cy="974361"/>
            </a:xfrm>
            <a:custGeom>
              <a:avLst/>
              <a:gdLst>
                <a:gd name="T0" fmla="*/ 675 w 675"/>
                <a:gd name="T1" fmla="*/ 828 h 828"/>
                <a:gd name="T2" fmla="*/ 675 w 675"/>
                <a:gd name="T3" fmla="*/ 244 h 828"/>
                <a:gd name="T4" fmla="*/ 0 w 675"/>
                <a:gd name="T5" fmla="*/ 0 h 828"/>
                <a:gd name="T6" fmla="*/ 675 w 675"/>
                <a:gd name="T7" fmla="*/ 828 h 828"/>
              </a:gdLst>
              <a:ahLst/>
              <a:cxnLst>
                <a:cxn ang="0">
                  <a:pos x="T0" y="T1"/>
                </a:cxn>
                <a:cxn ang="0">
                  <a:pos x="T2" y="T3"/>
                </a:cxn>
                <a:cxn ang="0">
                  <a:pos x="T4" y="T5"/>
                </a:cxn>
                <a:cxn ang="0">
                  <a:pos x="T6" y="T7"/>
                </a:cxn>
              </a:cxnLst>
              <a:rect l="0" t="0" r="r" b="b"/>
              <a:pathLst>
                <a:path w="675" h="828">
                  <a:moveTo>
                    <a:pt x="675" y="828"/>
                  </a:moveTo>
                  <a:lnTo>
                    <a:pt x="675" y="244"/>
                  </a:lnTo>
                  <a:lnTo>
                    <a:pt x="0" y="0"/>
                  </a:lnTo>
                  <a:lnTo>
                    <a:pt x="675" y="828"/>
                  </a:lnTo>
                  <a:close/>
                </a:path>
              </a:pathLst>
            </a:custGeom>
            <a:solidFill>
              <a:srgbClr val="4F4EC6"/>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grpSp>
      <p:grpSp>
        <p:nvGrpSpPr>
          <p:cNvPr id="56" name="Group 55">
            <a:extLst>
              <a:ext uri="{FF2B5EF4-FFF2-40B4-BE49-F238E27FC236}">
                <a16:creationId xmlns:a16="http://schemas.microsoft.com/office/drawing/2014/main" id="{2AE99328-3BBB-4553-9249-2C28A5C8729A}"/>
              </a:ext>
            </a:extLst>
          </p:cNvPr>
          <p:cNvGrpSpPr/>
          <p:nvPr/>
        </p:nvGrpSpPr>
        <p:grpSpPr>
          <a:xfrm rot="17136234">
            <a:off x="752264" y="179652"/>
            <a:ext cx="925840" cy="1269422"/>
            <a:chOff x="2043597" y="4413279"/>
            <a:chExt cx="1588632" cy="1259138"/>
          </a:xfrm>
          <a:effectLst>
            <a:outerShdw blurRad="228600" dist="431800" dir="2700000" algn="tl" rotWithShape="0">
              <a:prstClr val="black">
                <a:alpha val="17000"/>
              </a:prstClr>
            </a:outerShdw>
          </a:effectLst>
        </p:grpSpPr>
        <p:sp>
          <p:nvSpPr>
            <p:cNvPr id="57" name="Freeform 13">
              <a:extLst>
                <a:ext uri="{FF2B5EF4-FFF2-40B4-BE49-F238E27FC236}">
                  <a16:creationId xmlns:a16="http://schemas.microsoft.com/office/drawing/2014/main" id="{1C9715AD-2BD9-4F3B-B20E-1BE20F676F70}"/>
                </a:ext>
              </a:extLst>
            </p:cNvPr>
            <p:cNvSpPr>
              <a:spLocks/>
            </p:cNvSpPr>
            <p:nvPr/>
          </p:nvSpPr>
          <p:spPr bwMode="auto">
            <a:xfrm>
              <a:off x="2043597" y="4413279"/>
              <a:ext cx="1588632" cy="571907"/>
            </a:xfrm>
            <a:custGeom>
              <a:avLst/>
              <a:gdLst>
                <a:gd name="T0" fmla="*/ 675 w 1350"/>
                <a:gd name="T1" fmla="*/ 486 h 486"/>
                <a:gd name="T2" fmla="*/ 0 w 1350"/>
                <a:gd name="T3" fmla="*/ 242 h 486"/>
                <a:gd name="T4" fmla="*/ 675 w 1350"/>
                <a:gd name="T5" fmla="*/ 0 h 486"/>
                <a:gd name="T6" fmla="*/ 1350 w 1350"/>
                <a:gd name="T7" fmla="*/ 242 h 486"/>
                <a:gd name="T8" fmla="*/ 675 w 1350"/>
                <a:gd name="T9" fmla="*/ 486 h 486"/>
              </a:gdLst>
              <a:ahLst/>
              <a:cxnLst>
                <a:cxn ang="0">
                  <a:pos x="T0" y="T1"/>
                </a:cxn>
                <a:cxn ang="0">
                  <a:pos x="T2" y="T3"/>
                </a:cxn>
                <a:cxn ang="0">
                  <a:pos x="T4" y="T5"/>
                </a:cxn>
                <a:cxn ang="0">
                  <a:pos x="T6" y="T7"/>
                </a:cxn>
                <a:cxn ang="0">
                  <a:pos x="T8" y="T9"/>
                </a:cxn>
              </a:cxnLst>
              <a:rect l="0" t="0" r="r" b="b"/>
              <a:pathLst>
                <a:path w="1350" h="486">
                  <a:moveTo>
                    <a:pt x="675" y="486"/>
                  </a:moveTo>
                  <a:lnTo>
                    <a:pt x="0" y="242"/>
                  </a:lnTo>
                  <a:lnTo>
                    <a:pt x="675" y="0"/>
                  </a:lnTo>
                  <a:lnTo>
                    <a:pt x="1350" y="242"/>
                  </a:lnTo>
                  <a:lnTo>
                    <a:pt x="675" y="486"/>
                  </a:lnTo>
                  <a:close/>
                </a:path>
              </a:pathLst>
            </a:custGeom>
            <a:solidFill>
              <a:srgbClr val="7A06AE"/>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sp>
          <p:nvSpPr>
            <p:cNvPr id="58" name="Freeform 15">
              <a:extLst>
                <a:ext uri="{FF2B5EF4-FFF2-40B4-BE49-F238E27FC236}">
                  <a16:creationId xmlns:a16="http://schemas.microsoft.com/office/drawing/2014/main" id="{C4A47AD4-8B2B-4F13-B37C-4DC44CA678F0}"/>
                </a:ext>
              </a:extLst>
            </p:cNvPr>
            <p:cNvSpPr>
              <a:spLocks/>
            </p:cNvSpPr>
            <p:nvPr/>
          </p:nvSpPr>
          <p:spPr bwMode="auto">
            <a:xfrm>
              <a:off x="2837913" y="4698056"/>
              <a:ext cx="794316" cy="974361"/>
            </a:xfrm>
            <a:custGeom>
              <a:avLst/>
              <a:gdLst>
                <a:gd name="T0" fmla="*/ 0 w 675"/>
                <a:gd name="T1" fmla="*/ 828 h 828"/>
                <a:gd name="T2" fmla="*/ 0 w 675"/>
                <a:gd name="T3" fmla="*/ 244 h 828"/>
                <a:gd name="T4" fmla="*/ 675 w 675"/>
                <a:gd name="T5" fmla="*/ 0 h 828"/>
                <a:gd name="T6" fmla="*/ 0 w 675"/>
                <a:gd name="T7" fmla="*/ 828 h 828"/>
              </a:gdLst>
              <a:ahLst/>
              <a:cxnLst>
                <a:cxn ang="0">
                  <a:pos x="T0" y="T1"/>
                </a:cxn>
                <a:cxn ang="0">
                  <a:pos x="T2" y="T3"/>
                </a:cxn>
                <a:cxn ang="0">
                  <a:pos x="T4" y="T5"/>
                </a:cxn>
                <a:cxn ang="0">
                  <a:pos x="T6" y="T7"/>
                </a:cxn>
              </a:cxnLst>
              <a:rect l="0" t="0" r="r" b="b"/>
              <a:pathLst>
                <a:path w="675" h="828">
                  <a:moveTo>
                    <a:pt x="0" y="828"/>
                  </a:moveTo>
                  <a:lnTo>
                    <a:pt x="0" y="244"/>
                  </a:lnTo>
                  <a:lnTo>
                    <a:pt x="675" y="0"/>
                  </a:lnTo>
                  <a:lnTo>
                    <a:pt x="0" y="828"/>
                  </a:lnTo>
                  <a:close/>
                </a:path>
              </a:pathLst>
            </a:custGeom>
            <a:solidFill>
              <a:srgbClr val="C144FA"/>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sp>
          <p:nvSpPr>
            <p:cNvPr id="59" name="Freeform 16">
              <a:extLst>
                <a:ext uri="{FF2B5EF4-FFF2-40B4-BE49-F238E27FC236}">
                  <a16:creationId xmlns:a16="http://schemas.microsoft.com/office/drawing/2014/main" id="{D8B218B3-E361-4F60-8506-C4546D3FF771}"/>
                </a:ext>
              </a:extLst>
            </p:cNvPr>
            <p:cNvSpPr>
              <a:spLocks/>
            </p:cNvSpPr>
            <p:nvPr/>
          </p:nvSpPr>
          <p:spPr bwMode="auto">
            <a:xfrm>
              <a:off x="2043597" y="4698056"/>
              <a:ext cx="794316" cy="974361"/>
            </a:xfrm>
            <a:custGeom>
              <a:avLst/>
              <a:gdLst>
                <a:gd name="T0" fmla="*/ 675 w 675"/>
                <a:gd name="T1" fmla="*/ 828 h 828"/>
                <a:gd name="T2" fmla="*/ 675 w 675"/>
                <a:gd name="T3" fmla="*/ 244 h 828"/>
                <a:gd name="T4" fmla="*/ 0 w 675"/>
                <a:gd name="T5" fmla="*/ 0 h 828"/>
                <a:gd name="T6" fmla="*/ 675 w 675"/>
                <a:gd name="T7" fmla="*/ 828 h 828"/>
              </a:gdLst>
              <a:ahLst/>
              <a:cxnLst>
                <a:cxn ang="0">
                  <a:pos x="T0" y="T1"/>
                </a:cxn>
                <a:cxn ang="0">
                  <a:pos x="T2" y="T3"/>
                </a:cxn>
                <a:cxn ang="0">
                  <a:pos x="T4" y="T5"/>
                </a:cxn>
                <a:cxn ang="0">
                  <a:pos x="T6" y="T7"/>
                </a:cxn>
              </a:cxnLst>
              <a:rect l="0" t="0" r="r" b="b"/>
              <a:pathLst>
                <a:path w="675" h="828">
                  <a:moveTo>
                    <a:pt x="675" y="828"/>
                  </a:moveTo>
                  <a:lnTo>
                    <a:pt x="675" y="244"/>
                  </a:lnTo>
                  <a:lnTo>
                    <a:pt x="0" y="0"/>
                  </a:lnTo>
                  <a:lnTo>
                    <a:pt x="675" y="828"/>
                  </a:lnTo>
                  <a:close/>
                </a:path>
              </a:pathLst>
            </a:custGeom>
            <a:solidFill>
              <a:srgbClr val="AF12F7"/>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grpSp>
    </p:spTree>
    <p:extLst>
      <p:ext uri="{BB962C8B-B14F-4D97-AF65-F5344CB8AC3E}">
        <p14:creationId xmlns:p14="http://schemas.microsoft.com/office/powerpoint/2010/main" val="92394935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9" name="Group 48">
            <a:extLst>
              <a:ext uri="{FF2B5EF4-FFF2-40B4-BE49-F238E27FC236}">
                <a16:creationId xmlns:a16="http://schemas.microsoft.com/office/drawing/2014/main" id="{B27563E6-AEAE-4B3C-978B-93EC8E8D0A8F}"/>
              </a:ext>
            </a:extLst>
          </p:cNvPr>
          <p:cNvGrpSpPr/>
          <p:nvPr/>
        </p:nvGrpSpPr>
        <p:grpSpPr>
          <a:xfrm>
            <a:off x="6375430" y="706970"/>
            <a:ext cx="3081882" cy="1020006"/>
            <a:chOff x="6307795" y="1122824"/>
            <a:chExt cx="3081882" cy="1020006"/>
          </a:xfrm>
        </p:grpSpPr>
        <p:sp>
          <p:nvSpPr>
            <p:cNvPr id="50" name="TextBox 49">
              <a:extLst>
                <a:ext uri="{FF2B5EF4-FFF2-40B4-BE49-F238E27FC236}">
                  <a16:creationId xmlns:a16="http://schemas.microsoft.com/office/drawing/2014/main" id="{64A95D2B-72ED-486C-80AD-3FFEAC1FC1A9}"/>
                </a:ext>
              </a:extLst>
            </p:cNvPr>
            <p:cNvSpPr txBox="1"/>
            <p:nvPr/>
          </p:nvSpPr>
          <p:spPr>
            <a:xfrm>
              <a:off x="7742956" y="1277061"/>
              <a:ext cx="1101584" cy="261610"/>
            </a:xfrm>
            <a:prstGeom prst="rect">
              <a:avLst/>
            </a:prstGeom>
            <a:noFill/>
          </p:spPr>
          <p:txBody>
            <a:bodyPr wrap="none" rtlCol="0">
              <a:spAutoFit/>
            </a:bodyPr>
            <a:lstStyle/>
            <a:p>
              <a:r>
                <a:rPr lang="en-US" sz="1100" b="1" spc="200">
                  <a:solidFill>
                    <a:schemeClr val="tx1">
                      <a:lumMod val="75000"/>
                      <a:lumOff val="25000"/>
                    </a:schemeClr>
                  </a:solidFill>
                  <a:latin typeface="Poppins SemiBold" panose="00000700000000000000" pitchFamily="2" charset="0"/>
                  <a:ea typeface="Open Sans" panose="020B0606030504020204" pitchFamily="34" charset="0"/>
                  <a:cs typeface="Poppins SemiBold" panose="00000700000000000000" pitchFamily="2" charset="0"/>
                </a:rPr>
                <a:t>Point One</a:t>
              </a:r>
            </a:p>
          </p:txBody>
        </p:sp>
        <p:sp>
          <p:nvSpPr>
            <p:cNvPr id="51" name="Rectangle 50">
              <a:extLst>
                <a:ext uri="{FF2B5EF4-FFF2-40B4-BE49-F238E27FC236}">
                  <a16:creationId xmlns:a16="http://schemas.microsoft.com/office/drawing/2014/main" id="{C6D8091C-84F1-45F5-A802-6CECBDEE37D8}"/>
                </a:ext>
              </a:extLst>
            </p:cNvPr>
            <p:cNvSpPr/>
            <p:nvPr/>
          </p:nvSpPr>
          <p:spPr>
            <a:xfrm>
              <a:off x="7417427" y="1538671"/>
              <a:ext cx="1972250" cy="306302"/>
            </a:xfrm>
            <a:prstGeom prst="rect">
              <a:avLst/>
            </a:prstGeom>
          </p:spPr>
          <p:txBody>
            <a:bodyPr wrap="square">
              <a:spAutoFit/>
            </a:bodyPr>
            <a:lstStyle/>
            <a:p>
              <a:pPr marL="171450" indent="-171450" algn="ctr">
                <a:lnSpc>
                  <a:spcPct val="150000"/>
                </a:lnSpc>
                <a:buFont typeface="Arial" panose="020B0604020202020204" pitchFamily="34" charset="0"/>
                <a:buChar char="•"/>
              </a:pPr>
              <a:r>
                <a:rPr lang="en-US" sz="1050">
                  <a:solidFill>
                    <a:schemeClr val="tx1">
                      <a:lumMod val="50000"/>
                      <a:lumOff val="50000"/>
                    </a:schemeClr>
                  </a:solidFill>
                  <a:latin typeface="Muli" pitchFamily="2" charset="0"/>
                  <a:ea typeface="Open Sans" panose="020B0606030504020204" pitchFamily="34" charset="0"/>
                  <a:cs typeface="Open Sans" panose="020B0606030504020204" pitchFamily="34" charset="0"/>
                </a:rPr>
                <a:t>At vero eos et accusamus</a:t>
              </a:r>
            </a:p>
          </p:txBody>
        </p:sp>
        <p:grpSp>
          <p:nvGrpSpPr>
            <p:cNvPr id="52" name="Group 51">
              <a:extLst>
                <a:ext uri="{FF2B5EF4-FFF2-40B4-BE49-F238E27FC236}">
                  <a16:creationId xmlns:a16="http://schemas.microsoft.com/office/drawing/2014/main" id="{4A814AF6-A933-4A37-8CBC-BDC5F351BE21}"/>
                </a:ext>
              </a:extLst>
            </p:cNvPr>
            <p:cNvGrpSpPr/>
            <p:nvPr/>
          </p:nvGrpSpPr>
          <p:grpSpPr>
            <a:xfrm>
              <a:off x="6307795" y="1122824"/>
              <a:ext cx="1020006" cy="1020006"/>
              <a:chOff x="6307795" y="1122824"/>
              <a:chExt cx="1020006" cy="1020006"/>
            </a:xfrm>
          </p:grpSpPr>
          <p:sp>
            <p:nvSpPr>
              <p:cNvPr id="54" name="Oval 53">
                <a:extLst>
                  <a:ext uri="{FF2B5EF4-FFF2-40B4-BE49-F238E27FC236}">
                    <a16:creationId xmlns:a16="http://schemas.microsoft.com/office/drawing/2014/main" id="{264D0589-1DCB-4AA3-824E-8009A02B2220}"/>
                  </a:ext>
                </a:extLst>
              </p:cNvPr>
              <p:cNvSpPr/>
              <p:nvPr/>
            </p:nvSpPr>
            <p:spPr>
              <a:xfrm>
                <a:off x="6307795" y="1122824"/>
                <a:ext cx="1020006" cy="1020006"/>
              </a:xfrm>
              <a:prstGeom prst="ellipse">
                <a:avLst/>
              </a:prstGeom>
              <a:solidFill>
                <a:schemeClr val="bg1"/>
              </a:solidFill>
              <a:ln w="28575">
                <a:solidFill>
                  <a:srgbClr val="AFAEE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nvGrpSpPr>
              <p:cNvPr id="55" name="Graphic 42">
                <a:extLst>
                  <a:ext uri="{FF2B5EF4-FFF2-40B4-BE49-F238E27FC236}">
                    <a16:creationId xmlns:a16="http://schemas.microsoft.com/office/drawing/2014/main" id="{4EC8411B-2E20-4522-929B-B3E1601704DF}"/>
                  </a:ext>
                </a:extLst>
              </p:cNvPr>
              <p:cNvGrpSpPr/>
              <p:nvPr/>
            </p:nvGrpSpPr>
            <p:grpSpPr>
              <a:xfrm>
                <a:off x="6538697" y="1353726"/>
                <a:ext cx="558202" cy="558202"/>
                <a:chOff x="3657600" y="4015270"/>
                <a:chExt cx="1852130" cy="1852130"/>
              </a:xfrm>
              <a:solidFill>
                <a:schemeClr val="bg1"/>
              </a:solidFill>
            </p:grpSpPr>
            <p:sp>
              <p:nvSpPr>
                <p:cNvPr id="56" name="Freeform: Shape 55">
                  <a:extLst>
                    <a:ext uri="{FF2B5EF4-FFF2-40B4-BE49-F238E27FC236}">
                      <a16:creationId xmlns:a16="http://schemas.microsoft.com/office/drawing/2014/main" id="{9DDC3814-B9D8-493E-95FC-47FE3B66F534}"/>
                    </a:ext>
                  </a:extLst>
                </p:cNvPr>
                <p:cNvSpPr/>
                <p:nvPr/>
              </p:nvSpPr>
              <p:spPr>
                <a:xfrm>
                  <a:off x="4844120" y="4333604"/>
                  <a:ext cx="347274" cy="347274"/>
                </a:xfrm>
                <a:custGeom>
                  <a:avLst/>
                  <a:gdLst>
                    <a:gd name="connsiteX0" fmla="*/ 173637 w 347274"/>
                    <a:gd name="connsiteY0" fmla="*/ 0 h 347274"/>
                    <a:gd name="connsiteX1" fmla="*/ 0 w 347274"/>
                    <a:gd name="connsiteY1" fmla="*/ 173637 h 347274"/>
                    <a:gd name="connsiteX2" fmla="*/ 173637 w 347274"/>
                    <a:gd name="connsiteY2" fmla="*/ 347274 h 347274"/>
                    <a:gd name="connsiteX3" fmla="*/ 347274 w 347274"/>
                    <a:gd name="connsiteY3" fmla="*/ 173637 h 347274"/>
                    <a:gd name="connsiteX4" fmla="*/ 173637 w 347274"/>
                    <a:gd name="connsiteY4" fmla="*/ 0 h 347274"/>
                    <a:gd name="connsiteX5" fmla="*/ 173637 w 347274"/>
                    <a:gd name="connsiteY5" fmla="*/ 289395 h 347274"/>
                    <a:gd name="connsiteX6" fmla="*/ 57879 w 347274"/>
                    <a:gd name="connsiteY6" fmla="*/ 173637 h 347274"/>
                    <a:gd name="connsiteX7" fmla="*/ 173637 w 347274"/>
                    <a:gd name="connsiteY7" fmla="*/ 57879 h 347274"/>
                    <a:gd name="connsiteX8" fmla="*/ 289395 w 347274"/>
                    <a:gd name="connsiteY8" fmla="*/ 173637 h 347274"/>
                    <a:gd name="connsiteX9" fmla="*/ 173637 w 347274"/>
                    <a:gd name="connsiteY9" fmla="*/ 289395 h 3472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47274" h="347274">
                      <a:moveTo>
                        <a:pt x="173637" y="0"/>
                      </a:moveTo>
                      <a:cubicBezTo>
                        <a:pt x="77740" y="0"/>
                        <a:pt x="0" y="77740"/>
                        <a:pt x="0" y="173637"/>
                      </a:cubicBezTo>
                      <a:cubicBezTo>
                        <a:pt x="0" y="269534"/>
                        <a:pt x="77740" y="347274"/>
                        <a:pt x="173637" y="347274"/>
                      </a:cubicBezTo>
                      <a:cubicBezTo>
                        <a:pt x="269534" y="347274"/>
                        <a:pt x="347274" y="269534"/>
                        <a:pt x="347274" y="173637"/>
                      </a:cubicBezTo>
                      <a:cubicBezTo>
                        <a:pt x="347167" y="77785"/>
                        <a:pt x="269490" y="108"/>
                        <a:pt x="173637" y="0"/>
                      </a:cubicBezTo>
                      <a:close/>
                      <a:moveTo>
                        <a:pt x="173637" y="289395"/>
                      </a:moveTo>
                      <a:cubicBezTo>
                        <a:pt x="109706" y="289395"/>
                        <a:pt x="57879" y="237569"/>
                        <a:pt x="57879" y="173637"/>
                      </a:cubicBezTo>
                      <a:cubicBezTo>
                        <a:pt x="57879" y="109706"/>
                        <a:pt x="109706" y="57879"/>
                        <a:pt x="173637" y="57879"/>
                      </a:cubicBezTo>
                      <a:cubicBezTo>
                        <a:pt x="237569" y="57879"/>
                        <a:pt x="289395" y="109706"/>
                        <a:pt x="289395" y="173637"/>
                      </a:cubicBezTo>
                      <a:cubicBezTo>
                        <a:pt x="289323" y="237539"/>
                        <a:pt x="237539" y="289323"/>
                        <a:pt x="173637" y="289395"/>
                      </a:cubicBezTo>
                      <a:close/>
                    </a:path>
                  </a:pathLst>
                </a:custGeom>
                <a:grpFill/>
                <a:ln w="3609" cap="flat">
                  <a:noFill/>
                  <a:prstDash val="solid"/>
                  <a:miter/>
                </a:ln>
              </p:spPr>
              <p:txBody>
                <a:bodyPr rtlCol="0" anchor="ctr"/>
                <a:lstStyle/>
                <a:p>
                  <a:endParaRPr lang="en-ID"/>
                </a:p>
              </p:txBody>
            </p:sp>
            <p:sp>
              <p:nvSpPr>
                <p:cNvPr id="57" name="Freeform: Shape 56">
                  <a:extLst>
                    <a:ext uri="{FF2B5EF4-FFF2-40B4-BE49-F238E27FC236}">
                      <a16:creationId xmlns:a16="http://schemas.microsoft.com/office/drawing/2014/main" id="{0F43A565-2C2E-4BF2-85BC-EAA4A87E70A1}"/>
                    </a:ext>
                  </a:extLst>
                </p:cNvPr>
                <p:cNvSpPr/>
                <p:nvPr/>
              </p:nvSpPr>
              <p:spPr>
                <a:xfrm>
                  <a:off x="4455136" y="4891930"/>
                  <a:ext cx="158923" cy="177629"/>
                </a:xfrm>
                <a:custGeom>
                  <a:avLst/>
                  <a:gdLst>
                    <a:gd name="connsiteX0" fmla="*/ 125017 w 158923"/>
                    <a:gd name="connsiteY0" fmla="*/ 74834 h 177629"/>
                    <a:gd name="connsiteX1" fmla="*/ 158924 w 158923"/>
                    <a:gd name="connsiteY1" fmla="*/ 40929 h 177629"/>
                    <a:gd name="connsiteX2" fmla="*/ 118001 w 158923"/>
                    <a:gd name="connsiteY2" fmla="*/ 0 h 177629"/>
                    <a:gd name="connsiteX3" fmla="*/ 84091 w 158923"/>
                    <a:gd name="connsiteY3" fmla="*/ 33906 h 177629"/>
                    <a:gd name="connsiteX4" fmla="*/ 0 w 158923"/>
                    <a:gd name="connsiteY4" fmla="*/ 152696 h 177629"/>
                    <a:gd name="connsiteX5" fmla="*/ 52234 w 158923"/>
                    <a:gd name="connsiteY5" fmla="*/ 177629 h 177629"/>
                    <a:gd name="connsiteX6" fmla="*/ 125017 w 158923"/>
                    <a:gd name="connsiteY6" fmla="*/ 74834 h 17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8923" h="177629">
                      <a:moveTo>
                        <a:pt x="125017" y="74834"/>
                      </a:moveTo>
                      <a:lnTo>
                        <a:pt x="158924" y="40929"/>
                      </a:lnTo>
                      <a:lnTo>
                        <a:pt x="118001" y="0"/>
                      </a:lnTo>
                      <a:lnTo>
                        <a:pt x="84091" y="33906"/>
                      </a:lnTo>
                      <a:cubicBezTo>
                        <a:pt x="49501" y="68425"/>
                        <a:pt x="21061" y="108599"/>
                        <a:pt x="0" y="152696"/>
                      </a:cubicBezTo>
                      <a:lnTo>
                        <a:pt x="52234" y="177629"/>
                      </a:lnTo>
                      <a:cubicBezTo>
                        <a:pt x="70464" y="139469"/>
                        <a:pt x="95079" y="104704"/>
                        <a:pt x="125017" y="74834"/>
                      </a:cubicBezTo>
                      <a:close/>
                    </a:path>
                  </a:pathLst>
                </a:custGeom>
                <a:grpFill/>
                <a:ln w="3609" cap="flat">
                  <a:noFill/>
                  <a:prstDash val="solid"/>
                  <a:miter/>
                </a:ln>
              </p:spPr>
              <p:txBody>
                <a:bodyPr rtlCol="0" anchor="ctr"/>
                <a:lstStyle/>
                <a:p>
                  <a:endParaRPr lang="en-ID"/>
                </a:p>
              </p:txBody>
            </p:sp>
            <p:sp>
              <p:nvSpPr>
                <p:cNvPr id="58" name="Freeform: Shape 57">
                  <a:extLst>
                    <a:ext uri="{FF2B5EF4-FFF2-40B4-BE49-F238E27FC236}">
                      <a16:creationId xmlns:a16="http://schemas.microsoft.com/office/drawing/2014/main" id="{C640D168-9590-4590-AF5A-03C3FB3596F5}"/>
                    </a:ext>
                  </a:extLst>
                </p:cNvPr>
                <p:cNvSpPr/>
                <p:nvPr/>
              </p:nvSpPr>
              <p:spPr>
                <a:xfrm>
                  <a:off x="4417573" y="5106691"/>
                  <a:ext cx="69109" cy="70285"/>
                </a:xfrm>
                <a:custGeom>
                  <a:avLst/>
                  <a:gdLst>
                    <a:gd name="connsiteX0" fmla="*/ 0 w 69109"/>
                    <a:gd name="connsiteY0" fmla="*/ 62033 h 70285"/>
                    <a:gd name="connsiteX1" fmla="*/ 57286 w 69109"/>
                    <a:gd name="connsiteY1" fmla="*/ 70286 h 70285"/>
                    <a:gd name="connsiteX2" fmla="*/ 69109 w 69109"/>
                    <a:gd name="connsiteY2" fmla="*/ 16561 h 70285"/>
                    <a:gd name="connsiteX3" fmla="*/ 13654 w 69109"/>
                    <a:gd name="connsiteY3" fmla="*/ 0 h 70285"/>
                    <a:gd name="connsiteX4" fmla="*/ 0 w 69109"/>
                    <a:gd name="connsiteY4" fmla="*/ 62033 h 702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109" h="70285">
                      <a:moveTo>
                        <a:pt x="0" y="62033"/>
                      </a:moveTo>
                      <a:lnTo>
                        <a:pt x="57286" y="70286"/>
                      </a:lnTo>
                      <a:cubicBezTo>
                        <a:pt x="59909" y="52113"/>
                        <a:pt x="63861" y="34156"/>
                        <a:pt x="69109" y="16561"/>
                      </a:cubicBezTo>
                      <a:lnTo>
                        <a:pt x="13654" y="0"/>
                      </a:lnTo>
                      <a:cubicBezTo>
                        <a:pt x="7591" y="20316"/>
                        <a:pt x="3027" y="41049"/>
                        <a:pt x="0" y="62033"/>
                      </a:cubicBezTo>
                      <a:close/>
                    </a:path>
                  </a:pathLst>
                </a:custGeom>
                <a:grpFill/>
                <a:ln w="3609" cap="flat">
                  <a:noFill/>
                  <a:prstDash val="solid"/>
                  <a:miter/>
                </a:ln>
              </p:spPr>
              <p:txBody>
                <a:bodyPr rtlCol="0" anchor="ctr"/>
                <a:lstStyle/>
                <a:p>
                  <a:endParaRPr lang="en-ID"/>
                </a:p>
              </p:txBody>
            </p:sp>
            <p:sp>
              <p:nvSpPr>
                <p:cNvPr id="59" name="Freeform: Shape 58">
                  <a:extLst>
                    <a:ext uri="{FF2B5EF4-FFF2-40B4-BE49-F238E27FC236}">
                      <a16:creationId xmlns:a16="http://schemas.microsoft.com/office/drawing/2014/main" id="{35BA6928-75AA-4424-9735-4AA21E01BA77}"/>
                    </a:ext>
                  </a:extLst>
                </p:cNvPr>
                <p:cNvSpPr/>
                <p:nvPr/>
              </p:nvSpPr>
              <p:spPr>
                <a:xfrm>
                  <a:off x="3755963" y="5491156"/>
                  <a:ext cx="437039" cy="260484"/>
                </a:xfrm>
                <a:custGeom>
                  <a:avLst/>
                  <a:gdLst>
                    <a:gd name="connsiteX0" fmla="*/ 162776 w 437039"/>
                    <a:gd name="connsiteY0" fmla="*/ 97035 h 260484"/>
                    <a:gd name="connsiteX1" fmla="*/ 0 w 437039"/>
                    <a:gd name="connsiteY1" fmla="*/ 121586 h 260484"/>
                    <a:gd name="connsiteX2" fmla="*/ 34761 w 437039"/>
                    <a:gd name="connsiteY2" fmla="*/ 167864 h 260484"/>
                    <a:gd name="connsiteX3" fmla="*/ 196834 w 437039"/>
                    <a:gd name="connsiteY3" fmla="*/ 191058 h 260484"/>
                    <a:gd name="connsiteX4" fmla="*/ 219972 w 437039"/>
                    <a:gd name="connsiteY4" fmla="*/ 260485 h 260484"/>
                    <a:gd name="connsiteX5" fmla="*/ 277851 w 437039"/>
                    <a:gd name="connsiteY5" fmla="*/ 260485 h 260484"/>
                    <a:gd name="connsiteX6" fmla="*/ 213287 w 437039"/>
                    <a:gd name="connsiteY6" fmla="*/ 125515 h 260484"/>
                    <a:gd name="connsiteX7" fmla="*/ 408057 w 437039"/>
                    <a:gd name="connsiteY7" fmla="*/ 77248 h 260484"/>
                    <a:gd name="connsiteX8" fmla="*/ 437039 w 437039"/>
                    <a:gd name="connsiteY8" fmla="*/ 27148 h 260484"/>
                    <a:gd name="connsiteX9" fmla="*/ 162776 w 437039"/>
                    <a:gd name="connsiteY9" fmla="*/ 97036 h 2604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37039" h="260484">
                      <a:moveTo>
                        <a:pt x="162776" y="97035"/>
                      </a:moveTo>
                      <a:cubicBezTo>
                        <a:pt x="107840" y="77336"/>
                        <a:pt x="46682" y="86560"/>
                        <a:pt x="0" y="121586"/>
                      </a:cubicBezTo>
                      <a:lnTo>
                        <a:pt x="34761" y="167864"/>
                      </a:lnTo>
                      <a:cubicBezTo>
                        <a:pt x="85921" y="129513"/>
                        <a:pt x="158484" y="139898"/>
                        <a:pt x="196834" y="191058"/>
                      </a:cubicBezTo>
                      <a:cubicBezTo>
                        <a:pt x="211851" y="211090"/>
                        <a:pt x="219969" y="235450"/>
                        <a:pt x="219972" y="260485"/>
                      </a:cubicBezTo>
                      <a:lnTo>
                        <a:pt x="277851" y="260485"/>
                      </a:lnTo>
                      <a:cubicBezTo>
                        <a:pt x="277850" y="208046"/>
                        <a:pt x="254114" y="158425"/>
                        <a:pt x="213287" y="125515"/>
                      </a:cubicBezTo>
                      <a:cubicBezTo>
                        <a:pt x="254718" y="59739"/>
                        <a:pt x="340705" y="38430"/>
                        <a:pt x="408057" y="77248"/>
                      </a:cubicBezTo>
                      <a:lnTo>
                        <a:pt x="437039" y="27148"/>
                      </a:lnTo>
                      <a:cubicBezTo>
                        <a:pt x="341793" y="-27791"/>
                        <a:pt x="220115" y="3215"/>
                        <a:pt x="162776" y="97036"/>
                      </a:cubicBezTo>
                      <a:close/>
                    </a:path>
                  </a:pathLst>
                </a:custGeom>
                <a:grpFill/>
                <a:ln w="3609" cap="flat">
                  <a:noFill/>
                  <a:prstDash val="solid"/>
                  <a:miter/>
                </a:ln>
              </p:spPr>
              <p:txBody>
                <a:bodyPr rtlCol="0" anchor="ctr"/>
                <a:lstStyle/>
                <a:p>
                  <a:endParaRPr lang="en-ID"/>
                </a:p>
              </p:txBody>
            </p:sp>
            <p:sp>
              <p:nvSpPr>
                <p:cNvPr id="60" name="Freeform: Shape 59">
                  <a:extLst>
                    <a:ext uri="{FF2B5EF4-FFF2-40B4-BE49-F238E27FC236}">
                      <a16:creationId xmlns:a16="http://schemas.microsoft.com/office/drawing/2014/main" id="{06B62B7F-240D-4DED-B70A-57B926559931}"/>
                    </a:ext>
                  </a:extLst>
                </p:cNvPr>
                <p:cNvSpPr/>
                <p:nvPr/>
              </p:nvSpPr>
              <p:spPr>
                <a:xfrm>
                  <a:off x="4332849" y="5462246"/>
                  <a:ext cx="337689" cy="270098"/>
                </a:xfrm>
                <a:custGeom>
                  <a:avLst/>
                  <a:gdLst>
                    <a:gd name="connsiteX0" fmla="*/ 135057 w 337689"/>
                    <a:gd name="connsiteY0" fmla="*/ 0 h 270098"/>
                    <a:gd name="connsiteX1" fmla="*/ 0 w 337689"/>
                    <a:gd name="connsiteY1" fmla="*/ 51589 h 270098"/>
                    <a:gd name="connsiteX2" fmla="*/ 38598 w 337689"/>
                    <a:gd name="connsiteY2" fmla="*/ 94716 h 270098"/>
                    <a:gd name="connsiteX3" fmla="*/ 242988 w 337689"/>
                    <a:gd name="connsiteY3" fmla="*/ 106306 h 270098"/>
                    <a:gd name="connsiteX4" fmla="*/ 271528 w 337689"/>
                    <a:gd name="connsiteY4" fmla="*/ 250813 h 270098"/>
                    <a:gd name="connsiteX5" fmla="*/ 326100 w 337689"/>
                    <a:gd name="connsiteY5" fmla="*/ 270098 h 270098"/>
                    <a:gd name="connsiteX6" fmla="*/ 202337 w 337689"/>
                    <a:gd name="connsiteY6" fmla="*/ 11534 h 270098"/>
                    <a:gd name="connsiteX7" fmla="*/ 135057 w 337689"/>
                    <a:gd name="connsiteY7" fmla="*/ 0 h 270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7689" h="270098">
                      <a:moveTo>
                        <a:pt x="135057" y="0"/>
                      </a:moveTo>
                      <a:cubicBezTo>
                        <a:pt x="85219" y="-34"/>
                        <a:pt x="37124" y="18338"/>
                        <a:pt x="0" y="51589"/>
                      </a:cubicBezTo>
                      <a:lnTo>
                        <a:pt x="38598" y="94716"/>
                      </a:lnTo>
                      <a:cubicBezTo>
                        <a:pt x="98239" y="41476"/>
                        <a:pt x="189748" y="46665"/>
                        <a:pt x="242988" y="106306"/>
                      </a:cubicBezTo>
                      <a:cubicBezTo>
                        <a:pt x="278129" y="145673"/>
                        <a:pt x="289065" y="201043"/>
                        <a:pt x="271528" y="250813"/>
                      </a:cubicBezTo>
                      <a:lnTo>
                        <a:pt x="326100" y="270098"/>
                      </a:lnTo>
                      <a:cubicBezTo>
                        <a:pt x="363324" y="164522"/>
                        <a:pt x="307914" y="48759"/>
                        <a:pt x="202337" y="11534"/>
                      </a:cubicBezTo>
                      <a:cubicBezTo>
                        <a:pt x="180724" y="3914"/>
                        <a:pt x="157975" y="14"/>
                        <a:pt x="135057" y="0"/>
                      </a:cubicBezTo>
                      <a:close/>
                    </a:path>
                  </a:pathLst>
                </a:custGeom>
                <a:grpFill/>
                <a:ln w="3609" cap="flat">
                  <a:noFill/>
                  <a:prstDash val="solid"/>
                  <a:miter/>
                </a:ln>
              </p:spPr>
              <p:txBody>
                <a:bodyPr rtlCol="0" anchor="ctr"/>
                <a:lstStyle/>
                <a:p>
                  <a:endParaRPr lang="en-ID"/>
                </a:p>
              </p:txBody>
            </p:sp>
            <p:sp>
              <p:nvSpPr>
                <p:cNvPr id="61" name="Freeform: Shape 60">
                  <a:extLst>
                    <a:ext uri="{FF2B5EF4-FFF2-40B4-BE49-F238E27FC236}">
                      <a16:creationId xmlns:a16="http://schemas.microsoft.com/office/drawing/2014/main" id="{79458FA6-58C4-48C7-87AD-404DFCFEB231}"/>
                    </a:ext>
                  </a:extLst>
                </p:cNvPr>
                <p:cNvSpPr/>
                <p:nvPr/>
              </p:nvSpPr>
              <p:spPr>
                <a:xfrm>
                  <a:off x="3722721" y="4073146"/>
                  <a:ext cx="1729131" cy="1533797"/>
                </a:xfrm>
                <a:custGeom>
                  <a:avLst/>
                  <a:gdLst>
                    <a:gd name="connsiteX0" fmla="*/ 1700190 w 1729131"/>
                    <a:gd name="connsiteY0" fmla="*/ 2 h 1533797"/>
                    <a:gd name="connsiteX1" fmla="*/ 1602431 w 1729131"/>
                    <a:gd name="connsiteY1" fmla="*/ 2 h 1533797"/>
                    <a:gd name="connsiteX2" fmla="*/ 1205421 w 1729131"/>
                    <a:gd name="connsiteY2" fmla="*/ 164451 h 1533797"/>
                    <a:gd name="connsiteX3" fmla="*/ 1056317 w 1729131"/>
                    <a:gd name="connsiteY3" fmla="*/ 347276 h 1533797"/>
                    <a:gd name="connsiteX4" fmla="*/ 954785 w 1729131"/>
                    <a:gd name="connsiteY4" fmla="*/ 347276 h 1533797"/>
                    <a:gd name="connsiteX5" fmla="*/ 724721 w 1729131"/>
                    <a:gd name="connsiteY5" fmla="*/ 442572 h 1533797"/>
                    <a:gd name="connsiteX6" fmla="*/ 724721 w 1729131"/>
                    <a:gd name="connsiteY6" fmla="*/ 483498 h 1533797"/>
                    <a:gd name="connsiteX7" fmla="*/ 840479 w 1729131"/>
                    <a:gd name="connsiteY7" fmla="*/ 599256 h 1533797"/>
                    <a:gd name="connsiteX8" fmla="*/ 860944 w 1729131"/>
                    <a:gd name="connsiteY8" fmla="*/ 607732 h 1533797"/>
                    <a:gd name="connsiteX9" fmla="*/ 927051 w 1729131"/>
                    <a:gd name="connsiteY9" fmla="*/ 607732 h 1533797"/>
                    <a:gd name="connsiteX10" fmla="*/ 922472 w 1729131"/>
                    <a:gd name="connsiteY10" fmla="*/ 621034 h 1533797"/>
                    <a:gd name="connsiteX11" fmla="*/ 840479 w 1729131"/>
                    <a:gd name="connsiteY11" fmla="*/ 703027 h 1533797"/>
                    <a:gd name="connsiteX12" fmla="*/ 488385 w 1729131"/>
                    <a:gd name="connsiteY12" fmla="*/ 1124567 h 1533797"/>
                    <a:gd name="connsiteX13" fmla="*/ 162482 w 1729131"/>
                    <a:gd name="connsiteY13" fmla="*/ 1153808 h 1533797"/>
                    <a:gd name="connsiteX14" fmla="*/ 137931 w 1729131"/>
                    <a:gd name="connsiteY14" fmla="*/ 1189532 h 1533797"/>
                    <a:gd name="connsiteX15" fmla="*/ 0 w 1729131"/>
                    <a:gd name="connsiteY15" fmla="*/ 1235503 h 1533797"/>
                    <a:gd name="connsiteX16" fmla="*/ 43395 w 1729131"/>
                    <a:gd name="connsiteY16" fmla="*/ 1273801 h 1533797"/>
                    <a:gd name="connsiteX17" fmla="*/ 108516 w 1729131"/>
                    <a:gd name="connsiteY17" fmla="*/ 1244402 h 1533797"/>
                    <a:gd name="connsiteX18" fmla="*/ 115764 w 1729131"/>
                    <a:gd name="connsiteY18" fmla="*/ 1244720 h 1533797"/>
                    <a:gd name="connsiteX19" fmla="*/ 108516 w 1729131"/>
                    <a:gd name="connsiteY19" fmla="*/ 1302281 h 1533797"/>
                    <a:gd name="connsiteX20" fmla="*/ 166395 w 1729131"/>
                    <a:gd name="connsiteY20" fmla="*/ 1302281 h 1533797"/>
                    <a:gd name="connsiteX21" fmla="*/ 339907 w 1729131"/>
                    <a:gd name="connsiteY21" fmla="*/ 1128644 h 1533797"/>
                    <a:gd name="connsiteX22" fmla="*/ 455590 w 1729131"/>
                    <a:gd name="connsiteY22" fmla="*/ 1172758 h 1533797"/>
                    <a:gd name="connsiteX23" fmla="*/ 428038 w 1729131"/>
                    <a:gd name="connsiteY23" fmla="*/ 1214765 h 1533797"/>
                    <a:gd name="connsiteX24" fmla="*/ 422873 w 1729131"/>
                    <a:gd name="connsiteY24" fmla="*/ 1222794 h 1533797"/>
                    <a:gd name="connsiteX25" fmla="*/ 224274 w 1729131"/>
                    <a:gd name="connsiteY25" fmla="*/ 1331221 h 1533797"/>
                    <a:gd name="connsiteX26" fmla="*/ 224274 w 1729131"/>
                    <a:gd name="connsiteY26" fmla="*/ 1389100 h 1533797"/>
                    <a:gd name="connsiteX27" fmla="*/ 471557 w 1729131"/>
                    <a:gd name="connsiteY27" fmla="*/ 1254099 h 1533797"/>
                    <a:gd name="connsiteX28" fmla="*/ 476721 w 1729131"/>
                    <a:gd name="connsiteY28" fmla="*/ 1246069 h 1533797"/>
                    <a:gd name="connsiteX29" fmla="*/ 861082 w 1729131"/>
                    <a:gd name="connsiteY29" fmla="*/ 764556 h 1533797"/>
                    <a:gd name="connsiteX30" fmla="*/ 964714 w 1729131"/>
                    <a:gd name="connsiteY30" fmla="*/ 868188 h 1533797"/>
                    <a:gd name="connsiteX31" fmla="*/ 898358 w 1729131"/>
                    <a:gd name="connsiteY31" fmla="*/ 934544 h 1533797"/>
                    <a:gd name="connsiteX32" fmla="*/ 898358 w 1729131"/>
                    <a:gd name="connsiteY32" fmla="*/ 1380623 h 1533797"/>
                    <a:gd name="connsiteX33" fmla="*/ 939287 w 1729131"/>
                    <a:gd name="connsiteY33" fmla="*/ 1339697 h 1533797"/>
                    <a:gd name="connsiteX34" fmla="*/ 867152 w 1729131"/>
                    <a:gd name="connsiteY34" fmla="*/ 1198686 h 1533797"/>
                    <a:gd name="connsiteX35" fmla="*/ 1022404 w 1729131"/>
                    <a:gd name="connsiteY35" fmla="*/ 1250630 h 1533797"/>
                    <a:gd name="connsiteX36" fmla="*/ 1032465 w 1729131"/>
                    <a:gd name="connsiteY36" fmla="*/ 1280322 h 1533797"/>
                    <a:gd name="connsiteX37" fmla="*/ 994782 w 1729131"/>
                    <a:gd name="connsiteY37" fmla="*/ 1292285 h 1533797"/>
                    <a:gd name="connsiteX38" fmla="*/ 1016501 w 1729131"/>
                    <a:gd name="connsiteY38" fmla="*/ 1345936 h 1533797"/>
                    <a:gd name="connsiteX39" fmla="*/ 1280321 w 1729131"/>
                    <a:gd name="connsiteY39" fmla="*/ 1458107 h 1533797"/>
                    <a:gd name="connsiteX40" fmla="*/ 1295037 w 1729131"/>
                    <a:gd name="connsiteY40" fmla="*/ 1533797 h 1533797"/>
                    <a:gd name="connsiteX41" fmla="*/ 1352916 w 1729131"/>
                    <a:gd name="connsiteY41" fmla="*/ 1533797 h 1533797"/>
                    <a:gd name="connsiteX42" fmla="*/ 1092460 w 1729131"/>
                    <a:gd name="connsiteY42" fmla="*/ 1273342 h 1533797"/>
                    <a:gd name="connsiteX43" fmla="*/ 1090013 w 1729131"/>
                    <a:gd name="connsiteY43" fmla="*/ 1273399 h 1533797"/>
                    <a:gd name="connsiteX44" fmla="*/ 889794 w 1729131"/>
                    <a:gd name="connsiteY44" fmla="*/ 1131073 h 1533797"/>
                    <a:gd name="connsiteX45" fmla="*/ 864716 w 1729131"/>
                    <a:gd name="connsiteY45" fmla="*/ 1137259 h 1533797"/>
                    <a:gd name="connsiteX46" fmla="*/ 939288 w 1729131"/>
                    <a:gd name="connsiteY46" fmla="*/ 975470 h 1533797"/>
                    <a:gd name="connsiteX47" fmla="*/ 1108096 w 1729131"/>
                    <a:gd name="connsiteY47" fmla="*/ 806660 h 1533797"/>
                    <a:gd name="connsiteX48" fmla="*/ 1121400 w 1729131"/>
                    <a:gd name="connsiteY48" fmla="*/ 802080 h 1533797"/>
                    <a:gd name="connsiteX49" fmla="*/ 1121400 w 1729131"/>
                    <a:gd name="connsiteY49" fmla="*/ 868188 h 1533797"/>
                    <a:gd name="connsiteX50" fmla="*/ 1129874 w 1729131"/>
                    <a:gd name="connsiteY50" fmla="*/ 888651 h 1533797"/>
                    <a:gd name="connsiteX51" fmla="*/ 1245633 w 1729131"/>
                    <a:gd name="connsiteY51" fmla="*/ 1004409 h 1533797"/>
                    <a:gd name="connsiteX52" fmla="*/ 1286562 w 1729131"/>
                    <a:gd name="connsiteY52" fmla="*/ 1004409 h 1533797"/>
                    <a:gd name="connsiteX53" fmla="*/ 1381855 w 1729131"/>
                    <a:gd name="connsiteY53" fmla="*/ 774348 h 1533797"/>
                    <a:gd name="connsiteX54" fmla="*/ 1381855 w 1729131"/>
                    <a:gd name="connsiteY54" fmla="*/ 672814 h 1533797"/>
                    <a:gd name="connsiteX55" fmla="*/ 1564685 w 1729131"/>
                    <a:gd name="connsiteY55" fmla="*/ 523710 h 1533797"/>
                    <a:gd name="connsiteX56" fmla="*/ 1729130 w 1729131"/>
                    <a:gd name="connsiteY56" fmla="*/ 126701 h 1533797"/>
                    <a:gd name="connsiteX57" fmla="*/ 1729130 w 1729131"/>
                    <a:gd name="connsiteY57" fmla="*/ 28942 h 1533797"/>
                    <a:gd name="connsiteX58" fmla="*/ 1700190 w 1729131"/>
                    <a:gd name="connsiteY58" fmla="*/ 2 h 1533797"/>
                    <a:gd name="connsiteX59" fmla="*/ 1671251 w 1729131"/>
                    <a:gd name="connsiteY59" fmla="*/ 57881 h 1533797"/>
                    <a:gd name="connsiteX60" fmla="*/ 1671251 w 1729131"/>
                    <a:gd name="connsiteY60" fmla="*/ 126701 h 1533797"/>
                    <a:gd name="connsiteX61" fmla="*/ 1653712 w 1729131"/>
                    <a:gd name="connsiteY61" fmla="*/ 259187 h 1533797"/>
                    <a:gd name="connsiteX62" fmla="*/ 1540500 w 1729131"/>
                    <a:gd name="connsiteY62" fmla="*/ 204538 h 1533797"/>
                    <a:gd name="connsiteX63" fmla="*/ 1524596 w 1729131"/>
                    <a:gd name="connsiteY63" fmla="*/ 188634 h 1533797"/>
                    <a:gd name="connsiteX64" fmla="*/ 1469945 w 1729131"/>
                    <a:gd name="connsiteY64" fmla="*/ 75419 h 1533797"/>
                    <a:gd name="connsiteX65" fmla="*/ 1602431 w 1729131"/>
                    <a:gd name="connsiteY65" fmla="*/ 57881 h 1533797"/>
                    <a:gd name="connsiteX66" fmla="*/ 872930 w 1729131"/>
                    <a:gd name="connsiteY66" fmla="*/ 549853 h 1533797"/>
                    <a:gd name="connsiteX67" fmla="*/ 787200 w 1729131"/>
                    <a:gd name="connsiteY67" fmla="*/ 464121 h 1533797"/>
                    <a:gd name="connsiteX68" fmla="*/ 954785 w 1729131"/>
                    <a:gd name="connsiteY68" fmla="*/ 405156 h 1533797"/>
                    <a:gd name="connsiteX69" fmla="*/ 1020408 w 1729131"/>
                    <a:gd name="connsiteY69" fmla="*/ 405156 h 1533797"/>
                    <a:gd name="connsiteX70" fmla="*/ 949056 w 1729131"/>
                    <a:gd name="connsiteY70" fmla="*/ 549853 h 1533797"/>
                    <a:gd name="connsiteX71" fmla="*/ 901871 w 1729131"/>
                    <a:gd name="connsiteY71" fmla="*/ 723490 h 1533797"/>
                    <a:gd name="connsiteX72" fmla="*/ 947762 w 1729131"/>
                    <a:gd name="connsiteY72" fmla="*/ 677600 h 1533797"/>
                    <a:gd name="connsiteX73" fmla="*/ 1051532 w 1729131"/>
                    <a:gd name="connsiteY73" fmla="*/ 781369 h 1533797"/>
                    <a:gd name="connsiteX74" fmla="*/ 1005642 w 1729131"/>
                    <a:gd name="connsiteY74" fmla="*/ 827260 h 1533797"/>
                    <a:gd name="connsiteX75" fmla="*/ 1323976 w 1729131"/>
                    <a:gd name="connsiteY75" fmla="*/ 774348 h 1533797"/>
                    <a:gd name="connsiteX76" fmla="*/ 1265009 w 1729131"/>
                    <a:gd name="connsiteY76" fmla="*/ 941932 h 1533797"/>
                    <a:gd name="connsiteX77" fmla="*/ 1179279 w 1729131"/>
                    <a:gd name="connsiteY77" fmla="*/ 856202 h 1533797"/>
                    <a:gd name="connsiteX78" fmla="*/ 1179279 w 1729131"/>
                    <a:gd name="connsiteY78" fmla="*/ 780076 h 1533797"/>
                    <a:gd name="connsiteX79" fmla="*/ 1323976 w 1729131"/>
                    <a:gd name="connsiteY79" fmla="*/ 708723 h 1533797"/>
                    <a:gd name="connsiteX80" fmla="*/ 1523755 w 1729131"/>
                    <a:gd name="connsiteY80" fmla="*/ 482786 h 1533797"/>
                    <a:gd name="connsiteX81" fmla="*/ 1100198 w 1729131"/>
                    <a:gd name="connsiteY81" fmla="*/ 748179 h 1533797"/>
                    <a:gd name="connsiteX82" fmla="*/ 980954 w 1729131"/>
                    <a:gd name="connsiteY82" fmla="*/ 628936 h 1533797"/>
                    <a:gd name="connsiteX83" fmla="*/ 1246350 w 1729131"/>
                    <a:gd name="connsiteY83" fmla="*/ 205375 h 1533797"/>
                    <a:gd name="connsiteX84" fmla="*/ 1414123 w 1729131"/>
                    <a:gd name="connsiteY84" fmla="*/ 94158 h 1533797"/>
                    <a:gd name="connsiteX85" fmla="*/ 1483667 w 1729131"/>
                    <a:gd name="connsiteY85" fmla="*/ 229559 h 1533797"/>
                    <a:gd name="connsiteX86" fmla="*/ 1499571 w 1729131"/>
                    <a:gd name="connsiteY86" fmla="*/ 245464 h 1533797"/>
                    <a:gd name="connsiteX87" fmla="*/ 1634972 w 1729131"/>
                    <a:gd name="connsiteY87" fmla="*/ 315009 h 1533797"/>
                    <a:gd name="connsiteX88" fmla="*/ 1523755 w 1729131"/>
                    <a:gd name="connsiteY88" fmla="*/ 482786 h 1533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Lst>
                  <a:rect l="l" t="t" r="r" b="b"/>
                  <a:pathLst>
                    <a:path w="1729131" h="1533797">
                      <a:moveTo>
                        <a:pt x="1700190" y="2"/>
                      </a:moveTo>
                      <a:lnTo>
                        <a:pt x="1602431" y="2"/>
                      </a:lnTo>
                      <a:cubicBezTo>
                        <a:pt x="1453442" y="-405"/>
                        <a:pt x="1310483" y="58811"/>
                        <a:pt x="1205421" y="164451"/>
                      </a:cubicBezTo>
                      <a:cubicBezTo>
                        <a:pt x="1149707" y="220232"/>
                        <a:pt x="1099754" y="281483"/>
                        <a:pt x="1056317" y="347276"/>
                      </a:cubicBezTo>
                      <a:lnTo>
                        <a:pt x="954785" y="347276"/>
                      </a:lnTo>
                      <a:cubicBezTo>
                        <a:pt x="868448" y="347041"/>
                        <a:pt x="785604" y="381356"/>
                        <a:pt x="724721" y="442572"/>
                      </a:cubicBezTo>
                      <a:cubicBezTo>
                        <a:pt x="713420" y="453873"/>
                        <a:pt x="713420" y="472196"/>
                        <a:pt x="724721" y="483498"/>
                      </a:cubicBezTo>
                      <a:lnTo>
                        <a:pt x="840479" y="599256"/>
                      </a:lnTo>
                      <a:cubicBezTo>
                        <a:pt x="845907" y="604683"/>
                        <a:pt x="853268" y="607732"/>
                        <a:pt x="860944" y="607732"/>
                      </a:cubicBezTo>
                      <a:lnTo>
                        <a:pt x="927051" y="607732"/>
                      </a:lnTo>
                      <a:cubicBezTo>
                        <a:pt x="925503" y="612159"/>
                        <a:pt x="923966" y="616590"/>
                        <a:pt x="922472" y="621034"/>
                      </a:cubicBezTo>
                      <a:lnTo>
                        <a:pt x="840479" y="703027"/>
                      </a:lnTo>
                      <a:cubicBezTo>
                        <a:pt x="710806" y="832785"/>
                        <a:pt x="592974" y="973858"/>
                        <a:pt x="488385" y="1124567"/>
                      </a:cubicBezTo>
                      <a:cubicBezTo>
                        <a:pt x="390315" y="1042646"/>
                        <a:pt x="244403" y="1055737"/>
                        <a:pt x="162482" y="1153808"/>
                      </a:cubicBezTo>
                      <a:cubicBezTo>
                        <a:pt x="153198" y="1164921"/>
                        <a:pt x="144978" y="1176882"/>
                        <a:pt x="137931" y="1189532"/>
                      </a:cubicBezTo>
                      <a:cubicBezTo>
                        <a:pt x="87035" y="1178991"/>
                        <a:pt x="34395" y="1196536"/>
                        <a:pt x="0" y="1235503"/>
                      </a:cubicBezTo>
                      <a:lnTo>
                        <a:pt x="43395" y="1273801"/>
                      </a:lnTo>
                      <a:cubicBezTo>
                        <a:pt x="59884" y="1255119"/>
                        <a:pt x="83598" y="1244413"/>
                        <a:pt x="108516" y="1244402"/>
                      </a:cubicBezTo>
                      <a:cubicBezTo>
                        <a:pt x="110950" y="1244402"/>
                        <a:pt x="113365" y="1244523"/>
                        <a:pt x="115764" y="1244720"/>
                      </a:cubicBezTo>
                      <a:cubicBezTo>
                        <a:pt x="110940" y="1263526"/>
                        <a:pt x="108505" y="1282866"/>
                        <a:pt x="108516" y="1302281"/>
                      </a:cubicBezTo>
                      <a:lnTo>
                        <a:pt x="166395" y="1302281"/>
                      </a:lnTo>
                      <a:cubicBezTo>
                        <a:pt x="166360" y="1206419"/>
                        <a:pt x="244044" y="1128679"/>
                        <a:pt x="339907" y="1128644"/>
                      </a:cubicBezTo>
                      <a:cubicBezTo>
                        <a:pt x="382579" y="1128628"/>
                        <a:pt x="423763" y="1144333"/>
                        <a:pt x="455590" y="1172758"/>
                      </a:cubicBezTo>
                      <a:cubicBezTo>
                        <a:pt x="446303" y="1186696"/>
                        <a:pt x="437119" y="1200698"/>
                        <a:pt x="428038" y="1214765"/>
                      </a:cubicBezTo>
                      <a:lnTo>
                        <a:pt x="422873" y="1222794"/>
                      </a:lnTo>
                      <a:cubicBezTo>
                        <a:pt x="379559" y="1290507"/>
                        <a:pt x="304655" y="1331401"/>
                        <a:pt x="224274" y="1331221"/>
                      </a:cubicBezTo>
                      <a:lnTo>
                        <a:pt x="224274" y="1389100"/>
                      </a:lnTo>
                      <a:cubicBezTo>
                        <a:pt x="324359" y="1389326"/>
                        <a:pt x="417624" y="1338409"/>
                        <a:pt x="471557" y="1254099"/>
                      </a:cubicBezTo>
                      <a:lnTo>
                        <a:pt x="476721" y="1246069"/>
                      </a:lnTo>
                      <a:cubicBezTo>
                        <a:pt x="588115" y="1072899"/>
                        <a:pt x="716904" y="911557"/>
                        <a:pt x="861082" y="764556"/>
                      </a:cubicBezTo>
                      <a:lnTo>
                        <a:pt x="964714" y="868188"/>
                      </a:lnTo>
                      <a:lnTo>
                        <a:pt x="898358" y="934544"/>
                      </a:lnTo>
                      <a:cubicBezTo>
                        <a:pt x="775181" y="1057727"/>
                        <a:pt x="775181" y="1257440"/>
                        <a:pt x="898358" y="1380623"/>
                      </a:cubicBezTo>
                      <a:lnTo>
                        <a:pt x="939287" y="1339697"/>
                      </a:lnTo>
                      <a:cubicBezTo>
                        <a:pt x="900918" y="1301518"/>
                        <a:pt x="875659" y="1252142"/>
                        <a:pt x="867152" y="1198686"/>
                      </a:cubicBezTo>
                      <a:cubicBezTo>
                        <a:pt x="924368" y="1170159"/>
                        <a:pt x="993877" y="1193415"/>
                        <a:pt x="1022404" y="1250630"/>
                      </a:cubicBezTo>
                      <a:cubicBezTo>
                        <a:pt x="1027089" y="1260026"/>
                        <a:pt x="1030473" y="1270014"/>
                        <a:pt x="1032465" y="1280322"/>
                      </a:cubicBezTo>
                      <a:cubicBezTo>
                        <a:pt x="1019617" y="1283343"/>
                        <a:pt x="1007019" y="1287342"/>
                        <a:pt x="994782" y="1292285"/>
                      </a:cubicBezTo>
                      <a:lnTo>
                        <a:pt x="1016501" y="1345936"/>
                      </a:lnTo>
                      <a:cubicBezTo>
                        <a:pt x="1120328" y="1304059"/>
                        <a:pt x="1238445" y="1354280"/>
                        <a:pt x="1280321" y="1458107"/>
                      </a:cubicBezTo>
                      <a:cubicBezTo>
                        <a:pt x="1290024" y="1482163"/>
                        <a:pt x="1295020" y="1507858"/>
                        <a:pt x="1295037" y="1533797"/>
                      </a:cubicBezTo>
                      <a:lnTo>
                        <a:pt x="1352916" y="1533797"/>
                      </a:lnTo>
                      <a:cubicBezTo>
                        <a:pt x="1352754" y="1390019"/>
                        <a:pt x="1236239" y="1273503"/>
                        <a:pt x="1092460" y="1273342"/>
                      </a:cubicBezTo>
                      <a:cubicBezTo>
                        <a:pt x="1091641" y="1273342"/>
                        <a:pt x="1090831" y="1273392"/>
                        <a:pt x="1090013" y="1273399"/>
                      </a:cubicBezTo>
                      <a:cubicBezTo>
                        <a:pt x="1074026" y="1178808"/>
                        <a:pt x="984385" y="1115086"/>
                        <a:pt x="889794" y="1131073"/>
                      </a:cubicBezTo>
                      <a:cubicBezTo>
                        <a:pt x="881293" y="1132509"/>
                        <a:pt x="872910" y="1134577"/>
                        <a:pt x="864716" y="1137259"/>
                      </a:cubicBezTo>
                      <a:cubicBezTo>
                        <a:pt x="869364" y="1076131"/>
                        <a:pt x="895831" y="1018710"/>
                        <a:pt x="939288" y="975470"/>
                      </a:cubicBezTo>
                      <a:lnTo>
                        <a:pt x="1108096" y="806660"/>
                      </a:lnTo>
                      <a:cubicBezTo>
                        <a:pt x="1112541" y="805166"/>
                        <a:pt x="1116972" y="803628"/>
                        <a:pt x="1121400" y="802080"/>
                      </a:cubicBezTo>
                      <a:lnTo>
                        <a:pt x="1121400" y="868188"/>
                      </a:lnTo>
                      <a:cubicBezTo>
                        <a:pt x="1121399" y="875863"/>
                        <a:pt x="1124448" y="883224"/>
                        <a:pt x="1129874" y="888651"/>
                      </a:cubicBezTo>
                      <a:lnTo>
                        <a:pt x="1245633" y="1004409"/>
                      </a:lnTo>
                      <a:cubicBezTo>
                        <a:pt x="1256935" y="1015711"/>
                        <a:pt x="1275259" y="1015711"/>
                        <a:pt x="1286562" y="1004409"/>
                      </a:cubicBezTo>
                      <a:cubicBezTo>
                        <a:pt x="1347777" y="943527"/>
                        <a:pt x="1382091" y="860684"/>
                        <a:pt x="1381855" y="774348"/>
                      </a:cubicBezTo>
                      <a:lnTo>
                        <a:pt x="1381855" y="672814"/>
                      </a:lnTo>
                      <a:cubicBezTo>
                        <a:pt x="1447649" y="629376"/>
                        <a:pt x="1508901" y="579423"/>
                        <a:pt x="1564685" y="523710"/>
                      </a:cubicBezTo>
                      <a:cubicBezTo>
                        <a:pt x="1670321" y="418646"/>
                        <a:pt x="1729536" y="275688"/>
                        <a:pt x="1729130" y="126701"/>
                      </a:cubicBezTo>
                      <a:lnTo>
                        <a:pt x="1729130" y="28942"/>
                      </a:lnTo>
                      <a:cubicBezTo>
                        <a:pt x="1729130" y="12959"/>
                        <a:pt x="1716173" y="2"/>
                        <a:pt x="1700190" y="2"/>
                      </a:cubicBezTo>
                      <a:close/>
                      <a:moveTo>
                        <a:pt x="1671251" y="57881"/>
                      </a:moveTo>
                      <a:lnTo>
                        <a:pt x="1671251" y="126701"/>
                      </a:lnTo>
                      <a:cubicBezTo>
                        <a:pt x="1671285" y="171444"/>
                        <a:pt x="1665387" y="215994"/>
                        <a:pt x="1653712" y="259187"/>
                      </a:cubicBezTo>
                      <a:cubicBezTo>
                        <a:pt x="1610854" y="254388"/>
                        <a:pt x="1570917" y="235110"/>
                        <a:pt x="1540500" y="204538"/>
                      </a:cubicBezTo>
                      <a:lnTo>
                        <a:pt x="1524596" y="188634"/>
                      </a:lnTo>
                      <a:cubicBezTo>
                        <a:pt x="1494024" y="158216"/>
                        <a:pt x="1474745" y="118277"/>
                        <a:pt x="1469945" y="75419"/>
                      </a:cubicBezTo>
                      <a:cubicBezTo>
                        <a:pt x="1513138" y="63744"/>
                        <a:pt x="1557688" y="57847"/>
                        <a:pt x="1602431" y="57881"/>
                      </a:cubicBezTo>
                      <a:close/>
                      <a:moveTo>
                        <a:pt x="872930" y="549853"/>
                      </a:moveTo>
                      <a:lnTo>
                        <a:pt x="787200" y="464121"/>
                      </a:lnTo>
                      <a:cubicBezTo>
                        <a:pt x="834632" y="425803"/>
                        <a:pt x="893809" y="404981"/>
                        <a:pt x="954785" y="405156"/>
                      </a:cubicBezTo>
                      <a:lnTo>
                        <a:pt x="1020408" y="405156"/>
                      </a:lnTo>
                      <a:cubicBezTo>
                        <a:pt x="993351" y="451704"/>
                        <a:pt x="969511" y="500049"/>
                        <a:pt x="949056" y="549853"/>
                      </a:cubicBezTo>
                      <a:close/>
                      <a:moveTo>
                        <a:pt x="901871" y="723490"/>
                      </a:moveTo>
                      <a:lnTo>
                        <a:pt x="947762" y="677600"/>
                      </a:lnTo>
                      <a:lnTo>
                        <a:pt x="1051532" y="781369"/>
                      </a:lnTo>
                      <a:lnTo>
                        <a:pt x="1005642" y="827260"/>
                      </a:lnTo>
                      <a:close/>
                      <a:moveTo>
                        <a:pt x="1323976" y="774348"/>
                      </a:moveTo>
                      <a:cubicBezTo>
                        <a:pt x="1324151" y="835324"/>
                        <a:pt x="1303329" y="894501"/>
                        <a:pt x="1265009" y="941932"/>
                      </a:cubicBezTo>
                      <a:lnTo>
                        <a:pt x="1179279" y="856202"/>
                      </a:lnTo>
                      <a:lnTo>
                        <a:pt x="1179279" y="780076"/>
                      </a:lnTo>
                      <a:cubicBezTo>
                        <a:pt x="1229083" y="759620"/>
                        <a:pt x="1277428" y="735780"/>
                        <a:pt x="1323976" y="708723"/>
                      </a:cubicBezTo>
                      <a:close/>
                      <a:moveTo>
                        <a:pt x="1523755" y="482786"/>
                      </a:moveTo>
                      <a:cubicBezTo>
                        <a:pt x="1404298" y="601944"/>
                        <a:pt x="1259527" y="692655"/>
                        <a:pt x="1100198" y="748179"/>
                      </a:cubicBezTo>
                      <a:lnTo>
                        <a:pt x="980954" y="628936"/>
                      </a:lnTo>
                      <a:cubicBezTo>
                        <a:pt x="1036478" y="469605"/>
                        <a:pt x="1127189" y="324833"/>
                        <a:pt x="1246350" y="205375"/>
                      </a:cubicBezTo>
                      <a:cubicBezTo>
                        <a:pt x="1294201" y="157367"/>
                        <a:pt x="1351270" y="119536"/>
                        <a:pt x="1414123" y="94158"/>
                      </a:cubicBezTo>
                      <a:cubicBezTo>
                        <a:pt x="1422468" y="145489"/>
                        <a:pt x="1446806" y="192875"/>
                        <a:pt x="1483667" y="229559"/>
                      </a:cubicBezTo>
                      <a:lnTo>
                        <a:pt x="1499571" y="245464"/>
                      </a:lnTo>
                      <a:cubicBezTo>
                        <a:pt x="1536255" y="282325"/>
                        <a:pt x="1583641" y="306663"/>
                        <a:pt x="1634972" y="315009"/>
                      </a:cubicBezTo>
                      <a:cubicBezTo>
                        <a:pt x="1609593" y="377862"/>
                        <a:pt x="1571762" y="434932"/>
                        <a:pt x="1523755" y="482786"/>
                      </a:cubicBezTo>
                      <a:close/>
                    </a:path>
                  </a:pathLst>
                </a:custGeom>
                <a:solidFill>
                  <a:srgbClr val="AFAEEC"/>
                </a:solidFill>
                <a:ln w="3609" cap="flat">
                  <a:noFill/>
                  <a:prstDash val="solid"/>
                  <a:miter/>
                </a:ln>
              </p:spPr>
              <p:txBody>
                <a:bodyPr rtlCol="0" anchor="ctr"/>
                <a:lstStyle/>
                <a:p>
                  <a:endParaRPr lang="en-ID"/>
                </a:p>
              </p:txBody>
            </p:sp>
          </p:grpSp>
        </p:grpSp>
        <p:sp>
          <p:nvSpPr>
            <p:cNvPr id="53" name="Rectangle 52">
              <a:extLst>
                <a:ext uri="{FF2B5EF4-FFF2-40B4-BE49-F238E27FC236}">
                  <a16:creationId xmlns:a16="http://schemas.microsoft.com/office/drawing/2014/main" id="{52999CEB-F215-4B79-8C43-6A13DA2AA120}"/>
                </a:ext>
              </a:extLst>
            </p:cNvPr>
            <p:cNvSpPr/>
            <p:nvPr/>
          </p:nvSpPr>
          <p:spPr>
            <a:xfrm>
              <a:off x="7417427" y="1830543"/>
              <a:ext cx="1972250" cy="306302"/>
            </a:xfrm>
            <a:prstGeom prst="rect">
              <a:avLst/>
            </a:prstGeom>
          </p:spPr>
          <p:txBody>
            <a:bodyPr wrap="square">
              <a:spAutoFit/>
            </a:bodyPr>
            <a:lstStyle/>
            <a:p>
              <a:pPr marL="171450" indent="-171450" algn="ctr">
                <a:lnSpc>
                  <a:spcPct val="150000"/>
                </a:lnSpc>
                <a:buFont typeface="Arial" panose="020B0604020202020204" pitchFamily="34" charset="0"/>
                <a:buChar char="•"/>
              </a:pPr>
              <a:r>
                <a:rPr lang="en-US" sz="1050">
                  <a:solidFill>
                    <a:srgbClr val="7C7ADF"/>
                  </a:solidFill>
                  <a:latin typeface="Muli" pitchFamily="2" charset="0"/>
                  <a:ea typeface="Open Sans" panose="020B0606030504020204" pitchFamily="34" charset="0"/>
                  <a:cs typeface="Open Sans" panose="020B0606030504020204" pitchFamily="34" charset="0"/>
                </a:rPr>
                <a:t>At vero eos et accusamus</a:t>
              </a:r>
            </a:p>
          </p:txBody>
        </p:sp>
      </p:grpSp>
      <p:grpSp>
        <p:nvGrpSpPr>
          <p:cNvPr id="62" name="Group 61">
            <a:extLst>
              <a:ext uri="{FF2B5EF4-FFF2-40B4-BE49-F238E27FC236}">
                <a16:creationId xmlns:a16="http://schemas.microsoft.com/office/drawing/2014/main" id="{A1EA60AF-3599-44FF-9BB1-E10410FAAFD3}"/>
              </a:ext>
            </a:extLst>
          </p:cNvPr>
          <p:cNvGrpSpPr/>
          <p:nvPr/>
        </p:nvGrpSpPr>
        <p:grpSpPr>
          <a:xfrm>
            <a:off x="7526308" y="2173775"/>
            <a:ext cx="3048001" cy="1041694"/>
            <a:chOff x="10018547" y="1122824"/>
            <a:chExt cx="3048001" cy="1041694"/>
          </a:xfrm>
        </p:grpSpPr>
        <p:grpSp>
          <p:nvGrpSpPr>
            <p:cNvPr id="63" name="Group 62">
              <a:extLst>
                <a:ext uri="{FF2B5EF4-FFF2-40B4-BE49-F238E27FC236}">
                  <a16:creationId xmlns:a16="http://schemas.microsoft.com/office/drawing/2014/main" id="{DB93BB82-8F71-4BCE-AF1C-63924DE760FC}"/>
                </a:ext>
              </a:extLst>
            </p:cNvPr>
            <p:cNvGrpSpPr/>
            <p:nvPr/>
          </p:nvGrpSpPr>
          <p:grpSpPr>
            <a:xfrm>
              <a:off x="10018547" y="1122824"/>
              <a:ext cx="1020006" cy="1020006"/>
              <a:chOff x="10018547" y="1122824"/>
              <a:chExt cx="1020006" cy="1020006"/>
            </a:xfrm>
          </p:grpSpPr>
          <p:sp>
            <p:nvSpPr>
              <p:cNvPr id="67" name="Oval 66">
                <a:extLst>
                  <a:ext uri="{FF2B5EF4-FFF2-40B4-BE49-F238E27FC236}">
                    <a16:creationId xmlns:a16="http://schemas.microsoft.com/office/drawing/2014/main" id="{5D1ABE86-4059-4D35-8363-EE4C7B55166B}"/>
                  </a:ext>
                </a:extLst>
              </p:cNvPr>
              <p:cNvSpPr/>
              <p:nvPr/>
            </p:nvSpPr>
            <p:spPr>
              <a:xfrm>
                <a:off x="10018547" y="1122824"/>
                <a:ext cx="1020006" cy="1020006"/>
              </a:xfrm>
              <a:prstGeom prst="ellipse">
                <a:avLst/>
              </a:prstGeom>
              <a:solidFill>
                <a:srgbClr val="7C7ADF"/>
              </a:solidFill>
              <a:ln w="28575">
                <a:solidFill>
                  <a:srgbClr val="AFAEE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68" name="Graphic 81">
                <a:extLst>
                  <a:ext uri="{FF2B5EF4-FFF2-40B4-BE49-F238E27FC236}">
                    <a16:creationId xmlns:a16="http://schemas.microsoft.com/office/drawing/2014/main" id="{4AB9D04C-322A-4BE7-97B0-6F0C6605D89C}"/>
                  </a:ext>
                </a:extLst>
              </p:cNvPr>
              <p:cNvSpPr/>
              <p:nvPr/>
            </p:nvSpPr>
            <p:spPr>
              <a:xfrm>
                <a:off x="10274550" y="1373990"/>
                <a:ext cx="508000" cy="457200"/>
              </a:xfrm>
              <a:custGeom>
                <a:avLst/>
                <a:gdLst>
                  <a:gd name="connsiteX0" fmla="*/ 4389120 w 4876800"/>
                  <a:gd name="connsiteY0" fmla="*/ 1 h 4389120"/>
                  <a:gd name="connsiteX1" fmla="*/ 3901535 w 4876800"/>
                  <a:gd name="connsiteY1" fmla="*/ 485833 h 4389120"/>
                  <a:gd name="connsiteX2" fmla="*/ 4038638 w 4876800"/>
                  <a:gd name="connsiteY2" fmla="*/ 825323 h 4389120"/>
                  <a:gd name="connsiteX3" fmla="*/ 3147651 w 4876800"/>
                  <a:gd name="connsiteY3" fmla="*/ 2606984 h 4389120"/>
                  <a:gd name="connsiteX4" fmla="*/ 3088643 w 4876800"/>
                  <a:gd name="connsiteY4" fmla="*/ 2600974 h 4389120"/>
                  <a:gd name="connsiteX5" fmla="*/ 2905116 w 4876800"/>
                  <a:gd name="connsiteY5" fmla="*/ 2637388 h 4389120"/>
                  <a:gd name="connsiteX6" fmla="*/ 2213420 w 4876800"/>
                  <a:gd name="connsiteY6" fmla="*/ 1859538 h 4389120"/>
                  <a:gd name="connsiteX7" fmla="*/ 2275847 w 4876800"/>
                  <a:gd name="connsiteY7" fmla="*/ 1625614 h 4389120"/>
                  <a:gd name="connsiteX8" fmla="*/ 1788166 w 4876800"/>
                  <a:gd name="connsiteY8" fmla="*/ 1137934 h 4389120"/>
                  <a:gd name="connsiteX9" fmla="*/ 1300486 w 4876800"/>
                  <a:gd name="connsiteY9" fmla="*/ 1625614 h 4389120"/>
                  <a:gd name="connsiteX10" fmla="*/ 1420130 w 4876800"/>
                  <a:gd name="connsiteY10" fmla="*/ 1941958 h 4389120"/>
                  <a:gd name="connsiteX11" fmla="*/ 574815 w 4876800"/>
                  <a:gd name="connsiteY11" fmla="*/ 3422543 h 4389120"/>
                  <a:gd name="connsiteX12" fmla="*/ 487680 w 4876800"/>
                  <a:gd name="connsiteY12" fmla="*/ 3413761 h 4389120"/>
                  <a:gd name="connsiteX13" fmla="*/ 0 w 4876800"/>
                  <a:gd name="connsiteY13" fmla="*/ 3901441 h 4389120"/>
                  <a:gd name="connsiteX14" fmla="*/ 487680 w 4876800"/>
                  <a:gd name="connsiteY14" fmla="*/ 4389121 h 4389120"/>
                  <a:gd name="connsiteX15" fmla="*/ 975360 w 4876800"/>
                  <a:gd name="connsiteY15" fmla="*/ 3901441 h 4389120"/>
                  <a:gd name="connsiteX16" fmla="*/ 855716 w 4876800"/>
                  <a:gd name="connsiteY16" fmla="*/ 3585097 h 4389120"/>
                  <a:gd name="connsiteX17" fmla="*/ 1701032 w 4876800"/>
                  <a:gd name="connsiteY17" fmla="*/ 2104502 h 4389120"/>
                  <a:gd name="connsiteX18" fmla="*/ 1971046 w 4876800"/>
                  <a:gd name="connsiteY18" fmla="*/ 2076870 h 4389120"/>
                  <a:gd name="connsiteX19" fmla="*/ 2662743 w 4876800"/>
                  <a:gd name="connsiteY19" fmla="*/ 2854720 h 4389120"/>
                  <a:gd name="connsiteX20" fmla="*/ 2600973 w 4876800"/>
                  <a:gd name="connsiteY20" fmla="*/ 3088644 h 4389120"/>
                  <a:gd name="connsiteX21" fmla="*/ 3087177 w 4876800"/>
                  <a:gd name="connsiteY21" fmla="*/ 3577791 h 4389120"/>
                  <a:gd name="connsiteX22" fmla="*/ 3576323 w 4876800"/>
                  <a:gd name="connsiteY22" fmla="*/ 3091587 h 4389120"/>
                  <a:gd name="connsiteX23" fmla="*/ 3439125 w 4876800"/>
                  <a:gd name="connsiteY23" fmla="*/ 2751012 h 4389120"/>
                  <a:gd name="connsiteX24" fmla="*/ 4330113 w 4876800"/>
                  <a:gd name="connsiteY24" fmla="*/ 969351 h 4389120"/>
                  <a:gd name="connsiteX25" fmla="*/ 4389120 w 4876800"/>
                  <a:gd name="connsiteY25" fmla="*/ 975361 h 4389120"/>
                  <a:gd name="connsiteX26" fmla="*/ 4876800 w 4876800"/>
                  <a:gd name="connsiteY26" fmla="*/ 487681 h 4389120"/>
                  <a:gd name="connsiteX27" fmla="*/ 4389120 w 4876800"/>
                  <a:gd name="connsiteY27" fmla="*/ 1 h 4389120"/>
                  <a:gd name="connsiteX28" fmla="*/ 487680 w 4876800"/>
                  <a:gd name="connsiteY28" fmla="*/ 4064004 h 4389120"/>
                  <a:gd name="connsiteX29" fmla="*/ 325117 w 4876800"/>
                  <a:gd name="connsiteY29" fmla="*/ 3901441 h 4389120"/>
                  <a:gd name="connsiteX30" fmla="*/ 487680 w 4876800"/>
                  <a:gd name="connsiteY30" fmla="*/ 3738878 h 4389120"/>
                  <a:gd name="connsiteX31" fmla="*/ 650243 w 4876800"/>
                  <a:gd name="connsiteY31" fmla="*/ 3901441 h 4389120"/>
                  <a:gd name="connsiteX32" fmla="*/ 487680 w 4876800"/>
                  <a:gd name="connsiteY32" fmla="*/ 4064004 h 4389120"/>
                  <a:gd name="connsiteX33" fmla="*/ 1788157 w 4876800"/>
                  <a:gd name="connsiteY33" fmla="*/ 1788158 h 4389120"/>
                  <a:gd name="connsiteX34" fmla="*/ 1625594 w 4876800"/>
                  <a:gd name="connsiteY34" fmla="*/ 1625595 h 4389120"/>
                  <a:gd name="connsiteX35" fmla="*/ 1788157 w 4876800"/>
                  <a:gd name="connsiteY35" fmla="*/ 1463031 h 4389120"/>
                  <a:gd name="connsiteX36" fmla="*/ 1950720 w 4876800"/>
                  <a:gd name="connsiteY36" fmla="*/ 1625595 h 4389120"/>
                  <a:gd name="connsiteX37" fmla="*/ 1788157 w 4876800"/>
                  <a:gd name="connsiteY37" fmla="*/ 1788158 h 4389120"/>
                  <a:gd name="connsiteX38" fmla="*/ 3088643 w 4876800"/>
                  <a:gd name="connsiteY38" fmla="*/ 3251198 h 4389120"/>
                  <a:gd name="connsiteX39" fmla="*/ 2926080 w 4876800"/>
                  <a:gd name="connsiteY39" fmla="*/ 3088635 h 4389120"/>
                  <a:gd name="connsiteX40" fmla="*/ 3088643 w 4876800"/>
                  <a:gd name="connsiteY40" fmla="*/ 2926072 h 4389120"/>
                  <a:gd name="connsiteX41" fmla="*/ 3251207 w 4876800"/>
                  <a:gd name="connsiteY41" fmla="*/ 3088635 h 4389120"/>
                  <a:gd name="connsiteX42" fmla="*/ 3088643 w 4876800"/>
                  <a:gd name="connsiteY42" fmla="*/ 3251198 h 4389120"/>
                  <a:gd name="connsiteX43" fmla="*/ 4389120 w 4876800"/>
                  <a:gd name="connsiteY43" fmla="*/ 650244 h 4389120"/>
                  <a:gd name="connsiteX44" fmla="*/ 4226557 w 4876800"/>
                  <a:gd name="connsiteY44" fmla="*/ 487681 h 4389120"/>
                  <a:gd name="connsiteX45" fmla="*/ 4389120 w 4876800"/>
                  <a:gd name="connsiteY45" fmla="*/ 325118 h 4389120"/>
                  <a:gd name="connsiteX46" fmla="*/ 4551683 w 4876800"/>
                  <a:gd name="connsiteY46" fmla="*/ 487681 h 4389120"/>
                  <a:gd name="connsiteX47" fmla="*/ 4389120 w 4876800"/>
                  <a:gd name="connsiteY47" fmla="*/ 650244 h 43891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4876800" h="4389120">
                    <a:moveTo>
                      <a:pt x="4389120" y="1"/>
                    </a:moveTo>
                    <a:cubicBezTo>
                      <a:pt x="4120324" y="-485"/>
                      <a:pt x="3902021" y="217028"/>
                      <a:pt x="3901535" y="485833"/>
                    </a:cubicBezTo>
                    <a:cubicBezTo>
                      <a:pt x="3901307" y="612525"/>
                      <a:pt x="3950494" y="734321"/>
                      <a:pt x="4038638" y="825323"/>
                    </a:cubicBezTo>
                    <a:lnTo>
                      <a:pt x="3147651" y="2606984"/>
                    </a:lnTo>
                    <a:cubicBezTo>
                      <a:pt x="3128124" y="2603746"/>
                      <a:pt x="3108417" y="2601735"/>
                      <a:pt x="3088643" y="2600974"/>
                    </a:cubicBezTo>
                    <a:cubicBezTo>
                      <a:pt x="3025683" y="2601097"/>
                      <a:pt x="2963352" y="2613471"/>
                      <a:pt x="2905116" y="2637388"/>
                    </a:cubicBezTo>
                    <a:lnTo>
                      <a:pt x="2213420" y="1859538"/>
                    </a:lnTo>
                    <a:cubicBezTo>
                      <a:pt x="2253796" y="1788148"/>
                      <a:pt x="2275285" y="1707633"/>
                      <a:pt x="2275847" y="1625614"/>
                    </a:cubicBezTo>
                    <a:cubicBezTo>
                      <a:pt x="2275847" y="1356275"/>
                      <a:pt x="2057505" y="1137934"/>
                      <a:pt x="1788166" y="1137934"/>
                    </a:cubicBezTo>
                    <a:cubicBezTo>
                      <a:pt x="1518828" y="1137934"/>
                      <a:pt x="1300486" y="1356275"/>
                      <a:pt x="1300486" y="1625614"/>
                    </a:cubicBezTo>
                    <a:cubicBezTo>
                      <a:pt x="1300963" y="1742028"/>
                      <a:pt x="1343454" y="1854356"/>
                      <a:pt x="1420130" y="1941958"/>
                    </a:cubicBezTo>
                    <a:lnTo>
                      <a:pt x="574815" y="3422543"/>
                    </a:lnTo>
                    <a:cubicBezTo>
                      <a:pt x="546087" y="3417019"/>
                      <a:pt x="516931" y="3414075"/>
                      <a:pt x="487680" y="3413761"/>
                    </a:cubicBezTo>
                    <a:cubicBezTo>
                      <a:pt x="218342" y="3413761"/>
                      <a:pt x="0" y="3632103"/>
                      <a:pt x="0" y="3901441"/>
                    </a:cubicBezTo>
                    <a:cubicBezTo>
                      <a:pt x="0" y="4170779"/>
                      <a:pt x="218342" y="4389121"/>
                      <a:pt x="487680" y="4389121"/>
                    </a:cubicBezTo>
                    <a:cubicBezTo>
                      <a:pt x="757018" y="4389121"/>
                      <a:pt x="975360" y="4170779"/>
                      <a:pt x="975360" y="3901441"/>
                    </a:cubicBezTo>
                    <a:cubicBezTo>
                      <a:pt x="974884" y="3785026"/>
                      <a:pt x="932393" y="3672698"/>
                      <a:pt x="855716" y="3585097"/>
                    </a:cubicBezTo>
                    <a:lnTo>
                      <a:pt x="1701032" y="2104502"/>
                    </a:lnTo>
                    <a:cubicBezTo>
                      <a:pt x="1791776" y="2122428"/>
                      <a:pt x="1885807" y="2112808"/>
                      <a:pt x="1971046" y="2076870"/>
                    </a:cubicBezTo>
                    <a:lnTo>
                      <a:pt x="2662743" y="2854720"/>
                    </a:lnTo>
                    <a:cubicBezTo>
                      <a:pt x="2622595" y="2926167"/>
                      <a:pt x="2601325" y="3006681"/>
                      <a:pt x="2600973" y="3088644"/>
                    </a:cubicBezTo>
                    <a:cubicBezTo>
                      <a:pt x="2600163" y="3357983"/>
                      <a:pt x="2817838" y="3576981"/>
                      <a:pt x="3087177" y="3577791"/>
                    </a:cubicBezTo>
                    <a:cubicBezTo>
                      <a:pt x="3356515" y="3578601"/>
                      <a:pt x="3575514" y="3360926"/>
                      <a:pt x="3576323" y="3091587"/>
                    </a:cubicBezTo>
                    <a:cubicBezTo>
                      <a:pt x="3576704" y="2964524"/>
                      <a:pt x="3527479" y="2842327"/>
                      <a:pt x="3439125" y="2751012"/>
                    </a:cubicBezTo>
                    <a:lnTo>
                      <a:pt x="4330113" y="969351"/>
                    </a:lnTo>
                    <a:cubicBezTo>
                      <a:pt x="4349639" y="972589"/>
                      <a:pt x="4369346" y="974599"/>
                      <a:pt x="4389120" y="975361"/>
                    </a:cubicBezTo>
                    <a:cubicBezTo>
                      <a:pt x="4658459" y="975361"/>
                      <a:pt x="4876800" y="757019"/>
                      <a:pt x="4876800" y="487681"/>
                    </a:cubicBezTo>
                    <a:cubicBezTo>
                      <a:pt x="4876800" y="218342"/>
                      <a:pt x="4658459" y="1"/>
                      <a:pt x="4389120" y="1"/>
                    </a:cubicBezTo>
                    <a:close/>
                    <a:moveTo>
                      <a:pt x="487680" y="4064004"/>
                    </a:moveTo>
                    <a:cubicBezTo>
                      <a:pt x="397897" y="4064004"/>
                      <a:pt x="325117" y="3991224"/>
                      <a:pt x="325117" y="3901441"/>
                    </a:cubicBezTo>
                    <a:cubicBezTo>
                      <a:pt x="325117" y="3811658"/>
                      <a:pt x="397897" y="3738878"/>
                      <a:pt x="487680" y="3738878"/>
                    </a:cubicBezTo>
                    <a:cubicBezTo>
                      <a:pt x="577463" y="3738878"/>
                      <a:pt x="650243" y="3811658"/>
                      <a:pt x="650243" y="3901441"/>
                    </a:cubicBezTo>
                    <a:cubicBezTo>
                      <a:pt x="650243" y="3991224"/>
                      <a:pt x="577463" y="4064004"/>
                      <a:pt x="487680" y="4064004"/>
                    </a:cubicBezTo>
                    <a:close/>
                    <a:moveTo>
                      <a:pt x="1788157" y="1788158"/>
                    </a:moveTo>
                    <a:cubicBezTo>
                      <a:pt x="1698374" y="1788158"/>
                      <a:pt x="1625594" y="1715377"/>
                      <a:pt x="1625594" y="1625595"/>
                    </a:cubicBezTo>
                    <a:cubicBezTo>
                      <a:pt x="1625594" y="1535812"/>
                      <a:pt x="1698374" y="1463031"/>
                      <a:pt x="1788157" y="1463031"/>
                    </a:cubicBezTo>
                    <a:cubicBezTo>
                      <a:pt x="1877940" y="1463031"/>
                      <a:pt x="1950720" y="1535812"/>
                      <a:pt x="1950720" y="1625595"/>
                    </a:cubicBezTo>
                    <a:cubicBezTo>
                      <a:pt x="1950720" y="1715377"/>
                      <a:pt x="1877940" y="1788158"/>
                      <a:pt x="1788157" y="1788158"/>
                    </a:cubicBezTo>
                    <a:close/>
                    <a:moveTo>
                      <a:pt x="3088643" y="3251198"/>
                    </a:moveTo>
                    <a:cubicBezTo>
                      <a:pt x="2998861" y="3251198"/>
                      <a:pt x="2926080" y="3178417"/>
                      <a:pt x="2926080" y="3088635"/>
                    </a:cubicBezTo>
                    <a:cubicBezTo>
                      <a:pt x="2926080" y="2998852"/>
                      <a:pt x="2998861" y="2926072"/>
                      <a:pt x="3088643" y="2926072"/>
                    </a:cubicBezTo>
                    <a:cubicBezTo>
                      <a:pt x="3178426" y="2926072"/>
                      <a:pt x="3251207" y="2998852"/>
                      <a:pt x="3251207" y="3088635"/>
                    </a:cubicBezTo>
                    <a:cubicBezTo>
                      <a:pt x="3251197" y="3178417"/>
                      <a:pt x="3178416" y="3251198"/>
                      <a:pt x="3088643" y="3251198"/>
                    </a:cubicBezTo>
                    <a:close/>
                    <a:moveTo>
                      <a:pt x="4389120" y="650244"/>
                    </a:moveTo>
                    <a:cubicBezTo>
                      <a:pt x="4299338" y="650244"/>
                      <a:pt x="4226557" y="577463"/>
                      <a:pt x="4226557" y="487681"/>
                    </a:cubicBezTo>
                    <a:cubicBezTo>
                      <a:pt x="4226557" y="397898"/>
                      <a:pt x="4299338" y="325118"/>
                      <a:pt x="4389120" y="325118"/>
                    </a:cubicBezTo>
                    <a:cubicBezTo>
                      <a:pt x="4478903" y="325118"/>
                      <a:pt x="4551683" y="397898"/>
                      <a:pt x="4551683" y="487681"/>
                    </a:cubicBezTo>
                    <a:cubicBezTo>
                      <a:pt x="4551683" y="577463"/>
                      <a:pt x="4478903" y="650244"/>
                      <a:pt x="4389120" y="650244"/>
                    </a:cubicBezTo>
                    <a:close/>
                  </a:path>
                </a:pathLst>
              </a:custGeom>
              <a:solidFill>
                <a:schemeClr val="bg1"/>
              </a:solidFill>
              <a:ln w="9525" cap="flat">
                <a:noFill/>
                <a:prstDash val="solid"/>
                <a:miter/>
              </a:ln>
            </p:spPr>
            <p:txBody>
              <a:bodyPr rtlCol="0" anchor="ctr"/>
              <a:lstStyle/>
              <a:p>
                <a:endParaRPr lang="en-ID"/>
              </a:p>
            </p:txBody>
          </p:sp>
        </p:grpSp>
        <p:sp>
          <p:nvSpPr>
            <p:cNvPr id="64" name="TextBox 63">
              <a:extLst>
                <a:ext uri="{FF2B5EF4-FFF2-40B4-BE49-F238E27FC236}">
                  <a16:creationId xmlns:a16="http://schemas.microsoft.com/office/drawing/2014/main" id="{6BAC03BF-DDA3-4ABD-A2E3-65486C937206}"/>
                </a:ext>
              </a:extLst>
            </p:cNvPr>
            <p:cNvSpPr txBox="1"/>
            <p:nvPr/>
          </p:nvSpPr>
          <p:spPr>
            <a:xfrm>
              <a:off x="11337271" y="1304734"/>
              <a:ext cx="1098378" cy="261610"/>
            </a:xfrm>
            <a:prstGeom prst="rect">
              <a:avLst/>
            </a:prstGeom>
            <a:noFill/>
          </p:spPr>
          <p:txBody>
            <a:bodyPr wrap="none" rtlCol="0">
              <a:spAutoFit/>
            </a:bodyPr>
            <a:lstStyle/>
            <a:p>
              <a:r>
                <a:rPr lang="en-US" sz="1100" b="1" spc="200">
                  <a:solidFill>
                    <a:schemeClr val="tx1">
                      <a:lumMod val="75000"/>
                      <a:lumOff val="25000"/>
                    </a:schemeClr>
                  </a:solidFill>
                  <a:latin typeface="Poppins SemiBold" panose="00000700000000000000" pitchFamily="2" charset="0"/>
                  <a:ea typeface="Open Sans" panose="020B0606030504020204" pitchFamily="34" charset="0"/>
                  <a:cs typeface="Poppins SemiBold" panose="00000700000000000000" pitchFamily="2" charset="0"/>
                </a:rPr>
                <a:t>Point Two</a:t>
              </a:r>
            </a:p>
          </p:txBody>
        </p:sp>
        <p:sp>
          <p:nvSpPr>
            <p:cNvPr id="65" name="Rectangle 64">
              <a:extLst>
                <a:ext uri="{FF2B5EF4-FFF2-40B4-BE49-F238E27FC236}">
                  <a16:creationId xmlns:a16="http://schemas.microsoft.com/office/drawing/2014/main" id="{629BB0CF-426B-4F9E-8B23-B5D1D63297C7}"/>
                </a:ext>
              </a:extLst>
            </p:cNvPr>
            <p:cNvSpPr/>
            <p:nvPr/>
          </p:nvSpPr>
          <p:spPr>
            <a:xfrm>
              <a:off x="11094298" y="1566344"/>
              <a:ext cx="1972250" cy="306302"/>
            </a:xfrm>
            <a:prstGeom prst="rect">
              <a:avLst/>
            </a:prstGeom>
          </p:spPr>
          <p:txBody>
            <a:bodyPr wrap="square">
              <a:spAutoFit/>
            </a:bodyPr>
            <a:lstStyle/>
            <a:p>
              <a:pPr marL="171450" indent="-171450" algn="ctr">
                <a:lnSpc>
                  <a:spcPct val="150000"/>
                </a:lnSpc>
                <a:buFont typeface="Arial" panose="020B0604020202020204" pitchFamily="34" charset="0"/>
                <a:buChar char="•"/>
              </a:pPr>
              <a:r>
                <a:rPr lang="en-US" sz="1050">
                  <a:solidFill>
                    <a:srgbClr val="7C7ADF"/>
                  </a:solidFill>
                  <a:latin typeface="Muli" pitchFamily="2" charset="0"/>
                  <a:ea typeface="Open Sans" panose="020B0606030504020204" pitchFamily="34" charset="0"/>
                  <a:cs typeface="Open Sans" panose="020B0606030504020204" pitchFamily="34" charset="0"/>
                </a:rPr>
                <a:t>At vero eos et accusamus</a:t>
              </a:r>
            </a:p>
          </p:txBody>
        </p:sp>
        <p:sp>
          <p:nvSpPr>
            <p:cNvPr id="66" name="Rectangle 65">
              <a:extLst>
                <a:ext uri="{FF2B5EF4-FFF2-40B4-BE49-F238E27FC236}">
                  <a16:creationId xmlns:a16="http://schemas.microsoft.com/office/drawing/2014/main" id="{E6F48B4E-D19A-42A8-9574-898E67A2AA00}"/>
                </a:ext>
              </a:extLst>
            </p:cNvPr>
            <p:cNvSpPr/>
            <p:nvPr/>
          </p:nvSpPr>
          <p:spPr>
            <a:xfrm>
              <a:off x="11094298" y="1858216"/>
              <a:ext cx="1972250" cy="306302"/>
            </a:xfrm>
            <a:prstGeom prst="rect">
              <a:avLst/>
            </a:prstGeom>
          </p:spPr>
          <p:txBody>
            <a:bodyPr wrap="square">
              <a:spAutoFit/>
            </a:bodyPr>
            <a:lstStyle/>
            <a:p>
              <a:pPr marL="171450" indent="-171450" algn="ctr">
                <a:lnSpc>
                  <a:spcPct val="150000"/>
                </a:lnSpc>
                <a:buFont typeface="Arial" panose="020B0604020202020204" pitchFamily="34" charset="0"/>
                <a:buChar char="•"/>
              </a:pPr>
              <a:r>
                <a:rPr lang="en-US" sz="1050">
                  <a:solidFill>
                    <a:schemeClr val="tx1">
                      <a:lumMod val="50000"/>
                      <a:lumOff val="50000"/>
                    </a:schemeClr>
                  </a:solidFill>
                  <a:latin typeface="Muli" pitchFamily="2" charset="0"/>
                  <a:ea typeface="Open Sans" panose="020B0606030504020204" pitchFamily="34" charset="0"/>
                  <a:cs typeface="Open Sans" panose="020B0606030504020204" pitchFamily="34" charset="0"/>
                </a:rPr>
                <a:t>At vero eos et accusamus</a:t>
              </a:r>
            </a:p>
          </p:txBody>
        </p:sp>
      </p:grpSp>
      <p:grpSp>
        <p:nvGrpSpPr>
          <p:cNvPr id="69" name="Group 68">
            <a:extLst>
              <a:ext uri="{FF2B5EF4-FFF2-40B4-BE49-F238E27FC236}">
                <a16:creationId xmlns:a16="http://schemas.microsoft.com/office/drawing/2014/main" id="{AE7AAB9D-E92A-4888-90FA-F4CA5A4D3320}"/>
              </a:ext>
            </a:extLst>
          </p:cNvPr>
          <p:cNvGrpSpPr/>
          <p:nvPr/>
        </p:nvGrpSpPr>
        <p:grpSpPr>
          <a:xfrm>
            <a:off x="7638881" y="3689093"/>
            <a:ext cx="3048954" cy="1048867"/>
            <a:chOff x="6307795" y="4220057"/>
            <a:chExt cx="3048954" cy="1048867"/>
          </a:xfrm>
        </p:grpSpPr>
        <p:grpSp>
          <p:nvGrpSpPr>
            <p:cNvPr id="70" name="Group 69">
              <a:extLst>
                <a:ext uri="{FF2B5EF4-FFF2-40B4-BE49-F238E27FC236}">
                  <a16:creationId xmlns:a16="http://schemas.microsoft.com/office/drawing/2014/main" id="{F34BB517-8871-4CE1-AD74-97662FD0D729}"/>
                </a:ext>
              </a:extLst>
            </p:cNvPr>
            <p:cNvGrpSpPr/>
            <p:nvPr/>
          </p:nvGrpSpPr>
          <p:grpSpPr>
            <a:xfrm>
              <a:off x="6307795" y="4220057"/>
              <a:ext cx="1020006" cy="1020006"/>
              <a:chOff x="6307795" y="4220057"/>
              <a:chExt cx="1020006" cy="1020006"/>
            </a:xfrm>
          </p:grpSpPr>
          <p:sp>
            <p:nvSpPr>
              <p:cNvPr id="74" name="Oval 73">
                <a:extLst>
                  <a:ext uri="{FF2B5EF4-FFF2-40B4-BE49-F238E27FC236}">
                    <a16:creationId xmlns:a16="http://schemas.microsoft.com/office/drawing/2014/main" id="{ED70D45F-AF9D-4DF5-AB88-E589ABD817CC}"/>
                  </a:ext>
                </a:extLst>
              </p:cNvPr>
              <p:cNvSpPr/>
              <p:nvPr/>
            </p:nvSpPr>
            <p:spPr>
              <a:xfrm>
                <a:off x="6307795" y="4220057"/>
                <a:ext cx="1020006" cy="1020006"/>
              </a:xfrm>
              <a:prstGeom prst="ellipse">
                <a:avLst/>
              </a:prstGeom>
              <a:solidFill>
                <a:schemeClr val="bg1"/>
              </a:solidFill>
              <a:ln w="28575">
                <a:solidFill>
                  <a:srgbClr val="AFAEE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75" name="Graphic 76">
                <a:extLst>
                  <a:ext uri="{FF2B5EF4-FFF2-40B4-BE49-F238E27FC236}">
                    <a16:creationId xmlns:a16="http://schemas.microsoft.com/office/drawing/2014/main" id="{44AFD6B4-1956-454B-B7D5-432CCE21DD6C}"/>
                  </a:ext>
                </a:extLst>
              </p:cNvPr>
              <p:cNvSpPr/>
              <p:nvPr/>
            </p:nvSpPr>
            <p:spPr>
              <a:xfrm>
                <a:off x="6595539" y="4518103"/>
                <a:ext cx="444518" cy="444519"/>
              </a:xfrm>
              <a:custGeom>
                <a:avLst/>
                <a:gdLst>
                  <a:gd name="connsiteX0" fmla="*/ 4876810 w 4876810"/>
                  <a:gd name="connsiteY0" fmla="*/ 2438105 h 4876819"/>
                  <a:gd name="connsiteX1" fmla="*/ 4808906 w 4876810"/>
                  <a:gd name="connsiteY1" fmla="*/ 2316785 h 4876819"/>
                  <a:gd name="connsiteX2" fmla="*/ 4313282 w 4876810"/>
                  <a:gd name="connsiteY2" fmla="*/ 2011261 h 4876819"/>
                  <a:gd name="connsiteX3" fmla="*/ 4809430 w 4876810"/>
                  <a:gd name="connsiteY3" fmla="*/ 1702451 h 4876819"/>
                  <a:gd name="connsiteX4" fmla="*/ 4876810 w 4876810"/>
                  <a:gd name="connsiteY4" fmla="*/ 1581369 h 4876819"/>
                  <a:gd name="connsiteX5" fmla="*/ 4809792 w 4876810"/>
                  <a:gd name="connsiteY5" fmla="*/ 1460078 h 4876819"/>
                  <a:gd name="connsiteX6" fmla="*/ 2514267 w 4876810"/>
                  <a:gd name="connsiteY6" fmla="*/ 21803 h 4876819"/>
                  <a:gd name="connsiteX7" fmla="*/ 2362543 w 4876810"/>
                  <a:gd name="connsiteY7" fmla="*/ 21803 h 4876819"/>
                  <a:gd name="connsiteX8" fmla="*/ 67018 w 4876810"/>
                  <a:gd name="connsiteY8" fmla="*/ 1460078 h 4876819"/>
                  <a:gd name="connsiteX9" fmla="*/ 0 w 4876810"/>
                  <a:gd name="connsiteY9" fmla="*/ 1581369 h 4876819"/>
                  <a:gd name="connsiteX10" fmla="*/ 67380 w 4876810"/>
                  <a:gd name="connsiteY10" fmla="*/ 1702451 h 4876819"/>
                  <a:gd name="connsiteX11" fmla="*/ 560127 w 4876810"/>
                  <a:gd name="connsiteY11" fmla="*/ 2009137 h 4876819"/>
                  <a:gd name="connsiteX12" fmla="*/ 67161 w 4876810"/>
                  <a:gd name="connsiteY12" fmla="*/ 2317261 h 4876819"/>
                  <a:gd name="connsiteX13" fmla="*/ 10 w 4876810"/>
                  <a:gd name="connsiteY13" fmla="*/ 2438552 h 4876819"/>
                  <a:gd name="connsiteX14" fmla="*/ 67390 w 4876810"/>
                  <a:gd name="connsiteY14" fmla="*/ 2559720 h 4876819"/>
                  <a:gd name="connsiteX15" fmla="*/ 560137 w 4876810"/>
                  <a:gd name="connsiteY15" fmla="*/ 2866406 h 4876819"/>
                  <a:gd name="connsiteX16" fmla="*/ 67161 w 4876810"/>
                  <a:gd name="connsiteY16" fmla="*/ 3174511 h 4876819"/>
                  <a:gd name="connsiteX17" fmla="*/ 10 w 4876810"/>
                  <a:gd name="connsiteY17" fmla="*/ 3295593 h 4876819"/>
                  <a:gd name="connsiteX18" fmla="*/ 67028 w 4876810"/>
                  <a:gd name="connsiteY18" fmla="*/ 3416742 h 4876819"/>
                  <a:gd name="connsiteX19" fmla="*/ 2362553 w 4876810"/>
                  <a:gd name="connsiteY19" fmla="*/ 4855017 h 4876819"/>
                  <a:gd name="connsiteX20" fmla="*/ 2438410 w 4876810"/>
                  <a:gd name="connsiteY20" fmla="*/ 4876819 h 4876819"/>
                  <a:gd name="connsiteX21" fmla="*/ 2514267 w 4876810"/>
                  <a:gd name="connsiteY21" fmla="*/ 4855017 h 4876819"/>
                  <a:gd name="connsiteX22" fmla="*/ 4809792 w 4876810"/>
                  <a:gd name="connsiteY22" fmla="*/ 3416742 h 4876819"/>
                  <a:gd name="connsiteX23" fmla="*/ 4876810 w 4876810"/>
                  <a:gd name="connsiteY23" fmla="*/ 3295145 h 4876819"/>
                  <a:gd name="connsiteX24" fmla="*/ 4808906 w 4876810"/>
                  <a:gd name="connsiteY24" fmla="*/ 3174044 h 4876819"/>
                  <a:gd name="connsiteX25" fmla="*/ 4313282 w 4876810"/>
                  <a:gd name="connsiteY25" fmla="*/ 2868521 h 4876819"/>
                  <a:gd name="connsiteX26" fmla="*/ 4809430 w 4876810"/>
                  <a:gd name="connsiteY26" fmla="*/ 2559710 h 4876819"/>
                  <a:gd name="connsiteX27" fmla="*/ 4876810 w 4876810"/>
                  <a:gd name="connsiteY27" fmla="*/ 2438105 h 4876819"/>
                  <a:gd name="connsiteX28" fmla="*/ 412623 w 4876810"/>
                  <a:gd name="connsiteY28" fmla="*/ 1580769 h 4876819"/>
                  <a:gd name="connsiteX29" fmla="*/ 2438410 w 4876810"/>
                  <a:gd name="connsiteY29" fmla="*/ 311496 h 4876819"/>
                  <a:gd name="connsiteX30" fmla="*/ 4464196 w 4876810"/>
                  <a:gd name="connsiteY30" fmla="*/ 1580769 h 4876819"/>
                  <a:gd name="connsiteX31" fmla="*/ 2438410 w 4876810"/>
                  <a:gd name="connsiteY31" fmla="*/ 2841632 h 4876819"/>
                  <a:gd name="connsiteX32" fmla="*/ 412623 w 4876810"/>
                  <a:gd name="connsiteY32" fmla="*/ 1580769 h 4876819"/>
                  <a:gd name="connsiteX33" fmla="*/ 4463263 w 4876810"/>
                  <a:gd name="connsiteY33" fmla="*/ 3296660 h 4876819"/>
                  <a:gd name="connsiteX34" fmla="*/ 2438410 w 4876810"/>
                  <a:gd name="connsiteY34" fmla="*/ 4565342 h 4876819"/>
                  <a:gd name="connsiteX35" fmla="*/ 412223 w 4876810"/>
                  <a:gd name="connsiteY35" fmla="*/ 3295822 h 4876819"/>
                  <a:gd name="connsiteX36" fmla="*/ 830266 w 4876810"/>
                  <a:gd name="connsiteY36" fmla="*/ 3034541 h 4876819"/>
                  <a:gd name="connsiteX37" fmla="*/ 2362915 w 4876810"/>
                  <a:gd name="connsiteY37" fmla="*/ 3988470 h 4876819"/>
                  <a:gd name="connsiteX38" fmla="*/ 2438410 w 4876810"/>
                  <a:gd name="connsiteY38" fmla="*/ 4010044 h 4876819"/>
                  <a:gd name="connsiteX39" fmla="*/ 2513905 w 4876810"/>
                  <a:gd name="connsiteY39" fmla="*/ 3988470 h 4876819"/>
                  <a:gd name="connsiteX40" fmla="*/ 4042324 w 4876810"/>
                  <a:gd name="connsiteY40" fmla="*/ 3037170 h 4876819"/>
                  <a:gd name="connsiteX41" fmla="*/ 4463263 w 4876810"/>
                  <a:gd name="connsiteY41" fmla="*/ 3296660 h 4876819"/>
                  <a:gd name="connsiteX42" fmla="*/ 2438410 w 4876810"/>
                  <a:gd name="connsiteY42" fmla="*/ 3698882 h 4876819"/>
                  <a:gd name="connsiteX43" fmla="*/ 412861 w 4876810"/>
                  <a:gd name="connsiteY43" fmla="*/ 2438172 h 4876819"/>
                  <a:gd name="connsiteX44" fmla="*/ 830266 w 4876810"/>
                  <a:gd name="connsiteY44" fmla="*/ 2177291 h 4876819"/>
                  <a:gd name="connsiteX45" fmla="*/ 2362915 w 4876810"/>
                  <a:gd name="connsiteY45" fmla="*/ 3131220 h 4876819"/>
                  <a:gd name="connsiteX46" fmla="*/ 2438410 w 4876810"/>
                  <a:gd name="connsiteY46" fmla="*/ 3152794 h 4876819"/>
                  <a:gd name="connsiteX47" fmla="*/ 2513905 w 4876810"/>
                  <a:gd name="connsiteY47" fmla="*/ 3131220 h 4876819"/>
                  <a:gd name="connsiteX48" fmla="*/ 4042324 w 4876810"/>
                  <a:gd name="connsiteY48" fmla="*/ 2179920 h 4876819"/>
                  <a:gd name="connsiteX49" fmla="*/ 4462615 w 4876810"/>
                  <a:gd name="connsiteY49" fmla="*/ 2439000 h 4876819"/>
                  <a:gd name="connsiteX50" fmla="*/ 2438410 w 4876810"/>
                  <a:gd name="connsiteY50" fmla="*/ 3698882 h 48768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4876810" h="4876819">
                    <a:moveTo>
                      <a:pt x="4876810" y="2438105"/>
                    </a:moveTo>
                    <a:cubicBezTo>
                      <a:pt x="4876705" y="2388642"/>
                      <a:pt x="4851016" y="2342750"/>
                      <a:pt x="4808906" y="2316785"/>
                    </a:cubicBezTo>
                    <a:lnTo>
                      <a:pt x="4313282" y="2011261"/>
                    </a:lnTo>
                    <a:lnTo>
                      <a:pt x="4809430" y="1702451"/>
                    </a:lnTo>
                    <a:cubicBezTo>
                      <a:pt x="4851273" y="1676410"/>
                      <a:pt x="4876734" y="1630642"/>
                      <a:pt x="4876810" y="1581369"/>
                    </a:cubicBezTo>
                    <a:cubicBezTo>
                      <a:pt x="4876886" y="1532087"/>
                      <a:pt x="4851559" y="1486243"/>
                      <a:pt x="4809792" y="1460078"/>
                    </a:cubicBezTo>
                    <a:lnTo>
                      <a:pt x="2514267" y="21803"/>
                    </a:lnTo>
                    <a:cubicBezTo>
                      <a:pt x="2467871" y="-7268"/>
                      <a:pt x="2408939" y="-7268"/>
                      <a:pt x="2362543" y="21803"/>
                    </a:cubicBezTo>
                    <a:lnTo>
                      <a:pt x="67018" y="1460078"/>
                    </a:lnTo>
                    <a:cubicBezTo>
                      <a:pt x="25260" y="1486243"/>
                      <a:pt x="-67" y="1532087"/>
                      <a:pt x="0" y="1581369"/>
                    </a:cubicBezTo>
                    <a:cubicBezTo>
                      <a:pt x="76" y="1630652"/>
                      <a:pt x="25537" y="1676419"/>
                      <a:pt x="67380" y="1702451"/>
                    </a:cubicBezTo>
                    <a:lnTo>
                      <a:pt x="560127" y="2009137"/>
                    </a:lnTo>
                    <a:lnTo>
                      <a:pt x="67161" y="2317261"/>
                    </a:lnTo>
                    <a:cubicBezTo>
                      <a:pt x="25346" y="2343398"/>
                      <a:pt x="-38" y="2389242"/>
                      <a:pt x="10" y="2438552"/>
                    </a:cubicBezTo>
                    <a:cubicBezTo>
                      <a:pt x="57" y="2487863"/>
                      <a:pt x="25527" y="2533660"/>
                      <a:pt x="67390" y="2559720"/>
                    </a:cubicBezTo>
                    <a:lnTo>
                      <a:pt x="560137" y="2866406"/>
                    </a:lnTo>
                    <a:lnTo>
                      <a:pt x="67161" y="3174511"/>
                    </a:lnTo>
                    <a:cubicBezTo>
                      <a:pt x="25413" y="3200610"/>
                      <a:pt x="38" y="3246358"/>
                      <a:pt x="10" y="3295593"/>
                    </a:cubicBezTo>
                    <a:cubicBezTo>
                      <a:pt x="-19" y="3344828"/>
                      <a:pt x="25308" y="3390605"/>
                      <a:pt x="67028" y="3416742"/>
                    </a:cubicBezTo>
                    <a:lnTo>
                      <a:pt x="2362553" y="4855017"/>
                    </a:lnTo>
                    <a:cubicBezTo>
                      <a:pt x="2385756" y="4869552"/>
                      <a:pt x="2412083" y="4876819"/>
                      <a:pt x="2438410" y="4876819"/>
                    </a:cubicBezTo>
                    <a:cubicBezTo>
                      <a:pt x="2464737" y="4876819"/>
                      <a:pt x="2491073" y="4869552"/>
                      <a:pt x="2514267" y="4855017"/>
                    </a:cubicBezTo>
                    <a:lnTo>
                      <a:pt x="4809792" y="3416742"/>
                    </a:lnTo>
                    <a:cubicBezTo>
                      <a:pt x="4851645" y="3390519"/>
                      <a:pt x="4876991" y="3344532"/>
                      <a:pt x="4876810" y="3295145"/>
                    </a:cubicBezTo>
                    <a:cubicBezTo>
                      <a:pt x="4876629" y="3245758"/>
                      <a:pt x="4850950" y="3199962"/>
                      <a:pt x="4808906" y="3174044"/>
                    </a:cubicBezTo>
                    <a:lnTo>
                      <a:pt x="4313282" y="2868521"/>
                    </a:lnTo>
                    <a:lnTo>
                      <a:pt x="4809430" y="2559710"/>
                    </a:lnTo>
                    <a:cubicBezTo>
                      <a:pt x="4851426" y="2533574"/>
                      <a:pt x="4876915" y="2487568"/>
                      <a:pt x="4876810" y="2438105"/>
                    </a:cubicBezTo>
                    <a:close/>
                    <a:moveTo>
                      <a:pt x="412623" y="1580769"/>
                    </a:moveTo>
                    <a:lnTo>
                      <a:pt x="2438410" y="311496"/>
                    </a:lnTo>
                    <a:lnTo>
                      <a:pt x="4464196" y="1580769"/>
                    </a:lnTo>
                    <a:cubicBezTo>
                      <a:pt x="4444727" y="1592885"/>
                      <a:pt x="2496465" y="2805494"/>
                      <a:pt x="2438410" y="2841632"/>
                    </a:cubicBezTo>
                    <a:lnTo>
                      <a:pt x="412623" y="1580769"/>
                    </a:lnTo>
                    <a:close/>
                    <a:moveTo>
                      <a:pt x="4463263" y="3296660"/>
                    </a:moveTo>
                    <a:lnTo>
                      <a:pt x="2438410" y="4565342"/>
                    </a:lnTo>
                    <a:lnTo>
                      <a:pt x="412223" y="3295822"/>
                    </a:lnTo>
                    <a:lnTo>
                      <a:pt x="830266" y="3034541"/>
                    </a:lnTo>
                    <a:lnTo>
                      <a:pt x="2362915" y="3988470"/>
                    </a:lnTo>
                    <a:cubicBezTo>
                      <a:pt x="2386022" y="4002853"/>
                      <a:pt x="2412216" y="4010044"/>
                      <a:pt x="2438410" y="4010044"/>
                    </a:cubicBezTo>
                    <a:cubicBezTo>
                      <a:pt x="2464604" y="4010044"/>
                      <a:pt x="2490797" y="4002853"/>
                      <a:pt x="2513905" y="3988470"/>
                    </a:cubicBezTo>
                    <a:lnTo>
                      <a:pt x="4042324" y="3037170"/>
                    </a:lnTo>
                    <a:lnTo>
                      <a:pt x="4463263" y="3296660"/>
                    </a:lnTo>
                    <a:close/>
                    <a:moveTo>
                      <a:pt x="2438410" y="3698882"/>
                    </a:moveTo>
                    <a:lnTo>
                      <a:pt x="412861" y="2438172"/>
                    </a:lnTo>
                    <a:lnTo>
                      <a:pt x="830266" y="2177291"/>
                    </a:lnTo>
                    <a:lnTo>
                      <a:pt x="2362915" y="3131220"/>
                    </a:lnTo>
                    <a:cubicBezTo>
                      <a:pt x="2386022" y="3145603"/>
                      <a:pt x="2412216" y="3152794"/>
                      <a:pt x="2438410" y="3152794"/>
                    </a:cubicBezTo>
                    <a:cubicBezTo>
                      <a:pt x="2464604" y="3152794"/>
                      <a:pt x="2490797" y="3145603"/>
                      <a:pt x="2513905" y="3131220"/>
                    </a:cubicBezTo>
                    <a:lnTo>
                      <a:pt x="4042324" y="2179920"/>
                    </a:lnTo>
                    <a:lnTo>
                      <a:pt x="4462615" y="2439000"/>
                    </a:lnTo>
                    <a:cubicBezTo>
                      <a:pt x="4451004" y="2446230"/>
                      <a:pt x="2492036" y="3665496"/>
                      <a:pt x="2438410" y="3698882"/>
                    </a:cubicBezTo>
                    <a:close/>
                  </a:path>
                </a:pathLst>
              </a:custGeom>
              <a:solidFill>
                <a:srgbClr val="AFAEEC"/>
              </a:solidFill>
              <a:ln w="9525" cap="flat">
                <a:noFill/>
                <a:prstDash val="solid"/>
                <a:miter/>
              </a:ln>
            </p:spPr>
            <p:txBody>
              <a:bodyPr rtlCol="0" anchor="ctr"/>
              <a:lstStyle/>
              <a:p>
                <a:endParaRPr lang="en-ID"/>
              </a:p>
            </p:txBody>
          </p:sp>
        </p:grpSp>
        <p:sp>
          <p:nvSpPr>
            <p:cNvPr id="71" name="TextBox 70">
              <a:extLst>
                <a:ext uri="{FF2B5EF4-FFF2-40B4-BE49-F238E27FC236}">
                  <a16:creationId xmlns:a16="http://schemas.microsoft.com/office/drawing/2014/main" id="{B8E6963F-2344-47B5-BB8E-667B6A4F7A04}"/>
                </a:ext>
              </a:extLst>
            </p:cNvPr>
            <p:cNvSpPr txBox="1"/>
            <p:nvPr/>
          </p:nvSpPr>
          <p:spPr>
            <a:xfrm>
              <a:off x="7711629" y="4409140"/>
              <a:ext cx="1266693" cy="261610"/>
            </a:xfrm>
            <a:prstGeom prst="rect">
              <a:avLst/>
            </a:prstGeom>
            <a:noFill/>
          </p:spPr>
          <p:txBody>
            <a:bodyPr wrap="none" rtlCol="0">
              <a:spAutoFit/>
            </a:bodyPr>
            <a:lstStyle/>
            <a:p>
              <a:r>
                <a:rPr lang="en-US" sz="1100" b="1" spc="200">
                  <a:solidFill>
                    <a:schemeClr val="tx1">
                      <a:lumMod val="75000"/>
                      <a:lumOff val="25000"/>
                    </a:schemeClr>
                  </a:solidFill>
                  <a:latin typeface="Poppins SemiBold" panose="00000700000000000000" pitchFamily="2" charset="0"/>
                  <a:ea typeface="Open Sans" panose="020B0606030504020204" pitchFamily="34" charset="0"/>
                  <a:cs typeface="Poppins SemiBold" panose="00000700000000000000" pitchFamily="2" charset="0"/>
                </a:rPr>
                <a:t>Point Three</a:t>
              </a:r>
            </a:p>
          </p:txBody>
        </p:sp>
        <p:sp>
          <p:nvSpPr>
            <p:cNvPr id="72" name="Rectangle 71">
              <a:extLst>
                <a:ext uri="{FF2B5EF4-FFF2-40B4-BE49-F238E27FC236}">
                  <a16:creationId xmlns:a16="http://schemas.microsoft.com/office/drawing/2014/main" id="{C8D4F2AA-A462-4642-817F-A554B0418C51}"/>
                </a:ext>
              </a:extLst>
            </p:cNvPr>
            <p:cNvSpPr/>
            <p:nvPr/>
          </p:nvSpPr>
          <p:spPr>
            <a:xfrm>
              <a:off x="7384499" y="4670750"/>
              <a:ext cx="1972250" cy="306302"/>
            </a:xfrm>
            <a:prstGeom prst="rect">
              <a:avLst/>
            </a:prstGeom>
          </p:spPr>
          <p:txBody>
            <a:bodyPr wrap="square">
              <a:spAutoFit/>
            </a:bodyPr>
            <a:lstStyle/>
            <a:p>
              <a:pPr marL="171450" indent="-171450" algn="ctr">
                <a:lnSpc>
                  <a:spcPct val="150000"/>
                </a:lnSpc>
                <a:buFont typeface="Arial" panose="020B0604020202020204" pitchFamily="34" charset="0"/>
                <a:buChar char="•"/>
              </a:pPr>
              <a:r>
                <a:rPr lang="en-US" sz="1050">
                  <a:solidFill>
                    <a:schemeClr val="tx1">
                      <a:lumMod val="50000"/>
                      <a:lumOff val="50000"/>
                    </a:schemeClr>
                  </a:solidFill>
                  <a:latin typeface="Muli" pitchFamily="2" charset="0"/>
                  <a:ea typeface="Open Sans" panose="020B0606030504020204" pitchFamily="34" charset="0"/>
                  <a:cs typeface="Open Sans" panose="020B0606030504020204" pitchFamily="34" charset="0"/>
                </a:rPr>
                <a:t>At vero eos et accusamus</a:t>
              </a:r>
            </a:p>
          </p:txBody>
        </p:sp>
        <p:sp>
          <p:nvSpPr>
            <p:cNvPr id="73" name="Rectangle 72">
              <a:extLst>
                <a:ext uri="{FF2B5EF4-FFF2-40B4-BE49-F238E27FC236}">
                  <a16:creationId xmlns:a16="http://schemas.microsoft.com/office/drawing/2014/main" id="{2FB4E523-39F1-432B-B002-D8D02B55FA25}"/>
                </a:ext>
              </a:extLst>
            </p:cNvPr>
            <p:cNvSpPr/>
            <p:nvPr/>
          </p:nvSpPr>
          <p:spPr>
            <a:xfrm>
              <a:off x="7384499" y="4962622"/>
              <a:ext cx="1972250" cy="306302"/>
            </a:xfrm>
            <a:prstGeom prst="rect">
              <a:avLst/>
            </a:prstGeom>
          </p:spPr>
          <p:txBody>
            <a:bodyPr wrap="square">
              <a:spAutoFit/>
            </a:bodyPr>
            <a:lstStyle/>
            <a:p>
              <a:pPr marL="171450" indent="-171450" algn="ctr">
                <a:lnSpc>
                  <a:spcPct val="150000"/>
                </a:lnSpc>
                <a:buFont typeface="Arial" panose="020B0604020202020204" pitchFamily="34" charset="0"/>
                <a:buChar char="•"/>
              </a:pPr>
              <a:r>
                <a:rPr lang="en-US" sz="1050">
                  <a:solidFill>
                    <a:schemeClr val="tx1">
                      <a:lumMod val="50000"/>
                      <a:lumOff val="50000"/>
                    </a:schemeClr>
                  </a:solidFill>
                  <a:latin typeface="Muli" pitchFamily="2" charset="0"/>
                  <a:ea typeface="Open Sans" panose="020B0606030504020204" pitchFamily="34" charset="0"/>
                  <a:cs typeface="Open Sans" panose="020B0606030504020204" pitchFamily="34" charset="0"/>
                </a:rPr>
                <a:t>At vero eos et accusamus</a:t>
              </a:r>
            </a:p>
          </p:txBody>
        </p:sp>
      </p:grpSp>
      <p:grpSp>
        <p:nvGrpSpPr>
          <p:cNvPr id="76" name="Group 75">
            <a:extLst>
              <a:ext uri="{FF2B5EF4-FFF2-40B4-BE49-F238E27FC236}">
                <a16:creationId xmlns:a16="http://schemas.microsoft.com/office/drawing/2014/main" id="{D9C584D4-315C-4C6A-9135-469EFBE47C37}"/>
              </a:ext>
            </a:extLst>
          </p:cNvPr>
          <p:cNvGrpSpPr/>
          <p:nvPr/>
        </p:nvGrpSpPr>
        <p:grpSpPr>
          <a:xfrm>
            <a:off x="6812851" y="5248157"/>
            <a:ext cx="3035825" cy="1139204"/>
            <a:chOff x="9971011" y="4220057"/>
            <a:chExt cx="3035825" cy="1139204"/>
          </a:xfrm>
        </p:grpSpPr>
        <p:grpSp>
          <p:nvGrpSpPr>
            <p:cNvPr id="77" name="Group 76">
              <a:extLst>
                <a:ext uri="{FF2B5EF4-FFF2-40B4-BE49-F238E27FC236}">
                  <a16:creationId xmlns:a16="http://schemas.microsoft.com/office/drawing/2014/main" id="{D33992F4-F163-4D59-8C72-9E47DB059F24}"/>
                </a:ext>
              </a:extLst>
            </p:cNvPr>
            <p:cNvGrpSpPr/>
            <p:nvPr/>
          </p:nvGrpSpPr>
          <p:grpSpPr>
            <a:xfrm>
              <a:off x="9971011" y="4220057"/>
              <a:ext cx="1020006" cy="1020006"/>
              <a:chOff x="9971011" y="4220057"/>
              <a:chExt cx="1020006" cy="1020006"/>
            </a:xfrm>
          </p:grpSpPr>
          <p:sp>
            <p:nvSpPr>
              <p:cNvPr id="81" name="Oval 80">
                <a:extLst>
                  <a:ext uri="{FF2B5EF4-FFF2-40B4-BE49-F238E27FC236}">
                    <a16:creationId xmlns:a16="http://schemas.microsoft.com/office/drawing/2014/main" id="{85436177-2A18-4DAE-83AB-7504F3F78BFE}"/>
                  </a:ext>
                </a:extLst>
              </p:cNvPr>
              <p:cNvSpPr/>
              <p:nvPr/>
            </p:nvSpPr>
            <p:spPr>
              <a:xfrm>
                <a:off x="9971011" y="4220057"/>
                <a:ext cx="1020006" cy="1020006"/>
              </a:xfrm>
              <a:prstGeom prst="ellipse">
                <a:avLst/>
              </a:prstGeom>
              <a:solidFill>
                <a:schemeClr val="bg1"/>
              </a:solidFill>
              <a:ln w="28575">
                <a:solidFill>
                  <a:srgbClr val="AFAEE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nvGrpSpPr>
              <p:cNvPr id="82" name="Graphic 42">
                <a:extLst>
                  <a:ext uri="{FF2B5EF4-FFF2-40B4-BE49-F238E27FC236}">
                    <a16:creationId xmlns:a16="http://schemas.microsoft.com/office/drawing/2014/main" id="{FB67E01A-75BA-4BC8-A5D7-E039FEFE0380}"/>
                  </a:ext>
                </a:extLst>
              </p:cNvPr>
              <p:cNvGrpSpPr/>
              <p:nvPr/>
            </p:nvGrpSpPr>
            <p:grpSpPr>
              <a:xfrm>
                <a:off x="10258181" y="4478734"/>
                <a:ext cx="445665" cy="447691"/>
                <a:chOff x="5873171" y="3205154"/>
                <a:chExt cx="445665" cy="447691"/>
              </a:xfrm>
              <a:solidFill>
                <a:srgbClr val="AFAEEC"/>
              </a:solidFill>
            </p:grpSpPr>
            <p:sp>
              <p:nvSpPr>
                <p:cNvPr id="83" name="Freeform: Shape 82">
                  <a:extLst>
                    <a:ext uri="{FF2B5EF4-FFF2-40B4-BE49-F238E27FC236}">
                      <a16:creationId xmlns:a16="http://schemas.microsoft.com/office/drawing/2014/main" id="{7DCEAEA5-EB33-4CA4-BC49-6F8E1C0B8EC8}"/>
                    </a:ext>
                  </a:extLst>
                </p:cNvPr>
                <p:cNvSpPr/>
                <p:nvPr/>
              </p:nvSpPr>
              <p:spPr>
                <a:xfrm>
                  <a:off x="5873171" y="3419874"/>
                  <a:ext cx="90135" cy="232962"/>
                </a:xfrm>
                <a:custGeom>
                  <a:avLst/>
                  <a:gdLst>
                    <a:gd name="connsiteX0" fmla="*/ 69885 w 90135"/>
                    <a:gd name="connsiteY0" fmla="*/ 0 h 232962"/>
                    <a:gd name="connsiteX1" fmla="*/ 20250 w 90135"/>
                    <a:gd name="connsiteY1" fmla="*/ 0 h 232962"/>
                    <a:gd name="connsiteX2" fmla="*/ 0 w 90135"/>
                    <a:gd name="connsiteY2" fmla="*/ 20250 h 232962"/>
                    <a:gd name="connsiteX3" fmla="*/ 0 w 90135"/>
                    <a:gd name="connsiteY3" fmla="*/ 212703 h 232962"/>
                    <a:gd name="connsiteX4" fmla="*/ 20250 w 90135"/>
                    <a:gd name="connsiteY4" fmla="*/ 232962 h 232962"/>
                    <a:gd name="connsiteX5" fmla="*/ 69885 w 90135"/>
                    <a:gd name="connsiteY5" fmla="*/ 232962 h 232962"/>
                    <a:gd name="connsiteX6" fmla="*/ 90135 w 90135"/>
                    <a:gd name="connsiteY6" fmla="*/ 212703 h 232962"/>
                    <a:gd name="connsiteX7" fmla="*/ 90135 w 90135"/>
                    <a:gd name="connsiteY7" fmla="*/ 20260 h 232962"/>
                    <a:gd name="connsiteX8" fmla="*/ 69885 w 90135"/>
                    <a:gd name="connsiteY8" fmla="*/ 0 h 232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135" h="232962">
                      <a:moveTo>
                        <a:pt x="69885" y="0"/>
                      </a:moveTo>
                      <a:lnTo>
                        <a:pt x="20250" y="0"/>
                      </a:lnTo>
                      <a:cubicBezTo>
                        <a:pt x="9068" y="0"/>
                        <a:pt x="0" y="9077"/>
                        <a:pt x="0" y="20250"/>
                      </a:cubicBezTo>
                      <a:lnTo>
                        <a:pt x="0" y="212703"/>
                      </a:lnTo>
                      <a:cubicBezTo>
                        <a:pt x="0" y="223885"/>
                        <a:pt x="9068" y="232962"/>
                        <a:pt x="20250" y="232962"/>
                      </a:cubicBezTo>
                      <a:lnTo>
                        <a:pt x="69885" y="232962"/>
                      </a:lnTo>
                      <a:cubicBezTo>
                        <a:pt x="81067" y="232962"/>
                        <a:pt x="90135" y="223885"/>
                        <a:pt x="90135" y="212703"/>
                      </a:cubicBezTo>
                      <a:lnTo>
                        <a:pt x="90135" y="20260"/>
                      </a:lnTo>
                      <a:cubicBezTo>
                        <a:pt x="90145" y="9077"/>
                        <a:pt x="81086" y="0"/>
                        <a:pt x="69885" y="0"/>
                      </a:cubicBezTo>
                      <a:close/>
                    </a:path>
                  </a:pathLst>
                </a:custGeom>
                <a:grpFill/>
                <a:ln w="9525" cap="flat">
                  <a:noFill/>
                  <a:prstDash val="solid"/>
                  <a:miter/>
                </a:ln>
              </p:spPr>
              <p:txBody>
                <a:bodyPr rtlCol="0" anchor="ctr"/>
                <a:lstStyle/>
                <a:p>
                  <a:endParaRPr lang="en-ID"/>
                </a:p>
              </p:txBody>
            </p:sp>
            <p:sp>
              <p:nvSpPr>
                <p:cNvPr id="84" name="Freeform: Shape 83">
                  <a:extLst>
                    <a:ext uri="{FF2B5EF4-FFF2-40B4-BE49-F238E27FC236}">
                      <a16:creationId xmlns:a16="http://schemas.microsoft.com/office/drawing/2014/main" id="{C4853C7F-193B-458E-98C5-A6B99A604D6D}"/>
                    </a:ext>
                  </a:extLst>
                </p:cNvPr>
                <p:cNvSpPr/>
                <p:nvPr/>
              </p:nvSpPr>
              <p:spPr>
                <a:xfrm>
                  <a:off x="5991681" y="3480653"/>
                  <a:ext cx="90135" cy="172192"/>
                </a:xfrm>
                <a:custGeom>
                  <a:avLst/>
                  <a:gdLst>
                    <a:gd name="connsiteX0" fmla="*/ 69885 w 90135"/>
                    <a:gd name="connsiteY0" fmla="*/ 0 h 172192"/>
                    <a:gd name="connsiteX1" fmla="*/ 20250 w 90135"/>
                    <a:gd name="connsiteY1" fmla="*/ 0 h 172192"/>
                    <a:gd name="connsiteX2" fmla="*/ 0 w 90135"/>
                    <a:gd name="connsiteY2" fmla="*/ 20260 h 172192"/>
                    <a:gd name="connsiteX3" fmla="*/ 0 w 90135"/>
                    <a:gd name="connsiteY3" fmla="*/ 151933 h 172192"/>
                    <a:gd name="connsiteX4" fmla="*/ 20250 w 90135"/>
                    <a:gd name="connsiteY4" fmla="*/ 172193 h 172192"/>
                    <a:gd name="connsiteX5" fmla="*/ 69885 w 90135"/>
                    <a:gd name="connsiteY5" fmla="*/ 172193 h 172192"/>
                    <a:gd name="connsiteX6" fmla="*/ 90135 w 90135"/>
                    <a:gd name="connsiteY6" fmla="*/ 151933 h 172192"/>
                    <a:gd name="connsiteX7" fmla="*/ 90135 w 90135"/>
                    <a:gd name="connsiteY7" fmla="*/ 20260 h 172192"/>
                    <a:gd name="connsiteX8" fmla="*/ 69885 w 90135"/>
                    <a:gd name="connsiteY8" fmla="*/ 0 h 1721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135" h="172192">
                      <a:moveTo>
                        <a:pt x="69885" y="0"/>
                      </a:moveTo>
                      <a:lnTo>
                        <a:pt x="20250" y="0"/>
                      </a:lnTo>
                      <a:cubicBezTo>
                        <a:pt x="9068" y="0"/>
                        <a:pt x="0" y="9068"/>
                        <a:pt x="0" y="20260"/>
                      </a:cubicBezTo>
                      <a:lnTo>
                        <a:pt x="0" y="151933"/>
                      </a:lnTo>
                      <a:cubicBezTo>
                        <a:pt x="0" y="163116"/>
                        <a:pt x="9068" y="172193"/>
                        <a:pt x="20250" y="172193"/>
                      </a:cubicBezTo>
                      <a:lnTo>
                        <a:pt x="69885" y="172193"/>
                      </a:lnTo>
                      <a:cubicBezTo>
                        <a:pt x="81067" y="172193"/>
                        <a:pt x="90135" y="163116"/>
                        <a:pt x="90135" y="151933"/>
                      </a:cubicBezTo>
                      <a:lnTo>
                        <a:pt x="90135" y="20260"/>
                      </a:lnTo>
                      <a:cubicBezTo>
                        <a:pt x="90154" y="9068"/>
                        <a:pt x="81086" y="0"/>
                        <a:pt x="69885" y="0"/>
                      </a:cubicBezTo>
                      <a:close/>
                    </a:path>
                  </a:pathLst>
                </a:custGeom>
                <a:grpFill/>
                <a:ln w="9525" cap="flat">
                  <a:noFill/>
                  <a:prstDash val="solid"/>
                  <a:miter/>
                </a:ln>
              </p:spPr>
              <p:txBody>
                <a:bodyPr rtlCol="0" anchor="ctr"/>
                <a:lstStyle/>
                <a:p>
                  <a:endParaRPr lang="en-ID"/>
                </a:p>
              </p:txBody>
            </p:sp>
            <p:sp>
              <p:nvSpPr>
                <p:cNvPr id="85" name="Freeform: Shape 84">
                  <a:extLst>
                    <a:ext uri="{FF2B5EF4-FFF2-40B4-BE49-F238E27FC236}">
                      <a16:creationId xmlns:a16="http://schemas.microsoft.com/office/drawing/2014/main" id="{8FBC7200-56F4-4FF2-AAFF-D333A7F0FD44}"/>
                    </a:ext>
                  </a:extLst>
                </p:cNvPr>
                <p:cNvSpPr/>
                <p:nvPr/>
              </p:nvSpPr>
              <p:spPr>
                <a:xfrm>
                  <a:off x="6110182" y="3480653"/>
                  <a:ext cx="90135" cy="172192"/>
                </a:xfrm>
                <a:custGeom>
                  <a:avLst/>
                  <a:gdLst>
                    <a:gd name="connsiteX0" fmla="*/ 69894 w 90135"/>
                    <a:gd name="connsiteY0" fmla="*/ 0 h 172192"/>
                    <a:gd name="connsiteX1" fmla="*/ 20260 w 90135"/>
                    <a:gd name="connsiteY1" fmla="*/ 0 h 172192"/>
                    <a:gd name="connsiteX2" fmla="*/ 0 w 90135"/>
                    <a:gd name="connsiteY2" fmla="*/ 20260 h 172192"/>
                    <a:gd name="connsiteX3" fmla="*/ 0 w 90135"/>
                    <a:gd name="connsiteY3" fmla="*/ 151933 h 172192"/>
                    <a:gd name="connsiteX4" fmla="*/ 20260 w 90135"/>
                    <a:gd name="connsiteY4" fmla="*/ 172193 h 172192"/>
                    <a:gd name="connsiteX5" fmla="*/ 69894 w 90135"/>
                    <a:gd name="connsiteY5" fmla="*/ 172193 h 172192"/>
                    <a:gd name="connsiteX6" fmla="*/ 90135 w 90135"/>
                    <a:gd name="connsiteY6" fmla="*/ 151933 h 172192"/>
                    <a:gd name="connsiteX7" fmla="*/ 90135 w 90135"/>
                    <a:gd name="connsiteY7" fmla="*/ 20260 h 172192"/>
                    <a:gd name="connsiteX8" fmla="*/ 69894 w 90135"/>
                    <a:gd name="connsiteY8" fmla="*/ 0 h 1721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135" h="172192">
                      <a:moveTo>
                        <a:pt x="69894" y="0"/>
                      </a:moveTo>
                      <a:lnTo>
                        <a:pt x="20260" y="0"/>
                      </a:lnTo>
                      <a:cubicBezTo>
                        <a:pt x="9068" y="0"/>
                        <a:pt x="0" y="9068"/>
                        <a:pt x="0" y="20260"/>
                      </a:cubicBezTo>
                      <a:lnTo>
                        <a:pt x="0" y="151933"/>
                      </a:lnTo>
                      <a:cubicBezTo>
                        <a:pt x="0" y="163116"/>
                        <a:pt x="9068" y="172193"/>
                        <a:pt x="20260" y="172193"/>
                      </a:cubicBezTo>
                      <a:lnTo>
                        <a:pt x="69894" y="172193"/>
                      </a:lnTo>
                      <a:cubicBezTo>
                        <a:pt x="81077" y="172193"/>
                        <a:pt x="90135" y="163116"/>
                        <a:pt x="90135" y="151933"/>
                      </a:cubicBezTo>
                      <a:lnTo>
                        <a:pt x="90135" y="20260"/>
                      </a:lnTo>
                      <a:cubicBezTo>
                        <a:pt x="90154" y="9068"/>
                        <a:pt x="81077" y="0"/>
                        <a:pt x="69894" y="0"/>
                      </a:cubicBezTo>
                      <a:close/>
                    </a:path>
                  </a:pathLst>
                </a:custGeom>
                <a:grpFill/>
                <a:ln w="9525" cap="flat">
                  <a:noFill/>
                  <a:prstDash val="solid"/>
                  <a:miter/>
                </a:ln>
              </p:spPr>
              <p:txBody>
                <a:bodyPr rtlCol="0" anchor="ctr"/>
                <a:lstStyle/>
                <a:p>
                  <a:endParaRPr lang="en-ID"/>
                </a:p>
              </p:txBody>
            </p:sp>
            <p:sp>
              <p:nvSpPr>
                <p:cNvPr id="86" name="Freeform: Shape 85">
                  <a:extLst>
                    <a:ext uri="{FF2B5EF4-FFF2-40B4-BE49-F238E27FC236}">
                      <a16:creationId xmlns:a16="http://schemas.microsoft.com/office/drawing/2014/main" id="{E990BDFD-78D7-454D-A19B-DEDA643BEF2D}"/>
                    </a:ext>
                  </a:extLst>
                </p:cNvPr>
                <p:cNvSpPr/>
                <p:nvPr/>
              </p:nvSpPr>
              <p:spPr>
                <a:xfrm>
                  <a:off x="6228701" y="3419874"/>
                  <a:ext cx="90135" cy="232962"/>
                </a:xfrm>
                <a:custGeom>
                  <a:avLst/>
                  <a:gdLst>
                    <a:gd name="connsiteX0" fmla="*/ 69885 w 90135"/>
                    <a:gd name="connsiteY0" fmla="*/ 0 h 232962"/>
                    <a:gd name="connsiteX1" fmla="*/ 20250 w 90135"/>
                    <a:gd name="connsiteY1" fmla="*/ 0 h 232962"/>
                    <a:gd name="connsiteX2" fmla="*/ 0 w 90135"/>
                    <a:gd name="connsiteY2" fmla="*/ 20250 h 232962"/>
                    <a:gd name="connsiteX3" fmla="*/ 0 w 90135"/>
                    <a:gd name="connsiteY3" fmla="*/ 212703 h 232962"/>
                    <a:gd name="connsiteX4" fmla="*/ 20250 w 90135"/>
                    <a:gd name="connsiteY4" fmla="*/ 232962 h 232962"/>
                    <a:gd name="connsiteX5" fmla="*/ 69885 w 90135"/>
                    <a:gd name="connsiteY5" fmla="*/ 232962 h 232962"/>
                    <a:gd name="connsiteX6" fmla="*/ 90135 w 90135"/>
                    <a:gd name="connsiteY6" fmla="*/ 212703 h 232962"/>
                    <a:gd name="connsiteX7" fmla="*/ 90135 w 90135"/>
                    <a:gd name="connsiteY7" fmla="*/ 20260 h 232962"/>
                    <a:gd name="connsiteX8" fmla="*/ 69885 w 90135"/>
                    <a:gd name="connsiteY8" fmla="*/ 0 h 232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135" h="232962">
                      <a:moveTo>
                        <a:pt x="69885" y="0"/>
                      </a:moveTo>
                      <a:lnTo>
                        <a:pt x="20250" y="0"/>
                      </a:lnTo>
                      <a:cubicBezTo>
                        <a:pt x="9068" y="0"/>
                        <a:pt x="0" y="9077"/>
                        <a:pt x="0" y="20250"/>
                      </a:cubicBezTo>
                      <a:lnTo>
                        <a:pt x="0" y="212703"/>
                      </a:lnTo>
                      <a:cubicBezTo>
                        <a:pt x="0" y="223885"/>
                        <a:pt x="9068" y="232962"/>
                        <a:pt x="20250" y="232962"/>
                      </a:cubicBezTo>
                      <a:lnTo>
                        <a:pt x="69885" y="232962"/>
                      </a:lnTo>
                      <a:cubicBezTo>
                        <a:pt x="81067" y="232962"/>
                        <a:pt x="90135" y="223885"/>
                        <a:pt x="90135" y="212703"/>
                      </a:cubicBezTo>
                      <a:lnTo>
                        <a:pt x="90135" y="20260"/>
                      </a:lnTo>
                      <a:cubicBezTo>
                        <a:pt x="90145" y="9077"/>
                        <a:pt x="81058" y="0"/>
                        <a:pt x="69885" y="0"/>
                      </a:cubicBezTo>
                      <a:close/>
                    </a:path>
                  </a:pathLst>
                </a:custGeom>
                <a:grpFill/>
                <a:ln w="9525" cap="flat">
                  <a:noFill/>
                  <a:prstDash val="solid"/>
                  <a:miter/>
                </a:ln>
              </p:spPr>
              <p:txBody>
                <a:bodyPr rtlCol="0" anchor="ctr"/>
                <a:lstStyle/>
                <a:p>
                  <a:endParaRPr lang="en-ID"/>
                </a:p>
              </p:txBody>
            </p:sp>
            <p:sp>
              <p:nvSpPr>
                <p:cNvPr id="87" name="Freeform: Shape 86">
                  <a:extLst>
                    <a:ext uri="{FF2B5EF4-FFF2-40B4-BE49-F238E27FC236}">
                      <a16:creationId xmlns:a16="http://schemas.microsoft.com/office/drawing/2014/main" id="{4236F9C0-2B8E-4E2E-9413-290BD51AF588}"/>
                    </a:ext>
                  </a:extLst>
                </p:cNvPr>
                <p:cNvSpPr/>
                <p:nvPr/>
              </p:nvSpPr>
              <p:spPr>
                <a:xfrm>
                  <a:off x="5944025" y="3223844"/>
                  <a:ext cx="265047" cy="233301"/>
                </a:xfrm>
                <a:custGeom>
                  <a:avLst/>
                  <a:gdLst>
                    <a:gd name="connsiteX0" fmla="*/ 205228 w 265047"/>
                    <a:gd name="connsiteY0" fmla="*/ 22028 h 233301"/>
                    <a:gd name="connsiteX1" fmla="*/ 202666 w 265047"/>
                    <a:gd name="connsiteY1" fmla="*/ 20418 h 233301"/>
                    <a:gd name="connsiteX2" fmla="*/ 144611 w 265047"/>
                    <a:gd name="connsiteY2" fmla="*/ 2225 h 233301"/>
                    <a:gd name="connsiteX3" fmla="*/ 102263 w 265047"/>
                    <a:gd name="connsiteY3" fmla="*/ 11731 h 233301"/>
                    <a:gd name="connsiteX4" fmla="*/ 97119 w 265047"/>
                    <a:gd name="connsiteY4" fmla="*/ 18799 h 233301"/>
                    <a:gd name="connsiteX5" fmla="*/ 71278 w 265047"/>
                    <a:gd name="connsiteY5" fmla="*/ 79606 h 233301"/>
                    <a:gd name="connsiteX6" fmla="*/ 72621 w 265047"/>
                    <a:gd name="connsiteY6" fmla="*/ 92360 h 233301"/>
                    <a:gd name="connsiteX7" fmla="*/ 89090 w 265047"/>
                    <a:gd name="connsiteY7" fmla="*/ 105429 h 233301"/>
                    <a:gd name="connsiteX8" fmla="*/ 111921 w 265047"/>
                    <a:gd name="connsiteY8" fmla="*/ 98180 h 233301"/>
                    <a:gd name="connsiteX9" fmla="*/ 115922 w 265047"/>
                    <a:gd name="connsiteY9" fmla="*/ 93056 h 233301"/>
                    <a:gd name="connsiteX10" fmla="*/ 124627 w 265047"/>
                    <a:gd name="connsiteY10" fmla="*/ 76958 h 233301"/>
                    <a:gd name="connsiteX11" fmla="*/ 130304 w 265047"/>
                    <a:gd name="connsiteY11" fmla="*/ 69310 h 233301"/>
                    <a:gd name="connsiteX12" fmla="*/ 142801 w 265047"/>
                    <a:gd name="connsiteY12" fmla="*/ 66690 h 233301"/>
                    <a:gd name="connsiteX13" fmla="*/ 223964 w 265047"/>
                    <a:gd name="connsiteY13" fmla="*/ 147701 h 233301"/>
                    <a:gd name="connsiteX14" fmla="*/ 222868 w 265047"/>
                    <a:gd name="connsiteY14" fmla="*/ 157759 h 233301"/>
                    <a:gd name="connsiteX15" fmla="*/ 212810 w 265047"/>
                    <a:gd name="connsiteY15" fmla="*/ 158902 h 233301"/>
                    <a:gd name="connsiteX16" fmla="*/ 193665 w 265047"/>
                    <a:gd name="connsiteY16" fmla="*/ 139709 h 233301"/>
                    <a:gd name="connsiteX17" fmla="*/ 184730 w 265047"/>
                    <a:gd name="connsiteY17" fmla="*/ 139709 h 233301"/>
                    <a:gd name="connsiteX18" fmla="*/ 184730 w 265047"/>
                    <a:gd name="connsiteY18" fmla="*/ 148634 h 233301"/>
                    <a:gd name="connsiteX19" fmla="*/ 203875 w 265047"/>
                    <a:gd name="connsiteY19" fmla="*/ 167827 h 233301"/>
                    <a:gd name="connsiteX20" fmla="*/ 202761 w 265047"/>
                    <a:gd name="connsiteY20" fmla="*/ 177866 h 233301"/>
                    <a:gd name="connsiteX21" fmla="*/ 192731 w 265047"/>
                    <a:gd name="connsiteY21" fmla="*/ 178923 h 233301"/>
                    <a:gd name="connsiteX22" fmla="*/ 173576 w 265047"/>
                    <a:gd name="connsiteY22" fmla="*/ 159816 h 233301"/>
                    <a:gd name="connsiteX23" fmla="*/ 164652 w 265047"/>
                    <a:gd name="connsiteY23" fmla="*/ 159816 h 233301"/>
                    <a:gd name="connsiteX24" fmla="*/ 164652 w 265047"/>
                    <a:gd name="connsiteY24" fmla="*/ 168741 h 233301"/>
                    <a:gd name="connsiteX25" fmla="*/ 183797 w 265047"/>
                    <a:gd name="connsiteY25" fmla="*/ 187934 h 233301"/>
                    <a:gd name="connsiteX26" fmla="*/ 182673 w 265047"/>
                    <a:gd name="connsiteY26" fmla="*/ 197907 h 233301"/>
                    <a:gd name="connsiteX27" fmla="*/ 172614 w 265047"/>
                    <a:gd name="connsiteY27" fmla="*/ 199040 h 233301"/>
                    <a:gd name="connsiteX28" fmla="*/ 153469 w 265047"/>
                    <a:gd name="connsiteY28" fmla="*/ 179924 h 233301"/>
                    <a:gd name="connsiteX29" fmla="*/ 144544 w 265047"/>
                    <a:gd name="connsiteY29" fmla="*/ 179924 h 233301"/>
                    <a:gd name="connsiteX30" fmla="*/ 144544 w 265047"/>
                    <a:gd name="connsiteY30" fmla="*/ 188849 h 233301"/>
                    <a:gd name="connsiteX31" fmla="*/ 163699 w 265047"/>
                    <a:gd name="connsiteY31" fmla="*/ 207956 h 233301"/>
                    <a:gd name="connsiteX32" fmla="*/ 162613 w 265047"/>
                    <a:gd name="connsiteY32" fmla="*/ 218014 h 233301"/>
                    <a:gd name="connsiteX33" fmla="*/ 152545 w 265047"/>
                    <a:gd name="connsiteY33" fmla="*/ 219157 h 233301"/>
                    <a:gd name="connsiteX34" fmla="*/ 129228 w 265047"/>
                    <a:gd name="connsiteY34" fmla="*/ 195792 h 233301"/>
                    <a:gd name="connsiteX35" fmla="*/ 126713 w 265047"/>
                    <a:gd name="connsiteY35" fmla="*/ 178562 h 233301"/>
                    <a:gd name="connsiteX36" fmla="*/ 107730 w 265047"/>
                    <a:gd name="connsiteY36" fmla="*/ 177438 h 233301"/>
                    <a:gd name="connsiteX37" fmla="*/ 106644 w 265047"/>
                    <a:gd name="connsiteY37" fmla="*/ 158549 h 233301"/>
                    <a:gd name="connsiteX38" fmla="*/ 87670 w 265047"/>
                    <a:gd name="connsiteY38" fmla="*/ 157406 h 233301"/>
                    <a:gd name="connsiteX39" fmla="*/ 86527 w 265047"/>
                    <a:gd name="connsiteY39" fmla="*/ 138452 h 233301"/>
                    <a:gd name="connsiteX40" fmla="*/ 67554 w 265047"/>
                    <a:gd name="connsiteY40" fmla="*/ 137309 h 233301"/>
                    <a:gd name="connsiteX41" fmla="*/ 66458 w 265047"/>
                    <a:gd name="connsiteY41" fmla="*/ 118335 h 233301"/>
                    <a:gd name="connsiteX42" fmla="*/ 48523 w 265047"/>
                    <a:gd name="connsiteY42" fmla="*/ 116439 h 233301"/>
                    <a:gd name="connsiteX43" fmla="*/ 10756 w 265047"/>
                    <a:gd name="connsiteY43" fmla="*/ 78625 h 233301"/>
                    <a:gd name="connsiteX44" fmla="*/ 1822 w 265047"/>
                    <a:gd name="connsiteY44" fmla="*/ 78625 h 233301"/>
                    <a:gd name="connsiteX45" fmla="*/ 1822 w 265047"/>
                    <a:gd name="connsiteY45" fmla="*/ 87550 h 233301"/>
                    <a:gd name="connsiteX46" fmla="*/ 39484 w 265047"/>
                    <a:gd name="connsiteY46" fmla="*/ 125212 h 233301"/>
                    <a:gd name="connsiteX47" fmla="*/ 28339 w 265047"/>
                    <a:gd name="connsiteY47" fmla="*/ 136404 h 233301"/>
                    <a:gd name="connsiteX48" fmla="*/ 29454 w 265047"/>
                    <a:gd name="connsiteY48" fmla="*/ 155378 h 233301"/>
                    <a:gd name="connsiteX49" fmla="*/ 48408 w 265047"/>
                    <a:gd name="connsiteY49" fmla="*/ 156502 h 233301"/>
                    <a:gd name="connsiteX50" fmla="*/ 49551 w 265047"/>
                    <a:gd name="connsiteY50" fmla="*/ 175475 h 233301"/>
                    <a:gd name="connsiteX51" fmla="*/ 68516 w 265047"/>
                    <a:gd name="connsiteY51" fmla="*/ 176523 h 233301"/>
                    <a:gd name="connsiteX52" fmla="*/ 69611 w 265047"/>
                    <a:gd name="connsiteY52" fmla="*/ 195497 h 233301"/>
                    <a:gd name="connsiteX53" fmla="*/ 88585 w 265047"/>
                    <a:gd name="connsiteY53" fmla="*/ 196630 h 233301"/>
                    <a:gd name="connsiteX54" fmla="*/ 89728 w 265047"/>
                    <a:gd name="connsiteY54" fmla="*/ 215604 h 233301"/>
                    <a:gd name="connsiteX55" fmla="*/ 108654 w 265047"/>
                    <a:gd name="connsiteY55" fmla="*/ 216728 h 233301"/>
                    <a:gd name="connsiteX56" fmla="*/ 120475 w 265047"/>
                    <a:gd name="connsiteY56" fmla="*/ 204927 h 233301"/>
                    <a:gd name="connsiteX57" fmla="*/ 143620 w 265047"/>
                    <a:gd name="connsiteY57" fmla="*/ 228092 h 233301"/>
                    <a:gd name="connsiteX58" fmla="*/ 171500 w 265047"/>
                    <a:gd name="connsiteY58" fmla="*/ 226949 h 233301"/>
                    <a:gd name="connsiteX59" fmla="*/ 177767 w 265047"/>
                    <a:gd name="connsiteY59" fmla="*/ 213185 h 233301"/>
                    <a:gd name="connsiteX60" fmla="*/ 191569 w 265047"/>
                    <a:gd name="connsiteY60" fmla="*/ 206870 h 233301"/>
                    <a:gd name="connsiteX61" fmla="*/ 197875 w 265047"/>
                    <a:gd name="connsiteY61" fmla="*/ 193087 h 233301"/>
                    <a:gd name="connsiteX62" fmla="*/ 211676 w 265047"/>
                    <a:gd name="connsiteY62" fmla="*/ 186829 h 233301"/>
                    <a:gd name="connsiteX63" fmla="*/ 217944 w 265047"/>
                    <a:gd name="connsiteY63" fmla="*/ 172989 h 233301"/>
                    <a:gd name="connsiteX64" fmla="*/ 231746 w 265047"/>
                    <a:gd name="connsiteY64" fmla="*/ 166712 h 233301"/>
                    <a:gd name="connsiteX65" fmla="*/ 232860 w 265047"/>
                    <a:gd name="connsiteY65" fmla="*/ 138823 h 233301"/>
                    <a:gd name="connsiteX66" fmla="*/ 223126 w 265047"/>
                    <a:gd name="connsiteY66" fmla="*/ 129051 h 233301"/>
                    <a:gd name="connsiteX67" fmla="*/ 263197 w 265047"/>
                    <a:gd name="connsiteY67" fmla="*/ 88979 h 233301"/>
                    <a:gd name="connsiteX68" fmla="*/ 263197 w 265047"/>
                    <a:gd name="connsiteY68" fmla="*/ 80054 h 233301"/>
                    <a:gd name="connsiteX69" fmla="*/ 205228 w 265047"/>
                    <a:gd name="connsiteY69" fmla="*/ 22028 h 2333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265047" h="233301">
                      <a:moveTo>
                        <a:pt x="205228" y="22028"/>
                      </a:moveTo>
                      <a:cubicBezTo>
                        <a:pt x="204504" y="21266"/>
                        <a:pt x="203609" y="20723"/>
                        <a:pt x="202666" y="20418"/>
                      </a:cubicBezTo>
                      <a:lnTo>
                        <a:pt x="144611" y="2225"/>
                      </a:lnTo>
                      <a:cubicBezTo>
                        <a:pt x="121418" y="-5090"/>
                        <a:pt x="106311" y="7626"/>
                        <a:pt x="102263" y="11731"/>
                      </a:cubicBezTo>
                      <a:cubicBezTo>
                        <a:pt x="99882" y="14112"/>
                        <a:pt x="98081" y="16579"/>
                        <a:pt x="97119" y="18799"/>
                      </a:cubicBezTo>
                      <a:lnTo>
                        <a:pt x="71278" y="79606"/>
                      </a:lnTo>
                      <a:cubicBezTo>
                        <a:pt x="69802" y="83026"/>
                        <a:pt x="70306" y="87703"/>
                        <a:pt x="72621" y="92360"/>
                      </a:cubicBezTo>
                      <a:cubicBezTo>
                        <a:pt x="75974" y="98933"/>
                        <a:pt x="81946" y="103695"/>
                        <a:pt x="89090" y="105429"/>
                      </a:cubicBezTo>
                      <a:cubicBezTo>
                        <a:pt x="97100" y="107315"/>
                        <a:pt x="105416" y="104676"/>
                        <a:pt x="111921" y="98180"/>
                      </a:cubicBezTo>
                      <a:cubicBezTo>
                        <a:pt x="113645" y="96532"/>
                        <a:pt x="115064" y="94618"/>
                        <a:pt x="115922" y="93056"/>
                      </a:cubicBezTo>
                      <a:lnTo>
                        <a:pt x="124627" y="76958"/>
                      </a:lnTo>
                      <a:cubicBezTo>
                        <a:pt x="126028" y="74291"/>
                        <a:pt x="128104" y="71472"/>
                        <a:pt x="130304" y="69310"/>
                      </a:cubicBezTo>
                      <a:cubicBezTo>
                        <a:pt x="137762" y="61861"/>
                        <a:pt x="141296" y="65224"/>
                        <a:pt x="142801" y="66690"/>
                      </a:cubicBezTo>
                      <a:cubicBezTo>
                        <a:pt x="155812" y="79292"/>
                        <a:pt x="223964" y="147701"/>
                        <a:pt x="223964" y="147701"/>
                      </a:cubicBezTo>
                      <a:cubicBezTo>
                        <a:pt x="226412" y="150110"/>
                        <a:pt x="225869" y="154749"/>
                        <a:pt x="222868" y="157759"/>
                      </a:cubicBezTo>
                      <a:cubicBezTo>
                        <a:pt x="219830" y="160750"/>
                        <a:pt x="215220" y="161302"/>
                        <a:pt x="212810" y="158902"/>
                      </a:cubicBezTo>
                      <a:lnTo>
                        <a:pt x="193665" y="139709"/>
                      </a:lnTo>
                      <a:cubicBezTo>
                        <a:pt x="191169" y="137261"/>
                        <a:pt x="187226" y="137261"/>
                        <a:pt x="184730" y="139709"/>
                      </a:cubicBezTo>
                      <a:cubicBezTo>
                        <a:pt x="182244" y="142224"/>
                        <a:pt x="182244" y="146177"/>
                        <a:pt x="184730" y="148634"/>
                      </a:cubicBezTo>
                      <a:lnTo>
                        <a:pt x="203875" y="167827"/>
                      </a:lnTo>
                      <a:cubicBezTo>
                        <a:pt x="206295" y="170218"/>
                        <a:pt x="205790" y="174856"/>
                        <a:pt x="202761" y="177866"/>
                      </a:cubicBezTo>
                      <a:cubicBezTo>
                        <a:pt x="199742" y="180876"/>
                        <a:pt x="195132" y="181409"/>
                        <a:pt x="192731" y="178923"/>
                      </a:cubicBezTo>
                      <a:lnTo>
                        <a:pt x="173576" y="159816"/>
                      </a:lnTo>
                      <a:cubicBezTo>
                        <a:pt x="171090" y="157368"/>
                        <a:pt x="167090" y="157368"/>
                        <a:pt x="164652" y="159816"/>
                      </a:cubicBezTo>
                      <a:cubicBezTo>
                        <a:pt x="162166" y="162245"/>
                        <a:pt x="162166" y="166293"/>
                        <a:pt x="164652" y="168741"/>
                      </a:cubicBezTo>
                      <a:lnTo>
                        <a:pt x="183797" y="187934"/>
                      </a:lnTo>
                      <a:cubicBezTo>
                        <a:pt x="186207" y="190334"/>
                        <a:pt x="185673" y="194887"/>
                        <a:pt x="182673" y="197907"/>
                      </a:cubicBezTo>
                      <a:cubicBezTo>
                        <a:pt x="179672" y="200983"/>
                        <a:pt x="175072" y="201450"/>
                        <a:pt x="172614" y="199040"/>
                      </a:cubicBezTo>
                      <a:lnTo>
                        <a:pt x="153469" y="179924"/>
                      </a:lnTo>
                      <a:cubicBezTo>
                        <a:pt x="151031" y="177409"/>
                        <a:pt x="147030" y="177409"/>
                        <a:pt x="144544" y="179924"/>
                      </a:cubicBezTo>
                      <a:cubicBezTo>
                        <a:pt x="142115" y="182372"/>
                        <a:pt x="142115" y="186334"/>
                        <a:pt x="144544" y="188849"/>
                      </a:cubicBezTo>
                      <a:lnTo>
                        <a:pt x="163699" y="207956"/>
                      </a:lnTo>
                      <a:cubicBezTo>
                        <a:pt x="166147" y="210365"/>
                        <a:pt x="165604" y="215004"/>
                        <a:pt x="162613" y="218014"/>
                      </a:cubicBezTo>
                      <a:cubicBezTo>
                        <a:pt x="159565" y="221033"/>
                        <a:pt x="154955" y="221567"/>
                        <a:pt x="152545" y="219157"/>
                      </a:cubicBezTo>
                      <a:lnTo>
                        <a:pt x="129228" y="195792"/>
                      </a:lnTo>
                      <a:cubicBezTo>
                        <a:pt x="132543" y="190782"/>
                        <a:pt x="131638" y="183553"/>
                        <a:pt x="126713" y="178562"/>
                      </a:cubicBezTo>
                      <a:cubicBezTo>
                        <a:pt x="121189" y="173085"/>
                        <a:pt x="112655" y="172561"/>
                        <a:pt x="107730" y="177438"/>
                      </a:cubicBezTo>
                      <a:cubicBezTo>
                        <a:pt x="112655" y="172561"/>
                        <a:pt x="112169" y="164026"/>
                        <a:pt x="106644" y="158549"/>
                      </a:cubicBezTo>
                      <a:cubicBezTo>
                        <a:pt x="101072" y="152977"/>
                        <a:pt x="92585" y="152453"/>
                        <a:pt x="87670" y="157406"/>
                      </a:cubicBezTo>
                      <a:cubicBezTo>
                        <a:pt x="92585" y="152453"/>
                        <a:pt x="92100" y="144014"/>
                        <a:pt x="86527" y="138452"/>
                      </a:cubicBezTo>
                      <a:cubicBezTo>
                        <a:pt x="81003" y="132880"/>
                        <a:pt x="72516" y="132346"/>
                        <a:pt x="67554" y="137309"/>
                      </a:cubicBezTo>
                      <a:cubicBezTo>
                        <a:pt x="72516" y="132346"/>
                        <a:pt x="71983" y="123917"/>
                        <a:pt x="66458" y="118335"/>
                      </a:cubicBezTo>
                      <a:cubicBezTo>
                        <a:pt x="61277" y="113191"/>
                        <a:pt x="53552" y="112448"/>
                        <a:pt x="48523" y="116439"/>
                      </a:cubicBezTo>
                      <a:lnTo>
                        <a:pt x="10756" y="78625"/>
                      </a:lnTo>
                      <a:cubicBezTo>
                        <a:pt x="8308" y="76177"/>
                        <a:pt x="4308" y="76177"/>
                        <a:pt x="1822" y="78625"/>
                      </a:cubicBezTo>
                      <a:cubicBezTo>
                        <a:pt x="-607" y="81140"/>
                        <a:pt x="-607" y="85102"/>
                        <a:pt x="1822" y="87550"/>
                      </a:cubicBezTo>
                      <a:lnTo>
                        <a:pt x="39484" y="125212"/>
                      </a:lnTo>
                      <a:lnTo>
                        <a:pt x="28339" y="136404"/>
                      </a:lnTo>
                      <a:cubicBezTo>
                        <a:pt x="23424" y="141366"/>
                        <a:pt x="23901" y="149796"/>
                        <a:pt x="29454" y="155378"/>
                      </a:cubicBezTo>
                      <a:cubicBezTo>
                        <a:pt x="35007" y="160931"/>
                        <a:pt x="43484" y="161378"/>
                        <a:pt x="48408" y="156502"/>
                      </a:cubicBezTo>
                      <a:cubicBezTo>
                        <a:pt x="43484" y="161378"/>
                        <a:pt x="43979" y="169913"/>
                        <a:pt x="49551" y="175475"/>
                      </a:cubicBezTo>
                      <a:cubicBezTo>
                        <a:pt x="55066" y="180962"/>
                        <a:pt x="63563" y="181495"/>
                        <a:pt x="68516" y="176523"/>
                      </a:cubicBezTo>
                      <a:cubicBezTo>
                        <a:pt x="63563" y="181486"/>
                        <a:pt x="64087" y="190011"/>
                        <a:pt x="69611" y="195497"/>
                      </a:cubicBezTo>
                      <a:cubicBezTo>
                        <a:pt x="75183" y="201088"/>
                        <a:pt x="83670" y="201602"/>
                        <a:pt x="88585" y="196630"/>
                      </a:cubicBezTo>
                      <a:cubicBezTo>
                        <a:pt x="83670" y="201593"/>
                        <a:pt x="84146" y="210032"/>
                        <a:pt x="89728" y="215604"/>
                      </a:cubicBezTo>
                      <a:cubicBezTo>
                        <a:pt x="95252" y="221176"/>
                        <a:pt x="103730" y="221605"/>
                        <a:pt x="108654" y="216728"/>
                      </a:cubicBezTo>
                      <a:lnTo>
                        <a:pt x="120475" y="204927"/>
                      </a:lnTo>
                      <a:lnTo>
                        <a:pt x="143620" y="228092"/>
                      </a:lnTo>
                      <a:cubicBezTo>
                        <a:pt x="151012" y="235464"/>
                        <a:pt x="163499" y="234950"/>
                        <a:pt x="171500" y="226949"/>
                      </a:cubicBezTo>
                      <a:cubicBezTo>
                        <a:pt x="175386" y="223072"/>
                        <a:pt x="177482" y="218052"/>
                        <a:pt x="177767" y="213185"/>
                      </a:cubicBezTo>
                      <a:cubicBezTo>
                        <a:pt x="182692" y="212899"/>
                        <a:pt x="187683" y="210813"/>
                        <a:pt x="191569" y="206870"/>
                      </a:cubicBezTo>
                      <a:cubicBezTo>
                        <a:pt x="195503" y="202965"/>
                        <a:pt x="197579" y="198040"/>
                        <a:pt x="197875" y="193087"/>
                      </a:cubicBezTo>
                      <a:cubicBezTo>
                        <a:pt x="202809" y="192801"/>
                        <a:pt x="207752" y="190715"/>
                        <a:pt x="211676" y="186829"/>
                      </a:cubicBezTo>
                      <a:cubicBezTo>
                        <a:pt x="215572" y="182933"/>
                        <a:pt x="217649" y="177942"/>
                        <a:pt x="217944" y="172989"/>
                      </a:cubicBezTo>
                      <a:cubicBezTo>
                        <a:pt x="222859" y="172704"/>
                        <a:pt x="227869" y="170608"/>
                        <a:pt x="231746" y="166712"/>
                      </a:cubicBezTo>
                      <a:cubicBezTo>
                        <a:pt x="239747" y="158711"/>
                        <a:pt x="240232" y="146224"/>
                        <a:pt x="232860" y="138823"/>
                      </a:cubicBezTo>
                      <a:lnTo>
                        <a:pt x="223126" y="129051"/>
                      </a:lnTo>
                      <a:lnTo>
                        <a:pt x="263197" y="88979"/>
                      </a:lnTo>
                      <a:cubicBezTo>
                        <a:pt x="265664" y="86550"/>
                        <a:pt x="265664" y="82511"/>
                        <a:pt x="263197" y="80054"/>
                      </a:cubicBezTo>
                      <a:lnTo>
                        <a:pt x="205228" y="22028"/>
                      </a:lnTo>
                      <a:close/>
                    </a:path>
                  </a:pathLst>
                </a:custGeom>
                <a:grpFill/>
                <a:ln w="9525" cap="flat">
                  <a:noFill/>
                  <a:prstDash val="solid"/>
                  <a:miter/>
                </a:ln>
              </p:spPr>
              <p:txBody>
                <a:bodyPr rtlCol="0" anchor="ctr"/>
                <a:lstStyle/>
                <a:p>
                  <a:endParaRPr lang="en-ID"/>
                </a:p>
              </p:txBody>
            </p:sp>
            <p:sp>
              <p:nvSpPr>
                <p:cNvPr id="88" name="Freeform: Shape 87">
                  <a:extLst>
                    <a:ext uri="{FF2B5EF4-FFF2-40B4-BE49-F238E27FC236}">
                      <a16:creationId xmlns:a16="http://schemas.microsoft.com/office/drawing/2014/main" id="{C8E7209E-8B32-40E5-BE47-1E9EAFC8D91D}"/>
                    </a:ext>
                  </a:extLst>
                </p:cNvPr>
                <p:cNvSpPr/>
                <p:nvPr/>
              </p:nvSpPr>
              <p:spPr>
                <a:xfrm>
                  <a:off x="6153761" y="3205154"/>
                  <a:ext cx="94177" cy="94197"/>
                </a:xfrm>
                <a:custGeom>
                  <a:avLst/>
                  <a:gdLst>
                    <a:gd name="connsiteX0" fmla="*/ 90476 w 94177"/>
                    <a:gd name="connsiteY0" fmla="*/ 54795 h 94197"/>
                    <a:gd name="connsiteX1" fmla="*/ 39412 w 94177"/>
                    <a:gd name="connsiteY1" fmla="*/ 3722 h 94197"/>
                    <a:gd name="connsiteX2" fmla="*/ 21534 w 94177"/>
                    <a:gd name="connsiteY2" fmla="*/ 3722 h 94197"/>
                    <a:gd name="connsiteX3" fmla="*/ 3693 w 94177"/>
                    <a:gd name="connsiteY3" fmla="*/ 21562 h 94197"/>
                    <a:gd name="connsiteX4" fmla="*/ 3693 w 94177"/>
                    <a:gd name="connsiteY4" fmla="*/ 39393 h 94197"/>
                    <a:gd name="connsiteX5" fmla="*/ 54795 w 94177"/>
                    <a:gd name="connsiteY5" fmla="*/ 90476 h 94197"/>
                    <a:gd name="connsiteX6" fmla="*/ 72654 w 94177"/>
                    <a:gd name="connsiteY6" fmla="*/ 90476 h 94197"/>
                    <a:gd name="connsiteX7" fmla="*/ 90485 w 94177"/>
                    <a:gd name="connsiteY7" fmla="*/ 72626 h 94197"/>
                    <a:gd name="connsiteX8" fmla="*/ 90476 w 94177"/>
                    <a:gd name="connsiteY8" fmla="*/ 54795 h 94197"/>
                    <a:gd name="connsiteX9" fmla="*/ 63672 w 94177"/>
                    <a:gd name="connsiteY9" fmla="*/ 80827 h 94197"/>
                    <a:gd name="connsiteX10" fmla="*/ 53347 w 94177"/>
                    <a:gd name="connsiteY10" fmla="*/ 70464 h 94197"/>
                    <a:gd name="connsiteX11" fmla="*/ 63672 w 94177"/>
                    <a:gd name="connsiteY11" fmla="*/ 60110 h 94197"/>
                    <a:gd name="connsiteX12" fmla="*/ 74035 w 94177"/>
                    <a:gd name="connsiteY12" fmla="*/ 70473 h 94197"/>
                    <a:gd name="connsiteX13" fmla="*/ 63672 w 94177"/>
                    <a:gd name="connsiteY13" fmla="*/ 80827 h 94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94177" h="94197">
                      <a:moveTo>
                        <a:pt x="90476" y="54795"/>
                      </a:moveTo>
                      <a:lnTo>
                        <a:pt x="39412" y="3722"/>
                      </a:lnTo>
                      <a:cubicBezTo>
                        <a:pt x="34478" y="-1241"/>
                        <a:pt x="26496" y="-1241"/>
                        <a:pt x="21534" y="3722"/>
                      </a:cubicBezTo>
                      <a:lnTo>
                        <a:pt x="3693" y="21562"/>
                      </a:lnTo>
                      <a:cubicBezTo>
                        <a:pt x="-1231" y="26515"/>
                        <a:pt x="-1231" y="34516"/>
                        <a:pt x="3693" y="39393"/>
                      </a:cubicBezTo>
                      <a:lnTo>
                        <a:pt x="54795" y="90476"/>
                      </a:lnTo>
                      <a:cubicBezTo>
                        <a:pt x="59729" y="95438"/>
                        <a:pt x="67720" y="95438"/>
                        <a:pt x="72654" y="90476"/>
                      </a:cubicBezTo>
                      <a:lnTo>
                        <a:pt x="90485" y="72626"/>
                      </a:lnTo>
                      <a:cubicBezTo>
                        <a:pt x="95410" y="67749"/>
                        <a:pt x="95410" y="59738"/>
                        <a:pt x="90476" y="54795"/>
                      </a:cubicBezTo>
                      <a:close/>
                      <a:moveTo>
                        <a:pt x="63672" y="80827"/>
                      </a:moveTo>
                      <a:cubicBezTo>
                        <a:pt x="57957" y="80827"/>
                        <a:pt x="53347" y="76169"/>
                        <a:pt x="53347" y="70464"/>
                      </a:cubicBezTo>
                      <a:cubicBezTo>
                        <a:pt x="53347" y="64758"/>
                        <a:pt x="57967" y="60110"/>
                        <a:pt x="63672" y="60110"/>
                      </a:cubicBezTo>
                      <a:cubicBezTo>
                        <a:pt x="69406" y="60110"/>
                        <a:pt x="74035" y="64768"/>
                        <a:pt x="74035" y="70473"/>
                      </a:cubicBezTo>
                      <a:cubicBezTo>
                        <a:pt x="74035" y="76179"/>
                        <a:pt x="69406" y="80827"/>
                        <a:pt x="63672" y="80827"/>
                      </a:cubicBezTo>
                      <a:close/>
                    </a:path>
                  </a:pathLst>
                </a:custGeom>
                <a:grpFill/>
                <a:ln w="9525" cap="flat">
                  <a:noFill/>
                  <a:prstDash val="solid"/>
                  <a:miter/>
                </a:ln>
              </p:spPr>
              <p:txBody>
                <a:bodyPr rtlCol="0" anchor="ctr"/>
                <a:lstStyle/>
                <a:p>
                  <a:endParaRPr lang="en-ID"/>
                </a:p>
              </p:txBody>
            </p:sp>
          </p:grpSp>
        </p:grpSp>
        <p:sp>
          <p:nvSpPr>
            <p:cNvPr id="78" name="TextBox 77">
              <a:extLst>
                <a:ext uri="{FF2B5EF4-FFF2-40B4-BE49-F238E27FC236}">
                  <a16:creationId xmlns:a16="http://schemas.microsoft.com/office/drawing/2014/main" id="{C0AE1BCC-E614-4A37-9678-1EE50D1244D0}"/>
                </a:ext>
              </a:extLst>
            </p:cNvPr>
            <p:cNvSpPr txBox="1"/>
            <p:nvPr/>
          </p:nvSpPr>
          <p:spPr>
            <a:xfrm>
              <a:off x="11335266" y="4499477"/>
              <a:ext cx="1151277" cy="261610"/>
            </a:xfrm>
            <a:prstGeom prst="rect">
              <a:avLst/>
            </a:prstGeom>
            <a:noFill/>
          </p:spPr>
          <p:txBody>
            <a:bodyPr wrap="none" rtlCol="0">
              <a:spAutoFit/>
            </a:bodyPr>
            <a:lstStyle/>
            <a:p>
              <a:r>
                <a:rPr lang="en-US" sz="1100" b="1" spc="200">
                  <a:solidFill>
                    <a:schemeClr val="tx1">
                      <a:lumMod val="75000"/>
                      <a:lumOff val="25000"/>
                    </a:schemeClr>
                  </a:solidFill>
                  <a:latin typeface="Poppins SemiBold" panose="00000700000000000000" pitchFamily="2" charset="0"/>
                  <a:ea typeface="Open Sans" panose="020B0606030504020204" pitchFamily="34" charset="0"/>
                  <a:cs typeface="Poppins SemiBold" panose="00000700000000000000" pitchFamily="2" charset="0"/>
                </a:rPr>
                <a:t>Point Four</a:t>
              </a:r>
            </a:p>
          </p:txBody>
        </p:sp>
        <p:sp>
          <p:nvSpPr>
            <p:cNvPr id="79" name="Rectangle 78">
              <a:extLst>
                <a:ext uri="{FF2B5EF4-FFF2-40B4-BE49-F238E27FC236}">
                  <a16:creationId xmlns:a16="http://schemas.microsoft.com/office/drawing/2014/main" id="{1C47C518-4608-42EB-84C7-71F8ECDDA97D}"/>
                </a:ext>
              </a:extLst>
            </p:cNvPr>
            <p:cNvSpPr/>
            <p:nvPr/>
          </p:nvSpPr>
          <p:spPr>
            <a:xfrm>
              <a:off x="11034586" y="4761087"/>
              <a:ext cx="1972250" cy="306302"/>
            </a:xfrm>
            <a:prstGeom prst="rect">
              <a:avLst/>
            </a:prstGeom>
          </p:spPr>
          <p:txBody>
            <a:bodyPr wrap="square">
              <a:spAutoFit/>
            </a:bodyPr>
            <a:lstStyle/>
            <a:p>
              <a:pPr marL="171450" indent="-171450" algn="ctr">
                <a:lnSpc>
                  <a:spcPct val="150000"/>
                </a:lnSpc>
                <a:buFont typeface="Arial" panose="020B0604020202020204" pitchFamily="34" charset="0"/>
                <a:buChar char="•"/>
              </a:pPr>
              <a:r>
                <a:rPr lang="en-US" sz="1050">
                  <a:solidFill>
                    <a:srgbClr val="7C7ADF"/>
                  </a:solidFill>
                  <a:latin typeface="Muli" pitchFamily="2" charset="0"/>
                  <a:ea typeface="Open Sans" panose="020B0606030504020204" pitchFamily="34" charset="0"/>
                  <a:cs typeface="Open Sans" panose="020B0606030504020204" pitchFamily="34" charset="0"/>
                </a:rPr>
                <a:t>At vero eos et accusamus</a:t>
              </a:r>
            </a:p>
          </p:txBody>
        </p:sp>
        <p:sp>
          <p:nvSpPr>
            <p:cNvPr id="80" name="Rectangle 79">
              <a:extLst>
                <a:ext uri="{FF2B5EF4-FFF2-40B4-BE49-F238E27FC236}">
                  <a16:creationId xmlns:a16="http://schemas.microsoft.com/office/drawing/2014/main" id="{1DB62CBE-EFE4-4D1A-8AE4-A05DE79D7834}"/>
                </a:ext>
              </a:extLst>
            </p:cNvPr>
            <p:cNvSpPr/>
            <p:nvPr/>
          </p:nvSpPr>
          <p:spPr>
            <a:xfrm>
              <a:off x="11034586" y="5052959"/>
              <a:ext cx="1972250" cy="306302"/>
            </a:xfrm>
            <a:prstGeom prst="rect">
              <a:avLst/>
            </a:prstGeom>
          </p:spPr>
          <p:txBody>
            <a:bodyPr wrap="square">
              <a:spAutoFit/>
            </a:bodyPr>
            <a:lstStyle/>
            <a:p>
              <a:pPr marL="171450" indent="-171450" algn="ctr">
                <a:lnSpc>
                  <a:spcPct val="150000"/>
                </a:lnSpc>
                <a:buFont typeface="Arial" panose="020B0604020202020204" pitchFamily="34" charset="0"/>
                <a:buChar char="•"/>
              </a:pPr>
              <a:r>
                <a:rPr lang="en-US" sz="1050">
                  <a:solidFill>
                    <a:schemeClr val="tx1">
                      <a:lumMod val="50000"/>
                      <a:lumOff val="50000"/>
                    </a:schemeClr>
                  </a:solidFill>
                  <a:latin typeface="Muli" pitchFamily="2" charset="0"/>
                  <a:ea typeface="Open Sans" panose="020B0606030504020204" pitchFamily="34" charset="0"/>
                  <a:cs typeface="Open Sans" panose="020B0606030504020204" pitchFamily="34" charset="0"/>
                </a:rPr>
                <a:t>At vero eos et accusamus</a:t>
              </a:r>
            </a:p>
          </p:txBody>
        </p:sp>
      </p:grpSp>
      <p:sp>
        <p:nvSpPr>
          <p:cNvPr id="89" name="TextBox 88">
            <a:extLst>
              <a:ext uri="{FF2B5EF4-FFF2-40B4-BE49-F238E27FC236}">
                <a16:creationId xmlns:a16="http://schemas.microsoft.com/office/drawing/2014/main" id="{5163E669-4E93-4136-A382-8A229C859CED}"/>
              </a:ext>
            </a:extLst>
          </p:cNvPr>
          <p:cNvSpPr txBox="1"/>
          <p:nvPr/>
        </p:nvSpPr>
        <p:spPr>
          <a:xfrm>
            <a:off x="1320800" y="3033032"/>
            <a:ext cx="3013878" cy="954107"/>
          </a:xfrm>
          <a:prstGeom prst="rect">
            <a:avLst/>
          </a:prstGeom>
          <a:noFill/>
        </p:spPr>
        <p:txBody>
          <a:bodyPr wrap="square" rtlCol="0">
            <a:spAutoFit/>
          </a:bodyPr>
          <a:lstStyle/>
          <a:p>
            <a:pPr algn="r"/>
            <a:r>
              <a:rPr lang="en-US" sz="2800" b="1">
                <a:solidFill>
                  <a:schemeClr val="tx1">
                    <a:lumMod val="85000"/>
                    <a:lumOff val="15000"/>
                  </a:schemeClr>
                </a:solidFill>
                <a:latin typeface="Poppins" panose="00000500000000000000" pitchFamily="2" charset="0"/>
                <a:cs typeface="Poppins" panose="00000500000000000000" pitchFamily="2" charset="0"/>
              </a:rPr>
              <a:t>Creative Mobile Mockup</a:t>
            </a:r>
            <a:endParaRPr lang="en-ID" sz="2800" b="1" dirty="0">
              <a:solidFill>
                <a:schemeClr val="tx1">
                  <a:lumMod val="85000"/>
                  <a:lumOff val="15000"/>
                </a:schemeClr>
              </a:solidFill>
              <a:latin typeface="Poppins" panose="00000500000000000000" pitchFamily="2" charset="0"/>
              <a:cs typeface="Poppins" panose="00000500000000000000" pitchFamily="2" charset="0"/>
            </a:endParaRPr>
          </a:p>
        </p:txBody>
      </p:sp>
      <p:sp>
        <p:nvSpPr>
          <p:cNvPr id="90" name="TextBox 89">
            <a:extLst>
              <a:ext uri="{FF2B5EF4-FFF2-40B4-BE49-F238E27FC236}">
                <a16:creationId xmlns:a16="http://schemas.microsoft.com/office/drawing/2014/main" id="{039DCD22-C204-4FE0-89DF-66E629B7EAD6}"/>
              </a:ext>
            </a:extLst>
          </p:cNvPr>
          <p:cNvSpPr txBox="1"/>
          <p:nvPr/>
        </p:nvSpPr>
        <p:spPr>
          <a:xfrm>
            <a:off x="2420371" y="2756033"/>
            <a:ext cx="1914307" cy="276999"/>
          </a:xfrm>
          <a:prstGeom prst="rect">
            <a:avLst/>
          </a:prstGeom>
          <a:noFill/>
        </p:spPr>
        <p:txBody>
          <a:bodyPr wrap="none" rtlCol="0">
            <a:spAutoFit/>
          </a:bodyPr>
          <a:lstStyle/>
          <a:p>
            <a:pPr algn="r"/>
            <a:r>
              <a:rPr lang="en-US" sz="1200" b="1" spc="200">
                <a:solidFill>
                  <a:srgbClr val="7C7ADF"/>
                </a:solidFill>
                <a:latin typeface="Poppins SemiBold" panose="00000700000000000000" pitchFamily="2" charset="0"/>
                <a:ea typeface="Open Sans" panose="020B0606030504020204" pitchFamily="34" charset="0"/>
                <a:cs typeface="Poppins SemiBold" panose="00000700000000000000" pitchFamily="2" charset="0"/>
              </a:rPr>
              <a:t>Mobile of Vintela</a:t>
            </a:r>
          </a:p>
        </p:txBody>
      </p:sp>
      <p:grpSp>
        <p:nvGrpSpPr>
          <p:cNvPr id="91" name="Group 90">
            <a:extLst>
              <a:ext uri="{FF2B5EF4-FFF2-40B4-BE49-F238E27FC236}">
                <a16:creationId xmlns:a16="http://schemas.microsoft.com/office/drawing/2014/main" id="{6C1B1964-3850-4274-A946-2C68FC7252C1}"/>
              </a:ext>
            </a:extLst>
          </p:cNvPr>
          <p:cNvGrpSpPr/>
          <p:nvPr/>
        </p:nvGrpSpPr>
        <p:grpSpPr>
          <a:xfrm rot="7914617" flipH="1">
            <a:off x="10814801" y="1321799"/>
            <a:ext cx="719856" cy="986998"/>
            <a:chOff x="2043597" y="4413279"/>
            <a:chExt cx="1588632" cy="1259138"/>
          </a:xfrm>
          <a:effectLst>
            <a:outerShdw blurRad="228600" dist="431800" dir="2700000" algn="tl" rotWithShape="0">
              <a:prstClr val="black">
                <a:alpha val="17000"/>
              </a:prstClr>
            </a:outerShdw>
          </a:effectLst>
        </p:grpSpPr>
        <p:sp>
          <p:nvSpPr>
            <p:cNvPr id="92" name="Freeform 13">
              <a:extLst>
                <a:ext uri="{FF2B5EF4-FFF2-40B4-BE49-F238E27FC236}">
                  <a16:creationId xmlns:a16="http://schemas.microsoft.com/office/drawing/2014/main" id="{FA1845EC-EC0A-4B58-A5CD-4D954E0A1B32}"/>
                </a:ext>
              </a:extLst>
            </p:cNvPr>
            <p:cNvSpPr>
              <a:spLocks/>
            </p:cNvSpPr>
            <p:nvPr/>
          </p:nvSpPr>
          <p:spPr bwMode="auto">
            <a:xfrm>
              <a:off x="2043597" y="4413279"/>
              <a:ext cx="1588632" cy="571907"/>
            </a:xfrm>
            <a:custGeom>
              <a:avLst/>
              <a:gdLst>
                <a:gd name="T0" fmla="*/ 675 w 1350"/>
                <a:gd name="T1" fmla="*/ 486 h 486"/>
                <a:gd name="T2" fmla="*/ 0 w 1350"/>
                <a:gd name="T3" fmla="*/ 242 h 486"/>
                <a:gd name="T4" fmla="*/ 675 w 1350"/>
                <a:gd name="T5" fmla="*/ 0 h 486"/>
                <a:gd name="T6" fmla="*/ 1350 w 1350"/>
                <a:gd name="T7" fmla="*/ 242 h 486"/>
                <a:gd name="T8" fmla="*/ 675 w 1350"/>
                <a:gd name="T9" fmla="*/ 486 h 486"/>
              </a:gdLst>
              <a:ahLst/>
              <a:cxnLst>
                <a:cxn ang="0">
                  <a:pos x="T0" y="T1"/>
                </a:cxn>
                <a:cxn ang="0">
                  <a:pos x="T2" y="T3"/>
                </a:cxn>
                <a:cxn ang="0">
                  <a:pos x="T4" y="T5"/>
                </a:cxn>
                <a:cxn ang="0">
                  <a:pos x="T6" y="T7"/>
                </a:cxn>
                <a:cxn ang="0">
                  <a:pos x="T8" y="T9"/>
                </a:cxn>
              </a:cxnLst>
              <a:rect l="0" t="0" r="r" b="b"/>
              <a:pathLst>
                <a:path w="1350" h="486">
                  <a:moveTo>
                    <a:pt x="675" y="486"/>
                  </a:moveTo>
                  <a:lnTo>
                    <a:pt x="0" y="242"/>
                  </a:lnTo>
                  <a:lnTo>
                    <a:pt x="675" y="0"/>
                  </a:lnTo>
                  <a:lnTo>
                    <a:pt x="1350" y="242"/>
                  </a:lnTo>
                  <a:lnTo>
                    <a:pt x="675" y="486"/>
                  </a:lnTo>
                  <a:close/>
                </a:path>
              </a:pathLst>
            </a:custGeom>
            <a:solidFill>
              <a:srgbClr val="32329A"/>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sp>
          <p:nvSpPr>
            <p:cNvPr id="93" name="Freeform 15">
              <a:extLst>
                <a:ext uri="{FF2B5EF4-FFF2-40B4-BE49-F238E27FC236}">
                  <a16:creationId xmlns:a16="http://schemas.microsoft.com/office/drawing/2014/main" id="{B816CE92-9BD6-44F5-B71B-9C0EF7FD9154}"/>
                </a:ext>
              </a:extLst>
            </p:cNvPr>
            <p:cNvSpPr>
              <a:spLocks/>
            </p:cNvSpPr>
            <p:nvPr/>
          </p:nvSpPr>
          <p:spPr bwMode="auto">
            <a:xfrm>
              <a:off x="2837913" y="4698056"/>
              <a:ext cx="794316" cy="974361"/>
            </a:xfrm>
            <a:custGeom>
              <a:avLst/>
              <a:gdLst>
                <a:gd name="T0" fmla="*/ 0 w 675"/>
                <a:gd name="T1" fmla="*/ 828 h 828"/>
                <a:gd name="T2" fmla="*/ 0 w 675"/>
                <a:gd name="T3" fmla="*/ 244 h 828"/>
                <a:gd name="T4" fmla="*/ 675 w 675"/>
                <a:gd name="T5" fmla="*/ 0 h 828"/>
                <a:gd name="T6" fmla="*/ 0 w 675"/>
                <a:gd name="T7" fmla="*/ 828 h 828"/>
              </a:gdLst>
              <a:ahLst/>
              <a:cxnLst>
                <a:cxn ang="0">
                  <a:pos x="T0" y="T1"/>
                </a:cxn>
                <a:cxn ang="0">
                  <a:pos x="T2" y="T3"/>
                </a:cxn>
                <a:cxn ang="0">
                  <a:pos x="T4" y="T5"/>
                </a:cxn>
                <a:cxn ang="0">
                  <a:pos x="T6" y="T7"/>
                </a:cxn>
              </a:cxnLst>
              <a:rect l="0" t="0" r="r" b="b"/>
              <a:pathLst>
                <a:path w="675" h="828">
                  <a:moveTo>
                    <a:pt x="0" y="828"/>
                  </a:moveTo>
                  <a:lnTo>
                    <a:pt x="0" y="244"/>
                  </a:lnTo>
                  <a:lnTo>
                    <a:pt x="675" y="0"/>
                  </a:lnTo>
                  <a:lnTo>
                    <a:pt x="0" y="828"/>
                  </a:lnTo>
                  <a:close/>
                </a:path>
              </a:pathLst>
            </a:custGeom>
            <a:solidFill>
              <a:srgbClr val="7C7ADF"/>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sp>
          <p:nvSpPr>
            <p:cNvPr id="94" name="Freeform 16">
              <a:extLst>
                <a:ext uri="{FF2B5EF4-FFF2-40B4-BE49-F238E27FC236}">
                  <a16:creationId xmlns:a16="http://schemas.microsoft.com/office/drawing/2014/main" id="{463C639A-2818-4B43-886E-D388AE3A2322}"/>
                </a:ext>
              </a:extLst>
            </p:cNvPr>
            <p:cNvSpPr>
              <a:spLocks/>
            </p:cNvSpPr>
            <p:nvPr/>
          </p:nvSpPr>
          <p:spPr bwMode="auto">
            <a:xfrm>
              <a:off x="2043597" y="4698056"/>
              <a:ext cx="794316" cy="974361"/>
            </a:xfrm>
            <a:custGeom>
              <a:avLst/>
              <a:gdLst>
                <a:gd name="T0" fmla="*/ 675 w 675"/>
                <a:gd name="T1" fmla="*/ 828 h 828"/>
                <a:gd name="T2" fmla="*/ 675 w 675"/>
                <a:gd name="T3" fmla="*/ 244 h 828"/>
                <a:gd name="T4" fmla="*/ 0 w 675"/>
                <a:gd name="T5" fmla="*/ 0 h 828"/>
                <a:gd name="T6" fmla="*/ 675 w 675"/>
                <a:gd name="T7" fmla="*/ 828 h 828"/>
              </a:gdLst>
              <a:ahLst/>
              <a:cxnLst>
                <a:cxn ang="0">
                  <a:pos x="T0" y="T1"/>
                </a:cxn>
                <a:cxn ang="0">
                  <a:pos x="T2" y="T3"/>
                </a:cxn>
                <a:cxn ang="0">
                  <a:pos x="T4" y="T5"/>
                </a:cxn>
                <a:cxn ang="0">
                  <a:pos x="T6" y="T7"/>
                </a:cxn>
              </a:cxnLst>
              <a:rect l="0" t="0" r="r" b="b"/>
              <a:pathLst>
                <a:path w="675" h="828">
                  <a:moveTo>
                    <a:pt x="675" y="828"/>
                  </a:moveTo>
                  <a:lnTo>
                    <a:pt x="675" y="244"/>
                  </a:lnTo>
                  <a:lnTo>
                    <a:pt x="0" y="0"/>
                  </a:lnTo>
                  <a:lnTo>
                    <a:pt x="675" y="828"/>
                  </a:lnTo>
                  <a:close/>
                </a:path>
              </a:pathLst>
            </a:custGeom>
            <a:solidFill>
              <a:srgbClr val="4F4EC6"/>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grpSp>
      <p:grpSp>
        <p:nvGrpSpPr>
          <p:cNvPr id="95" name="Group 94">
            <a:extLst>
              <a:ext uri="{FF2B5EF4-FFF2-40B4-BE49-F238E27FC236}">
                <a16:creationId xmlns:a16="http://schemas.microsoft.com/office/drawing/2014/main" id="{559E5A7A-89C4-4FF1-B970-D4CB1B2ECAAC}"/>
              </a:ext>
            </a:extLst>
          </p:cNvPr>
          <p:cNvGrpSpPr/>
          <p:nvPr/>
        </p:nvGrpSpPr>
        <p:grpSpPr>
          <a:xfrm rot="3007310">
            <a:off x="2543312" y="4339450"/>
            <a:ext cx="1007676" cy="1381628"/>
            <a:chOff x="2043597" y="4413279"/>
            <a:chExt cx="1588632" cy="1259138"/>
          </a:xfrm>
          <a:effectLst>
            <a:outerShdw blurRad="228600" dist="431800" dir="2700000" algn="tl" rotWithShape="0">
              <a:prstClr val="black">
                <a:alpha val="17000"/>
              </a:prstClr>
            </a:outerShdw>
          </a:effectLst>
        </p:grpSpPr>
        <p:sp>
          <p:nvSpPr>
            <p:cNvPr id="96" name="Freeform 13">
              <a:extLst>
                <a:ext uri="{FF2B5EF4-FFF2-40B4-BE49-F238E27FC236}">
                  <a16:creationId xmlns:a16="http://schemas.microsoft.com/office/drawing/2014/main" id="{87001D85-E71A-421D-98DD-F40E0A31F616}"/>
                </a:ext>
              </a:extLst>
            </p:cNvPr>
            <p:cNvSpPr>
              <a:spLocks/>
            </p:cNvSpPr>
            <p:nvPr/>
          </p:nvSpPr>
          <p:spPr bwMode="auto">
            <a:xfrm>
              <a:off x="2043597" y="4413279"/>
              <a:ext cx="1588632" cy="571907"/>
            </a:xfrm>
            <a:custGeom>
              <a:avLst/>
              <a:gdLst>
                <a:gd name="T0" fmla="*/ 675 w 1350"/>
                <a:gd name="T1" fmla="*/ 486 h 486"/>
                <a:gd name="T2" fmla="*/ 0 w 1350"/>
                <a:gd name="T3" fmla="*/ 242 h 486"/>
                <a:gd name="T4" fmla="*/ 675 w 1350"/>
                <a:gd name="T5" fmla="*/ 0 h 486"/>
                <a:gd name="T6" fmla="*/ 1350 w 1350"/>
                <a:gd name="T7" fmla="*/ 242 h 486"/>
                <a:gd name="T8" fmla="*/ 675 w 1350"/>
                <a:gd name="T9" fmla="*/ 486 h 486"/>
              </a:gdLst>
              <a:ahLst/>
              <a:cxnLst>
                <a:cxn ang="0">
                  <a:pos x="T0" y="T1"/>
                </a:cxn>
                <a:cxn ang="0">
                  <a:pos x="T2" y="T3"/>
                </a:cxn>
                <a:cxn ang="0">
                  <a:pos x="T4" y="T5"/>
                </a:cxn>
                <a:cxn ang="0">
                  <a:pos x="T6" y="T7"/>
                </a:cxn>
                <a:cxn ang="0">
                  <a:pos x="T8" y="T9"/>
                </a:cxn>
              </a:cxnLst>
              <a:rect l="0" t="0" r="r" b="b"/>
              <a:pathLst>
                <a:path w="1350" h="486">
                  <a:moveTo>
                    <a:pt x="675" y="486"/>
                  </a:moveTo>
                  <a:lnTo>
                    <a:pt x="0" y="242"/>
                  </a:lnTo>
                  <a:lnTo>
                    <a:pt x="675" y="0"/>
                  </a:lnTo>
                  <a:lnTo>
                    <a:pt x="1350" y="242"/>
                  </a:lnTo>
                  <a:lnTo>
                    <a:pt x="675" y="486"/>
                  </a:lnTo>
                  <a:close/>
                </a:path>
              </a:pathLst>
            </a:custGeom>
            <a:solidFill>
              <a:srgbClr val="7A06AE"/>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sp>
          <p:nvSpPr>
            <p:cNvPr id="97" name="Freeform 15">
              <a:extLst>
                <a:ext uri="{FF2B5EF4-FFF2-40B4-BE49-F238E27FC236}">
                  <a16:creationId xmlns:a16="http://schemas.microsoft.com/office/drawing/2014/main" id="{C0DFF043-22D0-442A-8FA2-4784E37D521C}"/>
                </a:ext>
              </a:extLst>
            </p:cNvPr>
            <p:cNvSpPr>
              <a:spLocks/>
            </p:cNvSpPr>
            <p:nvPr/>
          </p:nvSpPr>
          <p:spPr bwMode="auto">
            <a:xfrm>
              <a:off x="2837913" y="4698056"/>
              <a:ext cx="794316" cy="974361"/>
            </a:xfrm>
            <a:custGeom>
              <a:avLst/>
              <a:gdLst>
                <a:gd name="T0" fmla="*/ 0 w 675"/>
                <a:gd name="T1" fmla="*/ 828 h 828"/>
                <a:gd name="T2" fmla="*/ 0 w 675"/>
                <a:gd name="T3" fmla="*/ 244 h 828"/>
                <a:gd name="T4" fmla="*/ 675 w 675"/>
                <a:gd name="T5" fmla="*/ 0 h 828"/>
                <a:gd name="T6" fmla="*/ 0 w 675"/>
                <a:gd name="T7" fmla="*/ 828 h 828"/>
              </a:gdLst>
              <a:ahLst/>
              <a:cxnLst>
                <a:cxn ang="0">
                  <a:pos x="T0" y="T1"/>
                </a:cxn>
                <a:cxn ang="0">
                  <a:pos x="T2" y="T3"/>
                </a:cxn>
                <a:cxn ang="0">
                  <a:pos x="T4" y="T5"/>
                </a:cxn>
                <a:cxn ang="0">
                  <a:pos x="T6" y="T7"/>
                </a:cxn>
              </a:cxnLst>
              <a:rect l="0" t="0" r="r" b="b"/>
              <a:pathLst>
                <a:path w="675" h="828">
                  <a:moveTo>
                    <a:pt x="0" y="828"/>
                  </a:moveTo>
                  <a:lnTo>
                    <a:pt x="0" y="244"/>
                  </a:lnTo>
                  <a:lnTo>
                    <a:pt x="675" y="0"/>
                  </a:lnTo>
                  <a:lnTo>
                    <a:pt x="0" y="828"/>
                  </a:lnTo>
                  <a:close/>
                </a:path>
              </a:pathLst>
            </a:custGeom>
            <a:solidFill>
              <a:srgbClr val="C144FA"/>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sp>
          <p:nvSpPr>
            <p:cNvPr id="98" name="Freeform 16">
              <a:extLst>
                <a:ext uri="{FF2B5EF4-FFF2-40B4-BE49-F238E27FC236}">
                  <a16:creationId xmlns:a16="http://schemas.microsoft.com/office/drawing/2014/main" id="{FB6B567D-9E6C-48FB-845E-81C2BFCF0298}"/>
                </a:ext>
              </a:extLst>
            </p:cNvPr>
            <p:cNvSpPr>
              <a:spLocks/>
            </p:cNvSpPr>
            <p:nvPr/>
          </p:nvSpPr>
          <p:spPr bwMode="auto">
            <a:xfrm>
              <a:off x="2043597" y="4698056"/>
              <a:ext cx="794316" cy="974361"/>
            </a:xfrm>
            <a:custGeom>
              <a:avLst/>
              <a:gdLst>
                <a:gd name="T0" fmla="*/ 675 w 675"/>
                <a:gd name="T1" fmla="*/ 828 h 828"/>
                <a:gd name="T2" fmla="*/ 675 w 675"/>
                <a:gd name="T3" fmla="*/ 244 h 828"/>
                <a:gd name="T4" fmla="*/ 0 w 675"/>
                <a:gd name="T5" fmla="*/ 0 h 828"/>
                <a:gd name="T6" fmla="*/ 675 w 675"/>
                <a:gd name="T7" fmla="*/ 828 h 828"/>
              </a:gdLst>
              <a:ahLst/>
              <a:cxnLst>
                <a:cxn ang="0">
                  <a:pos x="T0" y="T1"/>
                </a:cxn>
                <a:cxn ang="0">
                  <a:pos x="T2" y="T3"/>
                </a:cxn>
                <a:cxn ang="0">
                  <a:pos x="T4" y="T5"/>
                </a:cxn>
                <a:cxn ang="0">
                  <a:pos x="T6" y="T7"/>
                </a:cxn>
              </a:cxnLst>
              <a:rect l="0" t="0" r="r" b="b"/>
              <a:pathLst>
                <a:path w="675" h="828">
                  <a:moveTo>
                    <a:pt x="675" y="828"/>
                  </a:moveTo>
                  <a:lnTo>
                    <a:pt x="675" y="244"/>
                  </a:lnTo>
                  <a:lnTo>
                    <a:pt x="0" y="0"/>
                  </a:lnTo>
                  <a:lnTo>
                    <a:pt x="675" y="828"/>
                  </a:lnTo>
                  <a:close/>
                </a:path>
              </a:pathLst>
            </a:custGeom>
            <a:solidFill>
              <a:srgbClr val="AF12F7"/>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grpSp>
      <p:grpSp>
        <p:nvGrpSpPr>
          <p:cNvPr id="99" name="Group 98">
            <a:extLst>
              <a:ext uri="{FF2B5EF4-FFF2-40B4-BE49-F238E27FC236}">
                <a16:creationId xmlns:a16="http://schemas.microsoft.com/office/drawing/2014/main" id="{D0FB33EC-F870-49C4-B02A-BFAEDDB1285F}"/>
              </a:ext>
            </a:extLst>
          </p:cNvPr>
          <p:cNvGrpSpPr/>
          <p:nvPr/>
        </p:nvGrpSpPr>
        <p:grpSpPr>
          <a:xfrm rot="17522594" flipH="1">
            <a:off x="1672549" y="1015572"/>
            <a:ext cx="582152" cy="798192"/>
            <a:chOff x="2043597" y="4413279"/>
            <a:chExt cx="1588632" cy="1259138"/>
          </a:xfrm>
          <a:effectLst>
            <a:outerShdw blurRad="228600" dist="431800" dir="2700000" algn="tl" rotWithShape="0">
              <a:prstClr val="black">
                <a:alpha val="17000"/>
              </a:prstClr>
            </a:outerShdw>
          </a:effectLst>
        </p:grpSpPr>
        <p:sp>
          <p:nvSpPr>
            <p:cNvPr id="100" name="Freeform 13">
              <a:extLst>
                <a:ext uri="{FF2B5EF4-FFF2-40B4-BE49-F238E27FC236}">
                  <a16:creationId xmlns:a16="http://schemas.microsoft.com/office/drawing/2014/main" id="{354C9CD7-F4B7-4B02-BB36-D0B45E8B8D97}"/>
                </a:ext>
              </a:extLst>
            </p:cNvPr>
            <p:cNvSpPr>
              <a:spLocks/>
            </p:cNvSpPr>
            <p:nvPr/>
          </p:nvSpPr>
          <p:spPr bwMode="auto">
            <a:xfrm>
              <a:off x="2043597" y="4413279"/>
              <a:ext cx="1588632" cy="571907"/>
            </a:xfrm>
            <a:custGeom>
              <a:avLst/>
              <a:gdLst>
                <a:gd name="T0" fmla="*/ 675 w 1350"/>
                <a:gd name="T1" fmla="*/ 486 h 486"/>
                <a:gd name="T2" fmla="*/ 0 w 1350"/>
                <a:gd name="T3" fmla="*/ 242 h 486"/>
                <a:gd name="T4" fmla="*/ 675 w 1350"/>
                <a:gd name="T5" fmla="*/ 0 h 486"/>
                <a:gd name="T6" fmla="*/ 1350 w 1350"/>
                <a:gd name="T7" fmla="*/ 242 h 486"/>
                <a:gd name="T8" fmla="*/ 675 w 1350"/>
                <a:gd name="T9" fmla="*/ 486 h 486"/>
              </a:gdLst>
              <a:ahLst/>
              <a:cxnLst>
                <a:cxn ang="0">
                  <a:pos x="T0" y="T1"/>
                </a:cxn>
                <a:cxn ang="0">
                  <a:pos x="T2" y="T3"/>
                </a:cxn>
                <a:cxn ang="0">
                  <a:pos x="T4" y="T5"/>
                </a:cxn>
                <a:cxn ang="0">
                  <a:pos x="T6" y="T7"/>
                </a:cxn>
                <a:cxn ang="0">
                  <a:pos x="T8" y="T9"/>
                </a:cxn>
              </a:cxnLst>
              <a:rect l="0" t="0" r="r" b="b"/>
              <a:pathLst>
                <a:path w="1350" h="486">
                  <a:moveTo>
                    <a:pt x="675" y="486"/>
                  </a:moveTo>
                  <a:lnTo>
                    <a:pt x="0" y="242"/>
                  </a:lnTo>
                  <a:lnTo>
                    <a:pt x="675" y="0"/>
                  </a:lnTo>
                  <a:lnTo>
                    <a:pt x="1350" y="242"/>
                  </a:lnTo>
                  <a:lnTo>
                    <a:pt x="675" y="486"/>
                  </a:lnTo>
                  <a:close/>
                </a:path>
              </a:pathLst>
            </a:custGeom>
            <a:solidFill>
              <a:srgbClr val="32329A"/>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sp>
          <p:nvSpPr>
            <p:cNvPr id="101" name="Freeform 15">
              <a:extLst>
                <a:ext uri="{FF2B5EF4-FFF2-40B4-BE49-F238E27FC236}">
                  <a16:creationId xmlns:a16="http://schemas.microsoft.com/office/drawing/2014/main" id="{F906D662-13EF-4F4A-AE64-9EB9AA93978A}"/>
                </a:ext>
              </a:extLst>
            </p:cNvPr>
            <p:cNvSpPr>
              <a:spLocks/>
            </p:cNvSpPr>
            <p:nvPr/>
          </p:nvSpPr>
          <p:spPr bwMode="auto">
            <a:xfrm>
              <a:off x="2837913" y="4698056"/>
              <a:ext cx="794316" cy="974361"/>
            </a:xfrm>
            <a:custGeom>
              <a:avLst/>
              <a:gdLst>
                <a:gd name="T0" fmla="*/ 0 w 675"/>
                <a:gd name="T1" fmla="*/ 828 h 828"/>
                <a:gd name="T2" fmla="*/ 0 w 675"/>
                <a:gd name="T3" fmla="*/ 244 h 828"/>
                <a:gd name="T4" fmla="*/ 675 w 675"/>
                <a:gd name="T5" fmla="*/ 0 h 828"/>
                <a:gd name="T6" fmla="*/ 0 w 675"/>
                <a:gd name="T7" fmla="*/ 828 h 828"/>
              </a:gdLst>
              <a:ahLst/>
              <a:cxnLst>
                <a:cxn ang="0">
                  <a:pos x="T0" y="T1"/>
                </a:cxn>
                <a:cxn ang="0">
                  <a:pos x="T2" y="T3"/>
                </a:cxn>
                <a:cxn ang="0">
                  <a:pos x="T4" y="T5"/>
                </a:cxn>
                <a:cxn ang="0">
                  <a:pos x="T6" y="T7"/>
                </a:cxn>
              </a:cxnLst>
              <a:rect l="0" t="0" r="r" b="b"/>
              <a:pathLst>
                <a:path w="675" h="828">
                  <a:moveTo>
                    <a:pt x="0" y="828"/>
                  </a:moveTo>
                  <a:lnTo>
                    <a:pt x="0" y="244"/>
                  </a:lnTo>
                  <a:lnTo>
                    <a:pt x="675" y="0"/>
                  </a:lnTo>
                  <a:lnTo>
                    <a:pt x="0" y="828"/>
                  </a:lnTo>
                  <a:close/>
                </a:path>
              </a:pathLst>
            </a:custGeom>
            <a:solidFill>
              <a:srgbClr val="7C7ADF"/>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sp>
          <p:nvSpPr>
            <p:cNvPr id="102" name="Freeform 16">
              <a:extLst>
                <a:ext uri="{FF2B5EF4-FFF2-40B4-BE49-F238E27FC236}">
                  <a16:creationId xmlns:a16="http://schemas.microsoft.com/office/drawing/2014/main" id="{36DD1C24-4655-4BB4-887B-6F5467FDD921}"/>
                </a:ext>
              </a:extLst>
            </p:cNvPr>
            <p:cNvSpPr>
              <a:spLocks/>
            </p:cNvSpPr>
            <p:nvPr/>
          </p:nvSpPr>
          <p:spPr bwMode="auto">
            <a:xfrm>
              <a:off x="2043597" y="4698056"/>
              <a:ext cx="794316" cy="974361"/>
            </a:xfrm>
            <a:custGeom>
              <a:avLst/>
              <a:gdLst>
                <a:gd name="T0" fmla="*/ 675 w 675"/>
                <a:gd name="T1" fmla="*/ 828 h 828"/>
                <a:gd name="T2" fmla="*/ 675 w 675"/>
                <a:gd name="T3" fmla="*/ 244 h 828"/>
                <a:gd name="T4" fmla="*/ 0 w 675"/>
                <a:gd name="T5" fmla="*/ 0 h 828"/>
                <a:gd name="T6" fmla="*/ 675 w 675"/>
                <a:gd name="T7" fmla="*/ 828 h 828"/>
              </a:gdLst>
              <a:ahLst/>
              <a:cxnLst>
                <a:cxn ang="0">
                  <a:pos x="T0" y="T1"/>
                </a:cxn>
                <a:cxn ang="0">
                  <a:pos x="T2" y="T3"/>
                </a:cxn>
                <a:cxn ang="0">
                  <a:pos x="T4" y="T5"/>
                </a:cxn>
                <a:cxn ang="0">
                  <a:pos x="T6" y="T7"/>
                </a:cxn>
              </a:cxnLst>
              <a:rect l="0" t="0" r="r" b="b"/>
              <a:pathLst>
                <a:path w="675" h="828">
                  <a:moveTo>
                    <a:pt x="675" y="828"/>
                  </a:moveTo>
                  <a:lnTo>
                    <a:pt x="675" y="244"/>
                  </a:lnTo>
                  <a:lnTo>
                    <a:pt x="0" y="0"/>
                  </a:lnTo>
                  <a:lnTo>
                    <a:pt x="675" y="828"/>
                  </a:lnTo>
                  <a:close/>
                </a:path>
              </a:pathLst>
            </a:custGeom>
            <a:solidFill>
              <a:srgbClr val="4F4EC6"/>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grpSp>
      <p:sp>
        <p:nvSpPr>
          <p:cNvPr id="104" name="Picture Placeholder 103">
            <a:extLst>
              <a:ext uri="{FF2B5EF4-FFF2-40B4-BE49-F238E27FC236}">
                <a16:creationId xmlns:a16="http://schemas.microsoft.com/office/drawing/2014/main" id="{65403DD3-B055-4C30-B4F5-C13CB584A955}"/>
              </a:ext>
            </a:extLst>
          </p:cNvPr>
          <p:cNvSpPr>
            <a:spLocks noGrp="1"/>
          </p:cNvSpPr>
          <p:nvPr>
            <p:ph type="pic" sz="quarter" idx="10"/>
          </p:nvPr>
        </p:nvSpPr>
        <p:spPr/>
      </p:sp>
    </p:spTree>
    <p:extLst>
      <p:ext uri="{BB962C8B-B14F-4D97-AF65-F5344CB8AC3E}">
        <p14:creationId xmlns:p14="http://schemas.microsoft.com/office/powerpoint/2010/main" val="237150772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183C3476-EEB9-4121-8981-86D7798FB294}"/>
              </a:ext>
            </a:extLst>
          </p:cNvPr>
          <p:cNvSpPr txBox="1"/>
          <p:nvPr/>
        </p:nvSpPr>
        <p:spPr>
          <a:xfrm>
            <a:off x="5067872" y="2265380"/>
            <a:ext cx="4830529" cy="523220"/>
          </a:xfrm>
          <a:prstGeom prst="rect">
            <a:avLst/>
          </a:prstGeom>
          <a:noFill/>
        </p:spPr>
        <p:txBody>
          <a:bodyPr wrap="square" rtlCol="0">
            <a:spAutoFit/>
          </a:bodyPr>
          <a:lstStyle/>
          <a:p>
            <a:r>
              <a:rPr lang="en-US" sz="2800" b="1">
                <a:solidFill>
                  <a:schemeClr val="tx1">
                    <a:lumMod val="85000"/>
                    <a:lumOff val="15000"/>
                  </a:schemeClr>
                </a:solidFill>
                <a:latin typeface="Poppins" panose="00000500000000000000" pitchFamily="2" charset="0"/>
                <a:cs typeface="Poppins" panose="00000500000000000000" pitchFamily="2" charset="0"/>
              </a:rPr>
              <a:t>About Ventila Company.</a:t>
            </a:r>
            <a:endParaRPr lang="en-ID" sz="2800" b="1" dirty="0">
              <a:solidFill>
                <a:schemeClr val="tx1">
                  <a:lumMod val="85000"/>
                  <a:lumOff val="15000"/>
                </a:schemeClr>
              </a:solidFill>
              <a:latin typeface="Poppins" panose="00000500000000000000" pitchFamily="2" charset="0"/>
              <a:cs typeface="Poppins" panose="00000500000000000000" pitchFamily="2" charset="0"/>
            </a:endParaRPr>
          </a:p>
        </p:txBody>
      </p:sp>
      <p:sp>
        <p:nvSpPr>
          <p:cNvPr id="9" name="Rectangle 8">
            <a:extLst>
              <a:ext uri="{FF2B5EF4-FFF2-40B4-BE49-F238E27FC236}">
                <a16:creationId xmlns:a16="http://schemas.microsoft.com/office/drawing/2014/main" id="{917B2F42-03AC-4963-B157-726A166A308D}"/>
              </a:ext>
            </a:extLst>
          </p:cNvPr>
          <p:cNvSpPr/>
          <p:nvPr/>
        </p:nvSpPr>
        <p:spPr>
          <a:xfrm>
            <a:off x="5067873" y="2788600"/>
            <a:ext cx="4600080" cy="1278363"/>
          </a:xfrm>
          <a:prstGeom prst="rect">
            <a:avLst/>
          </a:prstGeom>
        </p:spPr>
        <p:txBody>
          <a:bodyPr wrap="square">
            <a:spAutoFit/>
          </a:bodyPr>
          <a:lstStyle/>
          <a:p>
            <a:pPr algn="just">
              <a:lnSpc>
                <a:spcPct val="150000"/>
              </a:lnSpc>
            </a:pPr>
            <a:r>
              <a:rPr lang="en-US" sz="1050">
                <a:solidFill>
                  <a:schemeClr val="tx1">
                    <a:lumMod val="50000"/>
                    <a:lumOff val="50000"/>
                  </a:schemeClr>
                </a:solidFill>
                <a:latin typeface="Muli" pitchFamily="2" charset="0"/>
                <a:ea typeface="Open Sans" panose="020B0606030504020204" pitchFamily="34" charset="0"/>
                <a:cs typeface="Open Sans" panose="020B0606030504020204" pitchFamily="34" charset="0"/>
              </a:rPr>
              <a:t>At vero eos et accusamus et iusto odio dignissimos ducim blanditiis. ise praesentium voluptatum deleatque corrupti quos dolores et quas et molestias excepturi sint occaecati cupiditate non provident, similique molesti sunt in culpa qui officia deserunt mollitia ise praesentium voluptatum deleatque corrupti quos dolores et quas et.</a:t>
            </a:r>
          </a:p>
        </p:txBody>
      </p:sp>
      <p:sp>
        <p:nvSpPr>
          <p:cNvPr id="21" name="TextBox 20">
            <a:extLst>
              <a:ext uri="{FF2B5EF4-FFF2-40B4-BE49-F238E27FC236}">
                <a16:creationId xmlns:a16="http://schemas.microsoft.com/office/drawing/2014/main" id="{208E052D-6EC9-45D7-8370-1297716CDBB7}"/>
              </a:ext>
            </a:extLst>
          </p:cNvPr>
          <p:cNvSpPr txBox="1"/>
          <p:nvPr/>
        </p:nvSpPr>
        <p:spPr>
          <a:xfrm>
            <a:off x="5067873" y="2003770"/>
            <a:ext cx="1939955" cy="276999"/>
          </a:xfrm>
          <a:prstGeom prst="rect">
            <a:avLst/>
          </a:prstGeom>
          <a:noFill/>
        </p:spPr>
        <p:txBody>
          <a:bodyPr wrap="none" rtlCol="0">
            <a:spAutoFit/>
          </a:bodyPr>
          <a:lstStyle/>
          <a:p>
            <a:r>
              <a:rPr lang="en-US" sz="1200" b="1" spc="200">
                <a:solidFill>
                  <a:srgbClr val="7C7ADF"/>
                </a:solidFill>
                <a:latin typeface="Poppins SemiBold" panose="00000700000000000000" pitchFamily="2" charset="0"/>
                <a:ea typeface="Open Sans" panose="020B0606030504020204" pitchFamily="34" charset="0"/>
                <a:cs typeface="Poppins SemiBold" panose="00000700000000000000" pitchFamily="2" charset="0"/>
              </a:rPr>
              <a:t>Ventila Company</a:t>
            </a:r>
          </a:p>
        </p:txBody>
      </p:sp>
      <p:sp>
        <p:nvSpPr>
          <p:cNvPr id="24" name="TextBox 23">
            <a:extLst>
              <a:ext uri="{FF2B5EF4-FFF2-40B4-BE49-F238E27FC236}">
                <a16:creationId xmlns:a16="http://schemas.microsoft.com/office/drawing/2014/main" id="{C673166F-C231-461D-87A6-BB9DE9BCFBE4}"/>
              </a:ext>
            </a:extLst>
          </p:cNvPr>
          <p:cNvSpPr txBox="1"/>
          <p:nvPr/>
        </p:nvSpPr>
        <p:spPr>
          <a:xfrm>
            <a:off x="6094158" y="4262791"/>
            <a:ext cx="1586887" cy="324862"/>
          </a:xfrm>
          <a:prstGeom prst="hexagon">
            <a:avLst/>
          </a:prstGeom>
          <a:solidFill>
            <a:schemeClr val="bg1">
              <a:lumMod val="95000"/>
            </a:schemeClr>
          </a:solidFill>
        </p:spPr>
        <p:txBody>
          <a:bodyPr wrap="none" rtlCol="0">
            <a:spAutoFit/>
          </a:bodyPr>
          <a:lstStyle/>
          <a:p>
            <a:r>
              <a:rPr lang="en-US" sz="1100" b="1" spc="200">
                <a:solidFill>
                  <a:srgbClr val="7C7ADF"/>
                </a:solidFill>
                <a:latin typeface="Poppins SemiBold" panose="00000700000000000000" pitchFamily="2" charset="0"/>
                <a:ea typeface="Open Sans" panose="020B0606030504020204" pitchFamily="34" charset="0"/>
                <a:cs typeface="Poppins SemiBold" panose="00000700000000000000" pitchFamily="2" charset="0"/>
              </a:rPr>
              <a:t>More Detail</a:t>
            </a:r>
          </a:p>
        </p:txBody>
      </p:sp>
      <p:grpSp>
        <p:nvGrpSpPr>
          <p:cNvPr id="25" name="Group 24">
            <a:extLst>
              <a:ext uri="{FF2B5EF4-FFF2-40B4-BE49-F238E27FC236}">
                <a16:creationId xmlns:a16="http://schemas.microsoft.com/office/drawing/2014/main" id="{6B9C5020-3923-4DCC-BC68-61BC6CA1FA0B}"/>
              </a:ext>
            </a:extLst>
          </p:cNvPr>
          <p:cNvGrpSpPr/>
          <p:nvPr/>
        </p:nvGrpSpPr>
        <p:grpSpPr>
          <a:xfrm rot="4808902">
            <a:off x="10067965" y="753701"/>
            <a:ext cx="918338" cy="1259138"/>
            <a:chOff x="2043597" y="4413279"/>
            <a:chExt cx="1588632" cy="1259138"/>
          </a:xfrm>
          <a:effectLst>
            <a:outerShdw blurRad="228600" dist="431800" dir="2700000" algn="tl" rotWithShape="0">
              <a:prstClr val="black">
                <a:alpha val="17000"/>
              </a:prstClr>
            </a:outerShdw>
          </a:effectLst>
        </p:grpSpPr>
        <p:sp>
          <p:nvSpPr>
            <p:cNvPr id="26" name="Freeform 13">
              <a:extLst>
                <a:ext uri="{FF2B5EF4-FFF2-40B4-BE49-F238E27FC236}">
                  <a16:creationId xmlns:a16="http://schemas.microsoft.com/office/drawing/2014/main" id="{028D4F97-39C5-4996-B685-A799CC0B47A2}"/>
                </a:ext>
              </a:extLst>
            </p:cNvPr>
            <p:cNvSpPr>
              <a:spLocks/>
            </p:cNvSpPr>
            <p:nvPr/>
          </p:nvSpPr>
          <p:spPr bwMode="auto">
            <a:xfrm>
              <a:off x="2043597" y="4413279"/>
              <a:ext cx="1588632" cy="571907"/>
            </a:xfrm>
            <a:custGeom>
              <a:avLst/>
              <a:gdLst>
                <a:gd name="T0" fmla="*/ 675 w 1350"/>
                <a:gd name="T1" fmla="*/ 486 h 486"/>
                <a:gd name="T2" fmla="*/ 0 w 1350"/>
                <a:gd name="T3" fmla="*/ 242 h 486"/>
                <a:gd name="T4" fmla="*/ 675 w 1350"/>
                <a:gd name="T5" fmla="*/ 0 h 486"/>
                <a:gd name="T6" fmla="*/ 1350 w 1350"/>
                <a:gd name="T7" fmla="*/ 242 h 486"/>
                <a:gd name="T8" fmla="*/ 675 w 1350"/>
                <a:gd name="T9" fmla="*/ 486 h 486"/>
              </a:gdLst>
              <a:ahLst/>
              <a:cxnLst>
                <a:cxn ang="0">
                  <a:pos x="T0" y="T1"/>
                </a:cxn>
                <a:cxn ang="0">
                  <a:pos x="T2" y="T3"/>
                </a:cxn>
                <a:cxn ang="0">
                  <a:pos x="T4" y="T5"/>
                </a:cxn>
                <a:cxn ang="0">
                  <a:pos x="T6" y="T7"/>
                </a:cxn>
                <a:cxn ang="0">
                  <a:pos x="T8" y="T9"/>
                </a:cxn>
              </a:cxnLst>
              <a:rect l="0" t="0" r="r" b="b"/>
              <a:pathLst>
                <a:path w="1350" h="486">
                  <a:moveTo>
                    <a:pt x="675" y="486"/>
                  </a:moveTo>
                  <a:lnTo>
                    <a:pt x="0" y="242"/>
                  </a:lnTo>
                  <a:lnTo>
                    <a:pt x="675" y="0"/>
                  </a:lnTo>
                  <a:lnTo>
                    <a:pt x="1350" y="242"/>
                  </a:lnTo>
                  <a:lnTo>
                    <a:pt x="675" y="486"/>
                  </a:lnTo>
                  <a:close/>
                </a:path>
              </a:pathLst>
            </a:custGeom>
            <a:solidFill>
              <a:srgbClr val="32329A"/>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sp>
          <p:nvSpPr>
            <p:cNvPr id="27" name="Freeform 15">
              <a:extLst>
                <a:ext uri="{FF2B5EF4-FFF2-40B4-BE49-F238E27FC236}">
                  <a16:creationId xmlns:a16="http://schemas.microsoft.com/office/drawing/2014/main" id="{74092BCA-ED4C-4C80-A99A-178FF966B6F4}"/>
                </a:ext>
              </a:extLst>
            </p:cNvPr>
            <p:cNvSpPr>
              <a:spLocks/>
            </p:cNvSpPr>
            <p:nvPr/>
          </p:nvSpPr>
          <p:spPr bwMode="auto">
            <a:xfrm>
              <a:off x="2837913" y="4698056"/>
              <a:ext cx="794316" cy="974361"/>
            </a:xfrm>
            <a:custGeom>
              <a:avLst/>
              <a:gdLst>
                <a:gd name="T0" fmla="*/ 0 w 675"/>
                <a:gd name="T1" fmla="*/ 828 h 828"/>
                <a:gd name="T2" fmla="*/ 0 w 675"/>
                <a:gd name="T3" fmla="*/ 244 h 828"/>
                <a:gd name="T4" fmla="*/ 675 w 675"/>
                <a:gd name="T5" fmla="*/ 0 h 828"/>
                <a:gd name="T6" fmla="*/ 0 w 675"/>
                <a:gd name="T7" fmla="*/ 828 h 828"/>
              </a:gdLst>
              <a:ahLst/>
              <a:cxnLst>
                <a:cxn ang="0">
                  <a:pos x="T0" y="T1"/>
                </a:cxn>
                <a:cxn ang="0">
                  <a:pos x="T2" y="T3"/>
                </a:cxn>
                <a:cxn ang="0">
                  <a:pos x="T4" y="T5"/>
                </a:cxn>
                <a:cxn ang="0">
                  <a:pos x="T6" y="T7"/>
                </a:cxn>
              </a:cxnLst>
              <a:rect l="0" t="0" r="r" b="b"/>
              <a:pathLst>
                <a:path w="675" h="828">
                  <a:moveTo>
                    <a:pt x="0" y="828"/>
                  </a:moveTo>
                  <a:lnTo>
                    <a:pt x="0" y="244"/>
                  </a:lnTo>
                  <a:lnTo>
                    <a:pt x="675" y="0"/>
                  </a:lnTo>
                  <a:lnTo>
                    <a:pt x="0" y="828"/>
                  </a:lnTo>
                  <a:close/>
                </a:path>
              </a:pathLst>
            </a:custGeom>
            <a:solidFill>
              <a:srgbClr val="7C7ADF"/>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sp>
          <p:nvSpPr>
            <p:cNvPr id="28" name="Freeform 16">
              <a:extLst>
                <a:ext uri="{FF2B5EF4-FFF2-40B4-BE49-F238E27FC236}">
                  <a16:creationId xmlns:a16="http://schemas.microsoft.com/office/drawing/2014/main" id="{4498917D-7117-433D-90F4-3D82E1FBE07C}"/>
                </a:ext>
              </a:extLst>
            </p:cNvPr>
            <p:cNvSpPr>
              <a:spLocks/>
            </p:cNvSpPr>
            <p:nvPr/>
          </p:nvSpPr>
          <p:spPr bwMode="auto">
            <a:xfrm>
              <a:off x="2043597" y="4698056"/>
              <a:ext cx="794316" cy="974361"/>
            </a:xfrm>
            <a:custGeom>
              <a:avLst/>
              <a:gdLst>
                <a:gd name="T0" fmla="*/ 675 w 675"/>
                <a:gd name="T1" fmla="*/ 828 h 828"/>
                <a:gd name="T2" fmla="*/ 675 w 675"/>
                <a:gd name="T3" fmla="*/ 244 h 828"/>
                <a:gd name="T4" fmla="*/ 0 w 675"/>
                <a:gd name="T5" fmla="*/ 0 h 828"/>
                <a:gd name="T6" fmla="*/ 675 w 675"/>
                <a:gd name="T7" fmla="*/ 828 h 828"/>
              </a:gdLst>
              <a:ahLst/>
              <a:cxnLst>
                <a:cxn ang="0">
                  <a:pos x="T0" y="T1"/>
                </a:cxn>
                <a:cxn ang="0">
                  <a:pos x="T2" y="T3"/>
                </a:cxn>
                <a:cxn ang="0">
                  <a:pos x="T4" y="T5"/>
                </a:cxn>
                <a:cxn ang="0">
                  <a:pos x="T6" y="T7"/>
                </a:cxn>
              </a:cxnLst>
              <a:rect l="0" t="0" r="r" b="b"/>
              <a:pathLst>
                <a:path w="675" h="828">
                  <a:moveTo>
                    <a:pt x="675" y="828"/>
                  </a:moveTo>
                  <a:lnTo>
                    <a:pt x="675" y="244"/>
                  </a:lnTo>
                  <a:lnTo>
                    <a:pt x="0" y="0"/>
                  </a:lnTo>
                  <a:lnTo>
                    <a:pt x="675" y="828"/>
                  </a:lnTo>
                  <a:close/>
                </a:path>
              </a:pathLst>
            </a:custGeom>
            <a:solidFill>
              <a:srgbClr val="4F4EC6"/>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grpSp>
      <p:grpSp>
        <p:nvGrpSpPr>
          <p:cNvPr id="29" name="Group 28">
            <a:extLst>
              <a:ext uri="{FF2B5EF4-FFF2-40B4-BE49-F238E27FC236}">
                <a16:creationId xmlns:a16="http://schemas.microsoft.com/office/drawing/2014/main" id="{C897ADCE-E37D-4CC1-9B7C-EAB4DE8451E3}"/>
              </a:ext>
            </a:extLst>
          </p:cNvPr>
          <p:cNvGrpSpPr/>
          <p:nvPr/>
        </p:nvGrpSpPr>
        <p:grpSpPr>
          <a:xfrm rot="17131322">
            <a:off x="4699328" y="5368829"/>
            <a:ext cx="463612" cy="635661"/>
            <a:chOff x="2043597" y="4413279"/>
            <a:chExt cx="1588632" cy="1259138"/>
          </a:xfrm>
          <a:effectLst>
            <a:outerShdw blurRad="228600" dist="431800" dir="2700000" algn="tl" rotWithShape="0">
              <a:prstClr val="black">
                <a:alpha val="17000"/>
              </a:prstClr>
            </a:outerShdw>
          </a:effectLst>
        </p:grpSpPr>
        <p:sp>
          <p:nvSpPr>
            <p:cNvPr id="30" name="Freeform 13">
              <a:extLst>
                <a:ext uri="{FF2B5EF4-FFF2-40B4-BE49-F238E27FC236}">
                  <a16:creationId xmlns:a16="http://schemas.microsoft.com/office/drawing/2014/main" id="{73A6F50A-A8CD-462C-87D0-849DD3B29EB6}"/>
                </a:ext>
              </a:extLst>
            </p:cNvPr>
            <p:cNvSpPr>
              <a:spLocks/>
            </p:cNvSpPr>
            <p:nvPr/>
          </p:nvSpPr>
          <p:spPr bwMode="auto">
            <a:xfrm>
              <a:off x="2043597" y="4413279"/>
              <a:ext cx="1588632" cy="571907"/>
            </a:xfrm>
            <a:custGeom>
              <a:avLst/>
              <a:gdLst>
                <a:gd name="T0" fmla="*/ 675 w 1350"/>
                <a:gd name="T1" fmla="*/ 486 h 486"/>
                <a:gd name="T2" fmla="*/ 0 w 1350"/>
                <a:gd name="T3" fmla="*/ 242 h 486"/>
                <a:gd name="T4" fmla="*/ 675 w 1350"/>
                <a:gd name="T5" fmla="*/ 0 h 486"/>
                <a:gd name="T6" fmla="*/ 1350 w 1350"/>
                <a:gd name="T7" fmla="*/ 242 h 486"/>
                <a:gd name="T8" fmla="*/ 675 w 1350"/>
                <a:gd name="T9" fmla="*/ 486 h 486"/>
              </a:gdLst>
              <a:ahLst/>
              <a:cxnLst>
                <a:cxn ang="0">
                  <a:pos x="T0" y="T1"/>
                </a:cxn>
                <a:cxn ang="0">
                  <a:pos x="T2" y="T3"/>
                </a:cxn>
                <a:cxn ang="0">
                  <a:pos x="T4" y="T5"/>
                </a:cxn>
                <a:cxn ang="0">
                  <a:pos x="T6" y="T7"/>
                </a:cxn>
                <a:cxn ang="0">
                  <a:pos x="T8" y="T9"/>
                </a:cxn>
              </a:cxnLst>
              <a:rect l="0" t="0" r="r" b="b"/>
              <a:pathLst>
                <a:path w="1350" h="486">
                  <a:moveTo>
                    <a:pt x="675" y="486"/>
                  </a:moveTo>
                  <a:lnTo>
                    <a:pt x="0" y="242"/>
                  </a:lnTo>
                  <a:lnTo>
                    <a:pt x="675" y="0"/>
                  </a:lnTo>
                  <a:lnTo>
                    <a:pt x="1350" y="242"/>
                  </a:lnTo>
                  <a:lnTo>
                    <a:pt x="675" y="486"/>
                  </a:lnTo>
                  <a:close/>
                </a:path>
              </a:pathLst>
            </a:custGeom>
            <a:solidFill>
              <a:srgbClr val="7A06AE"/>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sp>
          <p:nvSpPr>
            <p:cNvPr id="31" name="Freeform 15">
              <a:extLst>
                <a:ext uri="{FF2B5EF4-FFF2-40B4-BE49-F238E27FC236}">
                  <a16:creationId xmlns:a16="http://schemas.microsoft.com/office/drawing/2014/main" id="{9180FCED-7EA2-4090-B36D-D7DDDE2A1BBA}"/>
                </a:ext>
              </a:extLst>
            </p:cNvPr>
            <p:cNvSpPr>
              <a:spLocks/>
            </p:cNvSpPr>
            <p:nvPr/>
          </p:nvSpPr>
          <p:spPr bwMode="auto">
            <a:xfrm>
              <a:off x="2837913" y="4698056"/>
              <a:ext cx="794316" cy="974361"/>
            </a:xfrm>
            <a:custGeom>
              <a:avLst/>
              <a:gdLst>
                <a:gd name="T0" fmla="*/ 0 w 675"/>
                <a:gd name="T1" fmla="*/ 828 h 828"/>
                <a:gd name="T2" fmla="*/ 0 w 675"/>
                <a:gd name="T3" fmla="*/ 244 h 828"/>
                <a:gd name="T4" fmla="*/ 675 w 675"/>
                <a:gd name="T5" fmla="*/ 0 h 828"/>
                <a:gd name="T6" fmla="*/ 0 w 675"/>
                <a:gd name="T7" fmla="*/ 828 h 828"/>
              </a:gdLst>
              <a:ahLst/>
              <a:cxnLst>
                <a:cxn ang="0">
                  <a:pos x="T0" y="T1"/>
                </a:cxn>
                <a:cxn ang="0">
                  <a:pos x="T2" y="T3"/>
                </a:cxn>
                <a:cxn ang="0">
                  <a:pos x="T4" y="T5"/>
                </a:cxn>
                <a:cxn ang="0">
                  <a:pos x="T6" y="T7"/>
                </a:cxn>
              </a:cxnLst>
              <a:rect l="0" t="0" r="r" b="b"/>
              <a:pathLst>
                <a:path w="675" h="828">
                  <a:moveTo>
                    <a:pt x="0" y="828"/>
                  </a:moveTo>
                  <a:lnTo>
                    <a:pt x="0" y="244"/>
                  </a:lnTo>
                  <a:lnTo>
                    <a:pt x="675" y="0"/>
                  </a:lnTo>
                  <a:lnTo>
                    <a:pt x="0" y="828"/>
                  </a:lnTo>
                  <a:close/>
                </a:path>
              </a:pathLst>
            </a:custGeom>
            <a:solidFill>
              <a:srgbClr val="C144FA"/>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sp>
          <p:nvSpPr>
            <p:cNvPr id="32" name="Freeform 16">
              <a:extLst>
                <a:ext uri="{FF2B5EF4-FFF2-40B4-BE49-F238E27FC236}">
                  <a16:creationId xmlns:a16="http://schemas.microsoft.com/office/drawing/2014/main" id="{580C926C-9166-4633-850C-8EB582523E41}"/>
                </a:ext>
              </a:extLst>
            </p:cNvPr>
            <p:cNvSpPr>
              <a:spLocks/>
            </p:cNvSpPr>
            <p:nvPr/>
          </p:nvSpPr>
          <p:spPr bwMode="auto">
            <a:xfrm>
              <a:off x="2043597" y="4698056"/>
              <a:ext cx="794316" cy="974361"/>
            </a:xfrm>
            <a:custGeom>
              <a:avLst/>
              <a:gdLst>
                <a:gd name="T0" fmla="*/ 675 w 675"/>
                <a:gd name="T1" fmla="*/ 828 h 828"/>
                <a:gd name="T2" fmla="*/ 675 w 675"/>
                <a:gd name="T3" fmla="*/ 244 h 828"/>
                <a:gd name="T4" fmla="*/ 0 w 675"/>
                <a:gd name="T5" fmla="*/ 0 h 828"/>
                <a:gd name="T6" fmla="*/ 675 w 675"/>
                <a:gd name="T7" fmla="*/ 828 h 828"/>
              </a:gdLst>
              <a:ahLst/>
              <a:cxnLst>
                <a:cxn ang="0">
                  <a:pos x="T0" y="T1"/>
                </a:cxn>
                <a:cxn ang="0">
                  <a:pos x="T2" y="T3"/>
                </a:cxn>
                <a:cxn ang="0">
                  <a:pos x="T4" y="T5"/>
                </a:cxn>
                <a:cxn ang="0">
                  <a:pos x="T6" y="T7"/>
                </a:cxn>
              </a:cxnLst>
              <a:rect l="0" t="0" r="r" b="b"/>
              <a:pathLst>
                <a:path w="675" h="828">
                  <a:moveTo>
                    <a:pt x="675" y="828"/>
                  </a:moveTo>
                  <a:lnTo>
                    <a:pt x="675" y="244"/>
                  </a:lnTo>
                  <a:lnTo>
                    <a:pt x="0" y="0"/>
                  </a:lnTo>
                  <a:lnTo>
                    <a:pt x="675" y="828"/>
                  </a:lnTo>
                  <a:close/>
                </a:path>
              </a:pathLst>
            </a:custGeom>
            <a:solidFill>
              <a:srgbClr val="AF12F7"/>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grpSp>
      <p:sp>
        <p:nvSpPr>
          <p:cNvPr id="34" name="TextBox 33">
            <a:extLst>
              <a:ext uri="{FF2B5EF4-FFF2-40B4-BE49-F238E27FC236}">
                <a16:creationId xmlns:a16="http://schemas.microsoft.com/office/drawing/2014/main" id="{31200140-5E44-45E5-BB28-9C36F139937D}"/>
              </a:ext>
            </a:extLst>
          </p:cNvPr>
          <p:cNvSpPr txBox="1"/>
          <p:nvPr/>
        </p:nvSpPr>
        <p:spPr>
          <a:xfrm>
            <a:off x="9057985" y="6034846"/>
            <a:ext cx="2894796" cy="620170"/>
          </a:xfrm>
          <a:prstGeom prst="rect">
            <a:avLst/>
          </a:prstGeom>
          <a:noFill/>
        </p:spPr>
        <p:txBody>
          <a:bodyPr wrap="square" rtlCol="0">
            <a:spAutoFit/>
          </a:bodyPr>
          <a:lstStyle/>
          <a:p>
            <a:pPr>
              <a:lnSpc>
                <a:spcPct val="150000"/>
              </a:lnSpc>
            </a:pPr>
            <a:r>
              <a:rPr lang="en-US" sz="1200" spc="200">
                <a:solidFill>
                  <a:schemeClr val="bg1">
                    <a:lumMod val="65000"/>
                  </a:schemeClr>
                </a:solidFill>
                <a:latin typeface="Poppins SemiBold" panose="00000700000000000000" pitchFamily="2" charset="0"/>
                <a:ea typeface="Open Sans" panose="020B0606030504020204" pitchFamily="34" charset="0"/>
                <a:cs typeface="Poppins SemiBold" panose="00000700000000000000" pitchFamily="2" charset="0"/>
              </a:rPr>
              <a:t>What would you do for your company?</a:t>
            </a:r>
          </a:p>
        </p:txBody>
      </p:sp>
      <p:cxnSp>
        <p:nvCxnSpPr>
          <p:cNvPr id="36" name="Straight Arrow Connector 35">
            <a:extLst>
              <a:ext uri="{FF2B5EF4-FFF2-40B4-BE49-F238E27FC236}">
                <a16:creationId xmlns:a16="http://schemas.microsoft.com/office/drawing/2014/main" id="{CF7F40CF-594E-4F15-90F7-9BB0B421008F}"/>
              </a:ext>
            </a:extLst>
          </p:cNvPr>
          <p:cNvCxnSpPr>
            <a:cxnSpLocks/>
          </p:cNvCxnSpPr>
          <p:nvPr/>
        </p:nvCxnSpPr>
        <p:spPr>
          <a:xfrm>
            <a:off x="10990480" y="5918173"/>
            <a:ext cx="411113" cy="0"/>
          </a:xfrm>
          <a:prstGeom prst="straightConnector1">
            <a:avLst/>
          </a:prstGeom>
          <a:ln w="28575">
            <a:solidFill>
              <a:srgbClr val="AFAEEC"/>
            </a:solidFill>
            <a:tailEnd type="triangle"/>
          </a:ln>
        </p:spPr>
        <p:style>
          <a:lnRef idx="1">
            <a:schemeClr val="accent1"/>
          </a:lnRef>
          <a:fillRef idx="0">
            <a:schemeClr val="accent1"/>
          </a:fillRef>
          <a:effectRef idx="0">
            <a:schemeClr val="accent1"/>
          </a:effectRef>
          <a:fontRef idx="minor">
            <a:schemeClr val="tx1"/>
          </a:fontRef>
        </p:style>
      </p:cxnSp>
      <p:sp>
        <p:nvSpPr>
          <p:cNvPr id="37" name="TextBox 36">
            <a:extLst>
              <a:ext uri="{FF2B5EF4-FFF2-40B4-BE49-F238E27FC236}">
                <a16:creationId xmlns:a16="http://schemas.microsoft.com/office/drawing/2014/main" id="{C13678A7-9B5B-43F6-BEFF-F5715ED140E4}"/>
              </a:ext>
            </a:extLst>
          </p:cNvPr>
          <p:cNvSpPr txBox="1"/>
          <p:nvPr/>
        </p:nvSpPr>
        <p:spPr>
          <a:xfrm>
            <a:off x="8122944" y="4262791"/>
            <a:ext cx="1420706" cy="327392"/>
          </a:xfrm>
          <a:prstGeom prst="hexagon">
            <a:avLst/>
          </a:prstGeom>
          <a:noFill/>
          <a:ln>
            <a:solidFill>
              <a:schemeClr val="bg1">
                <a:lumMod val="65000"/>
              </a:schemeClr>
            </a:solidFill>
          </a:ln>
        </p:spPr>
        <p:txBody>
          <a:bodyPr wrap="none" rtlCol="0">
            <a:spAutoFit/>
          </a:bodyPr>
          <a:lstStyle/>
          <a:p>
            <a:r>
              <a:rPr lang="en-US" sz="1100" b="1" spc="200">
                <a:solidFill>
                  <a:schemeClr val="tx1">
                    <a:lumMod val="50000"/>
                    <a:lumOff val="50000"/>
                  </a:schemeClr>
                </a:solidFill>
                <a:latin typeface="Poppins SemiBold" panose="00000700000000000000" pitchFamily="2" charset="0"/>
                <a:ea typeface="Open Sans" panose="020B0606030504020204" pitchFamily="34" charset="0"/>
                <a:cs typeface="Poppins SemiBold" panose="00000700000000000000" pitchFamily="2" charset="0"/>
              </a:rPr>
              <a:t>Next Page</a:t>
            </a:r>
          </a:p>
        </p:txBody>
      </p:sp>
      <p:sp>
        <p:nvSpPr>
          <p:cNvPr id="3" name="Picture Placeholder 2">
            <a:extLst>
              <a:ext uri="{FF2B5EF4-FFF2-40B4-BE49-F238E27FC236}">
                <a16:creationId xmlns:a16="http://schemas.microsoft.com/office/drawing/2014/main" id="{79D4A423-E973-49AB-A759-2DE293E7D584}"/>
              </a:ext>
            </a:extLst>
          </p:cNvPr>
          <p:cNvSpPr>
            <a:spLocks noGrp="1"/>
          </p:cNvSpPr>
          <p:nvPr>
            <p:ph type="pic" sz="quarter" idx="11"/>
          </p:nvPr>
        </p:nvSpPr>
        <p:spPr/>
      </p:sp>
    </p:spTree>
    <p:extLst>
      <p:ext uri="{BB962C8B-B14F-4D97-AF65-F5344CB8AC3E}">
        <p14:creationId xmlns:p14="http://schemas.microsoft.com/office/powerpoint/2010/main" val="163045552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a:extLst>
              <a:ext uri="{FF2B5EF4-FFF2-40B4-BE49-F238E27FC236}">
                <a16:creationId xmlns:a16="http://schemas.microsoft.com/office/drawing/2014/main" id="{FEBA7408-6E25-4C4C-9A8B-B596F9A1BEE3}"/>
              </a:ext>
            </a:extLst>
          </p:cNvPr>
          <p:cNvSpPr txBox="1"/>
          <p:nvPr/>
        </p:nvSpPr>
        <p:spPr>
          <a:xfrm>
            <a:off x="6700158" y="2506345"/>
            <a:ext cx="4441430" cy="2246769"/>
          </a:xfrm>
          <a:prstGeom prst="rect">
            <a:avLst/>
          </a:prstGeom>
          <a:noFill/>
        </p:spPr>
        <p:txBody>
          <a:bodyPr wrap="square" rtlCol="0">
            <a:spAutoFit/>
          </a:bodyPr>
          <a:lstStyle/>
          <a:p>
            <a:r>
              <a:rPr lang="en-US" sz="2800" b="1">
                <a:solidFill>
                  <a:schemeClr val="bg1"/>
                </a:solidFill>
                <a:latin typeface="Poppins" panose="00000500000000000000" pitchFamily="2" charset="0"/>
                <a:cs typeface="Poppins" panose="00000500000000000000" pitchFamily="2" charset="0"/>
              </a:rPr>
              <a:t>“There are no secrets to success, it is the result of preparation hard work &amp; learning from failure”</a:t>
            </a:r>
            <a:endParaRPr lang="en-ID" sz="2800" b="1" dirty="0">
              <a:solidFill>
                <a:schemeClr val="bg1"/>
              </a:solidFill>
              <a:latin typeface="Poppins" panose="00000500000000000000" pitchFamily="2" charset="0"/>
              <a:cs typeface="Poppins" panose="00000500000000000000" pitchFamily="2" charset="0"/>
            </a:endParaRPr>
          </a:p>
        </p:txBody>
      </p:sp>
      <p:grpSp>
        <p:nvGrpSpPr>
          <p:cNvPr id="11" name="Group 10">
            <a:extLst>
              <a:ext uri="{FF2B5EF4-FFF2-40B4-BE49-F238E27FC236}">
                <a16:creationId xmlns:a16="http://schemas.microsoft.com/office/drawing/2014/main" id="{7D10B0B2-0EC9-43B2-BA8F-2A800BC6CD98}"/>
              </a:ext>
            </a:extLst>
          </p:cNvPr>
          <p:cNvGrpSpPr/>
          <p:nvPr/>
        </p:nvGrpSpPr>
        <p:grpSpPr>
          <a:xfrm rot="3007310">
            <a:off x="9931083" y="4655344"/>
            <a:ext cx="1007676" cy="1381628"/>
            <a:chOff x="2043597" y="4413279"/>
            <a:chExt cx="1588632" cy="1259138"/>
          </a:xfrm>
          <a:effectLst>
            <a:outerShdw blurRad="228600" dist="431800" dir="2700000" algn="tl" rotWithShape="0">
              <a:prstClr val="black">
                <a:alpha val="17000"/>
              </a:prstClr>
            </a:outerShdw>
          </a:effectLst>
        </p:grpSpPr>
        <p:sp>
          <p:nvSpPr>
            <p:cNvPr id="12" name="Freeform 13">
              <a:extLst>
                <a:ext uri="{FF2B5EF4-FFF2-40B4-BE49-F238E27FC236}">
                  <a16:creationId xmlns:a16="http://schemas.microsoft.com/office/drawing/2014/main" id="{54A2BBE3-7FB2-48FC-BEAE-BA97458E9B83}"/>
                </a:ext>
              </a:extLst>
            </p:cNvPr>
            <p:cNvSpPr>
              <a:spLocks/>
            </p:cNvSpPr>
            <p:nvPr/>
          </p:nvSpPr>
          <p:spPr bwMode="auto">
            <a:xfrm>
              <a:off x="2043597" y="4413279"/>
              <a:ext cx="1588632" cy="571907"/>
            </a:xfrm>
            <a:custGeom>
              <a:avLst/>
              <a:gdLst>
                <a:gd name="T0" fmla="*/ 675 w 1350"/>
                <a:gd name="T1" fmla="*/ 486 h 486"/>
                <a:gd name="T2" fmla="*/ 0 w 1350"/>
                <a:gd name="T3" fmla="*/ 242 h 486"/>
                <a:gd name="T4" fmla="*/ 675 w 1350"/>
                <a:gd name="T5" fmla="*/ 0 h 486"/>
                <a:gd name="T6" fmla="*/ 1350 w 1350"/>
                <a:gd name="T7" fmla="*/ 242 h 486"/>
                <a:gd name="T8" fmla="*/ 675 w 1350"/>
                <a:gd name="T9" fmla="*/ 486 h 486"/>
              </a:gdLst>
              <a:ahLst/>
              <a:cxnLst>
                <a:cxn ang="0">
                  <a:pos x="T0" y="T1"/>
                </a:cxn>
                <a:cxn ang="0">
                  <a:pos x="T2" y="T3"/>
                </a:cxn>
                <a:cxn ang="0">
                  <a:pos x="T4" y="T5"/>
                </a:cxn>
                <a:cxn ang="0">
                  <a:pos x="T6" y="T7"/>
                </a:cxn>
                <a:cxn ang="0">
                  <a:pos x="T8" y="T9"/>
                </a:cxn>
              </a:cxnLst>
              <a:rect l="0" t="0" r="r" b="b"/>
              <a:pathLst>
                <a:path w="1350" h="486">
                  <a:moveTo>
                    <a:pt x="675" y="486"/>
                  </a:moveTo>
                  <a:lnTo>
                    <a:pt x="0" y="242"/>
                  </a:lnTo>
                  <a:lnTo>
                    <a:pt x="675" y="0"/>
                  </a:lnTo>
                  <a:lnTo>
                    <a:pt x="1350" y="242"/>
                  </a:lnTo>
                  <a:lnTo>
                    <a:pt x="675" y="486"/>
                  </a:lnTo>
                  <a:close/>
                </a:path>
              </a:pathLst>
            </a:custGeom>
            <a:solidFill>
              <a:srgbClr val="7A06AE"/>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sp>
          <p:nvSpPr>
            <p:cNvPr id="13" name="Freeform 15">
              <a:extLst>
                <a:ext uri="{FF2B5EF4-FFF2-40B4-BE49-F238E27FC236}">
                  <a16:creationId xmlns:a16="http://schemas.microsoft.com/office/drawing/2014/main" id="{2B9C8430-3C14-49EF-B538-7F7EBEF59A13}"/>
                </a:ext>
              </a:extLst>
            </p:cNvPr>
            <p:cNvSpPr>
              <a:spLocks/>
            </p:cNvSpPr>
            <p:nvPr/>
          </p:nvSpPr>
          <p:spPr bwMode="auto">
            <a:xfrm>
              <a:off x="2837913" y="4698056"/>
              <a:ext cx="794316" cy="974361"/>
            </a:xfrm>
            <a:custGeom>
              <a:avLst/>
              <a:gdLst>
                <a:gd name="T0" fmla="*/ 0 w 675"/>
                <a:gd name="T1" fmla="*/ 828 h 828"/>
                <a:gd name="T2" fmla="*/ 0 w 675"/>
                <a:gd name="T3" fmla="*/ 244 h 828"/>
                <a:gd name="T4" fmla="*/ 675 w 675"/>
                <a:gd name="T5" fmla="*/ 0 h 828"/>
                <a:gd name="T6" fmla="*/ 0 w 675"/>
                <a:gd name="T7" fmla="*/ 828 h 828"/>
              </a:gdLst>
              <a:ahLst/>
              <a:cxnLst>
                <a:cxn ang="0">
                  <a:pos x="T0" y="T1"/>
                </a:cxn>
                <a:cxn ang="0">
                  <a:pos x="T2" y="T3"/>
                </a:cxn>
                <a:cxn ang="0">
                  <a:pos x="T4" y="T5"/>
                </a:cxn>
                <a:cxn ang="0">
                  <a:pos x="T6" y="T7"/>
                </a:cxn>
              </a:cxnLst>
              <a:rect l="0" t="0" r="r" b="b"/>
              <a:pathLst>
                <a:path w="675" h="828">
                  <a:moveTo>
                    <a:pt x="0" y="828"/>
                  </a:moveTo>
                  <a:lnTo>
                    <a:pt x="0" y="244"/>
                  </a:lnTo>
                  <a:lnTo>
                    <a:pt x="675" y="0"/>
                  </a:lnTo>
                  <a:lnTo>
                    <a:pt x="0" y="828"/>
                  </a:lnTo>
                  <a:close/>
                </a:path>
              </a:pathLst>
            </a:custGeom>
            <a:solidFill>
              <a:srgbClr val="C144FA"/>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sp>
          <p:nvSpPr>
            <p:cNvPr id="14" name="Freeform 16">
              <a:extLst>
                <a:ext uri="{FF2B5EF4-FFF2-40B4-BE49-F238E27FC236}">
                  <a16:creationId xmlns:a16="http://schemas.microsoft.com/office/drawing/2014/main" id="{A007A3A1-0C73-4181-93ED-18AFA1A8FBED}"/>
                </a:ext>
              </a:extLst>
            </p:cNvPr>
            <p:cNvSpPr>
              <a:spLocks/>
            </p:cNvSpPr>
            <p:nvPr/>
          </p:nvSpPr>
          <p:spPr bwMode="auto">
            <a:xfrm>
              <a:off x="2043597" y="4698056"/>
              <a:ext cx="794316" cy="974361"/>
            </a:xfrm>
            <a:custGeom>
              <a:avLst/>
              <a:gdLst>
                <a:gd name="T0" fmla="*/ 675 w 675"/>
                <a:gd name="T1" fmla="*/ 828 h 828"/>
                <a:gd name="T2" fmla="*/ 675 w 675"/>
                <a:gd name="T3" fmla="*/ 244 h 828"/>
                <a:gd name="T4" fmla="*/ 0 w 675"/>
                <a:gd name="T5" fmla="*/ 0 h 828"/>
                <a:gd name="T6" fmla="*/ 675 w 675"/>
                <a:gd name="T7" fmla="*/ 828 h 828"/>
              </a:gdLst>
              <a:ahLst/>
              <a:cxnLst>
                <a:cxn ang="0">
                  <a:pos x="T0" y="T1"/>
                </a:cxn>
                <a:cxn ang="0">
                  <a:pos x="T2" y="T3"/>
                </a:cxn>
                <a:cxn ang="0">
                  <a:pos x="T4" y="T5"/>
                </a:cxn>
                <a:cxn ang="0">
                  <a:pos x="T6" y="T7"/>
                </a:cxn>
              </a:cxnLst>
              <a:rect l="0" t="0" r="r" b="b"/>
              <a:pathLst>
                <a:path w="675" h="828">
                  <a:moveTo>
                    <a:pt x="675" y="828"/>
                  </a:moveTo>
                  <a:lnTo>
                    <a:pt x="675" y="244"/>
                  </a:lnTo>
                  <a:lnTo>
                    <a:pt x="0" y="0"/>
                  </a:lnTo>
                  <a:lnTo>
                    <a:pt x="675" y="828"/>
                  </a:lnTo>
                  <a:close/>
                </a:path>
              </a:pathLst>
            </a:custGeom>
            <a:solidFill>
              <a:srgbClr val="AF12F7"/>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grpSp>
      <p:grpSp>
        <p:nvGrpSpPr>
          <p:cNvPr id="15" name="Group 14">
            <a:extLst>
              <a:ext uri="{FF2B5EF4-FFF2-40B4-BE49-F238E27FC236}">
                <a16:creationId xmlns:a16="http://schemas.microsoft.com/office/drawing/2014/main" id="{41FF5556-8CD2-46D6-8C64-0FF91713C83E}"/>
              </a:ext>
            </a:extLst>
          </p:cNvPr>
          <p:cNvGrpSpPr/>
          <p:nvPr/>
        </p:nvGrpSpPr>
        <p:grpSpPr>
          <a:xfrm rot="17522594" flipH="1">
            <a:off x="1238502" y="5389984"/>
            <a:ext cx="582152" cy="798192"/>
            <a:chOff x="2043597" y="4413279"/>
            <a:chExt cx="1588632" cy="1259138"/>
          </a:xfrm>
          <a:effectLst>
            <a:outerShdw blurRad="228600" dist="431800" dir="2700000" algn="tl" rotWithShape="0">
              <a:prstClr val="black">
                <a:alpha val="17000"/>
              </a:prstClr>
            </a:outerShdw>
          </a:effectLst>
        </p:grpSpPr>
        <p:sp>
          <p:nvSpPr>
            <p:cNvPr id="16" name="Freeform 13">
              <a:extLst>
                <a:ext uri="{FF2B5EF4-FFF2-40B4-BE49-F238E27FC236}">
                  <a16:creationId xmlns:a16="http://schemas.microsoft.com/office/drawing/2014/main" id="{87ECD396-F4EA-44FA-A2CA-DC5CFA012492}"/>
                </a:ext>
              </a:extLst>
            </p:cNvPr>
            <p:cNvSpPr>
              <a:spLocks/>
            </p:cNvSpPr>
            <p:nvPr/>
          </p:nvSpPr>
          <p:spPr bwMode="auto">
            <a:xfrm>
              <a:off x="2043597" y="4413279"/>
              <a:ext cx="1588632" cy="571907"/>
            </a:xfrm>
            <a:custGeom>
              <a:avLst/>
              <a:gdLst>
                <a:gd name="T0" fmla="*/ 675 w 1350"/>
                <a:gd name="T1" fmla="*/ 486 h 486"/>
                <a:gd name="T2" fmla="*/ 0 w 1350"/>
                <a:gd name="T3" fmla="*/ 242 h 486"/>
                <a:gd name="T4" fmla="*/ 675 w 1350"/>
                <a:gd name="T5" fmla="*/ 0 h 486"/>
                <a:gd name="T6" fmla="*/ 1350 w 1350"/>
                <a:gd name="T7" fmla="*/ 242 h 486"/>
                <a:gd name="T8" fmla="*/ 675 w 1350"/>
                <a:gd name="T9" fmla="*/ 486 h 486"/>
              </a:gdLst>
              <a:ahLst/>
              <a:cxnLst>
                <a:cxn ang="0">
                  <a:pos x="T0" y="T1"/>
                </a:cxn>
                <a:cxn ang="0">
                  <a:pos x="T2" y="T3"/>
                </a:cxn>
                <a:cxn ang="0">
                  <a:pos x="T4" y="T5"/>
                </a:cxn>
                <a:cxn ang="0">
                  <a:pos x="T6" y="T7"/>
                </a:cxn>
                <a:cxn ang="0">
                  <a:pos x="T8" y="T9"/>
                </a:cxn>
              </a:cxnLst>
              <a:rect l="0" t="0" r="r" b="b"/>
              <a:pathLst>
                <a:path w="1350" h="486">
                  <a:moveTo>
                    <a:pt x="675" y="486"/>
                  </a:moveTo>
                  <a:lnTo>
                    <a:pt x="0" y="242"/>
                  </a:lnTo>
                  <a:lnTo>
                    <a:pt x="675" y="0"/>
                  </a:lnTo>
                  <a:lnTo>
                    <a:pt x="1350" y="242"/>
                  </a:lnTo>
                  <a:lnTo>
                    <a:pt x="675" y="486"/>
                  </a:lnTo>
                  <a:close/>
                </a:path>
              </a:pathLst>
            </a:custGeom>
            <a:solidFill>
              <a:srgbClr val="32329A"/>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sp>
          <p:nvSpPr>
            <p:cNvPr id="17" name="Freeform 15">
              <a:extLst>
                <a:ext uri="{FF2B5EF4-FFF2-40B4-BE49-F238E27FC236}">
                  <a16:creationId xmlns:a16="http://schemas.microsoft.com/office/drawing/2014/main" id="{D46C8FDF-96B9-47CB-A3B9-BF534A951510}"/>
                </a:ext>
              </a:extLst>
            </p:cNvPr>
            <p:cNvSpPr>
              <a:spLocks/>
            </p:cNvSpPr>
            <p:nvPr/>
          </p:nvSpPr>
          <p:spPr bwMode="auto">
            <a:xfrm>
              <a:off x="2837913" y="4698056"/>
              <a:ext cx="794316" cy="974361"/>
            </a:xfrm>
            <a:custGeom>
              <a:avLst/>
              <a:gdLst>
                <a:gd name="T0" fmla="*/ 0 w 675"/>
                <a:gd name="T1" fmla="*/ 828 h 828"/>
                <a:gd name="T2" fmla="*/ 0 w 675"/>
                <a:gd name="T3" fmla="*/ 244 h 828"/>
                <a:gd name="T4" fmla="*/ 675 w 675"/>
                <a:gd name="T5" fmla="*/ 0 h 828"/>
                <a:gd name="T6" fmla="*/ 0 w 675"/>
                <a:gd name="T7" fmla="*/ 828 h 828"/>
              </a:gdLst>
              <a:ahLst/>
              <a:cxnLst>
                <a:cxn ang="0">
                  <a:pos x="T0" y="T1"/>
                </a:cxn>
                <a:cxn ang="0">
                  <a:pos x="T2" y="T3"/>
                </a:cxn>
                <a:cxn ang="0">
                  <a:pos x="T4" y="T5"/>
                </a:cxn>
                <a:cxn ang="0">
                  <a:pos x="T6" y="T7"/>
                </a:cxn>
              </a:cxnLst>
              <a:rect l="0" t="0" r="r" b="b"/>
              <a:pathLst>
                <a:path w="675" h="828">
                  <a:moveTo>
                    <a:pt x="0" y="828"/>
                  </a:moveTo>
                  <a:lnTo>
                    <a:pt x="0" y="244"/>
                  </a:lnTo>
                  <a:lnTo>
                    <a:pt x="675" y="0"/>
                  </a:lnTo>
                  <a:lnTo>
                    <a:pt x="0" y="828"/>
                  </a:lnTo>
                  <a:close/>
                </a:path>
              </a:pathLst>
            </a:custGeom>
            <a:solidFill>
              <a:srgbClr val="7C7ADF"/>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sp>
          <p:nvSpPr>
            <p:cNvPr id="18" name="Freeform 16">
              <a:extLst>
                <a:ext uri="{FF2B5EF4-FFF2-40B4-BE49-F238E27FC236}">
                  <a16:creationId xmlns:a16="http://schemas.microsoft.com/office/drawing/2014/main" id="{4B856A30-CD1C-4E72-AC1A-F0088CA6A456}"/>
                </a:ext>
              </a:extLst>
            </p:cNvPr>
            <p:cNvSpPr>
              <a:spLocks/>
            </p:cNvSpPr>
            <p:nvPr/>
          </p:nvSpPr>
          <p:spPr bwMode="auto">
            <a:xfrm>
              <a:off x="2043597" y="4698056"/>
              <a:ext cx="794316" cy="974361"/>
            </a:xfrm>
            <a:custGeom>
              <a:avLst/>
              <a:gdLst>
                <a:gd name="T0" fmla="*/ 675 w 675"/>
                <a:gd name="T1" fmla="*/ 828 h 828"/>
                <a:gd name="T2" fmla="*/ 675 w 675"/>
                <a:gd name="T3" fmla="*/ 244 h 828"/>
                <a:gd name="T4" fmla="*/ 0 w 675"/>
                <a:gd name="T5" fmla="*/ 0 h 828"/>
                <a:gd name="T6" fmla="*/ 675 w 675"/>
                <a:gd name="T7" fmla="*/ 828 h 828"/>
              </a:gdLst>
              <a:ahLst/>
              <a:cxnLst>
                <a:cxn ang="0">
                  <a:pos x="T0" y="T1"/>
                </a:cxn>
                <a:cxn ang="0">
                  <a:pos x="T2" y="T3"/>
                </a:cxn>
                <a:cxn ang="0">
                  <a:pos x="T4" y="T5"/>
                </a:cxn>
                <a:cxn ang="0">
                  <a:pos x="T6" y="T7"/>
                </a:cxn>
              </a:cxnLst>
              <a:rect l="0" t="0" r="r" b="b"/>
              <a:pathLst>
                <a:path w="675" h="828">
                  <a:moveTo>
                    <a:pt x="675" y="828"/>
                  </a:moveTo>
                  <a:lnTo>
                    <a:pt x="675" y="244"/>
                  </a:lnTo>
                  <a:lnTo>
                    <a:pt x="0" y="0"/>
                  </a:lnTo>
                  <a:lnTo>
                    <a:pt x="675" y="828"/>
                  </a:lnTo>
                  <a:close/>
                </a:path>
              </a:pathLst>
            </a:custGeom>
            <a:solidFill>
              <a:srgbClr val="4F4EC6"/>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grpSp>
      <p:grpSp>
        <p:nvGrpSpPr>
          <p:cNvPr id="19" name="Group 18">
            <a:extLst>
              <a:ext uri="{FF2B5EF4-FFF2-40B4-BE49-F238E27FC236}">
                <a16:creationId xmlns:a16="http://schemas.microsoft.com/office/drawing/2014/main" id="{6833F2D4-49C4-4294-B3D5-79B19BAEC597}"/>
              </a:ext>
            </a:extLst>
          </p:cNvPr>
          <p:cNvGrpSpPr/>
          <p:nvPr/>
        </p:nvGrpSpPr>
        <p:grpSpPr>
          <a:xfrm rot="11892077">
            <a:off x="6932073" y="1371342"/>
            <a:ext cx="508545" cy="697268"/>
            <a:chOff x="2043597" y="4413279"/>
            <a:chExt cx="1588632" cy="1259138"/>
          </a:xfrm>
          <a:effectLst>
            <a:outerShdw blurRad="228600" dist="431800" dir="2700000" algn="tl" rotWithShape="0">
              <a:prstClr val="black">
                <a:alpha val="17000"/>
              </a:prstClr>
            </a:outerShdw>
          </a:effectLst>
        </p:grpSpPr>
        <p:sp>
          <p:nvSpPr>
            <p:cNvPr id="20" name="Freeform 13">
              <a:extLst>
                <a:ext uri="{FF2B5EF4-FFF2-40B4-BE49-F238E27FC236}">
                  <a16:creationId xmlns:a16="http://schemas.microsoft.com/office/drawing/2014/main" id="{69CB6FA4-A86B-47AA-8CD9-5023EE96F63F}"/>
                </a:ext>
              </a:extLst>
            </p:cNvPr>
            <p:cNvSpPr>
              <a:spLocks/>
            </p:cNvSpPr>
            <p:nvPr/>
          </p:nvSpPr>
          <p:spPr bwMode="auto">
            <a:xfrm>
              <a:off x="2043597" y="4413279"/>
              <a:ext cx="1588632" cy="571907"/>
            </a:xfrm>
            <a:custGeom>
              <a:avLst/>
              <a:gdLst>
                <a:gd name="T0" fmla="*/ 675 w 1350"/>
                <a:gd name="T1" fmla="*/ 486 h 486"/>
                <a:gd name="T2" fmla="*/ 0 w 1350"/>
                <a:gd name="T3" fmla="*/ 242 h 486"/>
                <a:gd name="T4" fmla="*/ 675 w 1350"/>
                <a:gd name="T5" fmla="*/ 0 h 486"/>
                <a:gd name="T6" fmla="*/ 1350 w 1350"/>
                <a:gd name="T7" fmla="*/ 242 h 486"/>
                <a:gd name="T8" fmla="*/ 675 w 1350"/>
                <a:gd name="T9" fmla="*/ 486 h 486"/>
              </a:gdLst>
              <a:ahLst/>
              <a:cxnLst>
                <a:cxn ang="0">
                  <a:pos x="T0" y="T1"/>
                </a:cxn>
                <a:cxn ang="0">
                  <a:pos x="T2" y="T3"/>
                </a:cxn>
                <a:cxn ang="0">
                  <a:pos x="T4" y="T5"/>
                </a:cxn>
                <a:cxn ang="0">
                  <a:pos x="T6" y="T7"/>
                </a:cxn>
                <a:cxn ang="0">
                  <a:pos x="T8" y="T9"/>
                </a:cxn>
              </a:cxnLst>
              <a:rect l="0" t="0" r="r" b="b"/>
              <a:pathLst>
                <a:path w="1350" h="486">
                  <a:moveTo>
                    <a:pt x="675" y="486"/>
                  </a:moveTo>
                  <a:lnTo>
                    <a:pt x="0" y="242"/>
                  </a:lnTo>
                  <a:lnTo>
                    <a:pt x="675" y="0"/>
                  </a:lnTo>
                  <a:lnTo>
                    <a:pt x="1350" y="242"/>
                  </a:lnTo>
                  <a:lnTo>
                    <a:pt x="675" y="486"/>
                  </a:lnTo>
                  <a:close/>
                </a:path>
              </a:pathLst>
            </a:custGeom>
            <a:solidFill>
              <a:srgbClr val="7A06AE"/>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sp>
          <p:nvSpPr>
            <p:cNvPr id="21" name="Freeform 15">
              <a:extLst>
                <a:ext uri="{FF2B5EF4-FFF2-40B4-BE49-F238E27FC236}">
                  <a16:creationId xmlns:a16="http://schemas.microsoft.com/office/drawing/2014/main" id="{A1969FD3-339D-4EC6-91DF-BB161C4DA597}"/>
                </a:ext>
              </a:extLst>
            </p:cNvPr>
            <p:cNvSpPr>
              <a:spLocks/>
            </p:cNvSpPr>
            <p:nvPr/>
          </p:nvSpPr>
          <p:spPr bwMode="auto">
            <a:xfrm>
              <a:off x="2837913" y="4698056"/>
              <a:ext cx="794316" cy="974361"/>
            </a:xfrm>
            <a:custGeom>
              <a:avLst/>
              <a:gdLst>
                <a:gd name="T0" fmla="*/ 0 w 675"/>
                <a:gd name="T1" fmla="*/ 828 h 828"/>
                <a:gd name="T2" fmla="*/ 0 w 675"/>
                <a:gd name="T3" fmla="*/ 244 h 828"/>
                <a:gd name="T4" fmla="*/ 675 w 675"/>
                <a:gd name="T5" fmla="*/ 0 h 828"/>
                <a:gd name="T6" fmla="*/ 0 w 675"/>
                <a:gd name="T7" fmla="*/ 828 h 828"/>
              </a:gdLst>
              <a:ahLst/>
              <a:cxnLst>
                <a:cxn ang="0">
                  <a:pos x="T0" y="T1"/>
                </a:cxn>
                <a:cxn ang="0">
                  <a:pos x="T2" y="T3"/>
                </a:cxn>
                <a:cxn ang="0">
                  <a:pos x="T4" y="T5"/>
                </a:cxn>
                <a:cxn ang="0">
                  <a:pos x="T6" y="T7"/>
                </a:cxn>
              </a:cxnLst>
              <a:rect l="0" t="0" r="r" b="b"/>
              <a:pathLst>
                <a:path w="675" h="828">
                  <a:moveTo>
                    <a:pt x="0" y="828"/>
                  </a:moveTo>
                  <a:lnTo>
                    <a:pt x="0" y="244"/>
                  </a:lnTo>
                  <a:lnTo>
                    <a:pt x="675" y="0"/>
                  </a:lnTo>
                  <a:lnTo>
                    <a:pt x="0" y="828"/>
                  </a:lnTo>
                  <a:close/>
                </a:path>
              </a:pathLst>
            </a:custGeom>
            <a:solidFill>
              <a:srgbClr val="C144FA"/>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sp>
          <p:nvSpPr>
            <p:cNvPr id="22" name="Freeform 16">
              <a:extLst>
                <a:ext uri="{FF2B5EF4-FFF2-40B4-BE49-F238E27FC236}">
                  <a16:creationId xmlns:a16="http://schemas.microsoft.com/office/drawing/2014/main" id="{301AE4C5-0FBF-438C-9CAF-1D4F29ADD3F7}"/>
                </a:ext>
              </a:extLst>
            </p:cNvPr>
            <p:cNvSpPr>
              <a:spLocks/>
            </p:cNvSpPr>
            <p:nvPr/>
          </p:nvSpPr>
          <p:spPr bwMode="auto">
            <a:xfrm>
              <a:off x="2043597" y="4698056"/>
              <a:ext cx="794316" cy="974361"/>
            </a:xfrm>
            <a:custGeom>
              <a:avLst/>
              <a:gdLst>
                <a:gd name="T0" fmla="*/ 675 w 675"/>
                <a:gd name="T1" fmla="*/ 828 h 828"/>
                <a:gd name="T2" fmla="*/ 675 w 675"/>
                <a:gd name="T3" fmla="*/ 244 h 828"/>
                <a:gd name="T4" fmla="*/ 0 w 675"/>
                <a:gd name="T5" fmla="*/ 0 h 828"/>
                <a:gd name="T6" fmla="*/ 675 w 675"/>
                <a:gd name="T7" fmla="*/ 828 h 828"/>
              </a:gdLst>
              <a:ahLst/>
              <a:cxnLst>
                <a:cxn ang="0">
                  <a:pos x="T0" y="T1"/>
                </a:cxn>
                <a:cxn ang="0">
                  <a:pos x="T2" y="T3"/>
                </a:cxn>
                <a:cxn ang="0">
                  <a:pos x="T4" y="T5"/>
                </a:cxn>
                <a:cxn ang="0">
                  <a:pos x="T6" y="T7"/>
                </a:cxn>
              </a:cxnLst>
              <a:rect l="0" t="0" r="r" b="b"/>
              <a:pathLst>
                <a:path w="675" h="828">
                  <a:moveTo>
                    <a:pt x="675" y="828"/>
                  </a:moveTo>
                  <a:lnTo>
                    <a:pt x="675" y="244"/>
                  </a:lnTo>
                  <a:lnTo>
                    <a:pt x="0" y="0"/>
                  </a:lnTo>
                  <a:lnTo>
                    <a:pt x="675" y="828"/>
                  </a:lnTo>
                  <a:close/>
                </a:path>
              </a:pathLst>
            </a:custGeom>
            <a:solidFill>
              <a:srgbClr val="AF12F7"/>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grpSp>
      <p:sp>
        <p:nvSpPr>
          <p:cNvPr id="28" name="TextBox 27">
            <a:extLst>
              <a:ext uri="{FF2B5EF4-FFF2-40B4-BE49-F238E27FC236}">
                <a16:creationId xmlns:a16="http://schemas.microsoft.com/office/drawing/2014/main" id="{E7EA34DD-4027-46F6-9BAF-13B9752E74EC}"/>
              </a:ext>
            </a:extLst>
          </p:cNvPr>
          <p:cNvSpPr txBox="1"/>
          <p:nvPr/>
        </p:nvSpPr>
        <p:spPr>
          <a:xfrm>
            <a:off x="6652352" y="6100809"/>
            <a:ext cx="3090911" cy="261610"/>
          </a:xfrm>
          <a:prstGeom prst="rect">
            <a:avLst/>
          </a:prstGeom>
          <a:noFill/>
        </p:spPr>
        <p:txBody>
          <a:bodyPr wrap="none" rtlCol="0">
            <a:spAutoFit/>
          </a:bodyPr>
          <a:lstStyle/>
          <a:p>
            <a:r>
              <a:rPr lang="en-US" sz="1100" spc="200">
                <a:solidFill>
                  <a:schemeClr val="bg1"/>
                </a:solidFill>
                <a:latin typeface="Poppins Light" panose="00000400000000000000" pitchFamily="2" charset="0"/>
                <a:ea typeface="Open Sans" panose="020B0606030504020204" pitchFamily="34" charset="0"/>
                <a:cs typeface="Poppins Light" panose="00000400000000000000" pitchFamily="2" charset="0"/>
              </a:rPr>
              <a:t>@Presented By: </a:t>
            </a:r>
            <a:r>
              <a:rPr lang="en-US" sz="1100" b="1" spc="200">
                <a:solidFill>
                  <a:schemeClr val="bg1"/>
                </a:solidFill>
                <a:latin typeface="Poppins Light" panose="00000400000000000000" pitchFamily="2" charset="0"/>
                <a:ea typeface="Open Sans" panose="020B0606030504020204" pitchFamily="34" charset="0"/>
                <a:cs typeface="Poppins Light" panose="00000400000000000000" pitchFamily="2" charset="0"/>
              </a:rPr>
              <a:t>Yumnacreative</a:t>
            </a:r>
          </a:p>
        </p:txBody>
      </p:sp>
      <p:sp>
        <p:nvSpPr>
          <p:cNvPr id="30" name="Picture Placeholder 29">
            <a:extLst>
              <a:ext uri="{FF2B5EF4-FFF2-40B4-BE49-F238E27FC236}">
                <a16:creationId xmlns:a16="http://schemas.microsoft.com/office/drawing/2014/main" id="{0A09DB29-F891-4EB2-B25F-8CFE7ED1DCC4}"/>
              </a:ext>
            </a:extLst>
          </p:cNvPr>
          <p:cNvSpPr>
            <a:spLocks noGrp="1"/>
          </p:cNvSpPr>
          <p:nvPr>
            <p:ph type="pic" sz="quarter" idx="11"/>
          </p:nvPr>
        </p:nvSpPr>
        <p:spPr/>
      </p:sp>
      <p:grpSp>
        <p:nvGrpSpPr>
          <p:cNvPr id="23" name="Group 22">
            <a:extLst>
              <a:ext uri="{FF2B5EF4-FFF2-40B4-BE49-F238E27FC236}">
                <a16:creationId xmlns:a16="http://schemas.microsoft.com/office/drawing/2014/main" id="{FB3D5271-4725-4D5E-94AB-63F850258CCF}"/>
              </a:ext>
            </a:extLst>
          </p:cNvPr>
          <p:cNvGrpSpPr/>
          <p:nvPr/>
        </p:nvGrpSpPr>
        <p:grpSpPr>
          <a:xfrm rot="15567626" flipH="1">
            <a:off x="3878526" y="1007019"/>
            <a:ext cx="872784" cy="1196679"/>
            <a:chOff x="2043597" y="4413279"/>
            <a:chExt cx="1588632" cy="1259138"/>
          </a:xfrm>
          <a:effectLst>
            <a:outerShdw blurRad="228600" dist="431800" dir="2700000" algn="tl" rotWithShape="0">
              <a:prstClr val="black">
                <a:alpha val="17000"/>
              </a:prstClr>
            </a:outerShdw>
          </a:effectLst>
        </p:grpSpPr>
        <p:sp>
          <p:nvSpPr>
            <p:cNvPr id="24" name="Freeform 13">
              <a:extLst>
                <a:ext uri="{FF2B5EF4-FFF2-40B4-BE49-F238E27FC236}">
                  <a16:creationId xmlns:a16="http://schemas.microsoft.com/office/drawing/2014/main" id="{E19E2CFD-EB20-42AE-A236-247FA5D65309}"/>
                </a:ext>
              </a:extLst>
            </p:cNvPr>
            <p:cNvSpPr>
              <a:spLocks/>
            </p:cNvSpPr>
            <p:nvPr/>
          </p:nvSpPr>
          <p:spPr bwMode="auto">
            <a:xfrm>
              <a:off x="2043597" y="4413279"/>
              <a:ext cx="1588632" cy="571907"/>
            </a:xfrm>
            <a:custGeom>
              <a:avLst/>
              <a:gdLst>
                <a:gd name="T0" fmla="*/ 675 w 1350"/>
                <a:gd name="T1" fmla="*/ 486 h 486"/>
                <a:gd name="T2" fmla="*/ 0 w 1350"/>
                <a:gd name="T3" fmla="*/ 242 h 486"/>
                <a:gd name="T4" fmla="*/ 675 w 1350"/>
                <a:gd name="T5" fmla="*/ 0 h 486"/>
                <a:gd name="T6" fmla="*/ 1350 w 1350"/>
                <a:gd name="T7" fmla="*/ 242 h 486"/>
                <a:gd name="T8" fmla="*/ 675 w 1350"/>
                <a:gd name="T9" fmla="*/ 486 h 486"/>
              </a:gdLst>
              <a:ahLst/>
              <a:cxnLst>
                <a:cxn ang="0">
                  <a:pos x="T0" y="T1"/>
                </a:cxn>
                <a:cxn ang="0">
                  <a:pos x="T2" y="T3"/>
                </a:cxn>
                <a:cxn ang="0">
                  <a:pos x="T4" y="T5"/>
                </a:cxn>
                <a:cxn ang="0">
                  <a:pos x="T6" y="T7"/>
                </a:cxn>
                <a:cxn ang="0">
                  <a:pos x="T8" y="T9"/>
                </a:cxn>
              </a:cxnLst>
              <a:rect l="0" t="0" r="r" b="b"/>
              <a:pathLst>
                <a:path w="1350" h="486">
                  <a:moveTo>
                    <a:pt x="675" y="486"/>
                  </a:moveTo>
                  <a:lnTo>
                    <a:pt x="0" y="242"/>
                  </a:lnTo>
                  <a:lnTo>
                    <a:pt x="675" y="0"/>
                  </a:lnTo>
                  <a:lnTo>
                    <a:pt x="1350" y="242"/>
                  </a:lnTo>
                  <a:lnTo>
                    <a:pt x="675" y="486"/>
                  </a:lnTo>
                  <a:close/>
                </a:path>
              </a:pathLst>
            </a:custGeom>
            <a:solidFill>
              <a:srgbClr val="32329A"/>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sp>
          <p:nvSpPr>
            <p:cNvPr id="25" name="Freeform 15">
              <a:extLst>
                <a:ext uri="{FF2B5EF4-FFF2-40B4-BE49-F238E27FC236}">
                  <a16:creationId xmlns:a16="http://schemas.microsoft.com/office/drawing/2014/main" id="{453C9E5B-CC1C-42CE-982E-2D8447D0F6BA}"/>
                </a:ext>
              </a:extLst>
            </p:cNvPr>
            <p:cNvSpPr>
              <a:spLocks/>
            </p:cNvSpPr>
            <p:nvPr/>
          </p:nvSpPr>
          <p:spPr bwMode="auto">
            <a:xfrm>
              <a:off x="2837913" y="4698056"/>
              <a:ext cx="794316" cy="974361"/>
            </a:xfrm>
            <a:custGeom>
              <a:avLst/>
              <a:gdLst>
                <a:gd name="T0" fmla="*/ 0 w 675"/>
                <a:gd name="T1" fmla="*/ 828 h 828"/>
                <a:gd name="T2" fmla="*/ 0 w 675"/>
                <a:gd name="T3" fmla="*/ 244 h 828"/>
                <a:gd name="T4" fmla="*/ 675 w 675"/>
                <a:gd name="T5" fmla="*/ 0 h 828"/>
                <a:gd name="T6" fmla="*/ 0 w 675"/>
                <a:gd name="T7" fmla="*/ 828 h 828"/>
              </a:gdLst>
              <a:ahLst/>
              <a:cxnLst>
                <a:cxn ang="0">
                  <a:pos x="T0" y="T1"/>
                </a:cxn>
                <a:cxn ang="0">
                  <a:pos x="T2" y="T3"/>
                </a:cxn>
                <a:cxn ang="0">
                  <a:pos x="T4" y="T5"/>
                </a:cxn>
                <a:cxn ang="0">
                  <a:pos x="T6" y="T7"/>
                </a:cxn>
              </a:cxnLst>
              <a:rect l="0" t="0" r="r" b="b"/>
              <a:pathLst>
                <a:path w="675" h="828">
                  <a:moveTo>
                    <a:pt x="0" y="828"/>
                  </a:moveTo>
                  <a:lnTo>
                    <a:pt x="0" y="244"/>
                  </a:lnTo>
                  <a:lnTo>
                    <a:pt x="675" y="0"/>
                  </a:lnTo>
                  <a:lnTo>
                    <a:pt x="0" y="828"/>
                  </a:lnTo>
                  <a:close/>
                </a:path>
              </a:pathLst>
            </a:custGeom>
            <a:solidFill>
              <a:srgbClr val="7C7ADF"/>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sp>
          <p:nvSpPr>
            <p:cNvPr id="26" name="Freeform 16">
              <a:extLst>
                <a:ext uri="{FF2B5EF4-FFF2-40B4-BE49-F238E27FC236}">
                  <a16:creationId xmlns:a16="http://schemas.microsoft.com/office/drawing/2014/main" id="{23BA5F6B-0BAD-4E5D-93C4-2DF257B5C91B}"/>
                </a:ext>
              </a:extLst>
            </p:cNvPr>
            <p:cNvSpPr>
              <a:spLocks/>
            </p:cNvSpPr>
            <p:nvPr/>
          </p:nvSpPr>
          <p:spPr bwMode="auto">
            <a:xfrm>
              <a:off x="2043597" y="4698056"/>
              <a:ext cx="794316" cy="974361"/>
            </a:xfrm>
            <a:custGeom>
              <a:avLst/>
              <a:gdLst>
                <a:gd name="T0" fmla="*/ 675 w 675"/>
                <a:gd name="T1" fmla="*/ 828 h 828"/>
                <a:gd name="T2" fmla="*/ 675 w 675"/>
                <a:gd name="T3" fmla="*/ 244 h 828"/>
                <a:gd name="T4" fmla="*/ 0 w 675"/>
                <a:gd name="T5" fmla="*/ 0 h 828"/>
                <a:gd name="T6" fmla="*/ 675 w 675"/>
                <a:gd name="T7" fmla="*/ 828 h 828"/>
              </a:gdLst>
              <a:ahLst/>
              <a:cxnLst>
                <a:cxn ang="0">
                  <a:pos x="T0" y="T1"/>
                </a:cxn>
                <a:cxn ang="0">
                  <a:pos x="T2" y="T3"/>
                </a:cxn>
                <a:cxn ang="0">
                  <a:pos x="T4" y="T5"/>
                </a:cxn>
                <a:cxn ang="0">
                  <a:pos x="T6" y="T7"/>
                </a:cxn>
              </a:cxnLst>
              <a:rect l="0" t="0" r="r" b="b"/>
              <a:pathLst>
                <a:path w="675" h="828">
                  <a:moveTo>
                    <a:pt x="675" y="828"/>
                  </a:moveTo>
                  <a:lnTo>
                    <a:pt x="675" y="244"/>
                  </a:lnTo>
                  <a:lnTo>
                    <a:pt x="0" y="0"/>
                  </a:lnTo>
                  <a:lnTo>
                    <a:pt x="675" y="828"/>
                  </a:lnTo>
                  <a:close/>
                </a:path>
              </a:pathLst>
            </a:custGeom>
            <a:solidFill>
              <a:srgbClr val="4F4EC6"/>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grpSp>
    </p:spTree>
    <p:extLst>
      <p:ext uri="{BB962C8B-B14F-4D97-AF65-F5344CB8AC3E}">
        <p14:creationId xmlns:p14="http://schemas.microsoft.com/office/powerpoint/2010/main" val="65070683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Hexagon 5">
            <a:extLst>
              <a:ext uri="{FF2B5EF4-FFF2-40B4-BE49-F238E27FC236}">
                <a16:creationId xmlns:a16="http://schemas.microsoft.com/office/drawing/2014/main" id="{26F7CE9A-022F-41DD-88C5-7520800D5FC9}"/>
              </a:ext>
            </a:extLst>
          </p:cNvPr>
          <p:cNvSpPr/>
          <p:nvPr/>
        </p:nvSpPr>
        <p:spPr>
          <a:xfrm>
            <a:off x="752551" y="4818742"/>
            <a:ext cx="4542296" cy="1177646"/>
          </a:xfrm>
          <a:prstGeom prst="hexagon">
            <a:avLst/>
          </a:prstGeom>
          <a:solidFill>
            <a:schemeClr val="bg1"/>
          </a:solidFill>
          <a:ln>
            <a:noFill/>
          </a:ln>
          <a:effectLst>
            <a:outerShdw blurRad="127000" dist="76200" dir="2700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7" name="Hexagon 6">
            <a:extLst>
              <a:ext uri="{FF2B5EF4-FFF2-40B4-BE49-F238E27FC236}">
                <a16:creationId xmlns:a16="http://schemas.microsoft.com/office/drawing/2014/main" id="{B27FE36B-A0BB-4261-8198-11445EED3D5A}"/>
              </a:ext>
            </a:extLst>
          </p:cNvPr>
          <p:cNvSpPr/>
          <p:nvPr/>
        </p:nvSpPr>
        <p:spPr>
          <a:xfrm>
            <a:off x="6823816" y="4818742"/>
            <a:ext cx="4542296" cy="1177646"/>
          </a:xfrm>
          <a:prstGeom prst="hexagon">
            <a:avLst/>
          </a:prstGeom>
          <a:gradFill>
            <a:gsLst>
              <a:gs pos="23000">
                <a:srgbClr val="7C7ADF"/>
              </a:gs>
              <a:gs pos="100000">
                <a:srgbClr val="AFAEEC"/>
              </a:gs>
            </a:gsLst>
            <a:lin ang="5400000" scaled="1"/>
          </a:gradFill>
          <a:ln>
            <a:noFill/>
          </a:ln>
          <a:effectLst>
            <a:outerShdw blurRad="127000" dist="76200" dir="2700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3" name="TextBox 12">
            <a:extLst>
              <a:ext uri="{FF2B5EF4-FFF2-40B4-BE49-F238E27FC236}">
                <a16:creationId xmlns:a16="http://schemas.microsoft.com/office/drawing/2014/main" id="{5C02B0B5-6CA4-4733-9ED3-8AC5D69D233B}"/>
              </a:ext>
            </a:extLst>
          </p:cNvPr>
          <p:cNvSpPr txBox="1"/>
          <p:nvPr/>
        </p:nvSpPr>
        <p:spPr>
          <a:xfrm>
            <a:off x="2341587" y="4917295"/>
            <a:ext cx="1462260" cy="276999"/>
          </a:xfrm>
          <a:prstGeom prst="rect">
            <a:avLst/>
          </a:prstGeom>
          <a:noFill/>
        </p:spPr>
        <p:txBody>
          <a:bodyPr wrap="none" rtlCol="0">
            <a:spAutoFit/>
          </a:bodyPr>
          <a:lstStyle/>
          <a:p>
            <a:pPr algn="ctr"/>
            <a:r>
              <a:rPr lang="en-US" sz="1200" b="1" spc="200">
                <a:solidFill>
                  <a:srgbClr val="7C7ADF"/>
                </a:solidFill>
                <a:latin typeface="Poppins SemiBold" panose="00000700000000000000" pitchFamily="2" charset="0"/>
                <a:ea typeface="Open Sans" panose="020B0606030504020204" pitchFamily="34" charset="0"/>
                <a:cs typeface="Poppins SemiBold" panose="00000700000000000000" pitchFamily="2" charset="0"/>
              </a:rPr>
              <a:t>Desktop One</a:t>
            </a:r>
          </a:p>
        </p:txBody>
      </p:sp>
      <p:sp>
        <p:nvSpPr>
          <p:cNvPr id="15" name="Rectangle 14">
            <a:extLst>
              <a:ext uri="{FF2B5EF4-FFF2-40B4-BE49-F238E27FC236}">
                <a16:creationId xmlns:a16="http://schemas.microsoft.com/office/drawing/2014/main" id="{15708A10-F3A3-46E1-8E90-6C0E7D3FD10C}"/>
              </a:ext>
            </a:extLst>
          </p:cNvPr>
          <p:cNvSpPr/>
          <p:nvPr/>
        </p:nvSpPr>
        <p:spPr>
          <a:xfrm>
            <a:off x="1244531" y="5111671"/>
            <a:ext cx="3656370" cy="791050"/>
          </a:xfrm>
          <a:prstGeom prst="rect">
            <a:avLst/>
          </a:prstGeom>
        </p:spPr>
        <p:txBody>
          <a:bodyPr wrap="square">
            <a:spAutoFit/>
          </a:bodyPr>
          <a:lstStyle/>
          <a:p>
            <a:pPr algn="ctr">
              <a:lnSpc>
                <a:spcPct val="150000"/>
              </a:lnSpc>
            </a:pPr>
            <a:r>
              <a:rPr lang="en-US" sz="1050">
                <a:solidFill>
                  <a:schemeClr val="tx1">
                    <a:lumMod val="50000"/>
                    <a:lumOff val="50000"/>
                  </a:schemeClr>
                </a:solidFill>
                <a:latin typeface="Muli" pitchFamily="2" charset="0"/>
                <a:ea typeface="Open Sans" panose="020B0606030504020204" pitchFamily="34" charset="0"/>
                <a:cs typeface="Open Sans" panose="020B0606030504020204" pitchFamily="34" charset="0"/>
              </a:rPr>
              <a:t>At vero eos et accusamus et iusto odio dignissimos ducim blanditiis. ise praesentium voluptatum deleatque corrupti quos dolores et quas et molestias excepturi</a:t>
            </a:r>
          </a:p>
        </p:txBody>
      </p:sp>
      <p:sp>
        <p:nvSpPr>
          <p:cNvPr id="16" name="TextBox 15">
            <a:extLst>
              <a:ext uri="{FF2B5EF4-FFF2-40B4-BE49-F238E27FC236}">
                <a16:creationId xmlns:a16="http://schemas.microsoft.com/office/drawing/2014/main" id="{CCD913E4-7F79-4E93-A0E1-7F1B0F735358}"/>
              </a:ext>
            </a:extLst>
          </p:cNvPr>
          <p:cNvSpPr txBox="1"/>
          <p:nvPr/>
        </p:nvSpPr>
        <p:spPr>
          <a:xfrm>
            <a:off x="8389758" y="4917295"/>
            <a:ext cx="1459054" cy="276999"/>
          </a:xfrm>
          <a:prstGeom prst="rect">
            <a:avLst/>
          </a:prstGeom>
          <a:noFill/>
        </p:spPr>
        <p:txBody>
          <a:bodyPr wrap="none" rtlCol="0">
            <a:spAutoFit/>
          </a:bodyPr>
          <a:lstStyle/>
          <a:p>
            <a:pPr algn="ctr"/>
            <a:r>
              <a:rPr lang="en-US" sz="1200" b="1" spc="200">
                <a:solidFill>
                  <a:schemeClr val="bg1">
                    <a:lumMod val="95000"/>
                  </a:schemeClr>
                </a:solidFill>
                <a:latin typeface="Poppins SemiBold" panose="00000700000000000000" pitchFamily="2" charset="0"/>
                <a:ea typeface="Open Sans" panose="020B0606030504020204" pitchFamily="34" charset="0"/>
                <a:cs typeface="Poppins SemiBold" panose="00000700000000000000" pitchFamily="2" charset="0"/>
              </a:rPr>
              <a:t>Desktop Two</a:t>
            </a:r>
          </a:p>
        </p:txBody>
      </p:sp>
      <p:sp>
        <p:nvSpPr>
          <p:cNvPr id="17" name="Rectangle 16">
            <a:extLst>
              <a:ext uri="{FF2B5EF4-FFF2-40B4-BE49-F238E27FC236}">
                <a16:creationId xmlns:a16="http://schemas.microsoft.com/office/drawing/2014/main" id="{88EEBD25-CD06-401C-BD16-88D1A93BCFF1}"/>
              </a:ext>
            </a:extLst>
          </p:cNvPr>
          <p:cNvSpPr/>
          <p:nvPr/>
        </p:nvSpPr>
        <p:spPr>
          <a:xfrm>
            <a:off x="7291099" y="5111671"/>
            <a:ext cx="3656370" cy="791050"/>
          </a:xfrm>
          <a:prstGeom prst="rect">
            <a:avLst/>
          </a:prstGeom>
        </p:spPr>
        <p:txBody>
          <a:bodyPr wrap="square">
            <a:spAutoFit/>
          </a:bodyPr>
          <a:lstStyle/>
          <a:p>
            <a:pPr algn="ctr">
              <a:lnSpc>
                <a:spcPct val="150000"/>
              </a:lnSpc>
            </a:pPr>
            <a:r>
              <a:rPr lang="en-US" sz="1050">
                <a:solidFill>
                  <a:schemeClr val="bg1">
                    <a:lumMod val="95000"/>
                  </a:schemeClr>
                </a:solidFill>
                <a:latin typeface="Muli" pitchFamily="2" charset="0"/>
                <a:ea typeface="Open Sans" panose="020B0606030504020204" pitchFamily="34" charset="0"/>
                <a:cs typeface="Open Sans" panose="020B0606030504020204" pitchFamily="34" charset="0"/>
              </a:rPr>
              <a:t>At vero eos et accusamus et iusto odio dignissimos ducim blanditiis. ise praesentium voluptatum deleatque corrupti quos dolores et quas et molestias excepturi</a:t>
            </a:r>
          </a:p>
        </p:txBody>
      </p:sp>
      <p:grpSp>
        <p:nvGrpSpPr>
          <p:cNvPr id="18" name="Group 17">
            <a:extLst>
              <a:ext uri="{FF2B5EF4-FFF2-40B4-BE49-F238E27FC236}">
                <a16:creationId xmlns:a16="http://schemas.microsoft.com/office/drawing/2014/main" id="{69E15367-F3B2-450B-B6DD-2143BC1D0F50}"/>
              </a:ext>
            </a:extLst>
          </p:cNvPr>
          <p:cNvGrpSpPr/>
          <p:nvPr/>
        </p:nvGrpSpPr>
        <p:grpSpPr>
          <a:xfrm rot="3007310">
            <a:off x="681313" y="1326574"/>
            <a:ext cx="1007676" cy="1381628"/>
            <a:chOff x="2043597" y="4413279"/>
            <a:chExt cx="1588632" cy="1259138"/>
          </a:xfrm>
          <a:effectLst>
            <a:outerShdw blurRad="228600" dist="431800" dir="2700000" algn="tl" rotWithShape="0">
              <a:prstClr val="black">
                <a:alpha val="17000"/>
              </a:prstClr>
            </a:outerShdw>
          </a:effectLst>
        </p:grpSpPr>
        <p:sp>
          <p:nvSpPr>
            <p:cNvPr id="19" name="Freeform 13">
              <a:extLst>
                <a:ext uri="{FF2B5EF4-FFF2-40B4-BE49-F238E27FC236}">
                  <a16:creationId xmlns:a16="http://schemas.microsoft.com/office/drawing/2014/main" id="{9D1E5B5F-CED5-4700-A508-3C90ADF4B301}"/>
                </a:ext>
              </a:extLst>
            </p:cNvPr>
            <p:cNvSpPr>
              <a:spLocks/>
            </p:cNvSpPr>
            <p:nvPr/>
          </p:nvSpPr>
          <p:spPr bwMode="auto">
            <a:xfrm>
              <a:off x="2043597" y="4413279"/>
              <a:ext cx="1588632" cy="571907"/>
            </a:xfrm>
            <a:custGeom>
              <a:avLst/>
              <a:gdLst>
                <a:gd name="T0" fmla="*/ 675 w 1350"/>
                <a:gd name="T1" fmla="*/ 486 h 486"/>
                <a:gd name="T2" fmla="*/ 0 w 1350"/>
                <a:gd name="T3" fmla="*/ 242 h 486"/>
                <a:gd name="T4" fmla="*/ 675 w 1350"/>
                <a:gd name="T5" fmla="*/ 0 h 486"/>
                <a:gd name="T6" fmla="*/ 1350 w 1350"/>
                <a:gd name="T7" fmla="*/ 242 h 486"/>
                <a:gd name="T8" fmla="*/ 675 w 1350"/>
                <a:gd name="T9" fmla="*/ 486 h 486"/>
              </a:gdLst>
              <a:ahLst/>
              <a:cxnLst>
                <a:cxn ang="0">
                  <a:pos x="T0" y="T1"/>
                </a:cxn>
                <a:cxn ang="0">
                  <a:pos x="T2" y="T3"/>
                </a:cxn>
                <a:cxn ang="0">
                  <a:pos x="T4" y="T5"/>
                </a:cxn>
                <a:cxn ang="0">
                  <a:pos x="T6" y="T7"/>
                </a:cxn>
                <a:cxn ang="0">
                  <a:pos x="T8" y="T9"/>
                </a:cxn>
              </a:cxnLst>
              <a:rect l="0" t="0" r="r" b="b"/>
              <a:pathLst>
                <a:path w="1350" h="486">
                  <a:moveTo>
                    <a:pt x="675" y="486"/>
                  </a:moveTo>
                  <a:lnTo>
                    <a:pt x="0" y="242"/>
                  </a:lnTo>
                  <a:lnTo>
                    <a:pt x="675" y="0"/>
                  </a:lnTo>
                  <a:lnTo>
                    <a:pt x="1350" y="242"/>
                  </a:lnTo>
                  <a:lnTo>
                    <a:pt x="675" y="486"/>
                  </a:lnTo>
                  <a:close/>
                </a:path>
              </a:pathLst>
            </a:custGeom>
            <a:solidFill>
              <a:srgbClr val="7A06AE"/>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sp>
          <p:nvSpPr>
            <p:cNvPr id="20" name="Freeform 15">
              <a:extLst>
                <a:ext uri="{FF2B5EF4-FFF2-40B4-BE49-F238E27FC236}">
                  <a16:creationId xmlns:a16="http://schemas.microsoft.com/office/drawing/2014/main" id="{697D1ED2-3F99-453B-A06F-95632F136382}"/>
                </a:ext>
              </a:extLst>
            </p:cNvPr>
            <p:cNvSpPr>
              <a:spLocks/>
            </p:cNvSpPr>
            <p:nvPr/>
          </p:nvSpPr>
          <p:spPr bwMode="auto">
            <a:xfrm>
              <a:off x="2837913" y="4698056"/>
              <a:ext cx="794316" cy="974361"/>
            </a:xfrm>
            <a:custGeom>
              <a:avLst/>
              <a:gdLst>
                <a:gd name="T0" fmla="*/ 0 w 675"/>
                <a:gd name="T1" fmla="*/ 828 h 828"/>
                <a:gd name="T2" fmla="*/ 0 w 675"/>
                <a:gd name="T3" fmla="*/ 244 h 828"/>
                <a:gd name="T4" fmla="*/ 675 w 675"/>
                <a:gd name="T5" fmla="*/ 0 h 828"/>
                <a:gd name="T6" fmla="*/ 0 w 675"/>
                <a:gd name="T7" fmla="*/ 828 h 828"/>
              </a:gdLst>
              <a:ahLst/>
              <a:cxnLst>
                <a:cxn ang="0">
                  <a:pos x="T0" y="T1"/>
                </a:cxn>
                <a:cxn ang="0">
                  <a:pos x="T2" y="T3"/>
                </a:cxn>
                <a:cxn ang="0">
                  <a:pos x="T4" y="T5"/>
                </a:cxn>
                <a:cxn ang="0">
                  <a:pos x="T6" y="T7"/>
                </a:cxn>
              </a:cxnLst>
              <a:rect l="0" t="0" r="r" b="b"/>
              <a:pathLst>
                <a:path w="675" h="828">
                  <a:moveTo>
                    <a:pt x="0" y="828"/>
                  </a:moveTo>
                  <a:lnTo>
                    <a:pt x="0" y="244"/>
                  </a:lnTo>
                  <a:lnTo>
                    <a:pt x="675" y="0"/>
                  </a:lnTo>
                  <a:lnTo>
                    <a:pt x="0" y="828"/>
                  </a:lnTo>
                  <a:close/>
                </a:path>
              </a:pathLst>
            </a:custGeom>
            <a:solidFill>
              <a:srgbClr val="C144FA"/>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sp>
          <p:nvSpPr>
            <p:cNvPr id="21" name="Freeform 16">
              <a:extLst>
                <a:ext uri="{FF2B5EF4-FFF2-40B4-BE49-F238E27FC236}">
                  <a16:creationId xmlns:a16="http://schemas.microsoft.com/office/drawing/2014/main" id="{685203DC-3F0C-4DFD-8DF0-4361C12AD6E7}"/>
                </a:ext>
              </a:extLst>
            </p:cNvPr>
            <p:cNvSpPr>
              <a:spLocks/>
            </p:cNvSpPr>
            <p:nvPr/>
          </p:nvSpPr>
          <p:spPr bwMode="auto">
            <a:xfrm>
              <a:off x="2043597" y="4698056"/>
              <a:ext cx="794316" cy="974361"/>
            </a:xfrm>
            <a:custGeom>
              <a:avLst/>
              <a:gdLst>
                <a:gd name="T0" fmla="*/ 675 w 675"/>
                <a:gd name="T1" fmla="*/ 828 h 828"/>
                <a:gd name="T2" fmla="*/ 675 w 675"/>
                <a:gd name="T3" fmla="*/ 244 h 828"/>
                <a:gd name="T4" fmla="*/ 0 w 675"/>
                <a:gd name="T5" fmla="*/ 0 h 828"/>
                <a:gd name="T6" fmla="*/ 675 w 675"/>
                <a:gd name="T7" fmla="*/ 828 h 828"/>
              </a:gdLst>
              <a:ahLst/>
              <a:cxnLst>
                <a:cxn ang="0">
                  <a:pos x="T0" y="T1"/>
                </a:cxn>
                <a:cxn ang="0">
                  <a:pos x="T2" y="T3"/>
                </a:cxn>
                <a:cxn ang="0">
                  <a:pos x="T4" y="T5"/>
                </a:cxn>
                <a:cxn ang="0">
                  <a:pos x="T6" y="T7"/>
                </a:cxn>
              </a:cxnLst>
              <a:rect l="0" t="0" r="r" b="b"/>
              <a:pathLst>
                <a:path w="675" h="828">
                  <a:moveTo>
                    <a:pt x="675" y="828"/>
                  </a:moveTo>
                  <a:lnTo>
                    <a:pt x="675" y="244"/>
                  </a:lnTo>
                  <a:lnTo>
                    <a:pt x="0" y="0"/>
                  </a:lnTo>
                  <a:lnTo>
                    <a:pt x="675" y="828"/>
                  </a:lnTo>
                  <a:close/>
                </a:path>
              </a:pathLst>
            </a:custGeom>
            <a:solidFill>
              <a:srgbClr val="AF12F7"/>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grpSp>
      <p:grpSp>
        <p:nvGrpSpPr>
          <p:cNvPr id="22" name="Group 21">
            <a:extLst>
              <a:ext uri="{FF2B5EF4-FFF2-40B4-BE49-F238E27FC236}">
                <a16:creationId xmlns:a16="http://schemas.microsoft.com/office/drawing/2014/main" id="{066A5B94-DB87-4C52-9E2F-231A7195ED6B}"/>
              </a:ext>
            </a:extLst>
          </p:cNvPr>
          <p:cNvGrpSpPr/>
          <p:nvPr/>
        </p:nvGrpSpPr>
        <p:grpSpPr>
          <a:xfrm rot="6999827">
            <a:off x="10119548" y="661982"/>
            <a:ext cx="508545" cy="697268"/>
            <a:chOff x="2043597" y="4413279"/>
            <a:chExt cx="1588632" cy="1259138"/>
          </a:xfrm>
          <a:effectLst>
            <a:outerShdw blurRad="228600" dist="431800" dir="2700000" algn="tl" rotWithShape="0">
              <a:prstClr val="black">
                <a:alpha val="17000"/>
              </a:prstClr>
            </a:outerShdw>
          </a:effectLst>
        </p:grpSpPr>
        <p:sp>
          <p:nvSpPr>
            <p:cNvPr id="23" name="Freeform 13">
              <a:extLst>
                <a:ext uri="{FF2B5EF4-FFF2-40B4-BE49-F238E27FC236}">
                  <a16:creationId xmlns:a16="http://schemas.microsoft.com/office/drawing/2014/main" id="{5C485385-5EF4-4A3F-8741-097AF8AE2BEF}"/>
                </a:ext>
              </a:extLst>
            </p:cNvPr>
            <p:cNvSpPr>
              <a:spLocks/>
            </p:cNvSpPr>
            <p:nvPr/>
          </p:nvSpPr>
          <p:spPr bwMode="auto">
            <a:xfrm>
              <a:off x="2043597" y="4413279"/>
              <a:ext cx="1588632" cy="571907"/>
            </a:xfrm>
            <a:custGeom>
              <a:avLst/>
              <a:gdLst>
                <a:gd name="T0" fmla="*/ 675 w 1350"/>
                <a:gd name="T1" fmla="*/ 486 h 486"/>
                <a:gd name="T2" fmla="*/ 0 w 1350"/>
                <a:gd name="T3" fmla="*/ 242 h 486"/>
                <a:gd name="T4" fmla="*/ 675 w 1350"/>
                <a:gd name="T5" fmla="*/ 0 h 486"/>
                <a:gd name="T6" fmla="*/ 1350 w 1350"/>
                <a:gd name="T7" fmla="*/ 242 h 486"/>
                <a:gd name="T8" fmla="*/ 675 w 1350"/>
                <a:gd name="T9" fmla="*/ 486 h 486"/>
              </a:gdLst>
              <a:ahLst/>
              <a:cxnLst>
                <a:cxn ang="0">
                  <a:pos x="T0" y="T1"/>
                </a:cxn>
                <a:cxn ang="0">
                  <a:pos x="T2" y="T3"/>
                </a:cxn>
                <a:cxn ang="0">
                  <a:pos x="T4" y="T5"/>
                </a:cxn>
                <a:cxn ang="0">
                  <a:pos x="T6" y="T7"/>
                </a:cxn>
                <a:cxn ang="0">
                  <a:pos x="T8" y="T9"/>
                </a:cxn>
              </a:cxnLst>
              <a:rect l="0" t="0" r="r" b="b"/>
              <a:pathLst>
                <a:path w="1350" h="486">
                  <a:moveTo>
                    <a:pt x="675" y="486"/>
                  </a:moveTo>
                  <a:lnTo>
                    <a:pt x="0" y="242"/>
                  </a:lnTo>
                  <a:lnTo>
                    <a:pt x="675" y="0"/>
                  </a:lnTo>
                  <a:lnTo>
                    <a:pt x="1350" y="242"/>
                  </a:lnTo>
                  <a:lnTo>
                    <a:pt x="675" y="486"/>
                  </a:lnTo>
                  <a:close/>
                </a:path>
              </a:pathLst>
            </a:custGeom>
            <a:solidFill>
              <a:srgbClr val="7A06AE"/>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sp>
          <p:nvSpPr>
            <p:cNvPr id="24" name="Freeform 15">
              <a:extLst>
                <a:ext uri="{FF2B5EF4-FFF2-40B4-BE49-F238E27FC236}">
                  <a16:creationId xmlns:a16="http://schemas.microsoft.com/office/drawing/2014/main" id="{B280D853-1779-4AAB-83DD-1DA45B250838}"/>
                </a:ext>
              </a:extLst>
            </p:cNvPr>
            <p:cNvSpPr>
              <a:spLocks/>
            </p:cNvSpPr>
            <p:nvPr/>
          </p:nvSpPr>
          <p:spPr bwMode="auto">
            <a:xfrm>
              <a:off x="2837913" y="4698056"/>
              <a:ext cx="794316" cy="974361"/>
            </a:xfrm>
            <a:custGeom>
              <a:avLst/>
              <a:gdLst>
                <a:gd name="T0" fmla="*/ 0 w 675"/>
                <a:gd name="T1" fmla="*/ 828 h 828"/>
                <a:gd name="T2" fmla="*/ 0 w 675"/>
                <a:gd name="T3" fmla="*/ 244 h 828"/>
                <a:gd name="T4" fmla="*/ 675 w 675"/>
                <a:gd name="T5" fmla="*/ 0 h 828"/>
                <a:gd name="T6" fmla="*/ 0 w 675"/>
                <a:gd name="T7" fmla="*/ 828 h 828"/>
              </a:gdLst>
              <a:ahLst/>
              <a:cxnLst>
                <a:cxn ang="0">
                  <a:pos x="T0" y="T1"/>
                </a:cxn>
                <a:cxn ang="0">
                  <a:pos x="T2" y="T3"/>
                </a:cxn>
                <a:cxn ang="0">
                  <a:pos x="T4" y="T5"/>
                </a:cxn>
                <a:cxn ang="0">
                  <a:pos x="T6" y="T7"/>
                </a:cxn>
              </a:cxnLst>
              <a:rect l="0" t="0" r="r" b="b"/>
              <a:pathLst>
                <a:path w="675" h="828">
                  <a:moveTo>
                    <a:pt x="0" y="828"/>
                  </a:moveTo>
                  <a:lnTo>
                    <a:pt x="0" y="244"/>
                  </a:lnTo>
                  <a:lnTo>
                    <a:pt x="675" y="0"/>
                  </a:lnTo>
                  <a:lnTo>
                    <a:pt x="0" y="828"/>
                  </a:lnTo>
                  <a:close/>
                </a:path>
              </a:pathLst>
            </a:custGeom>
            <a:solidFill>
              <a:srgbClr val="C144FA"/>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sp>
          <p:nvSpPr>
            <p:cNvPr id="25" name="Freeform 16">
              <a:extLst>
                <a:ext uri="{FF2B5EF4-FFF2-40B4-BE49-F238E27FC236}">
                  <a16:creationId xmlns:a16="http://schemas.microsoft.com/office/drawing/2014/main" id="{0CE73041-0D82-4F6F-84FE-4F74D4AD8BF5}"/>
                </a:ext>
              </a:extLst>
            </p:cNvPr>
            <p:cNvSpPr>
              <a:spLocks/>
            </p:cNvSpPr>
            <p:nvPr/>
          </p:nvSpPr>
          <p:spPr bwMode="auto">
            <a:xfrm>
              <a:off x="2043597" y="4698056"/>
              <a:ext cx="794316" cy="974361"/>
            </a:xfrm>
            <a:custGeom>
              <a:avLst/>
              <a:gdLst>
                <a:gd name="T0" fmla="*/ 675 w 675"/>
                <a:gd name="T1" fmla="*/ 828 h 828"/>
                <a:gd name="T2" fmla="*/ 675 w 675"/>
                <a:gd name="T3" fmla="*/ 244 h 828"/>
                <a:gd name="T4" fmla="*/ 0 w 675"/>
                <a:gd name="T5" fmla="*/ 0 h 828"/>
                <a:gd name="T6" fmla="*/ 675 w 675"/>
                <a:gd name="T7" fmla="*/ 828 h 828"/>
              </a:gdLst>
              <a:ahLst/>
              <a:cxnLst>
                <a:cxn ang="0">
                  <a:pos x="T0" y="T1"/>
                </a:cxn>
                <a:cxn ang="0">
                  <a:pos x="T2" y="T3"/>
                </a:cxn>
                <a:cxn ang="0">
                  <a:pos x="T4" y="T5"/>
                </a:cxn>
                <a:cxn ang="0">
                  <a:pos x="T6" y="T7"/>
                </a:cxn>
              </a:cxnLst>
              <a:rect l="0" t="0" r="r" b="b"/>
              <a:pathLst>
                <a:path w="675" h="828">
                  <a:moveTo>
                    <a:pt x="675" y="828"/>
                  </a:moveTo>
                  <a:lnTo>
                    <a:pt x="675" y="244"/>
                  </a:lnTo>
                  <a:lnTo>
                    <a:pt x="0" y="0"/>
                  </a:lnTo>
                  <a:lnTo>
                    <a:pt x="675" y="828"/>
                  </a:lnTo>
                  <a:close/>
                </a:path>
              </a:pathLst>
            </a:custGeom>
            <a:solidFill>
              <a:srgbClr val="AF12F7"/>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grpSp>
      <p:sp>
        <p:nvSpPr>
          <p:cNvPr id="26" name="TextBox 25">
            <a:extLst>
              <a:ext uri="{FF2B5EF4-FFF2-40B4-BE49-F238E27FC236}">
                <a16:creationId xmlns:a16="http://schemas.microsoft.com/office/drawing/2014/main" id="{CEEDEC36-52D4-48A6-93AA-DC895526CEBB}"/>
              </a:ext>
            </a:extLst>
          </p:cNvPr>
          <p:cNvSpPr txBox="1"/>
          <p:nvPr/>
        </p:nvSpPr>
        <p:spPr>
          <a:xfrm>
            <a:off x="712936" y="600002"/>
            <a:ext cx="3090911" cy="261610"/>
          </a:xfrm>
          <a:prstGeom prst="rect">
            <a:avLst/>
          </a:prstGeom>
          <a:noFill/>
        </p:spPr>
        <p:txBody>
          <a:bodyPr wrap="none" rtlCol="0">
            <a:spAutoFit/>
          </a:bodyPr>
          <a:lstStyle/>
          <a:p>
            <a:r>
              <a:rPr lang="en-US" sz="1100" spc="200">
                <a:solidFill>
                  <a:schemeClr val="bg1"/>
                </a:solidFill>
                <a:latin typeface="Poppins Light" panose="00000400000000000000" pitchFamily="2" charset="0"/>
                <a:ea typeface="Open Sans" panose="020B0606030504020204" pitchFamily="34" charset="0"/>
                <a:cs typeface="Poppins Light" panose="00000400000000000000" pitchFamily="2" charset="0"/>
              </a:rPr>
              <a:t>@Presented By: </a:t>
            </a:r>
            <a:r>
              <a:rPr lang="en-US" sz="1100" b="1" spc="200">
                <a:solidFill>
                  <a:schemeClr val="bg1"/>
                </a:solidFill>
                <a:latin typeface="Poppins Light" panose="00000400000000000000" pitchFamily="2" charset="0"/>
                <a:ea typeface="Open Sans" panose="020B0606030504020204" pitchFamily="34" charset="0"/>
                <a:cs typeface="Poppins Light" panose="00000400000000000000" pitchFamily="2" charset="0"/>
              </a:rPr>
              <a:t>Yumnacreative</a:t>
            </a:r>
          </a:p>
        </p:txBody>
      </p:sp>
      <p:grpSp>
        <p:nvGrpSpPr>
          <p:cNvPr id="27" name="Group 26">
            <a:extLst>
              <a:ext uri="{FF2B5EF4-FFF2-40B4-BE49-F238E27FC236}">
                <a16:creationId xmlns:a16="http://schemas.microsoft.com/office/drawing/2014/main" id="{1DCD6D05-5F3C-4163-B8C7-6D6A95C20609}"/>
              </a:ext>
            </a:extLst>
          </p:cNvPr>
          <p:cNvGrpSpPr/>
          <p:nvPr/>
        </p:nvGrpSpPr>
        <p:grpSpPr>
          <a:xfrm rot="17522594" flipH="1">
            <a:off x="5580913" y="5499936"/>
            <a:ext cx="886167" cy="1215029"/>
            <a:chOff x="2043597" y="4413279"/>
            <a:chExt cx="1588632" cy="1259138"/>
          </a:xfrm>
          <a:effectLst>
            <a:outerShdw blurRad="228600" dist="431800" dir="2700000" algn="tl" rotWithShape="0">
              <a:prstClr val="black">
                <a:alpha val="17000"/>
              </a:prstClr>
            </a:outerShdw>
          </a:effectLst>
        </p:grpSpPr>
        <p:sp>
          <p:nvSpPr>
            <p:cNvPr id="28" name="Freeform 13">
              <a:extLst>
                <a:ext uri="{FF2B5EF4-FFF2-40B4-BE49-F238E27FC236}">
                  <a16:creationId xmlns:a16="http://schemas.microsoft.com/office/drawing/2014/main" id="{ACA610FA-ECA3-4BD6-9745-45E523A44B70}"/>
                </a:ext>
              </a:extLst>
            </p:cNvPr>
            <p:cNvSpPr>
              <a:spLocks/>
            </p:cNvSpPr>
            <p:nvPr/>
          </p:nvSpPr>
          <p:spPr bwMode="auto">
            <a:xfrm>
              <a:off x="2043597" y="4413279"/>
              <a:ext cx="1588632" cy="571907"/>
            </a:xfrm>
            <a:custGeom>
              <a:avLst/>
              <a:gdLst>
                <a:gd name="T0" fmla="*/ 675 w 1350"/>
                <a:gd name="T1" fmla="*/ 486 h 486"/>
                <a:gd name="T2" fmla="*/ 0 w 1350"/>
                <a:gd name="T3" fmla="*/ 242 h 486"/>
                <a:gd name="T4" fmla="*/ 675 w 1350"/>
                <a:gd name="T5" fmla="*/ 0 h 486"/>
                <a:gd name="T6" fmla="*/ 1350 w 1350"/>
                <a:gd name="T7" fmla="*/ 242 h 486"/>
                <a:gd name="T8" fmla="*/ 675 w 1350"/>
                <a:gd name="T9" fmla="*/ 486 h 486"/>
              </a:gdLst>
              <a:ahLst/>
              <a:cxnLst>
                <a:cxn ang="0">
                  <a:pos x="T0" y="T1"/>
                </a:cxn>
                <a:cxn ang="0">
                  <a:pos x="T2" y="T3"/>
                </a:cxn>
                <a:cxn ang="0">
                  <a:pos x="T4" y="T5"/>
                </a:cxn>
                <a:cxn ang="0">
                  <a:pos x="T6" y="T7"/>
                </a:cxn>
                <a:cxn ang="0">
                  <a:pos x="T8" y="T9"/>
                </a:cxn>
              </a:cxnLst>
              <a:rect l="0" t="0" r="r" b="b"/>
              <a:pathLst>
                <a:path w="1350" h="486">
                  <a:moveTo>
                    <a:pt x="675" y="486"/>
                  </a:moveTo>
                  <a:lnTo>
                    <a:pt x="0" y="242"/>
                  </a:lnTo>
                  <a:lnTo>
                    <a:pt x="675" y="0"/>
                  </a:lnTo>
                  <a:lnTo>
                    <a:pt x="1350" y="242"/>
                  </a:lnTo>
                  <a:lnTo>
                    <a:pt x="675" y="486"/>
                  </a:lnTo>
                  <a:close/>
                </a:path>
              </a:pathLst>
            </a:custGeom>
            <a:solidFill>
              <a:srgbClr val="32329A"/>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sp>
          <p:nvSpPr>
            <p:cNvPr id="29" name="Freeform 15">
              <a:extLst>
                <a:ext uri="{FF2B5EF4-FFF2-40B4-BE49-F238E27FC236}">
                  <a16:creationId xmlns:a16="http://schemas.microsoft.com/office/drawing/2014/main" id="{997B674B-A85F-4235-A5FA-E018C9B129A1}"/>
                </a:ext>
              </a:extLst>
            </p:cNvPr>
            <p:cNvSpPr>
              <a:spLocks/>
            </p:cNvSpPr>
            <p:nvPr/>
          </p:nvSpPr>
          <p:spPr bwMode="auto">
            <a:xfrm>
              <a:off x="2837913" y="4698056"/>
              <a:ext cx="794316" cy="974361"/>
            </a:xfrm>
            <a:custGeom>
              <a:avLst/>
              <a:gdLst>
                <a:gd name="T0" fmla="*/ 0 w 675"/>
                <a:gd name="T1" fmla="*/ 828 h 828"/>
                <a:gd name="T2" fmla="*/ 0 w 675"/>
                <a:gd name="T3" fmla="*/ 244 h 828"/>
                <a:gd name="T4" fmla="*/ 675 w 675"/>
                <a:gd name="T5" fmla="*/ 0 h 828"/>
                <a:gd name="T6" fmla="*/ 0 w 675"/>
                <a:gd name="T7" fmla="*/ 828 h 828"/>
              </a:gdLst>
              <a:ahLst/>
              <a:cxnLst>
                <a:cxn ang="0">
                  <a:pos x="T0" y="T1"/>
                </a:cxn>
                <a:cxn ang="0">
                  <a:pos x="T2" y="T3"/>
                </a:cxn>
                <a:cxn ang="0">
                  <a:pos x="T4" y="T5"/>
                </a:cxn>
                <a:cxn ang="0">
                  <a:pos x="T6" y="T7"/>
                </a:cxn>
              </a:cxnLst>
              <a:rect l="0" t="0" r="r" b="b"/>
              <a:pathLst>
                <a:path w="675" h="828">
                  <a:moveTo>
                    <a:pt x="0" y="828"/>
                  </a:moveTo>
                  <a:lnTo>
                    <a:pt x="0" y="244"/>
                  </a:lnTo>
                  <a:lnTo>
                    <a:pt x="675" y="0"/>
                  </a:lnTo>
                  <a:lnTo>
                    <a:pt x="0" y="828"/>
                  </a:lnTo>
                  <a:close/>
                </a:path>
              </a:pathLst>
            </a:custGeom>
            <a:solidFill>
              <a:srgbClr val="7C7ADF"/>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sp>
          <p:nvSpPr>
            <p:cNvPr id="30" name="Freeform 16">
              <a:extLst>
                <a:ext uri="{FF2B5EF4-FFF2-40B4-BE49-F238E27FC236}">
                  <a16:creationId xmlns:a16="http://schemas.microsoft.com/office/drawing/2014/main" id="{4FB04225-691B-4402-ADC7-4397F4B293F3}"/>
                </a:ext>
              </a:extLst>
            </p:cNvPr>
            <p:cNvSpPr>
              <a:spLocks/>
            </p:cNvSpPr>
            <p:nvPr/>
          </p:nvSpPr>
          <p:spPr bwMode="auto">
            <a:xfrm>
              <a:off x="2043597" y="4698056"/>
              <a:ext cx="794316" cy="974361"/>
            </a:xfrm>
            <a:custGeom>
              <a:avLst/>
              <a:gdLst>
                <a:gd name="T0" fmla="*/ 675 w 675"/>
                <a:gd name="T1" fmla="*/ 828 h 828"/>
                <a:gd name="T2" fmla="*/ 675 w 675"/>
                <a:gd name="T3" fmla="*/ 244 h 828"/>
                <a:gd name="T4" fmla="*/ 0 w 675"/>
                <a:gd name="T5" fmla="*/ 0 h 828"/>
                <a:gd name="T6" fmla="*/ 675 w 675"/>
                <a:gd name="T7" fmla="*/ 828 h 828"/>
              </a:gdLst>
              <a:ahLst/>
              <a:cxnLst>
                <a:cxn ang="0">
                  <a:pos x="T0" y="T1"/>
                </a:cxn>
                <a:cxn ang="0">
                  <a:pos x="T2" y="T3"/>
                </a:cxn>
                <a:cxn ang="0">
                  <a:pos x="T4" y="T5"/>
                </a:cxn>
                <a:cxn ang="0">
                  <a:pos x="T6" y="T7"/>
                </a:cxn>
              </a:cxnLst>
              <a:rect l="0" t="0" r="r" b="b"/>
              <a:pathLst>
                <a:path w="675" h="828">
                  <a:moveTo>
                    <a:pt x="675" y="828"/>
                  </a:moveTo>
                  <a:lnTo>
                    <a:pt x="675" y="244"/>
                  </a:lnTo>
                  <a:lnTo>
                    <a:pt x="0" y="0"/>
                  </a:lnTo>
                  <a:lnTo>
                    <a:pt x="675" y="828"/>
                  </a:lnTo>
                  <a:close/>
                </a:path>
              </a:pathLst>
            </a:custGeom>
            <a:solidFill>
              <a:srgbClr val="4F4EC6"/>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grpSp>
      <p:sp>
        <p:nvSpPr>
          <p:cNvPr id="32" name="Picture Placeholder 31">
            <a:extLst>
              <a:ext uri="{FF2B5EF4-FFF2-40B4-BE49-F238E27FC236}">
                <a16:creationId xmlns:a16="http://schemas.microsoft.com/office/drawing/2014/main" id="{E31364EB-B03D-44A6-B31A-7C9894B10006}"/>
              </a:ext>
            </a:extLst>
          </p:cNvPr>
          <p:cNvSpPr>
            <a:spLocks noGrp="1"/>
          </p:cNvSpPr>
          <p:nvPr>
            <p:ph type="pic" sz="quarter" idx="10"/>
          </p:nvPr>
        </p:nvSpPr>
        <p:spPr/>
      </p:sp>
      <p:sp>
        <p:nvSpPr>
          <p:cNvPr id="34" name="Picture Placeholder 33">
            <a:extLst>
              <a:ext uri="{FF2B5EF4-FFF2-40B4-BE49-F238E27FC236}">
                <a16:creationId xmlns:a16="http://schemas.microsoft.com/office/drawing/2014/main" id="{757E9E0A-AA77-4F09-81F4-CD4BA076D7A9}"/>
              </a:ext>
            </a:extLst>
          </p:cNvPr>
          <p:cNvSpPr>
            <a:spLocks noGrp="1"/>
          </p:cNvSpPr>
          <p:nvPr>
            <p:ph type="pic" sz="quarter" idx="11"/>
          </p:nvPr>
        </p:nvSpPr>
        <p:spPr/>
      </p:sp>
    </p:spTree>
    <p:extLst>
      <p:ext uri="{BB962C8B-B14F-4D97-AF65-F5344CB8AC3E}">
        <p14:creationId xmlns:p14="http://schemas.microsoft.com/office/powerpoint/2010/main" val="310405241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Chart 2">
            <a:extLst>
              <a:ext uri="{FF2B5EF4-FFF2-40B4-BE49-F238E27FC236}">
                <a16:creationId xmlns:a16="http://schemas.microsoft.com/office/drawing/2014/main" id="{4D168741-B038-425E-B438-9A4C53788644}"/>
              </a:ext>
            </a:extLst>
          </p:cNvPr>
          <p:cNvGraphicFramePr/>
          <p:nvPr>
            <p:extLst>
              <p:ext uri="{D42A27DB-BD31-4B8C-83A1-F6EECF244321}">
                <p14:modId xmlns:p14="http://schemas.microsoft.com/office/powerpoint/2010/main" val="2771399310"/>
              </p:ext>
            </p:extLst>
          </p:nvPr>
        </p:nvGraphicFramePr>
        <p:xfrm>
          <a:off x="6334592" y="937380"/>
          <a:ext cx="5157695" cy="5418667"/>
        </p:xfrm>
        <a:graphic>
          <a:graphicData uri="http://schemas.openxmlformats.org/drawingml/2006/chart">
            <c:chart xmlns:c="http://schemas.openxmlformats.org/drawingml/2006/chart" xmlns:r="http://schemas.openxmlformats.org/officeDocument/2006/relationships" r:id="rId2"/>
          </a:graphicData>
        </a:graphic>
      </p:graphicFrame>
      <p:sp>
        <p:nvSpPr>
          <p:cNvPr id="5" name="TextBox 4">
            <a:extLst>
              <a:ext uri="{FF2B5EF4-FFF2-40B4-BE49-F238E27FC236}">
                <a16:creationId xmlns:a16="http://schemas.microsoft.com/office/drawing/2014/main" id="{912657AC-F346-4A1B-96DC-9857E89BCA79}"/>
              </a:ext>
            </a:extLst>
          </p:cNvPr>
          <p:cNvSpPr txBox="1"/>
          <p:nvPr/>
        </p:nvSpPr>
        <p:spPr>
          <a:xfrm>
            <a:off x="1113664" y="1480780"/>
            <a:ext cx="3497943" cy="954107"/>
          </a:xfrm>
          <a:prstGeom prst="rect">
            <a:avLst/>
          </a:prstGeom>
          <a:noFill/>
        </p:spPr>
        <p:txBody>
          <a:bodyPr wrap="square" rtlCol="0">
            <a:spAutoFit/>
          </a:bodyPr>
          <a:lstStyle/>
          <a:p>
            <a:r>
              <a:rPr lang="en-US" sz="2800" b="1">
                <a:solidFill>
                  <a:schemeClr val="tx1">
                    <a:lumMod val="85000"/>
                    <a:lumOff val="15000"/>
                  </a:schemeClr>
                </a:solidFill>
                <a:latin typeface="Poppins" panose="00000500000000000000" pitchFamily="2" charset="0"/>
                <a:cs typeface="Poppins" panose="00000500000000000000" pitchFamily="2" charset="0"/>
              </a:rPr>
              <a:t>Creative Charts Of Ventila</a:t>
            </a:r>
            <a:endParaRPr lang="en-ID" sz="2800" b="1" dirty="0">
              <a:solidFill>
                <a:schemeClr val="tx1">
                  <a:lumMod val="85000"/>
                  <a:lumOff val="15000"/>
                </a:schemeClr>
              </a:solidFill>
              <a:latin typeface="Poppins" panose="00000500000000000000" pitchFamily="2" charset="0"/>
              <a:cs typeface="Poppins" panose="00000500000000000000" pitchFamily="2" charset="0"/>
            </a:endParaRPr>
          </a:p>
        </p:txBody>
      </p:sp>
      <p:sp>
        <p:nvSpPr>
          <p:cNvPr id="7" name="TextBox 6">
            <a:extLst>
              <a:ext uri="{FF2B5EF4-FFF2-40B4-BE49-F238E27FC236}">
                <a16:creationId xmlns:a16="http://schemas.microsoft.com/office/drawing/2014/main" id="{7F7DF5CB-0B1A-4CDC-87AB-84FDF7F97C90}"/>
              </a:ext>
            </a:extLst>
          </p:cNvPr>
          <p:cNvSpPr txBox="1"/>
          <p:nvPr/>
        </p:nvSpPr>
        <p:spPr>
          <a:xfrm>
            <a:off x="1113665" y="1203781"/>
            <a:ext cx="1928733" cy="276999"/>
          </a:xfrm>
          <a:prstGeom prst="rect">
            <a:avLst/>
          </a:prstGeom>
          <a:noFill/>
        </p:spPr>
        <p:txBody>
          <a:bodyPr wrap="none" rtlCol="0">
            <a:spAutoFit/>
          </a:bodyPr>
          <a:lstStyle/>
          <a:p>
            <a:r>
              <a:rPr lang="en-US" sz="1200" b="1" spc="200">
                <a:solidFill>
                  <a:srgbClr val="7C7ADF"/>
                </a:solidFill>
                <a:latin typeface="Poppins SemiBold" panose="00000700000000000000" pitchFamily="2" charset="0"/>
                <a:ea typeface="Open Sans" panose="020B0606030504020204" pitchFamily="34" charset="0"/>
                <a:cs typeface="Poppins SemiBold" panose="00000700000000000000" pitchFamily="2" charset="0"/>
              </a:rPr>
              <a:t>Charts of Vintela</a:t>
            </a:r>
          </a:p>
        </p:txBody>
      </p:sp>
      <p:sp>
        <p:nvSpPr>
          <p:cNvPr id="9" name="Rectangle 8">
            <a:extLst>
              <a:ext uri="{FF2B5EF4-FFF2-40B4-BE49-F238E27FC236}">
                <a16:creationId xmlns:a16="http://schemas.microsoft.com/office/drawing/2014/main" id="{AEB75CEA-C9C3-4418-A765-224BC6ADCD84}"/>
              </a:ext>
            </a:extLst>
          </p:cNvPr>
          <p:cNvSpPr/>
          <p:nvPr/>
        </p:nvSpPr>
        <p:spPr>
          <a:xfrm>
            <a:off x="1113665" y="2592974"/>
            <a:ext cx="3913451" cy="1033424"/>
          </a:xfrm>
          <a:prstGeom prst="rect">
            <a:avLst/>
          </a:prstGeom>
        </p:spPr>
        <p:txBody>
          <a:bodyPr wrap="square">
            <a:spAutoFit/>
          </a:bodyPr>
          <a:lstStyle/>
          <a:p>
            <a:pPr algn="just">
              <a:lnSpc>
                <a:spcPct val="150000"/>
              </a:lnSpc>
            </a:pPr>
            <a:r>
              <a:rPr lang="en-US" sz="1050">
                <a:solidFill>
                  <a:schemeClr val="tx1">
                    <a:lumMod val="50000"/>
                    <a:lumOff val="50000"/>
                  </a:schemeClr>
                </a:solidFill>
                <a:latin typeface="Muli" pitchFamily="2" charset="0"/>
                <a:ea typeface="Open Sans" panose="020B0606030504020204" pitchFamily="34" charset="0"/>
                <a:cs typeface="Open Sans" panose="020B0606030504020204" pitchFamily="34" charset="0"/>
              </a:rPr>
              <a:t>At vero eos et accusamus et iusto odio dignissimos ducim blanditiis. ise praesentium voluptatum deleatque corrupti quos dolores et quas et molestias excepturi sint occaecati ducim blanditiis. ise praesentium.</a:t>
            </a:r>
          </a:p>
        </p:txBody>
      </p:sp>
      <p:sp>
        <p:nvSpPr>
          <p:cNvPr id="11" name="TextBox 10">
            <a:extLst>
              <a:ext uri="{FF2B5EF4-FFF2-40B4-BE49-F238E27FC236}">
                <a16:creationId xmlns:a16="http://schemas.microsoft.com/office/drawing/2014/main" id="{CC573167-5110-4D7C-8D9A-5DF819FD1B2A}"/>
              </a:ext>
            </a:extLst>
          </p:cNvPr>
          <p:cNvSpPr txBox="1"/>
          <p:nvPr/>
        </p:nvSpPr>
        <p:spPr>
          <a:xfrm>
            <a:off x="1139240" y="3665572"/>
            <a:ext cx="1675459" cy="261610"/>
          </a:xfrm>
          <a:prstGeom prst="rect">
            <a:avLst/>
          </a:prstGeom>
          <a:noFill/>
        </p:spPr>
        <p:txBody>
          <a:bodyPr wrap="none" rtlCol="0">
            <a:spAutoFit/>
          </a:bodyPr>
          <a:lstStyle/>
          <a:p>
            <a:r>
              <a:rPr lang="en-US" sz="1100" b="1" spc="200">
                <a:solidFill>
                  <a:schemeClr val="tx1">
                    <a:lumMod val="75000"/>
                    <a:lumOff val="25000"/>
                  </a:schemeClr>
                </a:solidFill>
                <a:latin typeface="Poppins SemiBold" panose="00000700000000000000" pitchFamily="2" charset="0"/>
                <a:ea typeface="Open Sans" panose="020B0606030504020204" pitchFamily="34" charset="0"/>
                <a:cs typeface="Poppins SemiBold" panose="00000700000000000000" pitchFamily="2" charset="0"/>
              </a:rPr>
              <a:t>Insert your text</a:t>
            </a:r>
          </a:p>
        </p:txBody>
      </p:sp>
      <p:sp>
        <p:nvSpPr>
          <p:cNvPr id="13" name="Rectangle 12">
            <a:extLst>
              <a:ext uri="{FF2B5EF4-FFF2-40B4-BE49-F238E27FC236}">
                <a16:creationId xmlns:a16="http://schemas.microsoft.com/office/drawing/2014/main" id="{24AAA151-9696-477F-9DF9-7794AFADEEE1}"/>
              </a:ext>
            </a:extLst>
          </p:cNvPr>
          <p:cNvSpPr/>
          <p:nvPr/>
        </p:nvSpPr>
        <p:spPr>
          <a:xfrm>
            <a:off x="1113665" y="3966356"/>
            <a:ext cx="3913451" cy="548676"/>
          </a:xfrm>
          <a:prstGeom prst="rect">
            <a:avLst/>
          </a:prstGeom>
        </p:spPr>
        <p:txBody>
          <a:bodyPr wrap="square">
            <a:spAutoFit/>
          </a:bodyPr>
          <a:lstStyle/>
          <a:p>
            <a:pPr algn="just">
              <a:lnSpc>
                <a:spcPct val="150000"/>
              </a:lnSpc>
            </a:pPr>
            <a:r>
              <a:rPr lang="en-US" sz="1050">
                <a:solidFill>
                  <a:schemeClr val="tx1">
                    <a:lumMod val="50000"/>
                    <a:lumOff val="50000"/>
                  </a:schemeClr>
                </a:solidFill>
                <a:latin typeface="Muli" pitchFamily="2" charset="0"/>
                <a:ea typeface="Open Sans" panose="020B0606030504020204" pitchFamily="34" charset="0"/>
                <a:cs typeface="Open Sans" panose="020B0606030504020204" pitchFamily="34" charset="0"/>
              </a:rPr>
              <a:t>At vero eos et accusamus et iusto odio dignissimos ducim blanditiis. ise praesentium voluptatum deleatque corrupti.</a:t>
            </a:r>
          </a:p>
        </p:txBody>
      </p:sp>
      <p:sp>
        <p:nvSpPr>
          <p:cNvPr id="14" name="TextBox 13">
            <a:extLst>
              <a:ext uri="{FF2B5EF4-FFF2-40B4-BE49-F238E27FC236}">
                <a16:creationId xmlns:a16="http://schemas.microsoft.com/office/drawing/2014/main" id="{0630F0F3-E386-448E-820B-020D403D749B}"/>
              </a:ext>
            </a:extLst>
          </p:cNvPr>
          <p:cNvSpPr txBox="1"/>
          <p:nvPr/>
        </p:nvSpPr>
        <p:spPr>
          <a:xfrm>
            <a:off x="1139240" y="4593380"/>
            <a:ext cx="1675459" cy="261610"/>
          </a:xfrm>
          <a:prstGeom prst="rect">
            <a:avLst/>
          </a:prstGeom>
          <a:noFill/>
        </p:spPr>
        <p:txBody>
          <a:bodyPr wrap="none" rtlCol="0">
            <a:spAutoFit/>
          </a:bodyPr>
          <a:lstStyle/>
          <a:p>
            <a:r>
              <a:rPr lang="en-US" sz="1100" b="1" spc="200">
                <a:solidFill>
                  <a:schemeClr val="tx1">
                    <a:lumMod val="75000"/>
                    <a:lumOff val="25000"/>
                  </a:schemeClr>
                </a:solidFill>
                <a:latin typeface="Poppins SemiBold" panose="00000700000000000000" pitchFamily="2" charset="0"/>
                <a:ea typeface="Open Sans" panose="020B0606030504020204" pitchFamily="34" charset="0"/>
                <a:cs typeface="Poppins SemiBold" panose="00000700000000000000" pitchFamily="2" charset="0"/>
              </a:rPr>
              <a:t>Insert your text</a:t>
            </a:r>
          </a:p>
        </p:txBody>
      </p:sp>
      <p:sp>
        <p:nvSpPr>
          <p:cNvPr id="15" name="Rectangle 14">
            <a:extLst>
              <a:ext uri="{FF2B5EF4-FFF2-40B4-BE49-F238E27FC236}">
                <a16:creationId xmlns:a16="http://schemas.microsoft.com/office/drawing/2014/main" id="{C43C825A-CC9E-4324-86EA-F2B63DE4CA2A}"/>
              </a:ext>
            </a:extLst>
          </p:cNvPr>
          <p:cNvSpPr/>
          <p:nvPr/>
        </p:nvSpPr>
        <p:spPr>
          <a:xfrm>
            <a:off x="1113665" y="4894164"/>
            <a:ext cx="3913451" cy="548676"/>
          </a:xfrm>
          <a:prstGeom prst="rect">
            <a:avLst/>
          </a:prstGeom>
        </p:spPr>
        <p:txBody>
          <a:bodyPr wrap="square">
            <a:spAutoFit/>
          </a:bodyPr>
          <a:lstStyle/>
          <a:p>
            <a:pPr algn="just">
              <a:lnSpc>
                <a:spcPct val="150000"/>
              </a:lnSpc>
            </a:pPr>
            <a:r>
              <a:rPr lang="en-US" sz="1050">
                <a:solidFill>
                  <a:schemeClr val="tx1">
                    <a:lumMod val="50000"/>
                    <a:lumOff val="50000"/>
                  </a:schemeClr>
                </a:solidFill>
                <a:latin typeface="Muli" pitchFamily="2" charset="0"/>
                <a:ea typeface="Open Sans" panose="020B0606030504020204" pitchFamily="34" charset="0"/>
                <a:cs typeface="Open Sans" panose="020B0606030504020204" pitchFamily="34" charset="0"/>
              </a:rPr>
              <a:t>At vero eos et accusamus et iusto odio dignissimos ducim blanditiis. ise praesentium voluptatum deleatque corrupti.</a:t>
            </a:r>
          </a:p>
        </p:txBody>
      </p:sp>
    </p:spTree>
    <p:extLst>
      <p:ext uri="{BB962C8B-B14F-4D97-AF65-F5344CB8AC3E}">
        <p14:creationId xmlns:p14="http://schemas.microsoft.com/office/powerpoint/2010/main" val="20247408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1">
            <a:extLst>
              <a:ext uri="{FF2B5EF4-FFF2-40B4-BE49-F238E27FC236}">
                <a16:creationId xmlns:a16="http://schemas.microsoft.com/office/drawing/2014/main" id="{4E4D76DC-1DDD-4DEF-84FE-DF70FFA80090}"/>
              </a:ext>
            </a:extLst>
          </p:cNvPr>
          <p:cNvGraphicFramePr/>
          <p:nvPr>
            <p:extLst>
              <p:ext uri="{D42A27DB-BD31-4B8C-83A1-F6EECF244321}">
                <p14:modId xmlns:p14="http://schemas.microsoft.com/office/powerpoint/2010/main" val="1565339844"/>
              </p:ext>
            </p:extLst>
          </p:nvPr>
        </p:nvGraphicFramePr>
        <p:xfrm>
          <a:off x="521661" y="2178900"/>
          <a:ext cx="5574339" cy="4068300"/>
        </p:xfrm>
        <a:graphic>
          <a:graphicData uri="http://schemas.openxmlformats.org/drawingml/2006/chart">
            <c:chart xmlns:c="http://schemas.openxmlformats.org/drawingml/2006/chart" xmlns:r="http://schemas.openxmlformats.org/officeDocument/2006/relationships" r:id="rId2"/>
          </a:graphicData>
        </a:graphic>
      </p:graphicFrame>
      <p:sp>
        <p:nvSpPr>
          <p:cNvPr id="12" name="TextBox 11">
            <a:extLst>
              <a:ext uri="{FF2B5EF4-FFF2-40B4-BE49-F238E27FC236}">
                <a16:creationId xmlns:a16="http://schemas.microsoft.com/office/drawing/2014/main" id="{08FF2803-F4E2-4032-BDC1-2F5BC109AFC2}"/>
              </a:ext>
            </a:extLst>
          </p:cNvPr>
          <p:cNvSpPr txBox="1"/>
          <p:nvPr/>
        </p:nvSpPr>
        <p:spPr>
          <a:xfrm>
            <a:off x="6734683" y="2025295"/>
            <a:ext cx="3497943" cy="954107"/>
          </a:xfrm>
          <a:prstGeom prst="rect">
            <a:avLst/>
          </a:prstGeom>
          <a:noFill/>
        </p:spPr>
        <p:txBody>
          <a:bodyPr wrap="square" rtlCol="0">
            <a:spAutoFit/>
          </a:bodyPr>
          <a:lstStyle/>
          <a:p>
            <a:r>
              <a:rPr lang="en-US" sz="2800" b="1">
                <a:solidFill>
                  <a:schemeClr val="tx1">
                    <a:lumMod val="85000"/>
                    <a:lumOff val="15000"/>
                  </a:schemeClr>
                </a:solidFill>
                <a:latin typeface="Poppins" panose="00000500000000000000" pitchFamily="2" charset="0"/>
                <a:cs typeface="Poppins" panose="00000500000000000000" pitchFamily="2" charset="0"/>
              </a:rPr>
              <a:t>Creative Charts Of Ventila</a:t>
            </a:r>
            <a:endParaRPr lang="en-ID" sz="2800" b="1" dirty="0">
              <a:solidFill>
                <a:schemeClr val="tx1">
                  <a:lumMod val="85000"/>
                  <a:lumOff val="15000"/>
                </a:schemeClr>
              </a:solidFill>
              <a:latin typeface="Poppins" panose="00000500000000000000" pitchFamily="2" charset="0"/>
              <a:cs typeface="Poppins" panose="00000500000000000000" pitchFamily="2" charset="0"/>
            </a:endParaRPr>
          </a:p>
        </p:txBody>
      </p:sp>
      <p:sp>
        <p:nvSpPr>
          <p:cNvPr id="14" name="TextBox 13">
            <a:extLst>
              <a:ext uri="{FF2B5EF4-FFF2-40B4-BE49-F238E27FC236}">
                <a16:creationId xmlns:a16="http://schemas.microsoft.com/office/drawing/2014/main" id="{4DBD542D-D633-4A1F-9AC7-B33403A4DADF}"/>
              </a:ext>
            </a:extLst>
          </p:cNvPr>
          <p:cNvSpPr txBox="1"/>
          <p:nvPr/>
        </p:nvSpPr>
        <p:spPr>
          <a:xfrm>
            <a:off x="6734684" y="1748296"/>
            <a:ext cx="1928733" cy="276999"/>
          </a:xfrm>
          <a:prstGeom prst="rect">
            <a:avLst/>
          </a:prstGeom>
          <a:noFill/>
        </p:spPr>
        <p:txBody>
          <a:bodyPr wrap="none" rtlCol="0">
            <a:spAutoFit/>
          </a:bodyPr>
          <a:lstStyle/>
          <a:p>
            <a:r>
              <a:rPr lang="en-US" sz="1200" b="1" spc="200">
                <a:solidFill>
                  <a:srgbClr val="7C7ADF"/>
                </a:solidFill>
                <a:latin typeface="Poppins SemiBold" panose="00000700000000000000" pitchFamily="2" charset="0"/>
                <a:ea typeface="Open Sans" panose="020B0606030504020204" pitchFamily="34" charset="0"/>
                <a:cs typeface="Poppins SemiBold" panose="00000700000000000000" pitchFamily="2" charset="0"/>
              </a:rPr>
              <a:t>Charts of Vintela</a:t>
            </a:r>
          </a:p>
        </p:txBody>
      </p:sp>
      <p:sp>
        <p:nvSpPr>
          <p:cNvPr id="16" name="Rectangle 15">
            <a:extLst>
              <a:ext uri="{FF2B5EF4-FFF2-40B4-BE49-F238E27FC236}">
                <a16:creationId xmlns:a16="http://schemas.microsoft.com/office/drawing/2014/main" id="{FAF4E1FD-0D4C-4BAE-AB88-C8121A3AF813}"/>
              </a:ext>
            </a:extLst>
          </p:cNvPr>
          <p:cNvSpPr/>
          <p:nvPr/>
        </p:nvSpPr>
        <p:spPr>
          <a:xfrm>
            <a:off x="6734684" y="3137489"/>
            <a:ext cx="4574101" cy="1275798"/>
          </a:xfrm>
          <a:prstGeom prst="rect">
            <a:avLst/>
          </a:prstGeom>
        </p:spPr>
        <p:txBody>
          <a:bodyPr wrap="square">
            <a:spAutoFit/>
          </a:bodyPr>
          <a:lstStyle/>
          <a:p>
            <a:pPr algn="just">
              <a:lnSpc>
                <a:spcPct val="150000"/>
              </a:lnSpc>
            </a:pPr>
            <a:r>
              <a:rPr lang="en-US" sz="1050">
                <a:solidFill>
                  <a:schemeClr val="tx1">
                    <a:lumMod val="50000"/>
                    <a:lumOff val="50000"/>
                  </a:schemeClr>
                </a:solidFill>
                <a:latin typeface="Muli" pitchFamily="2" charset="0"/>
                <a:ea typeface="Open Sans" panose="020B0606030504020204" pitchFamily="34" charset="0"/>
                <a:cs typeface="Open Sans" panose="020B0606030504020204" pitchFamily="34" charset="0"/>
              </a:rPr>
              <a:t>At vero eos et accusamus et iusto odio dignissimos ducim blanditiis. ise praesentium voluptatum deleatque corrupti quos dolores et quas et molestias excepturi sint occaecati ducim blanditiis. ise praesentium, praesentium voluptatum deleatque corrupti quos dolores et quas et molestias excepturi sint occaecati ducim blanditiis. ise praesentium.</a:t>
            </a:r>
          </a:p>
        </p:txBody>
      </p:sp>
      <p:sp>
        <p:nvSpPr>
          <p:cNvPr id="18" name="TextBox 17">
            <a:extLst>
              <a:ext uri="{FF2B5EF4-FFF2-40B4-BE49-F238E27FC236}">
                <a16:creationId xmlns:a16="http://schemas.microsoft.com/office/drawing/2014/main" id="{6D691E24-D447-4F50-9591-F6059321D04D}"/>
              </a:ext>
            </a:extLst>
          </p:cNvPr>
          <p:cNvSpPr txBox="1"/>
          <p:nvPr/>
        </p:nvSpPr>
        <p:spPr>
          <a:xfrm>
            <a:off x="1231829" y="1082373"/>
            <a:ext cx="1675459" cy="261610"/>
          </a:xfrm>
          <a:prstGeom prst="rect">
            <a:avLst/>
          </a:prstGeom>
          <a:noFill/>
        </p:spPr>
        <p:txBody>
          <a:bodyPr wrap="none" rtlCol="0">
            <a:spAutoFit/>
          </a:bodyPr>
          <a:lstStyle/>
          <a:p>
            <a:r>
              <a:rPr lang="en-US" sz="1100" b="1" spc="200">
                <a:solidFill>
                  <a:srgbClr val="7C7ADF"/>
                </a:solidFill>
                <a:latin typeface="Poppins SemiBold" panose="00000700000000000000" pitchFamily="2" charset="0"/>
                <a:ea typeface="Open Sans" panose="020B0606030504020204" pitchFamily="34" charset="0"/>
                <a:cs typeface="Poppins SemiBold" panose="00000700000000000000" pitchFamily="2" charset="0"/>
              </a:rPr>
              <a:t>Insert your text</a:t>
            </a:r>
          </a:p>
        </p:txBody>
      </p:sp>
      <p:sp>
        <p:nvSpPr>
          <p:cNvPr id="20" name="Rectangle 19">
            <a:extLst>
              <a:ext uri="{FF2B5EF4-FFF2-40B4-BE49-F238E27FC236}">
                <a16:creationId xmlns:a16="http://schemas.microsoft.com/office/drawing/2014/main" id="{153CECA5-0B24-43FD-94BA-E8EF9233F1F1}"/>
              </a:ext>
            </a:extLst>
          </p:cNvPr>
          <p:cNvSpPr/>
          <p:nvPr/>
        </p:nvSpPr>
        <p:spPr>
          <a:xfrm>
            <a:off x="1206254" y="1383157"/>
            <a:ext cx="3913451" cy="548676"/>
          </a:xfrm>
          <a:prstGeom prst="rect">
            <a:avLst/>
          </a:prstGeom>
        </p:spPr>
        <p:txBody>
          <a:bodyPr wrap="square">
            <a:spAutoFit/>
          </a:bodyPr>
          <a:lstStyle/>
          <a:p>
            <a:pPr algn="just">
              <a:lnSpc>
                <a:spcPct val="150000"/>
              </a:lnSpc>
            </a:pPr>
            <a:r>
              <a:rPr lang="en-US" sz="1050">
                <a:solidFill>
                  <a:schemeClr val="tx1">
                    <a:lumMod val="50000"/>
                    <a:lumOff val="50000"/>
                  </a:schemeClr>
                </a:solidFill>
                <a:latin typeface="Muli" pitchFamily="2" charset="0"/>
                <a:ea typeface="Open Sans" panose="020B0606030504020204" pitchFamily="34" charset="0"/>
                <a:cs typeface="Open Sans" panose="020B0606030504020204" pitchFamily="34" charset="0"/>
              </a:rPr>
              <a:t>At vero eos et accusamus et iusto odio dignissimos ducim blanditiis. ise praesentium voluptatum deleatque corrupti.</a:t>
            </a:r>
          </a:p>
        </p:txBody>
      </p:sp>
      <p:sp>
        <p:nvSpPr>
          <p:cNvPr id="21" name="TextBox 20">
            <a:extLst>
              <a:ext uri="{FF2B5EF4-FFF2-40B4-BE49-F238E27FC236}">
                <a16:creationId xmlns:a16="http://schemas.microsoft.com/office/drawing/2014/main" id="{A93424F8-297B-4F72-8146-4B424BA62D7F}"/>
              </a:ext>
            </a:extLst>
          </p:cNvPr>
          <p:cNvSpPr txBox="1"/>
          <p:nvPr/>
        </p:nvSpPr>
        <p:spPr>
          <a:xfrm>
            <a:off x="6760258" y="4467194"/>
            <a:ext cx="1675459" cy="261610"/>
          </a:xfrm>
          <a:prstGeom prst="rect">
            <a:avLst/>
          </a:prstGeom>
          <a:noFill/>
        </p:spPr>
        <p:txBody>
          <a:bodyPr wrap="none" rtlCol="0">
            <a:spAutoFit/>
          </a:bodyPr>
          <a:lstStyle/>
          <a:p>
            <a:r>
              <a:rPr lang="en-US" sz="1100" b="1" spc="200">
                <a:solidFill>
                  <a:srgbClr val="7C7ADF"/>
                </a:solidFill>
                <a:latin typeface="Poppins SemiBold" panose="00000700000000000000" pitchFamily="2" charset="0"/>
                <a:ea typeface="Open Sans" panose="020B0606030504020204" pitchFamily="34" charset="0"/>
                <a:cs typeface="Poppins SemiBold" panose="00000700000000000000" pitchFamily="2" charset="0"/>
              </a:rPr>
              <a:t>Insert your text</a:t>
            </a:r>
          </a:p>
        </p:txBody>
      </p:sp>
      <p:sp>
        <p:nvSpPr>
          <p:cNvPr id="22" name="Rectangle 21">
            <a:extLst>
              <a:ext uri="{FF2B5EF4-FFF2-40B4-BE49-F238E27FC236}">
                <a16:creationId xmlns:a16="http://schemas.microsoft.com/office/drawing/2014/main" id="{664715DE-5C9B-498F-85CD-E96FA358CF7E}"/>
              </a:ext>
            </a:extLst>
          </p:cNvPr>
          <p:cNvSpPr/>
          <p:nvPr/>
        </p:nvSpPr>
        <p:spPr>
          <a:xfrm>
            <a:off x="6734683" y="4767978"/>
            <a:ext cx="3913451" cy="548676"/>
          </a:xfrm>
          <a:prstGeom prst="rect">
            <a:avLst/>
          </a:prstGeom>
        </p:spPr>
        <p:txBody>
          <a:bodyPr wrap="square">
            <a:spAutoFit/>
          </a:bodyPr>
          <a:lstStyle/>
          <a:p>
            <a:pPr algn="just">
              <a:lnSpc>
                <a:spcPct val="150000"/>
              </a:lnSpc>
            </a:pPr>
            <a:r>
              <a:rPr lang="en-US" sz="1050">
                <a:solidFill>
                  <a:schemeClr val="tx1">
                    <a:lumMod val="50000"/>
                    <a:lumOff val="50000"/>
                  </a:schemeClr>
                </a:solidFill>
                <a:latin typeface="Muli" pitchFamily="2" charset="0"/>
                <a:ea typeface="Open Sans" panose="020B0606030504020204" pitchFamily="34" charset="0"/>
                <a:cs typeface="Open Sans" panose="020B0606030504020204" pitchFamily="34" charset="0"/>
              </a:rPr>
              <a:t>At vero eos et accusamus et iusto odio dignissimos ducim blanditiis. ise praesentium voluptatum deleatque corrupti.</a:t>
            </a:r>
          </a:p>
        </p:txBody>
      </p:sp>
    </p:spTree>
    <p:extLst>
      <p:ext uri="{BB962C8B-B14F-4D97-AF65-F5344CB8AC3E}">
        <p14:creationId xmlns:p14="http://schemas.microsoft.com/office/powerpoint/2010/main" val="27585691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p:bldAsOne/>
      </p:bldGraphic>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A9A40B2D-E168-4F05-9560-2DB863C5E2C2}"/>
              </a:ext>
            </a:extLst>
          </p:cNvPr>
          <p:cNvGrpSpPr/>
          <p:nvPr/>
        </p:nvGrpSpPr>
        <p:grpSpPr>
          <a:xfrm>
            <a:off x="4073524" y="1963676"/>
            <a:ext cx="1741488" cy="1741488"/>
            <a:chOff x="4057685" y="2085582"/>
            <a:chExt cx="1741488" cy="1741488"/>
          </a:xfrm>
          <a:solidFill>
            <a:srgbClr val="7C7ADF"/>
          </a:solidFill>
        </p:grpSpPr>
        <p:sp>
          <p:nvSpPr>
            <p:cNvPr id="3" name="Freeform 5">
              <a:extLst>
                <a:ext uri="{FF2B5EF4-FFF2-40B4-BE49-F238E27FC236}">
                  <a16:creationId xmlns:a16="http://schemas.microsoft.com/office/drawing/2014/main" id="{817E5C62-0574-46EC-8D11-247451D1D407}"/>
                </a:ext>
              </a:extLst>
            </p:cNvPr>
            <p:cNvSpPr>
              <a:spLocks/>
            </p:cNvSpPr>
            <p:nvPr/>
          </p:nvSpPr>
          <p:spPr bwMode="auto">
            <a:xfrm>
              <a:off x="4057685" y="2085582"/>
              <a:ext cx="1741488" cy="1741488"/>
            </a:xfrm>
            <a:custGeom>
              <a:avLst/>
              <a:gdLst>
                <a:gd name="T0" fmla="*/ 121 w 750"/>
                <a:gd name="T1" fmla="*/ 416 h 751"/>
                <a:gd name="T2" fmla="*/ 121 w 750"/>
                <a:gd name="T3" fmla="*/ 751 h 751"/>
                <a:gd name="T4" fmla="*/ 628 w 750"/>
                <a:gd name="T5" fmla="*/ 751 h 751"/>
                <a:gd name="T6" fmla="*/ 628 w 750"/>
                <a:gd name="T7" fmla="*/ 416 h 751"/>
                <a:gd name="T8" fmla="*/ 699 w 750"/>
                <a:gd name="T9" fmla="*/ 416 h 751"/>
                <a:gd name="T10" fmla="*/ 732 w 750"/>
                <a:gd name="T11" fmla="*/ 402 h 751"/>
                <a:gd name="T12" fmla="*/ 732 w 750"/>
                <a:gd name="T13" fmla="*/ 402 h 751"/>
                <a:gd name="T14" fmla="*/ 732 w 750"/>
                <a:gd name="T15" fmla="*/ 339 h 751"/>
                <a:gd name="T16" fmla="*/ 407 w 750"/>
                <a:gd name="T17" fmla="*/ 13 h 751"/>
                <a:gd name="T18" fmla="*/ 375 w 750"/>
                <a:gd name="T19" fmla="*/ 0 h 751"/>
                <a:gd name="T20" fmla="*/ 342 w 750"/>
                <a:gd name="T21" fmla="*/ 13 h 751"/>
                <a:gd name="T22" fmla="*/ 17 w 750"/>
                <a:gd name="T23" fmla="*/ 339 h 751"/>
                <a:gd name="T24" fmla="*/ 17 w 750"/>
                <a:gd name="T25" fmla="*/ 402 h 751"/>
                <a:gd name="T26" fmla="*/ 17 w 750"/>
                <a:gd name="T27" fmla="*/ 402 h 751"/>
                <a:gd name="T28" fmla="*/ 48 w 750"/>
                <a:gd name="T29" fmla="*/ 416 h 751"/>
                <a:gd name="T30" fmla="*/ 48 w 750"/>
                <a:gd name="T31" fmla="*/ 416 h 751"/>
                <a:gd name="T32" fmla="*/ 48 w 750"/>
                <a:gd name="T33" fmla="*/ 416 h 751"/>
                <a:gd name="T34" fmla="*/ 50 w 750"/>
                <a:gd name="T35" fmla="*/ 416 h 751"/>
                <a:gd name="T36" fmla="*/ 121 w 750"/>
                <a:gd name="T37" fmla="*/ 416 h 7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50" h="751">
                  <a:moveTo>
                    <a:pt x="121" y="416"/>
                  </a:moveTo>
                  <a:cubicBezTo>
                    <a:pt x="121" y="751"/>
                    <a:pt x="121" y="751"/>
                    <a:pt x="121" y="751"/>
                  </a:cubicBezTo>
                  <a:cubicBezTo>
                    <a:pt x="628" y="751"/>
                    <a:pt x="628" y="751"/>
                    <a:pt x="628" y="751"/>
                  </a:cubicBezTo>
                  <a:cubicBezTo>
                    <a:pt x="628" y="416"/>
                    <a:pt x="628" y="416"/>
                    <a:pt x="628" y="416"/>
                  </a:cubicBezTo>
                  <a:cubicBezTo>
                    <a:pt x="699" y="416"/>
                    <a:pt x="699" y="416"/>
                    <a:pt x="699" y="416"/>
                  </a:cubicBezTo>
                  <a:cubicBezTo>
                    <a:pt x="711" y="416"/>
                    <a:pt x="723" y="412"/>
                    <a:pt x="732" y="402"/>
                  </a:cubicBezTo>
                  <a:cubicBezTo>
                    <a:pt x="732" y="402"/>
                    <a:pt x="732" y="402"/>
                    <a:pt x="732" y="402"/>
                  </a:cubicBezTo>
                  <a:cubicBezTo>
                    <a:pt x="750" y="385"/>
                    <a:pt x="750" y="356"/>
                    <a:pt x="732" y="339"/>
                  </a:cubicBezTo>
                  <a:cubicBezTo>
                    <a:pt x="407" y="13"/>
                    <a:pt x="407" y="13"/>
                    <a:pt x="407" y="13"/>
                  </a:cubicBezTo>
                  <a:cubicBezTo>
                    <a:pt x="398" y="4"/>
                    <a:pt x="386" y="0"/>
                    <a:pt x="375" y="0"/>
                  </a:cubicBezTo>
                  <a:cubicBezTo>
                    <a:pt x="363" y="0"/>
                    <a:pt x="351" y="4"/>
                    <a:pt x="342" y="13"/>
                  </a:cubicBezTo>
                  <a:cubicBezTo>
                    <a:pt x="17" y="339"/>
                    <a:pt x="17" y="339"/>
                    <a:pt x="17" y="339"/>
                  </a:cubicBezTo>
                  <a:cubicBezTo>
                    <a:pt x="0" y="356"/>
                    <a:pt x="0" y="385"/>
                    <a:pt x="17" y="402"/>
                  </a:cubicBezTo>
                  <a:cubicBezTo>
                    <a:pt x="17" y="402"/>
                    <a:pt x="17" y="402"/>
                    <a:pt x="17" y="402"/>
                  </a:cubicBezTo>
                  <a:cubicBezTo>
                    <a:pt x="26" y="411"/>
                    <a:pt x="37" y="415"/>
                    <a:pt x="48" y="416"/>
                  </a:cubicBezTo>
                  <a:cubicBezTo>
                    <a:pt x="48" y="416"/>
                    <a:pt x="48" y="416"/>
                    <a:pt x="48" y="416"/>
                  </a:cubicBezTo>
                  <a:cubicBezTo>
                    <a:pt x="48" y="416"/>
                    <a:pt x="48" y="416"/>
                    <a:pt x="48" y="416"/>
                  </a:cubicBezTo>
                  <a:cubicBezTo>
                    <a:pt x="49" y="416"/>
                    <a:pt x="50" y="416"/>
                    <a:pt x="50" y="416"/>
                  </a:cubicBezTo>
                  <a:lnTo>
                    <a:pt x="121" y="4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latin typeface="Raleway" panose="020B0503030101060003" pitchFamily="34" charset="0"/>
              </a:endParaRPr>
            </a:p>
          </p:txBody>
        </p:sp>
        <p:sp>
          <p:nvSpPr>
            <p:cNvPr id="4" name="Freeform 6">
              <a:extLst>
                <a:ext uri="{FF2B5EF4-FFF2-40B4-BE49-F238E27FC236}">
                  <a16:creationId xmlns:a16="http://schemas.microsoft.com/office/drawing/2014/main" id="{92F37690-11CC-471F-BCDD-813F42B9C053}"/>
                </a:ext>
              </a:extLst>
            </p:cNvPr>
            <p:cNvSpPr>
              <a:spLocks/>
            </p:cNvSpPr>
            <p:nvPr/>
          </p:nvSpPr>
          <p:spPr bwMode="auto">
            <a:xfrm>
              <a:off x="4138648" y="2161782"/>
              <a:ext cx="1576388" cy="1587500"/>
            </a:xfrm>
            <a:custGeom>
              <a:avLst/>
              <a:gdLst>
                <a:gd name="T0" fmla="*/ 119 w 679"/>
                <a:gd name="T1" fmla="*/ 685 h 685"/>
                <a:gd name="T2" fmla="*/ 560 w 679"/>
                <a:gd name="T3" fmla="*/ 685 h 685"/>
                <a:gd name="T4" fmla="*/ 560 w 679"/>
                <a:gd name="T5" fmla="*/ 350 h 685"/>
                <a:gd name="T6" fmla="*/ 664 w 679"/>
                <a:gd name="T7" fmla="*/ 350 h 685"/>
                <a:gd name="T8" fmla="*/ 674 w 679"/>
                <a:gd name="T9" fmla="*/ 346 h 685"/>
                <a:gd name="T10" fmla="*/ 674 w 679"/>
                <a:gd name="T11" fmla="*/ 329 h 685"/>
                <a:gd name="T12" fmla="*/ 349 w 679"/>
                <a:gd name="T13" fmla="*/ 3 h 685"/>
                <a:gd name="T14" fmla="*/ 340 w 679"/>
                <a:gd name="T15" fmla="*/ 0 h 685"/>
                <a:gd name="T16" fmla="*/ 331 w 679"/>
                <a:gd name="T17" fmla="*/ 3 h 685"/>
                <a:gd name="T18" fmla="*/ 5 w 679"/>
                <a:gd name="T19" fmla="*/ 329 h 685"/>
                <a:gd name="T20" fmla="*/ 5 w 679"/>
                <a:gd name="T21" fmla="*/ 346 h 685"/>
                <a:gd name="T22" fmla="*/ 14 w 679"/>
                <a:gd name="T23" fmla="*/ 350 h 685"/>
                <a:gd name="T24" fmla="*/ 15 w 679"/>
                <a:gd name="T25" fmla="*/ 350 h 685"/>
                <a:gd name="T26" fmla="*/ 119 w 679"/>
                <a:gd name="T27" fmla="*/ 350 h 685"/>
                <a:gd name="T28" fmla="*/ 119 w 679"/>
                <a:gd name="T29" fmla="*/ 685 h 6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79" h="685">
                  <a:moveTo>
                    <a:pt x="119" y="685"/>
                  </a:moveTo>
                  <a:cubicBezTo>
                    <a:pt x="560" y="685"/>
                    <a:pt x="560" y="685"/>
                    <a:pt x="560" y="685"/>
                  </a:cubicBezTo>
                  <a:cubicBezTo>
                    <a:pt x="560" y="350"/>
                    <a:pt x="560" y="350"/>
                    <a:pt x="560" y="350"/>
                  </a:cubicBezTo>
                  <a:cubicBezTo>
                    <a:pt x="664" y="350"/>
                    <a:pt x="664" y="350"/>
                    <a:pt x="664" y="350"/>
                  </a:cubicBezTo>
                  <a:cubicBezTo>
                    <a:pt x="668" y="350"/>
                    <a:pt x="672" y="349"/>
                    <a:pt x="674" y="346"/>
                  </a:cubicBezTo>
                  <a:cubicBezTo>
                    <a:pt x="679" y="342"/>
                    <a:pt x="679" y="333"/>
                    <a:pt x="674" y="329"/>
                  </a:cubicBezTo>
                  <a:cubicBezTo>
                    <a:pt x="349" y="3"/>
                    <a:pt x="349" y="3"/>
                    <a:pt x="349" y="3"/>
                  </a:cubicBezTo>
                  <a:cubicBezTo>
                    <a:pt x="347" y="1"/>
                    <a:pt x="343" y="0"/>
                    <a:pt x="340" y="0"/>
                  </a:cubicBezTo>
                  <a:cubicBezTo>
                    <a:pt x="336" y="0"/>
                    <a:pt x="333" y="1"/>
                    <a:pt x="331" y="3"/>
                  </a:cubicBezTo>
                  <a:cubicBezTo>
                    <a:pt x="5" y="329"/>
                    <a:pt x="5" y="329"/>
                    <a:pt x="5" y="329"/>
                  </a:cubicBezTo>
                  <a:cubicBezTo>
                    <a:pt x="0" y="333"/>
                    <a:pt x="0" y="342"/>
                    <a:pt x="5" y="346"/>
                  </a:cubicBezTo>
                  <a:cubicBezTo>
                    <a:pt x="8" y="349"/>
                    <a:pt x="11" y="350"/>
                    <a:pt x="14" y="350"/>
                  </a:cubicBezTo>
                  <a:cubicBezTo>
                    <a:pt x="14" y="350"/>
                    <a:pt x="15" y="350"/>
                    <a:pt x="15" y="350"/>
                  </a:cubicBezTo>
                  <a:cubicBezTo>
                    <a:pt x="119" y="350"/>
                    <a:pt x="119" y="350"/>
                    <a:pt x="119" y="350"/>
                  </a:cubicBezTo>
                  <a:lnTo>
                    <a:pt x="119" y="68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latin typeface="Raleway" panose="020B0503030101060003" pitchFamily="34" charset="0"/>
              </a:endParaRPr>
            </a:p>
          </p:txBody>
        </p:sp>
      </p:grpSp>
      <p:grpSp>
        <p:nvGrpSpPr>
          <p:cNvPr id="10" name="Group 9">
            <a:extLst>
              <a:ext uri="{FF2B5EF4-FFF2-40B4-BE49-F238E27FC236}">
                <a16:creationId xmlns:a16="http://schemas.microsoft.com/office/drawing/2014/main" id="{DE09FF7A-8D8C-4252-950B-4C305213CFE9}"/>
              </a:ext>
            </a:extLst>
          </p:cNvPr>
          <p:cNvGrpSpPr/>
          <p:nvPr/>
        </p:nvGrpSpPr>
        <p:grpSpPr>
          <a:xfrm>
            <a:off x="5610224" y="3782951"/>
            <a:ext cx="1176338" cy="1176338"/>
            <a:chOff x="5594385" y="3904857"/>
            <a:chExt cx="1176338" cy="1176338"/>
          </a:xfrm>
          <a:solidFill>
            <a:srgbClr val="4F4EC6"/>
          </a:solidFill>
        </p:grpSpPr>
        <p:sp>
          <p:nvSpPr>
            <p:cNvPr id="11" name="Freeform 8">
              <a:extLst>
                <a:ext uri="{FF2B5EF4-FFF2-40B4-BE49-F238E27FC236}">
                  <a16:creationId xmlns:a16="http://schemas.microsoft.com/office/drawing/2014/main" id="{F43FB11B-49BE-4F46-87C1-52D462470119}"/>
                </a:ext>
              </a:extLst>
            </p:cNvPr>
            <p:cNvSpPr>
              <a:spLocks/>
            </p:cNvSpPr>
            <p:nvPr/>
          </p:nvSpPr>
          <p:spPr bwMode="auto">
            <a:xfrm>
              <a:off x="5594385" y="3904857"/>
              <a:ext cx="1176338" cy="1176338"/>
            </a:xfrm>
            <a:custGeom>
              <a:avLst/>
              <a:gdLst>
                <a:gd name="T0" fmla="*/ 0 w 507"/>
                <a:gd name="T1" fmla="*/ 0 h 507"/>
                <a:gd name="T2" fmla="*/ 0 w 507"/>
                <a:gd name="T3" fmla="*/ 507 h 507"/>
                <a:gd name="T4" fmla="*/ 507 w 507"/>
                <a:gd name="T5" fmla="*/ 507 h 507"/>
                <a:gd name="T6" fmla="*/ 0 w 507"/>
                <a:gd name="T7" fmla="*/ 0 h 507"/>
              </a:gdLst>
              <a:ahLst/>
              <a:cxnLst>
                <a:cxn ang="0">
                  <a:pos x="T0" y="T1"/>
                </a:cxn>
                <a:cxn ang="0">
                  <a:pos x="T2" y="T3"/>
                </a:cxn>
                <a:cxn ang="0">
                  <a:pos x="T4" y="T5"/>
                </a:cxn>
                <a:cxn ang="0">
                  <a:pos x="T6" y="T7"/>
                </a:cxn>
              </a:cxnLst>
              <a:rect l="0" t="0" r="r" b="b"/>
              <a:pathLst>
                <a:path w="507" h="507">
                  <a:moveTo>
                    <a:pt x="0" y="0"/>
                  </a:moveTo>
                  <a:cubicBezTo>
                    <a:pt x="0" y="507"/>
                    <a:pt x="0" y="507"/>
                    <a:pt x="0" y="507"/>
                  </a:cubicBezTo>
                  <a:cubicBezTo>
                    <a:pt x="507" y="507"/>
                    <a:pt x="507" y="507"/>
                    <a:pt x="507" y="507"/>
                  </a:cubicBezTo>
                  <a:cubicBezTo>
                    <a:pt x="507" y="227"/>
                    <a:pt x="28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latin typeface="Raleway" panose="020B0503030101060003" pitchFamily="34" charset="0"/>
              </a:endParaRPr>
            </a:p>
          </p:txBody>
        </p:sp>
        <p:sp>
          <p:nvSpPr>
            <p:cNvPr id="12" name="Freeform 9">
              <a:extLst>
                <a:ext uri="{FF2B5EF4-FFF2-40B4-BE49-F238E27FC236}">
                  <a16:creationId xmlns:a16="http://schemas.microsoft.com/office/drawing/2014/main" id="{9922C87A-30BA-4E29-B86C-8609953FF694}"/>
                </a:ext>
              </a:extLst>
            </p:cNvPr>
            <p:cNvSpPr>
              <a:spLocks/>
            </p:cNvSpPr>
            <p:nvPr/>
          </p:nvSpPr>
          <p:spPr bwMode="auto">
            <a:xfrm>
              <a:off x="5670585" y="3984232"/>
              <a:ext cx="1022350" cy="1020763"/>
            </a:xfrm>
            <a:custGeom>
              <a:avLst/>
              <a:gdLst>
                <a:gd name="T0" fmla="*/ 0 w 440"/>
                <a:gd name="T1" fmla="*/ 0 h 440"/>
                <a:gd name="T2" fmla="*/ 0 w 440"/>
                <a:gd name="T3" fmla="*/ 440 h 440"/>
                <a:gd name="T4" fmla="*/ 440 w 440"/>
                <a:gd name="T5" fmla="*/ 440 h 440"/>
                <a:gd name="T6" fmla="*/ 0 w 440"/>
                <a:gd name="T7" fmla="*/ 0 h 440"/>
              </a:gdLst>
              <a:ahLst/>
              <a:cxnLst>
                <a:cxn ang="0">
                  <a:pos x="T0" y="T1"/>
                </a:cxn>
                <a:cxn ang="0">
                  <a:pos x="T2" y="T3"/>
                </a:cxn>
                <a:cxn ang="0">
                  <a:pos x="T4" y="T5"/>
                </a:cxn>
                <a:cxn ang="0">
                  <a:pos x="T6" y="T7"/>
                </a:cxn>
              </a:cxnLst>
              <a:rect l="0" t="0" r="r" b="b"/>
              <a:pathLst>
                <a:path w="440" h="440">
                  <a:moveTo>
                    <a:pt x="0" y="0"/>
                  </a:moveTo>
                  <a:cubicBezTo>
                    <a:pt x="0" y="440"/>
                    <a:pt x="0" y="440"/>
                    <a:pt x="0" y="440"/>
                  </a:cubicBezTo>
                  <a:cubicBezTo>
                    <a:pt x="440" y="440"/>
                    <a:pt x="440" y="440"/>
                    <a:pt x="440" y="440"/>
                  </a:cubicBezTo>
                  <a:cubicBezTo>
                    <a:pt x="424" y="204"/>
                    <a:pt x="236" y="16"/>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latin typeface="Raleway" panose="020B0503030101060003" pitchFamily="34" charset="0"/>
              </a:endParaRPr>
            </a:p>
          </p:txBody>
        </p:sp>
      </p:grpSp>
      <p:grpSp>
        <p:nvGrpSpPr>
          <p:cNvPr id="14" name="Group 13">
            <a:extLst>
              <a:ext uri="{FF2B5EF4-FFF2-40B4-BE49-F238E27FC236}">
                <a16:creationId xmlns:a16="http://schemas.microsoft.com/office/drawing/2014/main" id="{DF442BD7-FCDF-41BC-87BC-F5F540AD3CF6}"/>
              </a:ext>
            </a:extLst>
          </p:cNvPr>
          <p:cNvGrpSpPr/>
          <p:nvPr/>
        </p:nvGrpSpPr>
        <p:grpSpPr>
          <a:xfrm>
            <a:off x="5610224" y="5037076"/>
            <a:ext cx="1176338" cy="1174750"/>
            <a:chOff x="5594385" y="5158982"/>
            <a:chExt cx="1176338" cy="1174750"/>
          </a:xfrm>
          <a:solidFill>
            <a:srgbClr val="32329A"/>
          </a:solidFill>
        </p:grpSpPr>
        <p:sp>
          <p:nvSpPr>
            <p:cNvPr id="15" name="Freeform 17">
              <a:extLst>
                <a:ext uri="{FF2B5EF4-FFF2-40B4-BE49-F238E27FC236}">
                  <a16:creationId xmlns:a16="http://schemas.microsoft.com/office/drawing/2014/main" id="{65B5F510-28BB-4F99-A5BF-EFF865C3BFA8}"/>
                </a:ext>
              </a:extLst>
            </p:cNvPr>
            <p:cNvSpPr>
              <a:spLocks/>
            </p:cNvSpPr>
            <p:nvPr/>
          </p:nvSpPr>
          <p:spPr bwMode="auto">
            <a:xfrm>
              <a:off x="5594385" y="5158982"/>
              <a:ext cx="1176338" cy="1174750"/>
            </a:xfrm>
            <a:custGeom>
              <a:avLst/>
              <a:gdLst>
                <a:gd name="T0" fmla="*/ 0 w 507"/>
                <a:gd name="T1" fmla="*/ 0 h 506"/>
                <a:gd name="T2" fmla="*/ 507 w 507"/>
                <a:gd name="T3" fmla="*/ 0 h 506"/>
                <a:gd name="T4" fmla="*/ 507 w 507"/>
                <a:gd name="T5" fmla="*/ 506 h 506"/>
                <a:gd name="T6" fmla="*/ 0 w 507"/>
                <a:gd name="T7" fmla="*/ 0 h 506"/>
              </a:gdLst>
              <a:ahLst/>
              <a:cxnLst>
                <a:cxn ang="0">
                  <a:pos x="T0" y="T1"/>
                </a:cxn>
                <a:cxn ang="0">
                  <a:pos x="T2" y="T3"/>
                </a:cxn>
                <a:cxn ang="0">
                  <a:pos x="T4" y="T5"/>
                </a:cxn>
                <a:cxn ang="0">
                  <a:pos x="T6" y="T7"/>
                </a:cxn>
              </a:cxnLst>
              <a:rect l="0" t="0" r="r" b="b"/>
              <a:pathLst>
                <a:path w="507" h="506">
                  <a:moveTo>
                    <a:pt x="0" y="0"/>
                  </a:moveTo>
                  <a:cubicBezTo>
                    <a:pt x="507" y="0"/>
                    <a:pt x="507" y="0"/>
                    <a:pt x="507" y="0"/>
                  </a:cubicBezTo>
                  <a:cubicBezTo>
                    <a:pt x="507" y="506"/>
                    <a:pt x="507" y="506"/>
                    <a:pt x="507" y="506"/>
                  </a:cubicBezTo>
                  <a:cubicBezTo>
                    <a:pt x="227" y="506"/>
                    <a:pt x="0" y="28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latin typeface="Raleway" panose="020B0503030101060003" pitchFamily="34" charset="0"/>
              </a:endParaRPr>
            </a:p>
          </p:txBody>
        </p:sp>
        <p:sp>
          <p:nvSpPr>
            <p:cNvPr id="16" name="Freeform 18">
              <a:extLst>
                <a:ext uri="{FF2B5EF4-FFF2-40B4-BE49-F238E27FC236}">
                  <a16:creationId xmlns:a16="http://schemas.microsoft.com/office/drawing/2014/main" id="{0102F53A-C621-47A0-8E28-581F98E83FB1}"/>
                </a:ext>
              </a:extLst>
            </p:cNvPr>
            <p:cNvSpPr>
              <a:spLocks/>
            </p:cNvSpPr>
            <p:nvPr/>
          </p:nvSpPr>
          <p:spPr bwMode="auto">
            <a:xfrm>
              <a:off x="5673760" y="5233595"/>
              <a:ext cx="1020763" cy="1022350"/>
            </a:xfrm>
            <a:custGeom>
              <a:avLst/>
              <a:gdLst>
                <a:gd name="T0" fmla="*/ 0 w 440"/>
                <a:gd name="T1" fmla="*/ 0 h 441"/>
                <a:gd name="T2" fmla="*/ 440 w 440"/>
                <a:gd name="T3" fmla="*/ 441 h 441"/>
                <a:gd name="T4" fmla="*/ 440 w 440"/>
                <a:gd name="T5" fmla="*/ 0 h 441"/>
                <a:gd name="T6" fmla="*/ 0 w 440"/>
                <a:gd name="T7" fmla="*/ 0 h 441"/>
              </a:gdLst>
              <a:ahLst/>
              <a:cxnLst>
                <a:cxn ang="0">
                  <a:pos x="T0" y="T1"/>
                </a:cxn>
                <a:cxn ang="0">
                  <a:pos x="T2" y="T3"/>
                </a:cxn>
                <a:cxn ang="0">
                  <a:pos x="T4" y="T5"/>
                </a:cxn>
                <a:cxn ang="0">
                  <a:pos x="T6" y="T7"/>
                </a:cxn>
              </a:cxnLst>
              <a:rect l="0" t="0" r="r" b="b"/>
              <a:pathLst>
                <a:path w="440" h="441">
                  <a:moveTo>
                    <a:pt x="0" y="0"/>
                  </a:moveTo>
                  <a:cubicBezTo>
                    <a:pt x="16" y="236"/>
                    <a:pt x="205" y="425"/>
                    <a:pt x="440" y="441"/>
                  </a:cubicBezTo>
                  <a:cubicBezTo>
                    <a:pt x="440" y="0"/>
                    <a:pt x="440" y="0"/>
                    <a:pt x="440"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latin typeface="Raleway" panose="020B0503030101060003" pitchFamily="34" charset="0"/>
              </a:endParaRPr>
            </a:p>
          </p:txBody>
        </p:sp>
      </p:grpSp>
      <p:grpSp>
        <p:nvGrpSpPr>
          <p:cNvPr id="18" name="Group 17">
            <a:extLst>
              <a:ext uri="{FF2B5EF4-FFF2-40B4-BE49-F238E27FC236}">
                <a16:creationId xmlns:a16="http://schemas.microsoft.com/office/drawing/2014/main" id="{DBFA6248-7925-47AD-905F-263BABFA1EAA}"/>
              </a:ext>
            </a:extLst>
          </p:cNvPr>
          <p:cNvGrpSpPr/>
          <p:nvPr/>
        </p:nvGrpSpPr>
        <p:grpSpPr>
          <a:xfrm>
            <a:off x="4354512" y="3782951"/>
            <a:ext cx="1176338" cy="1176338"/>
            <a:chOff x="4338673" y="3904857"/>
            <a:chExt cx="1176338" cy="1176338"/>
          </a:xfrm>
          <a:solidFill>
            <a:srgbClr val="AFAEEC"/>
          </a:solidFill>
        </p:grpSpPr>
        <p:sp>
          <p:nvSpPr>
            <p:cNvPr id="19" name="Freeform 11">
              <a:extLst>
                <a:ext uri="{FF2B5EF4-FFF2-40B4-BE49-F238E27FC236}">
                  <a16:creationId xmlns:a16="http://schemas.microsoft.com/office/drawing/2014/main" id="{686424A2-A3CD-4DFB-81C3-A5D65B0777F9}"/>
                </a:ext>
              </a:extLst>
            </p:cNvPr>
            <p:cNvSpPr>
              <a:spLocks/>
            </p:cNvSpPr>
            <p:nvPr/>
          </p:nvSpPr>
          <p:spPr bwMode="auto">
            <a:xfrm>
              <a:off x="4338673" y="3904857"/>
              <a:ext cx="1176338" cy="1176338"/>
            </a:xfrm>
            <a:custGeom>
              <a:avLst/>
              <a:gdLst>
                <a:gd name="T0" fmla="*/ 0 w 507"/>
                <a:gd name="T1" fmla="*/ 0 h 507"/>
                <a:gd name="T2" fmla="*/ 507 w 507"/>
                <a:gd name="T3" fmla="*/ 0 h 507"/>
                <a:gd name="T4" fmla="*/ 507 w 507"/>
                <a:gd name="T5" fmla="*/ 507 h 507"/>
                <a:gd name="T6" fmla="*/ 0 w 507"/>
                <a:gd name="T7" fmla="*/ 0 h 507"/>
              </a:gdLst>
              <a:ahLst/>
              <a:cxnLst>
                <a:cxn ang="0">
                  <a:pos x="T0" y="T1"/>
                </a:cxn>
                <a:cxn ang="0">
                  <a:pos x="T2" y="T3"/>
                </a:cxn>
                <a:cxn ang="0">
                  <a:pos x="T4" y="T5"/>
                </a:cxn>
                <a:cxn ang="0">
                  <a:pos x="T6" y="T7"/>
                </a:cxn>
              </a:cxnLst>
              <a:rect l="0" t="0" r="r" b="b"/>
              <a:pathLst>
                <a:path w="507" h="507">
                  <a:moveTo>
                    <a:pt x="0" y="0"/>
                  </a:moveTo>
                  <a:cubicBezTo>
                    <a:pt x="507" y="0"/>
                    <a:pt x="507" y="0"/>
                    <a:pt x="507" y="0"/>
                  </a:cubicBezTo>
                  <a:cubicBezTo>
                    <a:pt x="507" y="507"/>
                    <a:pt x="507" y="507"/>
                    <a:pt x="507" y="507"/>
                  </a:cubicBezTo>
                  <a:cubicBezTo>
                    <a:pt x="227" y="507"/>
                    <a:pt x="0" y="28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latin typeface="Raleway" panose="020B0503030101060003" pitchFamily="34" charset="0"/>
              </a:endParaRPr>
            </a:p>
          </p:txBody>
        </p:sp>
        <p:sp>
          <p:nvSpPr>
            <p:cNvPr id="20" name="Freeform 12">
              <a:extLst>
                <a:ext uri="{FF2B5EF4-FFF2-40B4-BE49-F238E27FC236}">
                  <a16:creationId xmlns:a16="http://schemas.microsoft.com/office/drawing/2014/main" id="{FA195961-ADD1-4B38-AEF5-F10AB2ACF521}"/>
                </a:ext>
              </a:extLst>
            </p:cNvPr>
            <p:cNvSpPr>
              <a:spLocks/>
            </p:cNvSpPr>
            <p:nvPr/>
          </p:nvSpPr>
          <p:spPr bwMode="auto">
            <a:xfrm>
              <a:off x="4406935" y="3979470"/>
              <a:ext cx="1022350" cy="1022350"/>
            </a:xfrm>
            <a:custGeom>
              <a:avLst/>
              <a:gdLst>
                <a:gd name="T0" fmla="*/ 0 w 440"/>
                <a:gd name="T1" fmla="*/ 0 h 441"/>
                <a:gd name="T2" fmla="*/ 440 w 440"/>
                <a:gd name="T3" fmla="*/ 441 h 441"/>
                <a:gd name="T4" fmla="*/ 440 w 440"/>
                <a:gd name="T5" fmla="*/ 0 h 441"/>
                <a:gd name="T6" fmla="*/ 0 w 440"/>
                <a:gd name="T7" fmla="*/ 0 h 441"/>
              </a:gdLst>
              <a:ahLst/>
              <a:cxnLst>
                <a:cxn ang="0">
                  <a:pos x="T0" y="T1"/>
                </a:cxn>
                <a:cxn ang="0">
                  <a:pos x="T2" y="T3"/>
                </a:cxn>
                <a:cxn ang="0">
                  <a:pos x="T4" y="T5"/>
                </a:cxn>
                <a:cxn ang="0">
                  <a:pos x="T6" y="T7"/>
                </a:cxn>
              </a:cxnLst>
              <a:rect l="0" t="0" r="r" b="b"/>
              <a:pathLst>
                <a:path w="440" h="441">
                  <a:moveTo>
                    <a:pt x="0" y="0"/>
                  </a:moveTo>
                  <a:cubicBezTo>
                    <a:pt x="16" y="236"/>
                    <a:pt x="205" y="425"/>
                    <a:pt x="440" y="441"/>
                  </a:cubicBezTo>
                  <a:cubicBezTo>
                    <a:pt x="440" y="0"/>
                    <a:pt x="440" y="0"/>
                    <a:pt x="440"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latin typeface="Raleway" panose="020B0503030101060003" pitchFamily="34" charset="0"/>
              </a:endParaRPr>
            </a:p>
          </p:txBody>
        </p:sp>
      </p:grpSp>
      <p:grpSp>
        <p:nvGrpSpPr>
          <p:cNvPr id="6" name="Group 5">
            <a:extLst>
              <a:ext uri="{FF2B5EF4-FFF2-40B4-BE49-F238E27FC236}">
                <a16:creationId xmlns:a16="http://schemas.microsoft.com/office/drawing/2014/main" id="{2BB1583E-5073-4DB1-98F0-6C2E216CD799}"/>
              </a:ext>
            </a:extLst>
          </p:cNvPr>
          <p:cNvGrpSpPr/>
          <p:nvPr/>
        </p:nvGrpSpPr>
        <p:grpSpPr>
          <a:xfrm>
            <a:off x="6865937" y="5037076"/>
            <a:ext cx="1252538" cy="1174750"/>
            <a:chOff x="6850098" y="5158982"/>
            <a:chExt cx="1252538" cy="1174750"/>
          </a:xfrm>
          <a:solidFill>
            <a:srgbClr val="AFAEEC"/>
          </a:solidFill>
        </p:grpSpPr>
        <p:sp>
          <p:nvSpPr>
            <p:cNvPr id="7" name="Freeform 14">
              <a:extLst>
                <a:ext uri="{FF2B5EF4-FFF2-40B4-BE49-F238E27FC236}">
                  <a16:creationId xmlns:a16="http://schemas.microsoft.com/office/drawing/2014/main" id="{072C0ACE-3D23-45B8-A35A-4467573683AD}"/>
                </a:ext>
              </a:extLst>
            </p:cNvPr>
            <p:cNvSpPr>
              <a:spLocks/>
            </p:cNvSpPr>
            <p:nvPr/>
          </p:nvSpPr>
          <p:spPr bwMode="auto">
            <a:xfrm>
              <a:off x="6850098" y="5158982"/>
              <a:ext cx="1252538" cy="1174750"/>
            </a:xfrm>
            <a:custGeom>
              <a:avLst/>
              <a:gdLst>
                <a:gd name="T0" fmla="*/ 285 w 539"/>
                <a:gd name="T1" fmla="*/ 506 h 506"/>
                <a:gd name="T2" fmla="*/ 539 w 539"/>
                <a:gd name="T3" fmla="*/ 253 h 506"/>
                <a:gd name="T4" fmla="*/ 285 w 539"/>
                <a:gd name="T5" fmla="*/ 0 h 506"/>
                <a:gd name="T6" fmla="*/ 0 w 539"/>
                <a:gd name="T7" fmla="*/ 0 h 506"/>
                <a:gd name="T8" fmla="*/ 0 w 539"/>
                <a:gd name="T9" fmla="*/ 506 h 506"/>
                <a:gd name="T10" fmla="*/ 285 w 539"/>
                <a:gd name="T11" fmla="*/ 506 h 506"/>
              </a:gdLst>
              <a:ahLst/>
              <a:cxnLst>
                <a:cxn ang="0">
                  <a:pos x="T0" y="T1"/>
                </a:cxn>
                <a:cxn ang="0">
                  <a:pos x="T2" y="T3"/>
                </a:cxn>
                <a:cxn ang="0">
                  <a:pos x="T4" y="T5"/>
                </a:cxn>
                <a:cxn ang="0">
                  <a:pos x="T6" y="T7"/>
                </a:cxn>
                <a:cxn ang="0">
                  <a:pos x="T8" y="T9"/>
                </a:cxn>
                <a:cxn ang="0">
                  <a:pos x="T10" y="T11"/>
                </a:cxn>
              </a:cxnLst>
              <a:rect l="0" t="0" r="r" b="b"/>
              <a:pathLst>
                <a:path w="539" h="506">
                  <a:moveTo>
                    <a:pt x="285" y="506"/>
                  </a:moveTo>
                  <a:cubicBezTo>
                    <a:pt x="425" y="506"/>
                    <a:pt x="539" y="393"/>
                    <a:pt x="539" y="253"/>
                  </a:cubicBezTo>
                  <a:cubicBezTo>
                    <a:pt x="539" y="113"/>
                    <a:pt x="425" y="0"/>
                    <a:pt x="285" y="0"/>
                  </a:cubicBezTo>
                  <a:cubicBezTo>
                    <a:pt x="0" y="0"/>
                    <a:pt x="0" y="0"/>
                    <a:pt x="0" y="0"/>
                  </a:cubicBezTo>
                  <a:cubicBezTo>
                    <a:pt x="0" y="506"/>
                    <a:pt x="0" y="506"/>
                    <a:pt x="0" y="506"/>
                  </a:cubicBezTo>
                  <a:lnTo>
                    <a:pt x="285" y="50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latin typeface="Raleway" panose="020B0503030101060003" pitchFamily="34" charset="0"/>
              </a:endParaRPr>
            </a:p>
          </p:txBody>
        </p:sp>
        <p:sp>
          <p:nvSpPr>
            <p:cNvPr id="8" name="Freeform 15">
              <a:extLst>
                <a:ext uri="{FF2B5EF4-FFF2-40B4-BE49-F238E27FC236}">
                  <a16:creationId xmlns:a16="http://schemas.microsoft.com/office/drawing/2014/main" id="{0BEC835A-EC31-48E9-BC5F-AB51D827F66A}"/>
                </a:ext>
              </a:extLst>
            </p:cNvPr>
            <p:cNvSpPr>
              <a:spLocks/>
            </p:cNvSpPr>
            <p:nvPr/>
          </p:nvSpPr>
          <p:spPr bwMode="auto">
            <a:xfrm>
              <a:off x="6926298" y="5241532"/>
              <a:ext cx="1093788" cy="1009650"/>
            </a:xfrm>
            <a:custGeom>
              <a:avLst/>
              <a:gdLst>
                <a:gd name="T0" fmla="*/ 252 w 471"/>
                <a:gd name="T1" fmla="*/ 436 h 436"/>
                <a:gd name="T2" fmla="*/ 471 w 471"/>
                <a:gd name="T3" fmla="*/ 218 h 436"/>
                <a:gd name="T4" fmla="*/ 252 w 471"/>
                <a:gd name="T5" fmla="*/ 0 h 436"/>
                <a:gd name="T6" fmla="*/ 0 w 471"/>
                <a:gd name="T7" fmla="*/ 0 h 436"/>
                <a:gd name="T8" fmla="*/ 0 w 471"/>
                <a:gd name="T9" fmla="*/ 436 h 436"/>
                <a:gd name="T10" fmla="*/ 252 w 471"/>
                <a:gd name="T11" fmla="*/ 436 h 436"/>
              </a:gdLst>
              <a:ahLst/>
              <a:cxnLst>
                <a:cxn ang="0">
                  <a:pos x="T0" y="T1"/>
                </a:cxn>
                <a:cxn ang="0">
                  <a:pos x="T2" y="T3"/>
                </a:cxn>
                <a:cxn ang="0">
                  <a:pos x="T4" y="T5"/>
                </a:cxn>
                <a:cxn ang="0">
                  <a:pos x="T6" y="T7"/>
                </a:cxn>
                <a:cxn ang="0">
                  <a:pos x="T8" y="T9"/>
                </a:cxn>
                <a:cxn ang="0">
                  <a:pos x="T10" y="T11"/>
                </a:cxn>
              </a:cxnLst>
              <a:rect l="0" t="0" r="r" b="b"/>
              <a:pathLst>
                <a:path w="471" h="436">
                  <a:moveTo>
                    <a:pt x="252" y="436"/>
                  </a:moveTo>
                  <a:cubicBezTo>
                    <a:pt x="373" y="436"/>
                    <a:pt x="471" y="339"/>
                    <a:pt x="471" y="218"/>
                  </a:cubicBezTo>
                  <a:cubicBezTo>
                    <a:pt x="471" y="97"/>
                    <a:pt x="373" y="0"/>
                    <a:pt x="252" y="0"/>
                  </a:cubicBezTo>
                  <a:cubicBezTo>
                    <a:pt x="0" y="0"/>
                    <a:pt x="0" y="0"/>
                    <a:pt x="0" y="0"/>
                  </a:cubicBezTo>
                  <a:cubicBezTo>
                    <a:pt x="0" y="436"/>
                    <a:pt x="0" y="436"/>
                    <a:pt x="0" y="436"/>
                  </a:cubicBezTo>
                  <a:lnTo>
                    <a:pt x="252" y="4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latin typeface="Raleway" panose="020B0503030101060003" pitchFamily="34" charset="0"/>
              </a:endParaRPr>
            </a:p>
          </p:txBody>
        </p:sp>
      </p:grpSp>
      <p:grpSp>
        <p:nvGrpSpPr>
          <p:cNvPr id="22" name="Graphic 42">
            <a:extLst>
              <a:ext uri="{FF2B5EF4-FFF2-40B4-BE49-F238E27FC236}">
                <a16:creationId xmlns:a16="http://schemas.microsoft.com/office/drawing/2014/main" id="{B05BD6C8-020B-48D2-A189-93E647907289}"/>
              </a:ext>
            </a:extLst>
          </p:cNvPr>
          <p:cNvGrpSpPr/>
          <p:nvPr/>
        </p:nvGrpSpPr>
        <p:grpSpPr>
          <a:xfrm>
            <a:off x="4779864" y="3956568"/>
            <a:ext cx="558202" cy="558202"/>
            <a:chOff x="3657600" y="4015270"/>
            <a:chExt cx="1852130" cy="1852130"/>
          </a:xfrm>
          <a:solidFill>
            <a:schemeClr val="bg1"/>
          </a:solidFill>
        </p:grpSpPr>
        <p:sp>
          <p:nvSpPr>
            <p:cNvPr id="23" name="Freeform: Shape 22">
              <a:extLst>
                <a:ext uri="{FF2B5EF4-FFF2-40B4-BE49-F238E27FC236}">
                  <a16:creationId xmlns:a16="http://schemas.microsoft.com/office/drawing/2014/main" id="{BE229D49-0ADB-4EAB-93A8-9FAF5682CF27}"/>
                </a:ext>
              </a:extLst>
            </p:cNvPr>
            <p:cNvSpPr/>
            <p:nvPr/>
          </p:nvSpPr>
          <p:spPr>
            <a:xfrm>
              <a:off x="4844120" y="4333604"/>
              <a:ext cx="347274" cy="347274"/>
            </a:xfrm>
            <a:custGeom>
              <a:avLst/>
              <a:gdLst>
                <a:gd name="connsiteX0" fmla="*/ 173637 w 347274"/>
                <a:gd name="connsiteY0" fmla="*/ 0 h 347274"/>
                <a:gd name="connsiteX1" fmla="*/ 0 w 347274"/>
                <a:gd name="connsiteY1" fmla="*/ 173637 h 347274"/>
                <a:gd name="connsiteX2" fmla="*/ 173637 w 347274"/>
                <a:gd name="connsiteY2" fmla="*/ 347274 h 347274"/>
                <a:gd name="connsiteX3" fmla="*/ 347274 w 347274"/>
                <a:gd name="connsiteY3" fmla="*/ 173637 h 347274"/>
                <a:gd name="connsiteX4" fmla="*/ 173637 w 347274"/>
                <a:gd name="connsiteY4" fmla="*/ 0 h 347274"/>
                <a:gd name="connsiteX5" fmla="*/ 173637 w 347274"/>
                <a:gd name="connsiteY5" fmla="*/ 289395 h 347274"/>
                <a:gd name="connsiteX6" fmla="*/ 57879 w 347274"/>
                <a:gd name="connsiteY6" fmla="*/ 173637 h 347274"/>
                <a:gd name="connsiteX7" fmla="*/ 173637 w 347274"/>
                <a:gd name="connsiteY7" fmla="*/ 57879 h 347274"/>
                <a:gd name="connsiteX8" fmla="*/ 289395 w 347274"/>
                <a:gd name="connsiteY8" fmla="*/ 173637 h 347274"/>
                <a:gd name="connsiteX9" fmla="*/ 173637 w 347274"/>
                <a:gd name="connsiteY9" fmla="*/ 289395 h 3472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47274" h="347274">
                  <a:moveTo>
                    <a:pt x="173637" y="0"/>
                  </a:moveTo>
                  <a:cubicBezTo>
                    <a:pt x="77740" y="0"/>
                    <a:pt x="0" y="77740"/>
                    <a:pt x="0" y="173637"/>
                  </a:cubicBezTo>
                  <a:cubicBezTo>
                    <a:pt x="0" y="269534"/>
                    <a:pt x="77740" y="347274"/>
                    <a:pt x="173637" y="347274"/>
                  </a:cubicBezTo>
                  <a:cubicBezTo>
                    <a:pt x="269534" y="347274"/>
                    <a:pt x="347274" y="269534"/>
                    <a:pt x="347274" y="173637"/>
                  </a:cubicBezTo>
                  <a:cubicBezTo>
                    <a:pt x="347167" y="77785"/>
                    <a:pt x="269490" y="108"/>
                    <a:pt x="173637" y="0"/>
                  </a:cubicBezTo>
                  <a:close/>
                  <a:moveTo>
                    <a:pt x="173637" y="289395"/>
                  </a:moveTo>
                  <a:cubicBezTo>
                    <a:pt x="109706" y="289395"/>
                    <a:pt x="57879" y="237569"/>
                    <a:pt x="57879" y="173637"/>
                  </a:cubicBezTo>
                  <a:cubicBezTo>
                    <a:pt x="57879" y="109706"/>
                    <a:pt x="109706" y="57879"/>
                    <a:pt x="173637" y="57879"/>
                  </a:cubicBezTo>
                  <a:cubicBezTo>
                    <a:pt x="237569" y="57879"/>
                    <a:pt x="289395" y="109706"/>
                    <a:pt x="289395" y="173637"/>
                  </a:cubicBezTo>
                  <a:cubicBezTo>
                    <a:pt x="289323" y="237539"/>
                    <a:pt x="237539" y="289323"/>
                    <a:pt x="173637" y="289395"/>
                  </a:cubicBezTo>
                  <a:close/>
                </a:path>
              </a:pathLst>
            </a:custGeom>
            <a:grpFill/>
            <a:ln w="3609" cap="flat">
              <a:noFill/>
              <a:prstDash val="solid"/>
              <a:miter/>
            </a:ln>
          </p:spPr>
          <p:txBody>
            <a:bodyPr rtlCol="0" anchor="ctr"/>
            <a:lstStyle/>
            <a:p>
              <a:endParaRPr lang="en-ID"/>
            </a:p>
          </p:txBody>
        </p:sp>
        <p:sp>
          <p:nvSpPr>
            <p:cNvPr id="24" name="Freeform: Shape 23">
              <a:extLst>
                <a:ext uri="{FF2B5EF4-FFF2-40B4-BE49-F238E27FC236}">
                  <a16:creationId xmlns:a16="http://schemas.microsoft.com/office/drawing/2014/main" id="{B669742B-4500-4237-930E-EB766276236B}"/>
                </a:ext>
              </a:extLst>
            </p:cNvPr>
            <p:cNvSpPr/>
            <p:nvPr/>
          </p:nvSpPr>
          <p:spPr>
            <a:xfrm>
              <a:off x="4455136" y="4891930"/>
              <a:ext cx="158923" cy="177629"/>
            </a:xfrm>
            <a:custGeom>
              <a:avLst/>
              <a:gdLst>
                <a:gd name="connsiteX0" fmla="*/ 125017 w 158923"/>
                <a:gd name="connsiteY0" fmla="*/ 74834 h 177629"/>
                <a:gd name="connsiteX1" fmla="*/ 158924 w 158923"/>
                <a:gd name="connsiteY1" fmla="*/ 40929 h 177629"/>
                <a:gd name="connsiteX2" fmla="*/ 118001 w 158923"/>
                <a:gd name="connsiteY2" fmla="*/ 0 h 177629"/>
                <a:gd name="connsiteX3" fmla="*/ 84091 w 158923"/>
                <a:gd name="connsiteY3" fmla="*/ 33906 h 177629"/>
                <a:gd name="connsiteX4" fmla="*/ 0 w 158923"/>
                <a:gd name="connsiteY4" fmla="*/ 152696 h 177629"/>
                <a:gd name="connsiteX5" fmla="*/ 52234 w 158923"/>
                <a:gd name="connsiteY5" fmla="*/ 177629 h 177629"/>
                <a:gd name="connsiteX6" fmla="*/ 125017 w 158923"/>
                <a:gd name="connsiteY6" fmla="*/ 74834 h 17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8923" h="177629">
                  <a:moveTo>
                    <a:pt x="125017" y="74834"/>
                  </a:moveTo>
                  <a:lnTo>
                    <a:pt x="158924" y="40929"/>
                  </a:lnTo>
                  <a:lnTo>
                    <a:pt x="118001" y="0"/>
                  </a:lnTo>
                  <a:lnTo>
                    <a:pt x="84091" y="33906"/>
                  </a:lnTo>
                  <a:cubicBezTo>
                    <a:pt x="49501" y="68425"/>
                    <a:pt x="21061" y="108599"/>
                    <a:pt x="0" y="152696"/>
                  </a:cubicBezTo>
                  <a:lnTo>
                    <a:pt x="52234" y="177629"/>
                  </a:lnTo>
                  <a:cubicBezTo>
                    <a:pt x="70464" y="139469"/>
                    <a:pt x="95079" y="104704"/>
                    <a:pt x="125017" y="74834"/>
                  </a:cubicBezTo>
                  <a:close/>
                </a:path>
              </a:pathLst>
            </a:custGeom>
            <a:grpFill/>
            <a:ln w="3609" cap="flat">
              <a:noFill/>
              <a:prstDash val="solid"/>
              <a:miter/>
            </a:ln>
          </p:spPr>
          <p:txBody>
            <a:bodyPr rtlCol="0" anchor="ctr"/>
            <a:lstStyle/>
            <a:p>
              <a:endParaRPr lang="en-ID"/>
            </a:p>
          </p:txBody>
        </p:sp>
        <p:sp>
          <p:nvSpPr>
            <p:cNvPr id="25" name="Freeform: Shape 24">
              <a:extLst>
                <a:ext uri="{FF2B5EF4-FFF2-40B4-BE49-F238E27FC236}">
                  <a16:creationId xmlns:a16="http://schemas.microsoft.com/office/drawing/2014/main" id="{DCEB1001-0C17-4190-946A-B33EACCDD727}"/>
                </a:ext>
              </a:extLst>
            </p:cNvPr>
            <p:cNvSpPr/>
            <p:nvPr/>
          </p:nvSpPr>
          <p:spPr>
            <a:xfrm>
              <a:off x="4417573" y="5106691"/>
              <a:ext cx="69109" cy="70285"/>
            </a:xfrm>
            <a:custGeom>
              <a:avLst/>
              <a:gdLst>
                <a:gd name="connsiteX0" fmla="*/ 0 w 69109"/>
                <a:gd name="connsiteY0" fmla="*/ 62033 h 70285"/>
                <a:gd name="connsiteX1" fmla="*/ 57286 w 69109"/>
                <a:gd name="connsiteY1" fmla="*/ 70286 h 70285"/>
                <a:gd name="connsiteX2" fmla="*/ 69109 w 69109"/>
                <a:gd name="connsiteY2" fmla="*/ 16561 h 70285"/>
                <a:gd name="connsiteX3" fmla="*/ 13654 w 69109"/>
                <a:gd name="connsiteY3" fmla="*/ 0 h 70285"/>
                <a:gd name="connsiteX4" fmla="*/ 0 w 69109"/>
                <a:gd name="connsiteY4" fmla="*/ 62033 h 702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109" h="70285">
                  <a:moveTo>
                    <a:pt x="0" y="62033"/>
                  </a:moveTo>
                  <a:lnTo>
                    <a:pt x="57286" y="70286"/>
                  </a:lnTo>
                  <a:cubicBezTo>
                    <a:pt x="59909" y="52113"/>
                    <a:pt x="63861" y="34156"/>
                    <a:pt x="69109" y="16561"/>
                  </a:cubicBezTo>
                  <a:lnTo>
                    <a:pt x="13654" y="0"/>
                  </a:lnTo>
                  <a:cubicBezTo>
                    <a:pt x="7591" y="20316"/>
                    <a:pt x="3027" y="41049"/>
                    <a:pt x="0" y="62033"/>
                  </a:cubicBezTo>
                  <a:close/>
                </a:path>
              </a:pathLst>
            </a:custGeom>
            <a:grpFill/>
            <a:ln w="3609" cap="flat">
              <a:noFill/>
              <a:prstDash val="solid"/>
              <a:miter/>
            </a:ln>
          </p:spPr>
          <p:txBody>
            <a:bodyPr rtlCol="0" anchor="ctr"/>
            <a:lstStyle/>
            <a:p>
              <a:endParaRPr lang="en-ID"/>
            </a:p>
          </p:txBody>
        </p:sp>
        <p:sp>
          <p:nvSpPr>
            <p:cNvPr id="26" name="Freeform: Shape 25">
              <a:extLst>
                <a:ext uri="{FF2B5EF4-FFF2-40B4-BE49-F238E27FC236}">
                  <a16:creationId xmlns:a16="http://schemas.microsoft.com/office/drawing/2014/main" id="{208F60AA-DD32-4793-836D-27FC74CBBA81}"/>
                </a:ext>
              </a:extLst>
            </p:cNvPr>
            <p:cNvSpPr/>
            <p:nvPr/>
          </p:nvSpPr>
          <p:spPr>
            <a:xfrm>
              <a:off x="3722721" y="4073146"/>
              <a:ext cx="1729131" cy="1533797"/>
            </a:xfrm>
            <a:custGeom>
              <a:avLst/>
              <a:gdLst>
                <a:gd name="connsiteX0" fmla="*/ 1700190 w 1729131"/>
                <a:gd name="connsiteY0" fmla="*/ 2 h 1533797"/>
                <a:gd name="connsiteX1" fmla="*/ 1602431 w 1729131"/>
                <a:gd name="connsiteY1" fmla="*/ 2 h 1533797"/>
                <a:gd name="connsiteX2" fmla="*/ 1205421 w 1729131"/>
                <a:gd name="connsiteY2" fmla="*/ 164451 h 1533797"/>
                <a:gd name="connsiteX3" fmla="*/ 1056317 w 1729131"/>
                <a:gd name="connsiteY3" fmla="*/ 347276 h 1533797"/>
                <a:gd name="connsiteX4" fmla="*/ 954785 w 1729131"/>
                <a:gd name="connsiteY4" fmla="*/ 347276 h 1533797"/>
                <a:gd name="connsiteX5" fmla="*/ 724721 w 1729131"/>
                <a:gd name="connsiteY5" fmla="*/ 442572 h 1533797"/>
                <a:gd name="connsiteX6" fmla="*/ 724721 w 1729131"/>
                <a:gd name="connsiteY6" fmla="*/ 483498 h 1533797"/>
                <a:gd name="connsiteX7" fmla="*/ 840479 w 1729131"/>
                <a:gd name="connsiteY7" fmla="*/ 599256 h 1533797"/>
                <a:gd name="connsiteX8" fmla="*/ 860944 w 1729131"/>
                <a:gd name="connsiteY8" fmla="*/ 607732 h 1533797"/>
                <a:gd name="connsiteX9" fmla="*/ 927051 w 1729131"/>
                <a:gd name="connsiteY9" fmla="*/ 607732 h 1533797"/>
                <a:gd name="connsiteX10" fmla="*/ 922472 w 1729131"/>
                <a:gd name="connsiteY10" fmla="*/ 621034 h 1533797"/>
                <a:gd name="connsiteX11" fmla="*/ 840479 w 1729131"/>
                <a:gd name="connsiteY11" fmla="*/ 703027 h 1533797"/>
                <a:gd name="connsiteX12" fmla="*/ 488385 w 1729131"/>
                <a:gd name="connsiteY12" fmla="*/ 1124567 h 1533797"/>
                <a:gd name="connsiteX13" fmla="*/ 162482 w 1729131"/>
                <a:gd name="connsiteY13" fmla="*/ 1153808 h 1533797"/>
                <a:gd name="connsiteX14" fmla="*/ 137931 w 1729131"/>
                <a:gd name="connsiteY14" fmla="*/ 1189532 h 1533797"/>
                <a:gd name="connsiteX15" fmla="*/ 0 w 1729131"/>
                <a:gd name="connsiteY15" fmla="*/ 1235503 h 1533797"/>
                <a:gd name="connsiteX16" fmla="*/ 43395 w 1729131"/>
                <a:gd name="connsiteY16" fmla="*/ 1273801 h 1533797"/>
                <a:gd name="connsiteX17" fmla="*/ 108516 w 1729131"/>
                <a:gd name="connsiteY17" fmla="*/ 1244402 h 1533797"/>
                <a:gd name="connsiteX18" fmla="*/ 115764 w 1729131"/>
                <a:gd name="connsiteY18" fmla="*/ 1244720 h 1533797"/>
                <a:gd name="connsiteX19" fmla="*/ 108516 w 1729131"/>
                <a:gd name="connsiteY19" fmla="*/ 1302281 h 1533797"/>
                <a:gd name="connsiteX20" fmla="*/ 166395 w 1729131"/>
                <a:gd name="connsiteY20" fmla="*/ 1302281 h 1533797"/>
                <a:gd name="connsiteX21" fmla="*/ 339907 w 1729131"/>
                <a:gd name="connsiteY21" fmla="*/ 1128644 h 1533797"/>
                <a:gd name="connsiteX22" fmla="*/ 455590 w 1729131"/>
                <a:gd name="connsiteY22" fmla="*/ 1172758 h 1533797"/>
                <a:gd name="connsiteX23" fmla="*/ 428038 w 1729131"/>
                <a:gd name="connsiteY23" fmla="*/ 1214765 h 1533797"/>
                <a:gd name="connsiteX24" fmla="*/ 422873 w 1729131"/>
                <a:gd name="connsiteY24" fmla="*/ 1222794 h 1533797"/>
                <a:gd name="connsiteX25" fmla="*/ 224274 w 1729131"/>
                <a:gd name="connsiteY25" fmla="*/ 1331221 h 1533797"/>
                <a:gd name="connsiteX26" fmla="*/ 224274 w 1729131"/>
                <a:gd name="connsiteY26" fmla="*/ 1389100 h 1533797"/>
                <a:gd name="connsiteX27" fmla="*/ 471557 w 1729131"/>
                <a:gd name="connsiteY27" fmla="*/ 1254099 h 1533797"/>
                <a:gd name="connsiteX28" fmla="*/ 476721 w 1729131"/>
                <a:gd name="connsiteY28" fmla="*/ 1246069 h 1533797"/>
                <a:gd name="connsiteX29" fmla="*/ 861082 w 1729131"/>
                <a:gd name="connsiteY29" fmla="*/ 764556 h 1533797"/>
                <a:gd name="connsiteX30" fmla="*/ 964714 w 1729131"/>
                <a:gd name="connsiteY30" fmla="*/ 868188 h 1533797"/>
                <a:gd name="connsiteX31" fmla="*/ 898358 w 1729131"/>
                <a:gd name="connsiteY31" fmla="*/ 934544 h 1533797"/>
                <a:gd name="connsiteX32" fmla="*/ 898358 w 1729131"/>
                <a:gd name="connsiteY32" fmla="*/ 1380623 h 1533797"/>
                <a:gd name="connsiteX33" fmla="*/ 939287 w 1729131"/>
                <a:gd name="connsiteY33" fmla="*/ 1339697 h 1533797"/>
                <a:gd name="connsiteX34" fmla="*/ 867152 w 1729131"/>
                <a:gd name="connsiteY34" fmla="*/ 1198686 h 1533797"/>
                <a:gd name="connsiteX35" fmla="*/ 1022404 w 1729131"/>
                <a:gd name="connsiteY35" fmla="*/ 1250630 h 1533797"/>
                <a:gd name="connsiteX36" fmla="*/ 1032465 w 1729131"/>
                <a:gd name="connsiteY36" fmla="*/ 1280322 h 1533797"/>
                <a:gd name="connsiteX37" fmla="*/ 994782 w 1729131"/>
                <a:gd name="connsiteY37" fmla="*/ 1292285 h 1533797"/>
                <a:gd name="connsiteX38" fmla="*/ 1016501 w 1729131"/>
                <a:gd name="connsiteY38" fmla="*/ 1345936 h 1533797"/>
                <a:gd name="connsiteX39" fmla="*/ 1280321 w 1729131"/>
                <a:gd name="connsiteY39" fmla="*/ 1458107 h 1533797"/>
                <a:gd name="connsiteX40" fmla="*/ 1295037 w 1729131"/>
                <a:gd name="connsiteY40" fmla="*/ 1533797 h 1533797"/>
                <a:gd name="connsiteX41" fmla="*/ 1352916 w 1729131"/>
                <a:gd name="connsiteY41" fmla="*/ 1533797 h 1533797"/>
                <a:gd name="connsiteX42" fmla="*/ 1092460 w 1729131"/>
                <a:gd name="connsiteY42" fmla="*/ 1273342 h 1533797"/>
                <a:gd name="connsiteX43" fmla="*/ 1090013 w 1729131"/>
                <a:gd name="connsiteY43" fmla="*/ 1273399 h 1533797"/>
                <a:gd name="connsiteX44" fmla="*/ 889794 w 1729131"/>
                <a:gd name="connsiteY44" fmla="*/ 1131073 h 1533797"/>
                <a:gd name="connsiteX45" fmla="*/ 864716 w 1729131"/>
                <a:gd name="connsiteY45" fmla="*/ 1137259 h 1533797"/>
                <a:gd name="connsiteX46" fmla="*/ 939288 w 1729131"/>
                <a:gd name="connsiteY46" fmla="*/ 975470 h 1533797"/>
                <a:gd name="connsiteX47" fmla="*/ 1108096 w 1729131"/>
                <a:gd name="connsiteY47" fmla="*/ 806660 h 1533797"/>
                <a:gd name="connsiteX48" fmla="*/ 1121400 w 1729131"/>
                <a:gd name="connsiteY48" fmla="*/ 802080 h 1533797"/>
                <a:gd name="connsiteX49" fmla="*/ 1121400 w 1729131"/>
                <a:gd name="connsiteY49" fmla="*/ 868188 h 1533797"/>
                <a:gd name="connsiteX50" fmla="*/ 1129874 w 1729131"/>
                <a:gd name="connsiteY50" fmla="*/ 888651 h 1533797"/>
                <a:gd name="connsiteX51" fmla="*/ 1245633 w 1729131"/>
                <a:gd name="connsiteY51" fmla="*/ 1004409 h 1533797"/>
                <a:gd name="connsiteX52" fmla="*/ 1286562 w 1729131"/>
                <a:gd name="connsiteY52" fmla="*/ 1004409 h 1533797"/>
                <a:gd name="connsiteX53" fmla="*/ 1381855 w 1729131"/>
                <a:gd name="connsiteY53" fmla="*/ 774348 h 1533797"/>
                <a:gd name="connsiteX54" fmla="*/ 1381855 w 1729131"/>
                <a:gd name="connsiteY54" fmla="*/ 672814 h 1533797"/>
                <a:gd name="connsiteX55" fmla="*/ 1564685 w 1729131"/>
                <a:gd name="connsiteY55" fmla="*/ 523710 h 1533797"/>
                <a:gd name="connsiteX56" fmla="*/ 1729130 w 1729131"/>
                <a:gd name="connsiteY56" fmla="*/ 126701 h 1533797"/>
                <a:gd name="connsiteX57" fmla="*/ 1729130 w 1729131"/>
                <a:gd name="connsiteY57" fmla="*/ 28942 h 1533797"/>
                <a:gd name="connsiteX58" fmla="*/ 1700190 w 1729131"/>
                <a:gd name="connsiteY58" fmla="*/ 2 h 1533797"/>
                <a:gd name="connsiteX59" fmla="*/ 1671251 w 1729131"/>
                <a:gd name="connsiteY59" fmla="*/ 57881 h 1533797"/>
                <a:gd name="connsiteX60" fmla="*/ 1671251 w 1729131"/>
                <a:gd name="connsiteY60" fmla="*/ 126701 h 1533797"/>
                <a:gd name="connsiteX61" fmla="*/ 1653712 w 1729131"/>
                <a:gd name="connsiteY61" fmla="*/ 259187 h 1533797"/>
                <a:gd name="connsiteX62" fmla="*/ 1540500 w 1729131"/>
                <a:gd name="connsiteY62" fmla="*/ 204538 h 1533797"/>
                <a:gd name="connsiteX63" fmla="*/ 1524596 w 1729131"/>
                <a:gd name="connsiteY63" fmla="*/ 188634 h 1533797"/>
                <a:gd name="connsiteX64" fmla="*/ 1469945 w 1729131"/>
                <a:gd name="connsiteY64" fmla="*/ 75419 h 1533797"/>
                <a:gd name="connsiteX65" fmla="*/ 1602431 w 1729131"/>
                <a:gd name="connsiteY65" fmla="*/ 57881 h 1533797"/>
                <a:gd name="connsiteX66" fmla="*/ 872930 w 1729131"/>
                <a:gd name="connsiteY66" fmla="*/ 549853 h 1533797"/>
                <a:gd name="connsiteX67" fmla="*/ 787200 w 1729131"/>
                <a:gd name="connsiteY67" fmla="*/ 464121 h 1533797"/>
                <a:gd name="connsiteX68" fmla="*/ 954785 w 1729131"/>
                <a:gd name="connsiteY68" fmla="*/ 405156 h 1533797"/>
                <a:gd name="connsiteX69" fmla="*/ 1020408 w 1729131"/>
                <a:gd name="connsiteY69" fmla="*/ 405156 h 1533797"/>
                <a:gd name="connsiteX70" fmla="*/ 949056 w 1729131"/>
                <a:gd name="connsiteY70" fmla="*/ 549853 h 1533797"/>
                <a:gd name="connsiteX71" fmla="*/ 901871 w 1729131"/>
                <a:gd name="connsiteY71" fmla="*/ 723490 h 1533797"/>
                <a:gd name="connsiteX72" fmla="*/ 947762 w 1729131"/>
                <a:gd name="connsiteY72" fmla="*/ 677600 h 1533797"/>
                <a:gd name="connsiteX73" fmla="*/ 1051532 w 1729131"/>
                <a:gd name="connsiteY73" fmla="*/ 781369 h 1533797"/>
                <a:gd name="connsiteX74" fmla="*/ 1005642 w 1729131"/>
                <a:gd name="connsiteY74" fmla="*/ 827260 h 1533797"/>
                <a:gd name="connsiteX75" fmla="*/ 1323976 w 1729131"/>
                <a:gd name="connsiteY75" fmla="*/ 774348 h 1533797"/>
                <a:gd name="connsiteX76" fmla="*/ 1265009 w 1729131"/>
                <a:gd name="connsiteY76" fmla="*/ 941932 h 1533797"/>
                <a:gd name="connsiteX77" fmla="*/ 1179279 w 1729131"/>
                <a:gd name="connsiteY77" fmla="*/ 856202 h 1533797"/>
                <a:gd name="connsiteX78" fmla="*/ 1179279 w 1729131"/>
                <a:gd name="connsiteY78" fmla="*/ 780076 h 1533797"/>
                <a:gd name="connsiteX79" fmla="*/ 1323976 w 1729131"/>
                <a:gd name="connsiteY79" fmla="*/ 708723 h 1533797"/>
                <a:gd name="connsiteX80" fmla="*/ 1523755 w 1729131"/>
                <a:gd name="connsiteY80" fmla="*/ 482786 h 1533797"/>
                <a:gd name="connsiteX81" fmla="*/ 1100198 w 1729131"/>
                <a:gd name="connsiteY81" fmla="*/ 748179 h 1533797"/>
                <a:gd name="connsiteX82" fmla="*/ 980954 w 1729131"/>
                <a:gd name="connsiteY82" fmla="*/ 628936 h 1533797"/>
                <a:gd name="connsiteX83" fmla="*/ 1246350 w 1729131"/>
                <a:gd name="connsiteY83" fmla="*/ 205375 h 1533797"/>
                <a:gd name="connsiteX84" fmla="*/ 1414123 w 1729131"/>
                <a:gd name="connsiteY84" fmla="*/ 94158 h 1533797"/>
                <a:gd name="connsiteX85" fmla="*/ 1483667 w 1729131"/>
                <a:gd name="connsiteY85" fmla="*/ 229559 h 1533797"/>
                <a:gd name="connsiteX86" fmla="*/ 1499571 w 1729131"/>
                <a:gd name="connsiteY86" fmla="*/ 245464 h 1533797"/>
                <a:gd name="connsiteX87" fmla="*/ 1634972 w 1729131"/>
                <a:gd name="connsiteY87" fmla="*/ 315009 h 1533797"/>
                <a:gd name="connsiteX88" fmla="*/ 1523755 w 1729131"/>
                <a:gd name="connsiteY88" fmla="*/ 482786 h 1533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Lst>
              <a:rect l="l" t="t" r="r" b="b"/>
              <a:pathLst>
                <a:path w="1729131" h="1533797">
                  <a:moveTo>
                    <a:pt x="1700190" y="2"/>
                  </a:moveTo>
                  <a:lnTo>
                    <a:pt x="1602431" y="2"/>
                  </a:lnTo>
                  <a:cubicBezTo>
                    <a:pt x="1453442" y="-405"/>
                    <a:pt x="1310483" y="58811"/>
                    <a:pt x="1205421" y="164451"/>
                  </a:cubicBezTo>
                  <a:cubicBezTo>
                    <a:pt x="1149707" y="220232"/>
                    <a:pt x="1099754" y="281483"/>
                    <a:pt x="1056317" y="347276"/>
                  </a:cubicBezTo>
                  <a:lnTo>
                    <a:pt x="954785" y="347276"/>
                  </a:lnTo>
                  <a:cubicBezTo>
                    <a:pt x="868448" y="347041"/>
                    <a:pt x="785604" y="381356"/>
                    <a:pt x="724721" y="442572"/>
                  </a:cubicBezTo>
                  <a:cubicBezTo>
                    <a:pt x="713420" y="453873"/>
                    <a:pt x="713420" y="472196"/>
                    <a:pt x="724721" y="483498"/>
                  </a:cubicBezTo>
                  <a:lnTo>
                    <a:pt x="840479" y="599256"/>
                  </a:lnTo>
                  <a:cubicBezTo>
                    <a:pt x="845907" y="604683"/>
                    <a:pt x="853268" y="607732"/>
                    <a:pt x="860944" y="607732"/>
                  </a:cubicBezTo>
                  <a:lnTo>
                    <a:pt x="927051" y="607732"/>
                  </a:lnTo>
                  <a:cubicBezTo>
                    <a:pt x="925503" y="612159"/>
                    <a:pt x="923966" y="616590"/>
                    <a:pt x="922472" y="621034"/>
                  </a:cubicBezTo>
                  <a:lnTo>
                    <a:pt x="840479" y="703027"/>
                  </a:lnTo>
                  <a:cubicBezTo>
                    <a:pt x="710806" y="832785"/>
                    <a:pt x="592974" y="973858"/>
                    <a:pt x="488385" y="1124567"/>
                  </a:cubicBezTo>
                  <a:cubicBezTo>
                    <a:pt x="390315" y="1042646"/>
                    <a:pt x="244403" y="1055737"/>
                    <a:pt x="162482" y="1153808"/>
                  </a:cubicBezTo>
                  <a:cubicBezTo>
                    <a:pt x="153198" y="1164921"/>
                    <a:pt x="144978" y="1176882"/>
                    <a:pt x="137931" y="1189532"/>
                  </a:cubicBezTo>
                  <a:cubicBezTo>
                    <a:pt x="87035" y="1178991"/>
                    <a:pt x="34395" y="1196536"/>
                    <a:pt x="0" y="1235503"/>
                  </a:cubicBezTo>
                  <a:lnTo>
                    <a:pt x="43395" y="1273801"/>
                  </a:lnTo>
                  <a:cubicBezTo>
                    <a:pt x="59884" y="1255119"/>
                    <a:pt x="83598" y="1244413"/>
                    <a:pt x="108516" y="1244402"/>
                  </a:cubicBezTo>
                  <a:cubicBezTo>
                    <a:pt x="110950" y="1244402"/>
                    <a:pt x="113365" y="1244523"/>
                    <a:pt x="115764" y="1244720"/>
                  </a:cubicBezTo>
                  <a:cubicBezTo>
                    <a:pt x="110940" y="1263526"/>
                    <a:pt x="108505" y="1282866"/>
                    <a:pt x="108516" y="1302281"/>
                  </a:cubicBezTo>
                  <a:lnTo>
                    <a:pt x="166395" y="1302281"/>
                  </a:lnTo>
                  <a:cubicBezTo>
                    <a:pt x="166360" y="1206419"/>
                    <a:pt x="244044" y="1128679"/>
                    <a:pt x="339907" y="1128644"/>
                  </a:cubicBezTo>
                  <a:cubicBezTo>
                    <a:pt x="382579" y="1128628"/>
                    <a:pt x="423763" y="1144333"/>
                    <a:pt x="455590" y="1172758"/>
                  </a:cubicBezTo>
                  <a:cubicBezTo>
                    <a:pt x="446303" y="1186696"/>
                    <a:pt x="437119" y="1200698"/>
                    <a:pt x="428038" y="1214765"/>
                  </a:cubicBezTo>
                  <a:lnTo>
                    <a:pt x="422873" y="1222794"/>
                  </a:lnTo>
                  <a:cubicBezTo>
                    <a:pt x="379559" y="1290507"/>
                    <a:pt x="304655" y="1331401"/>
                    <a:pt x="224274" y="1331221"/>
                  </a:cubicBezTo>
                  <a:lnTo>
                    <a:pt x="224274" y="1389100"/>
                  </a:lnTo>
                  <a:cubicBezTo>
                    <a:pt x="324359" y="1389326"/>
                    <a:pt x="417624" y="1338409"/>
                    <a:pt x="471557" y="1254099"/>
                  </a:cubicBezTo>
                  <a:lnTo>
                    <a:pt x="476721" y="1246069"/>
                  </a:lnTo>
                  <a:cubicBezTo>
                    <a:pt x="588115" y="1072899"/>
                    <a:pt x="716904" y="911557"/>
                    <a:pt x="861082" y="764556"/>
                  </a:cubicBezTo>
                  <a:lnTo>
                    <a:pt x="964714" y="868188"/>
                  </a:lnTo>
                  <a:lnTo>
                    <a:pt x="898358" y="934544"/>
                  </a:lnTo>
                  <a:cubicBezTo>
                    <a:pt x="775181" y="1057727"/>
                    <a:pt x="775181" y="1257440"/>
                    <a:pt x="898358" y="1380623"/>
                  </a:cubicBezTo>
                  <a:lnTo>
                    <a:pt x="939287" y="1339697"/>
                  </a:lnTo>
                  <a:cubicBezTo>
                    <a:pt x="900918" y="1301518"/>
                    <a:pt x="875659" y="1252142"/>
                    <a:pt x="867152" y="1198686"/>
                  </a:cubicBezTo>
                  <a:cubicBezTo>
                    <a:pt x="924368" y="1170159"/>
                    <a:pt x="993877" y="1193415"/>
                    <a:pt x="1022404" y="1250630"/>
                  </a:cubicBezTo>
                  <a:cubicBezTo>
                    <a:pt x="1027089" y="1260026"/>
                    <a:pt x="1030473" y="1270014"/>
                    <a:pt x="1032465" y="1280322"/>
                  </a:cubicBezTo>
                  <a:cubicBezTo>
                    <a:pt x="1019617" y="1283343"/>
                    <a:pt x="1007019" y="1287342"/>
                    <a:pt x="994782" y="1292285"/>
                  </a:cubicBezTo>
                  <a:lnTo>
                    <a:pt x="1016501" y="1345936"/>
                  </a:lnTo>
                  <a:cubicBezTo>
                    <a:pt x="1120328" y="1304059"/>
                    <a:pt x="1238445" y="1354280"/>
                    <a:pt x="1280321" y="1458107"/>
                  </a:cubicBezTo>
                  <a:cubicBezTo>
                    <a:pt x="1290024" y="1482163"/>
                    <a:pt x="1295020" y="1507858"/>
                    <a:pt x="1295037" y="1533797"/>
                  </a:cubicBezTo>
                  <a:lnTo>
                    <a:pt x="1352916" y="1533797"/>
                  </a:lnTo>
                  <a:cubicBezTo>
                    <a:pt x="1352754" y="1390019"/>
                    <a:pt x="1236239" y="1273503"/>
                    <a:pt x="1092460" y="1273342"/>
                  </a:cubicBezTo>
                  <a:cubicBezTo>
                    <a:pt x="1091641" y="1273342"/>
                    <a:pt x="1090831" y="1273392"/>
                    <a:pt x="1090013" y="1273399"/>
                  </a:cubicBezTo>
                  <a:cubicBezTo>
                    <a:pt x="1074026" y="1178808"/>
                    <a:pt x="984385" y="1115086"/>
                    <a:pt x="889794" y="1131073"/>
                  </a:cubicBezTo>
                  <a:cubicBezTo>
                    <a:pt x="881293" y="1132509"/>
                    <a:pt x="872910" y="1134577"/>
                    <a:pt x="864716" y="1137259"/>
                  </a:cubicBezTo>
                  <a:cubicBezTo>
                    <a:pt x="869364" y="1076131"/>
                    <a:pt x="895831" y="1018710"/>
                    <a:pt x="939288" y="975470"/>
                  </a:cubicBezTo>
                  <a:lnTo>
                    <a:pt x="1108096" y="806660"/>
                  </a:lnTo>
                  <a:cubicBezTo>
                    <a:pt x="1112541" y="805166"/>
                    <a:pt x="1116972" y="803628"/>
                    <a:pt x="1121400" y="802080"/>
                  </a:cubicBezTo>
                  <a:lnTo>
                    <a:pt x="1121400" y="868188"/>
                  </a:lnTo>
                  <a:cubicBezTo>
                    <a:pt x="1121399" y="875863"/>
                    <a:pt x="1124448" y="883224"/>
                    <a:pt x="1129874" y="888651"/>
                  </a:cubicBezTo>
                  <a:lnTo>
                    <a:pt x="1245633" y="1004409"/>
                  </a:lnTo>
                  <a:cubicBezTo>
                    <a:pt x="1256935" y="1015711"/>
                    <a:pt x="1275259" y="1015711"/>
                    <a:pt x="1286562" y="1004409"/>
                  </a:cubicBezTo>
                  <a:cubicBezTo>
                    <a:pt x="1347777" y="943527"/>
                    <a:pt x="1382091" y="860684"/>
                    <a:pt x="1381855" y="774348"/>
                  </a:cubicBezTo>
                  <a:lnTo>
                    <a:pt x="1381855" y="672814"/>
                  </a:lnTo>
                  <a:cubicBezTo>
                    <a:pt x="1447649" y="629376"/>
                    <a:pt x="1508901" y="579423"/>
                    <a:pt x="1564685" y="523710"/>
                  </a:cubicBezTo>
                  <a:cubicBezTo>
                    <a:pt x="1670321" y="418646"/>
                    <a:pt x="1729536" y="275688"/>
                    <a:pt x="1729130" y="126701"/>
                  </a:cubicBezTo>
                  <a:lnTo>
                    <a:pt x="1729130" y="28942"/>
                  </a:lnTo>
                  <a:cubicBezTo>
                    <a:pt x="1729130" y="12959"/>
                    <a:pt x="1716173" y="2"/>
                    <a:pt x="1700190" y="2"/>
                  </a:cubicBezTo>
                  <a:close/>
                  <a:moveTo>
                    <a:pt x="1671251" y="57881"/>
                  </a:moveTo>
                  <a:lnTo>
                    <a:pt x="1671251" y="126701"/>
                  </a:lnTo>
                  <a:cubicBezTo>
                    <a:pt x="1671285" y="171444"/>
                    <a:pt x="1665387" y="215994"/>
                    <a:pt x="1653712" y="259187"/>
                  </a:cubicBezTo>
                  <a:cubicBezTo>
                    <a:pt x="1610854" y="254388"/>
                    <a:pt x="1570917" y="235110"/>
                    <a:pt x="1540500" y="204538"/>
                  </a:cubicBezTo>
                  <a:lnTo>
                    <a:pt x="1524596" y="188634"/>
                  </a:lnTo>
                  <a:cubicBezTo>
                    <a:pt x="1494024" y="158216"/>
                    <a:pt x="1474745" y="118277"/>
                    <a:pt x="1469945" y="75419"/>
                  </a:cubicBezTo>
                  <a:cubicBezTo>
                    <a:pt x="1513138" y="63744"/>
                    <a:pt x="1557688" y="57847"/>
                    <a:pt x="1602431" y="57881"/>
                  </a:cubicBezTo>
                  <a:close/>
                  <a:moveTo>
                    <a:pt x="872930" y="549853"/>
                  </a:moveTo>
                  <a:lnTo>
                    <a:pt x="787200" y="464121"/>
                  </a:lnTo>
                  <a:cubicBezTo>
                    <a:pt x="834632" y="425803"/>
                    <a:pt x="893809" y="404981"/>
                    <a:pt x="954785" y="405156"/>
                  </a:cubicBezTo>
                  <a:lnTo>
                    <a:pt x="1020408" y="405156"/>
                  </a:lnTo>
                  <a:cubicBezTo>
                    <a:pt x="993351" y="451704"/>
                    <a:pt x="969511" y="500049"/>
                    <a:pt x="949056" y="549853"/>
                  </a:cubicBezTo>
                  <a:close/>
                  <a:moveTo>
                    <a:pt x="901871" y="723490"/>
                  </a:moveTo>
                  <a:lnTo>
                    <a:pt x="947762" y="677600"/>
                  </a:lnTo>
                  <a:lnTo>
                    <a:pt x="1051532" y="781369"/>
                  </a:lnTo>
                  <a:lnTo>
                    <a:pt x="1005642" y="827260"/>
                  </a:lnTo>
                  <a:close/>
                  <a:moveTo>
                    <a:pt x="1323976" y="774348"/>
                  </a:moveTo>
                  <a:cubicBezTo>
                    <a:pt x="1324151" y="835324"/>
                    <a:pt x="1303329" y="894501"/>
                    <a:pt x="1265009" y="941932"/>
                  </a:cubicBezTo>
                  <a:lnTo>
                    <a:pt x="1179279" y="856202"/>
                  </a:lnTo>
                  <a:lnTo>
                    <a:pt x="1179279" y="780076"/>
                  </a:lnTo>
                  <a:cubicBezTo>
                    <a:pt x="1229083" y="759620"/>
                    <a:pt x="1277428" y="735780"/>
                    <a:pt x="1323976" y="708723"/>
                  </a:cubicBezTo>
                  <a:close/>
                  <a:moveTo>
                    <a:pt x="1523755" y="482786"/>
                  </a:moveTo>
                  <a:cubicBezTo>
                    <a:pt x="1404298" y="601944"/>
                    <a:pt x="1259527" y="692655"/>
                    <a:pt x="1100198" y="748179"/>
                  </a:cubicBezTo>
                  <a:lnTo>
                    <a:pt x="980954" y="628936"/>
                  </a:lnTo>
                  <a:cubicBezTo>
                    <a:pt x="1036478" y="469605"/>
                    <a:pt x="1127189" y="324833"/>
                    <a:pt x="1246350" y="205375"/>
                  </a:cubicBezTo>
                  <a:cubicBezTo>
                    <a:pt x="1294201" y="157367"/>
                    <a:pt x="1351270" y="119536"/>
                    <a:pt x="1414123" y="94158"/>
                  </a:cubicBezTo>
                  <a:cubicBezTo>
                    <a:pt x="1422468" y="145489"/>
                    <a:pt x="1446806" y="192875"/>
                    <a:pt x="1483667" y="229559"/>
                  </a:cubicBezTo>
                  <a:lnTo>
                    <a:pt x="1499571" y="245464"/>
                  </a:lnTo>
                  <a:cubicBezTo>
                    <a:pt x="1536255" y="282325"/>
                    <a:pt x="1583641" y="306663"/>
                    <a:pt x="1634972" y="315009"/>
                  </a:cubicBezTo>
                  <a:cubicBezTo>
                    <a:pt x="1609593" y="377862"/>
                    <a:pt x="1571762" y="434932"/>
                    <a:pt x="1523755" y="482786"/>
                  </a:cubicBezTo>
                  <a:close/>
                </a:path>
              </a:pathLst>
            </a:custGeom>
            <a:grpFill/>
            <a:ln w="3609" cap="flat">
              <a:noFill/>
              <a:prstDash val="solid"/>
              <a:miter/>
            </a:ln>
          </p:spPr>
          <p:txBody>
            <a:bodyPr rtlCol="0" anchor="ctr"/>
            <a:lstStyle/>
            <a:p>
              <a:endParaRPr lang="en-ID"/>
            </a:p>
          </p:txBody>
        </p:sp>
        <p:sp>
          <p:nvSpPr>
            <p:cNvPr id="27" name="Freeform: Shape 26">
              <a:extLst>
                <a:ext uri="{FF2B5EF4-FFF2-40B4-BE49-F238E27FC236}">
                  <a16:creationId xmlns:a16="http://schemas.microsoft.com/office/drawing/2014/main" id="{24C9CC2F-CE84-4BF9-83F2-459EC965C0B5}"/>
                </a:ext>
              </a:extLst>
            </p:cNvPr>
            <p:cNvSpPr/>
            <p:nvPr/>
          </p:nvSpPr>
          <p:spPr>
            <a:xfrm>
              <a:off x="3755963" y="5491156"/>
              <a:ext cx="437039" cy="260484"/>
            </a:xfrm>
            <a:custGeom>
              <a:avLst/>
              <a:gdLst>
                <a:gd name="connsiteX0" fmla="*/ 162776 w 437039"/>
                <a:gd name="connsiteY0" fmla="*/ 97035 h 260484"/>
                <a:gd name="connsiteX1" fmla="*/ 0 w 437039"/>
                <a:gd name="connsiteY1" fmla="*/ 121586 h 260484"/>
                <a:gd name="connsiteX2" fmla="*/ 34761 w 437039"/>
                <a:gd name="connsiteY2" fmla="*/ 167864 h 260484"/>
                <a:gd name="connsiteX3" fmla="*/ 196834 w 437039"/>
                <a:gd name="connsiteY3" fmla="*/ 191058 h 260484"/>
                <a:gd name="connsiteX4" fmla="*/ 219972 w 437039"/>
                <a:gd name="connsiteY4" fmla="*/ 260485 h 260484"/>
                <a:gd name="connsiteX5" fmla="*/ 277851 w 437039"/>
                <a:gd name="connsiteY5" fmla="*/ 260485 h 260484"/>
                <a:gd name="connsiteX6" fmla="*/ 213287 w 437039"/>
                <a:gd name="connsiteY6" fmla="*/ 125515 h 260484"/>
                <a:gd name="connsiteX7" fmla="*/ 408057 w 437039"/>
                <a:gd name="connsiteY7" fmla="*/ 77248 h 260484"/>
                <a:gd name="connsiteX8" fmla="*/ 437039 w 437039"/>
                <a:gd name="connsiteY8" fmla="*/ 27148 h 260484"/>
                <a:gd name="connsiteX9" fmla="*/ 162776 w 437039"/>
                <a:gd name="connsiteY9" fmla="*/ 97036 h 2604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37039" h="260484">
                  <a:moveTo>
                    <a:pt x="162776" y="97035"/>
                  </a:moveTo>
                  <a:cubicBezTo>
                    <a:pt x="107840" y="77336"/>
                    <a:pt x="46682" y="86560"/>
                    <a:pt x="0" y="121586"/>
                  </a:cubicBezTo>
                  <a:lnTo>
                    <a:pt x="34761" y="167864"/>
                  </a:lnTo>
                  <a:cubicBezTo>
                    <a:pt x="85921" y="129513"/>
                    <a:pt x="158484" y="139898"/>
                    <a:pt x="196834" y="191058"/>
                  </a:cubicBezTo>
                  <a:cubicBezTo>
                    <a:pt x="211851" y="211090"/>
                    <a:pt x="219969" y="235450"/>
                    <a:pt x="219972" y="260485"/>
                  </a:cubicBezTo>
                  <a:lnTo>
                    <a:pt x="277851" y="260485"/>
                  </a:lnTo>
                  <a:cubicBezTo>
                    <a:pt x="277850" y="208046"/>
                    <a:pt x="254114" y="158425"/>
                    <a:pt x="213287" y="125515"/>
                  </a:cubicBezTo>
                  <a:cubicBezTo>
                    <a:pt x="254718" y="59739"/>
                    <a:pt x="340705" y="38430"/>
                    <a:pt x="408057" y="77248"/>
                  </a:cubicBezTo>
                  <a:lnTo>
                    <a:pt x="437039" y="27148"/>
                  </a:lnTo>
                  <a:cubicBezTo>
                    <a:pt x="341793" y="-27791"/>
                    <a:pt x="220115" y="3215"/>
                    <a:pt x="162776" y="97036"/>
                  </a:cubicBezTo>
                  <a:close/>
                </a:path>
              </a:pathLst>
            </a:custGeom>
            <a:grpFill/>
            <a:ln w="3609" cap="flat">
              <a:noFill/>
              <a:prstDash val="solid"/>
              <a:miter/>
            </a:ln>
          </p:spPr>
          <p:txBody>
            <a:bodyPr rtlCol="0" anchor="ctr"/>
            <a:lstStyle/>
            <a:p>
              <a:endParaRPr lang="en-ID"/>
            </a:p>
          </p:txBody>
        </p:sp>
        <p:sp>
          <p:nvSpPr>
            <p:cNvPr id="28" name="Freeform: Shape 27">
              <a:extLst>
                <a:ext uri="{FF2B5EF4-FFF2-40B4-BE49-F238E27FC236}">
                  <a16:creationId xmlns:a16="http://schemas.microsoft.com/office/drawing/2014/main" id="{A49D08A1-DCD3-4FA6-8C2E-E4A8661707F4}"/>
                </a:ext>
              </a:extLst>
            </p:cNvPr>
            <p:cNvSpPr/>
            <p:nvPr/>
          </p:nvSpPr>
          <p:spPr>
            <a:xfrm>
              <a:off x="4332849" y="5462246"/>
              <a:ext cx="337689" cy="270098"/>
            </a:xfrm>
            <a:custGeom>
              <a:avLst/>
              <a:gdLst>
                <a:gd name="connsiteX0" fmla="*/ 135057 w 337689"/>
                <a:gd name="connsiteY0" fmla="*/ 0 h 270098"/>
                <a:gd name="connsiteX1" fmla="*/ 0 w 337689"/>
                <a:gd name="connsiteY1" fmla="*/ 51589 h 270098"/>
                <a:gd name="connsiteX2" fmla="*/ 38598 w 337689"/>
                <a:gd name="connsiteY2" fmla="*/ 94716 h 270098"/>
                <a:gd name="connsiteX3" fmla="*/ 242988 w 337689"/>
                <a:gd name="connsiteY3" fmla="*/ 106306 h 270098"/>
                <a:gd name="connsiteX4" fmla="*/ 271528 w 337689"/>
                <a:gd name="connsiteY4" fmla="*/ 250813 h 270098"/>
                <a:gd name="connsiteX5" fmla="*/ 326100 w 337689"/>
                <a:gd name="connsiteY5" fmla="*/ 270098 h 270098"/>
                <a:gd name="connsiteX6" fmla="*/ 202337 w 337689"/>
                <a:gd name="connsiteY6" fmla="*/ 11534 h 270098"/>
                <a:gd name="connsiteX7" fmla="*/ 135057 w 337689"/>
                <a:gd name="connsiteY7" fmla="*/ 0 h 270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7689" h="270098">
                  <a:moveTo>
                    <a:pt x="135057" y="0"/>
                  </a:moveTo>
                  <a:cubicBezTo>
                    <a:pt x="85219" y="-34"/>
                    <a:pt x="37124" y="18338"/>
                    <a:pt x="0" y="51589"/>
                  </a:cubicBezTo>
                  <a:lnTo>
                    <a:pt x="38598" y="94716"/>
                  </a:lnTo>
                  <a:cubicBezTo>
                    <a:pt x="98239" y="41476"/>
                    <a:pt x="189748" y="46665"/>
                    <a:pt x="242988" y="106306"/>
                  </a:cubicBezTo>
                  <a:cubicBezTo>
                    <a:pt x="278129" y="145673"/>
                    <a:pt x="289065" y="201043"/>
                    <a:pt x="271528" y="250813"/>
                  </a:cubicBezTo>
                  <a:lnTo>
                    <a:pt x="326100" y="270098"/>
                  </a:lnTo>
                  <a:cubicBezTo>
                    <a:pt x="363324" y="164522"/>
                    <a:pt x="307914" y="48759"/>
                    <a:pt x="202337" y="11534"/>
                  </a:cubicBezTo>
                  <a:cubicBezTo>
                    <a:pt x="180724" y="3914"/>
                    <a:pt x="157975" y="14"/>
                    <a:pt x="135057" y="0"/>
                  </a:cubicBezTo>
                  <a:close/>
                </a:path>
              </a:pathLst>
            </a:custGeom>
            <a:grpFill/>
            <a:ln w="3609" cap="flat">
              <a:noFill/>
              <a:prstDash val="solid"/>
              <a:miter/>
            </a:ln>
          </p:spPr>
          <p:txBody>
            <a:bodyPr rtlCol="0" anchor="ctr"/>
            <a:lstStyle/>
            <a:p>
              <a:endParaRPr lang="en-ID"/>
            </a:p>
          </p:txBody>
        </p:sp>
      </p:grpSp>
      <p:sp>
        <p:nvSpPr>
          <p:cNvPr id="29" name="Graphic 81">
            <a:extLst>
              <a:ext uri="{FF2B5EF4-FFF2-40B4-BE49-F238E27FC236}">
                <a16:creationId xmlns:a16="http://schemas.microsoft.com/office/drawing/2014/main" id="{E727E529-2872-4E5A-AC86-2C0CEBEFEF2B}"/>
              </a:ext>
            </a:extLst>
          </p:cNvPr>
          <p:cNvSpPr/>
          <p:nvPr/>
        </p:nvSpPr>
        <p:spPr>
          <a:xfrm>
            <a:off x="6062662" y="5232788"/>
            <a:ext cx="508000" cy="457200"/>
          </a:xfrm>
          <a:custGeom>
            <a:avLst/>
            <a:gdLst>
              <a:gd name="connsiteX0" fmla="*/ 4389120 w 4876800"/>
              <a:gd name="connsiteY0" fmla="*/ 1 h 4389120"/>
              <a:gd name="connsiteX1" fmla="*/ 3901535 w 4876800"/>
              <a:gd name="connsiteY1" fmla="*/ 485833 h 4389120"/>
              <a:gd name="connsiteX2" fmla="*/ 4038638 w 4876800"/>
              <a:gd name="connsiteY2" fmla="*/ 825323 h 4389120"/>
              <a:gd name="connsiteX3" fmla="*/ 3147651 w 4876800"/>
              <a:gd name="connsiteY3" fmla="*/ 2606984 h 4389120"/>
              <a:gd name="connsiteX4" fmla="*/ 3088643 w 4876800"/>
              <a:gd name="connsiteY4" fmla="*/ 2600974 h 4389120"/>
              <a:gd name="connsiteX5" fmla="*/ 2905116 w 4876800"/>
              <a:gd name="connsiteY5" fmla="*/ 2637388 h 4389120"/>
              <a:gd name="connsiteX6" fmla="*/ 2213420 w 4876800"/>
              <a:gd name="connsiteY6" fmla="*/ 1859538 h 4389120"/>
              <a:gd name="connsiteX7" fmla="*/ 2275847 w 4876800"/>
              <a:gd name="connsiteY7" fmla="*/ 1625614 h 4389120"/>
              <a:gd name="connsiteX8" fmla="*/ 1788166 w 4876800"/>
              <a:gd name="connsiteY8" fmla="*/ 1137934 h 4389120"/>
              <a:gd name="connsiteX9" fmla="*/ 1300486 w 4876800"/>
              <a:gd name="connsiteY9" fmla="*/ 1625614 h 4389120"/>
              <a:gd name="connsiteX10" fmla="*/ 1420130 w 4876800"/>
              <a:gd name="connsiteY10" fmla="*/ 1941958 h 4389120"/>
              <a:gd name="connsiteX11" fmla="*/ 574815 w 4876800"/>
              <a:gd name="connsiteY11" fmla="*/ 3422543 h 4389120"/>
              <a:gd name="connsiteX12" fmla="*/ 487680 w 4876800"/>
              <a:gd name="connsiteY12" fmla="*/ 3413761 h 4389120"/>
              <a:gd name="connsiteX13" fmla="*/ 0 w 4876800"/>
              <a:gd name="connsiteY13" fmla="*/ 3901441 h 4389120"/>
              <a:gd name="connsiteX14" fmla="*/ 487680 w 4876800"/>
              <a:gd name="connsiteY14" fmla="*/ 4389121 h 4389120"/>
              <a:gd name="connsiteX15" fmla="*/ 975360 w 4876800"/>
              <a:gd name="connsiteY15" fmla="*/ 3901441 h 4389120"/>
              <a:gd name="connsiteX16" fmla="*/ 855716 w 4876800"/>
              <a:gd name="connsiteY16" fmla="*/ 3585097 h 4389120"/>
              <a:gd name="connsiteX17" fmla="*/ 1701032 w 4876800"/>
              <a:gd name="connsiteY17" fmla="*/ 2104502 h 4389120"/>
              <a:gd name="connsiteX18" fmla="*/ 1971046 w 4876800"/>
              <a:gd name="connsiteY18" fmla="*/ 2076870 h 4389120"/>
              <a:gd name="connsiteX19" fmla="*/ 2662743 w 4876800"/>
              <a:gd name="connsiteY19" fmla="*/ 2854720 h 4389120"/>
              <a:gd name="connsiteX20" fmla="*/ 2600973 w 4876800"/>
              <a:gd name="connsiteY20" fmla="*/ 3088644 h 4389120"/>
              <a:gd name="connsiteX21" fmla="*/ 3087177 w 4876800"/>
              <a:gd name="connsiteY21" fmla="*/ 3577791 h 4389120"/>
              <a:gd name="connsiteX22" fmla="*/ 3576323 w 4876800"/>
              <a:gd name="connsiteY22" fmla="*/ 3091587 h 4389120"/>
              <a:gd name="connsiteX23" fmla="*/ 3439125 w 4876800"/>
              <a:gd name="connsiteY23" fmla="*/ 2751012 h 4389120"/>
              <a:gd name="connsiteX24" fmla="*/ 4330113 w 4876800"/>
              <a:gd name="connsiteY24" fmla="*/ 969351 h 4389120"/>
              <a:gd name="connsiteX25" fmla="*/ 4389120 w 4876800"/>
              <a:gd name="connsiteY25" fmla="*/ 975361 h 4389120"/>
              <a:gd name="connsiteX26" fmla="*/ 4876800 w 4876800"/>
              <a:gd name="connsiteY26" fmla="*/ 487681 h 4389120"/>
              <a:gd name="connsiteX27" fmla="*/ 4389120 w 4876800"/>
              <a:gd name="connsiteY27" fmla="*/ 1 h 4389120"/>
              <a:gd name="connsiteX28" fmla="*/ 487680 w 4876800"/>
              <a:gd name="connsiteY28" fmla="*/ 4064004 h 4389120"/>
              <a:gd name="connsiteX29" fmla="*/ 325117 w 4876800"/>
              <a:gd name="connsiteY29" fmla="*/ 3901441 h 4389120"/>
              <a:gd name="connsiteX30" fmla="*/ 487680 w 4876800"/>
              <a:gd name="connsiteY30" fmla="*/ 3738878 h 4389120"/>
              <a:gd name="connsiteX31" fmla="*/ 650243 w 4876800"/>
              <a:gd name="connsiteY31" fmla="*/ 3901441 h 4389120"/>
              <a:gd name="connsiteX32" fmla="*/ 487680 w 4876800"/>
              <a:gd name="connsiteY32" fmla="*/ 4064004 h 4389120"/>
              <a:gd name="connsiteX33" fmla="*/ 1788157 w 4876800"/>
              <a:gd name="connsiteY33" fmla="*/ 1788158 h 4389120"/>
              <a:gd name="connsiteX34" fmla="*/ 1625594 w 4876800"/>
              <a:gd name="connsiteY34" fmla="*/ 1625595 h 4389120"/>
              <a:gd name="connsiteX35" fmla="*/ 1788157 w 4876800"/>
              <a:gd name="connsiteY35" fmla="*/ 1463031 h 4389120"/>
              <a:gd name="connsiteX36" fmla="*/ 1950720 w 4876800"/>
              <a:gd name="connsiteY36" fmla="*/ 1625595 h 4389120"/>
              <a:gd name="connsiteX37" fmla="*/ 1788157 w 4876800"/>
              <a:gd name="connsiteY37" fmla="*/ 1788158 h 4389120"/>
              <a:gd name="connsiteX38" fmla="*/ 3088643 w 4876800"/>
              <a:gd name="connsiteY38" fmla="*/ 3251198 h 4389120"/>
              <a:gd name="connsiteX39" fmla="*/ 2926080 w 4876800"/>
              <a:gd name="connsiteY39" fmla="*/ 3088635 h 4389120"/>
              <a:gd name="connsiteX40" fmla="*/ 3088643 w 4876800"/>
              <a:gd name="connsiteY40" fmla="*/ 2926072 h 4389120"/>
              <a:gd name="connsiteX41" fmla="*/ 3251207 w 4876800"/>
              <a:gd name="connsiteY41" fmla="*/ 3088635 h 4389120"/>
              <a:gd name="connsiteX42" fmla="*/ 3088643 w 4876800"/>
              <a:gd name="connsiteY42" fmla="*/ 3251198 h 4389120"/>
              <a:gd name="connsiteX43" fmla="*/ 4389120 w 4876800"/>
              <a:gd name="connsiteY43" fmla="*/ 650244 h 4389120"/>
              <a:gd name="connsiteX44" fmla="*/ 4226557 w 4876800"/>
              <a:gd name="connsiteY44" fmla="*/ 487681 h 4389120"/>
              <a:gd name="connsiteX45" fmla="*/ 4389120 w 4876800"/>
              <a:gd name="connsiteY45" fmla="*/ 325118 h 4389120"/>
              <a:gd name="connsiteX46" fmla="*/ 4551683 w 4876800"/>
              <a:gd name="connsiteY46" fmla="*/ 487681 h 4389120"/>
              <a:gd name="connsiteX47" fmla="*/ 4389120 w 4876800"/>
              <a:gd name="connsiteY47" fmla="*/ 650244 h 43891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4876800" h="4389120">
                <a:moveTo>
                  <a:pt x="4389120" y="1"/>
                </a:moveTo>
                <a:cubicBezTo>
                  <a:pt x="4120324" y="-485"/>
                  <a:pt x="3902021" y="217028"/>
                  <a:pt x="3901535" y="485833"/>
                </a:cubicBezTo>
                <a:cubicBezTo>
                  <a:pt x="3901307" y="612525"/>
                  <a:pt x="3950494" y="734321"/>
                  <a:pt x="4038638" y="825323"/>
                </a:cubicBezTo>
                <a:lnTo>
                  <a:pt x="3147651" y="2606984"/>
                </a:lnTo>
                <a:cubicBezTo>
                  <a:pt x="3128124" y="2603746"/>
                  <a:pt x="3108417" y="2601735"/>
                  <a:pt x="3088643" y="2600974"/>
                </a:cubicBezTo>
                <a:cubicBezTo>
                  <a:pt x="3025683" y="2601097"/>
                  <a:pt x="2963352" y="2613471"/>
                  <a:pt x="2905116" y="2637388"/>
                </a:cubicBezTo>
                <a:lnTo>
                  <a:pt x="2213420" y="1859538"/>
                </a:lnTo>
                <a:cubicBezTo>
                  <a:pt x="2253796" y="1788148"/>
                  <a:pt x="2275285" y="1707633"/>
                  <a:pt x="2275847" y="1625614"/>
                </a:cubicBezTo>
                <a:cubicBezTo>
                  <a:pt x="2275847" y="1356275"/>
                  <a:pt x="2057505" y="1137934"/>
                  <a:pt x="1788166" y="1137934"/>
                </a:cubicBezTo>
                <a:cubicBezTo>
                  <a:pt x="1518828" y="1137934"/>
                  <a:pt x="1300486" y="1356275"/>
                  <a:pt x="1300486" y="1625614"/>
                </a:cubicBezTo>
                <a:cubicBezTo>
                  <a:pt x="1300963" y="1742028"/>
                  <a:pt x="1343454" y="1854356"/>
                  <a:pt x="1420130" y="1941958"/>
                </a:cubicBezTo>
                <a:lnTo>
                  <a:pt x="574815" y="3422543"/>
                </a:lnTo>
                <a:cubicBezTo>
                  <a:pt x="546087" y="3417019"/>
                  <a:pt x="516931" y="3414075"/>
                  <a:pt x="487680" y="3413761"/>
                </a:cubicBezTo>
                <a:cubicBezTo>
                  <a:pt x="218342" y="3413761"/>
                  <a:pt x="0" y="3632103"/>
                  <a:pt x="0" y="3901441"/>
                </a:cubicBezTo>
                <a:cubicBezTo>
                  <a:pt x="0" y="4170779"/>
                  <a:pt x="218342" y="4389121"/>
                  <a:pt x="487680" y="4389121"/>
                </a:cubicBezTo>
                <a:cubicBezTo>
                  <a:pt x="757018" y="4389121"/>
                  <a:pt x="975360" y="4170779"/>
                  <a:pt x="975360" y="3901441"/>
                </a:cubicBezTo>
                <a:cubicBezTo>
                  <a:pt x="974884" y="3785026"/>
                  <a:pt x="932393" y="3672698"/>
                  <a:pt x="855716" y="3585097"/>
                </a:cubicBezTo>
                <a:lnTo>
                  <a:pt x="1701032" y="2104502"/>
                </a:lnTo>
                <a:cubicBezTo>
                  <a:pt x="1791776" y="2122428"/>
                  <a:pt x="1885807" y="2112808"/>
                  <a:pt x="1971046" y="2076870"/>
                </a:cubicBezTo>
                <a:lnTo>
                  <a:pt x="2662743" y="2854720"/>
                </a:lnTo>
                <a:cubicBezTo>
                  <a:pt x="2622595" y="2926167"/>
                  <a:pt x="2601325" y="3006681"/>
                  <a:pt x="2600973" y="3088644"/>
                </a:cubicBezTo>
                <a:cubicBezTo>
                  <a:pt x="2600163" y="3357983"/>
                  <a:pt x="2817838" y="3576981"/>
                  <a:pt x="3087177" y="3577791"/>
                </a:cubicBezTo>
                <a:cubicBezTo>
                  <a:pt x="3356515" y="3578601"/>
                  <a:pt x="3575514" y="3360926"/>
                  <a:pt x="3576323" y="3091587"/>
                </a:cubicBezTo>
                <a:cubicBezTo>
                  <a:pt x="3576704" y="2964524"/>
                  <a:pt x="3527479" y="2842327"/>
                  <a:pt x="3439125" y="2751012"/>
                </a:cubicBezTo>
                <a:lnTo>
                  <a:pt x="4330113" y="969351"/>
                </a:lnTo>
                <a:cubicBezTo>
                  <a:pt x="4349639" y="972589"/>
                  <a:pt x="4369346" y="974599"/>
                  <a:pt x="4389120" y="975361"/>
                </a:cubicBezTo>
                <a:cubicBezTo>
                  <a:pt x="4658459" y="975361"/>
                  <a:pt x="4876800" y="757019"/>
                  <a:pt x="4876800" y="487681"/>
                </a:cubicBezTo>
                <a:cubicBezTo>
                  <a:pt x="4876800" y="218342"/>
                  <a:pt x="4658459" y="1"/>
                  <a:pt x="4389120" y="1"/>
                </a:cubicBezTo>
                <a:close/>
                <a:moveTo>
                  <a:pt x="487680" y="4064004"/>
                </a:moveTo>
                <a:cubicBezTo>
                  <a:pt x="397897" y="4064004"/>
                  <a:pt x="325117" y="3991224"/>
                  <a:pt x="325117" y="3901441"/>
                </a:cubicBezTo>
                <a:cubicBezTo>
                  <a:pt x="325117" y="3811658"/>
                  <a:pt x="397897" y="3738878"/>
                  <a:pt x="487680" y="3738878"/>
                </a:cubicBezTo>
                <a:cubicBezTo>
                  <a:pt x="577463" y="3738878"/>
                  <a:pt x="650243" y="3811658"/>
                  <a:pt x="650243" y="3901441"/>
                </a:cubicBezTo>
                <a:cubicBezTo>
                  <a:pt x="650243" y="3991224"/>
                  <a:pt x="577463" y="4064004"/>
                  <a:pt x="487680" y="4064004"/>
                </a:cubicBezTo>
                <a:close/>
                <a:moveTo>
                  <a:pt x="1788157" y="1788158"/>
                </a:moveTo>
                <a:cubicBezTo>
                  <a:pt x="1698374" y="1788158"/>
                  <a:pt x="1625594" y="1715377"/>
                  <a:pt x="1625594" y="1625595"/>
                </a:cubicBezTo>
                <a:cubicBezTo>
                  <a:pt x="1625594" y="1535812"/>
                  <a:pt x="1698374" y="1463031"/>
                  <a:pt x="1788157" y="1463031"/>
                </a:cubicBezTo>
                <a:cubicBezTo>
                  <a:pt x="1877940" y="1463031"/>
                  <a:pt x="1950720" y="1535812"/>
                  <a:pt x="1950720" y="1625595"/>
                </a:cubicBezTo>
                <a:cubicBezTo>
                  <a:pt x="1950720" y="1715377"/>
                  <a:pt x="1877940" y="1788158"/>
                  <a:pt x="1788157" y="1788158"/>
                </a:cubicBezTo>
                <a:close/>
                <a:moveTo>
                  <a:pt x="3088643" y="3251198"/>
                </a:moveTo>
                <a:cubicBezTo>
                  <a:pt x="2998861" y="3251198"/>
                  <a:pt x="2926080" y="3178417"/>
                  <a:pt x="2926080" y="3088635"/>
                </a:cubicBezTo>
                <a:cubicBezTo>
                  <a:pt x="2926080" y="2998852"/>
                  <a:pt x="2998861" y="2926072"/>
                  <a:pt x="3088643" y="2926072"/>
                </a:cubicBezTo>
                <a:cubicBezTo>
                  <a:pt x="3178426" y="2926072"/>
                  <a:pt x="3251207" y="2998852"/>
                  <a:pt x="3251207" y="3088635"/>
                </a:cubicBezTo>
                <a:cubicBezTo>
                  <a:pt x="3251197" y="3178417"/>
                  <a:pt x="3178416" y="3251198"/>
                  <a:pt x="3088643" y="3251198"/>
                </a:cubicBezTo>
                <a:close/>
                <a:moveTo>
                  <a:pt x="4389120" y="650244"/>
                </a:moveTo>
                <a:cubicBezTo>
                  <a:pt x="4299338" y="650244"/>
                  <a:pt x="4226557" y="577463"/>
                  <a:pt x="4226557" y="487681"/>
                </a:cubicBezTo>
                <a:cubicBezTo>
                  <a:pt x="4226557" y="397898"/>
                  <a:pt x="4299338" y="325118"/>
                  <a:pt x="4389120" y="325118"/>
                </a:cubicBezTo>
                <a:cubicBezTo>
                  <a:pt x="4478903" y="325118"/>
                  <a:pt x="4551683" y="397898"/>
                  <a:pt x="4551683" y="487681"/>
                </a:cubicBezTo>
                <a:cubicBezTo>
                  <a:pt x="4551683" y="577463"/>
                  <a:pt x="4478903" y="650244"/>
                  <a:pt x="4389120" y="650244"/>
                </a:cubicBezTo>
                <a:close/>
              </a:path>
            </a:pathLst>
          </a:custGeom>
          <a:solidFill>
            <a:schemeClr val="bg1"/>
          </a:solidFill>
          <a:ln w="9525" cap="flat">
            <a:noFill/>
            <a:prstDash val="solid"/>
            <a:miter/>
          </a:ln>
        </p:spPr>
        <p:txBody>
          <a:bodyPr rtlCol="0" anchor="ctr"/>
          <a:lstStyle/>
          <a:p>
            <a:endParaRPr lang="en-ID"/>
          </a:p>
        </p:txBody>
      </p:sp>
      <p:grpSp>
        <p:nvGrpSpPr>
          <p:cNvPr id="30" name="Graphic 36">
            <a:extLst>
              <a:ext uri="{FF2B5EF4-FFF2-40B4-BE49-F238E27FC236}">
                <a16:creationId xmlns:a16="http://schemas.microsoft.com/office/drawing/2014/main" id="{F6984583-4078-4A6D-AC0B-C93BB4A3AD73}"/>
              </a:ext>
            </a:extLst>
          </p:cNvPr>
          <p:cNvGrpSpPr/>
          <p:nvPr/>
        </p:nvGrpSpPr>
        <p:grpSpPr>
          <a:xfrm>
            <a:off x="4710163" y="2679337"/>
            <a:ext cx="447571" cy="447689"/>
            <a:chOff x="5800782" y="3915188"/>
            <a:chExt cx="447571" cy="447689"/>
          </a:xfrm>
          <a:solidFill>
            <a:schemeClr val="bg1"/>
          </a:solidFill>
        </p:grpSpPr>
        <p:sp>
          <p:nvSpPr>
            <p:cNvPr id="31" name="Freeform: Shape 30">
              <a:extLst>
                <a:ext uri="{FF2B5EF4-FFF2-40B4-BE49-F238E27FC236}">
                  <a16:creationId xmlns:a16="http://schemas.microsoft.com/office/drawing/2014/main" id="{18C74E1D-9B9F-4ADE-89DC-BE9446302765}"/>
                </a:ext>
              </a:extLst>
            </p:cNvPr>
            <p:cNvSpPr/>
            <p:nvPr/>
          </p:nvSpPr>
          <p:spPr>
            <a:xfrm>
              <a:off x="5800782" y="3983849"/>
              <a:ext cx="378952" cy="379028"/>
            </a:xfrm>
            <a:custGeom>
              <a:avLst/>
              <a:gdLst>
                <a:gd name="connsiteX0" fmla="*/ 330060 w 378952"/>
                <a:gd name="connsiteY0" fmla="*/ 144466 h 379028"/>
                <a:gd name="connsiteX1" fmla="*/ 327574 w 378952"/>
                <a:gd name="connsiteY1" fmla="*/ 147066 h 379028"/>
                <a:gd name="connsiteX2" fmla="*/ 294379 w 378952"/>
                <a:gd name="connsiteY2" fmla="*/ 173345 h 379028"/>
                <a:gd name="connsiteX3" fmla="*/ 327574 w 378952"/>
                <a:gd name="connsiteY3" fmla="*/ 241573 h 379028"/>
                <a:gd name="connsiteX4" fmla="*/ 318839 w 378952"/>
                <a:gd name="connsiteY4" fmla="*/ 318954 h 379028"/>
                <a:gd name="connsiteX5" fmla="*/ 277529 w 378952"/>
                <a:gd name="connsiteY5" fmla="*/ 333261 h 379028"/>
                <a:gd name="connsiteX6" fmla="*/ 124691 w 378952"/>
                <a:gd name="connsiteY6" fmla="*/ 254241 h 379028"/>
                <a:gd name="connsiteX7" fmla="*/ 59950 w 378952"/>
                <a:gd name="connsiteY7" fmla="*/ 60065 h 379028"/>
                <a:gd name="connsiteX8" fmla="*/ 101260 w 378952"/>
                <a:gd name="connsiteY8" fmla="*/ 45777 h 379028"/>
                <a:gd name="connsiteX9" fmla="*/ 205597 w 378952"/>
                <a:gd name="connsiteY9" fmla="*/ 84439 h 379028"/>
                <a:gd name="connsiteX10" fmla="*/ 231838 w 378952"/>
                <a:gd name="connsiteY10" fmla="*/ 51330 h 379028"/>
                <a:gd name="connsiteX11" fmla="*/ 234495 w 378952"/>
                <a:gd name="connsiteY11" fmla="*/ 48787 h 379028"/>
                <a:gd name="connsiteX12" fmla="*/ 101260 w 378952"/>
                <a:gd name="connsiteY12" fmla="*/ 0 h 379028"/>
                <a:gd name="connsiteX13" fmla="*/ 27593 w 378952"/>
                <a:gd name="connsiteY13" fmla="*/ 27708 h 379028"/>
                <a:gd name="connsiteX14" fmla="*/ 92335 w 378952"/>
                <a:gd name="connsiteY14" fmla="*/ 286598 h 379028"/>
                <a:gd name="connsiteX15" fmla="*/ 277529 w 378952"/>
                <a:gd name="connsiteY15" fmla="*/ 379028 h 379028"/>
                <a:gd name="connsiteX16" fmla="*/ 351186 w 378952"/>
                <a:gd name="connsiteY16" fmla="*/ 351320 h 379028"/>
                <a:gd name="connsiteX17" fmla="*/ 371570 w 378952"/>
                <a:gd name="connsiteY17" fmla="*/ 228991 h 379028"/>
                <a:gd name="connsiteX18" fmla="*/ 330060 w 378952"/>
                <a:gd name="connsiteY18" fmla="*/ 144466 h 3790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78952" h="379028">
                  <a:moveTo>
                    <a:pt x="330060" y="144466"/>
                  </a:moveTo>
                  <a:cubicBezTo>
                    <a:pt x="329212" y="145323"/>
                    <a:pt x="328422" y="146228"/>
                    <a:pt x="327574" y="147066"/>
                  </a:cubicBezTo>
                  <a:cubicBezTo>
                    <a:pt x="316734" y="157896"/>
                    <a:pt x="305476" y="166449"/>
                    <a:pt x="294379" y="173345"/>
                  </a:cubicBezTo>
                  <a:cubicBezTo>
                    <a:pt x="309695" y="195920"/>
                    <a:pt x="321163" y="219113"/>
                    <a:pt x="327574" y="241573"/>
                  </a:cubicBezTo>
                  <a:cubicBezTo>
                    <a:pt x="337289" y="275492"/>
                    <a:pt x="334098" y="303686"/>
                    <a:pt x="318839" y="318954"/>
                  </a:cubicBezTo>
                  <a:cubicBezTo>
                    <a:pt x="309352" y="328432"/>
                    <a:pt x="295455" y="333261"/>
                    <a:pt x="277529" y="333261"/>
                  </a:cubicBezTo>
                  <a:cubicBezTo>
                    <a:pt x="231981" y="333261"/>
                    <a:pt x="173402" y="302971"/>
                    <a:pt x="124691" y="254241"/>
                  </a:cubicBezTo>
                  <a:cubicBezTo>
                    <a:pt x="48406" y="177956"/>
                    <a:pt x="29346" y="90688"/>
                    <a:pt x="59950" y="60065"/>
                  </a:cubicBezTo>
                  <a:cubicBezTo>
                    <a:pt x="69437" y="50578"/>
                    <a:pt x="83334" y="45777"/>
                    <a:pt x="101260" y="45777"/>
                  </a:cubicBezTo>
                  <a:cubicBezTo>
                    <a:pt x="132387" y="45777"/>
                    <a:pt x="169602" y="59922"/>
                    <a:pt x="205597" y="84439"/>
                  </a:cubicBezTo>
                  <a:cubicBezTo>
                    <a:pt x="212512" y="73381"/>
                    <a:pt x="221037" y="62132"/>
                    <a:pt x="231838" y="51330"/>
                  </a:cubicBezTo>
                  <a:cubicBezTo>
                    <a:pt x="232705" y="50454"/>
                    <a:pt x="233629" y="49644"/>
                    <a:pt x="234495" y="48787"/>
                  </a:cubicBezTo>
                  <a:cubicBezTo>
                    <a:pt x="189852" y="17678"/>
                    <a:pt x="142732" y="0"/>
                    <a:pt x="101260" y="0"/>
                  </a:cubicBezTo>
                  <a:cubicBezTo>
                    <a:pt x="71189" y="0"/>
                    <a:pt x="45720" y="9582"/>
                    <a:pt x="27593" y="27708"/>
                  </a:cubicBezTo>
                  <a:cubicBezTo>
                    <a:pt x="-26842" y="82144"/>
                    <a:pt x="1600" y="195853"/>
                    <a:pt x="92335" y="286598"/>
                  </a:cubicBezTo>
                  <a:cubicBezTo>
                    <a:pt x="150190" y="344481"/>
                    <a:pt x="219436" y="379028"/>
                    <a:pt x="277529" y="379028"/>
                  </a:cubicBezTo>
                  <a:cubicBezTo>
                    <a:pt x="307590" y="379028"/>
                    <a:pt x="333070" y="369437"/>
                    <a:pt x="351186" y="351320"/>
                  </a:cubicBezTo>
                  <a:cubicBezTo>
                    <a:pt x="378942" y="323564"/>
                    <a:pt x="386191" y="280121"/>
                    <a:pt x="371570" y="228991"/>
                  </a:cubicBezTo>
                  <a:cubicBezTo>
                    <a:pt x="363569" y="200901"/>
                    <a:pt x="349253" y="172069"/>
                    <a:pt x="330060" y="144466"/>
                  </a:cubicBezTo>
                  <a:close/>
                </a:path>
              </a:pathLst>
            </a:custGeom>
            <a:grpFill/>
            <a:ln w="9525" cap="flat">
              <a:noFill/>
              <a:prstDash val="solid"/>
              <a:miter/>
            </a:ln>
          </p:spPr>
          <p:txBody>
            <a:bodyPr rtlCol="0" anchor="ctr"/>
            <a:lstStyle/>
            <a:p>
              <a:endParaRPr lang="en-ID"/>
            </a:p>
          </p:txBody>
        </p:sp>
        <p:sp>
          <p:nvSpPr>
            <p:cNvPr id="32" name="Freeform: Shape 31">
              <a:extLst>
                <a:ext uri="{FF2B5EF4-FFF2-40B4-BE49-F238E27FC236}">
                  <a16:creationId xmlns:a16="http://schemas.microsoft.com/office/drawing/2014/main" id="{DBBCBFAD-57E8-4134-88C8-8F3BDB5AEB46}"/>
                </a:ext>
              </a:extLst>
            </p:cNvPr>
            <p:cNvSpPr/>
            <p:nvPr/>
          </p:nvSpPr>
          <p:spPr>
            <a:xfrm>
              <a:off x="5897275" y="4064230"/>
              <a:ext cx="202009" cy="202072"/>
            </a:xfrm>
            <a:custGeom>
              <a:avLst/>
              <a:gdLst>
                <a:gd name="connsiteX0" fmla="*/ 43381 w 202009"/>
                <a:gd name="connsiteY0" fmla="*/ 0 h 202072"/>
                <a:gd name="connsiteX1" fmla="*/ 12006 w 202009"/>
                <a:gd name="connsiteY1" fmla="*/ 12040 h 202072"/>
                <a:gd name="connsiteX2" fmla="*/ 8548 w 202009"/>
                <a:gd name="connsiteY2" fmla="*/ 78791 h 202072"/>
                <a:gd name="connsiteX3" fmla="*/ 56507 w 202009"/>
                <a:gd name="connsiteY3" fmla="*/ 145523 h 202072"/>
                <a:gd name="connsiteX4" fmla="*/ 158624 w 202009"/>
                <a:gd name="connsiteY4" fmla="*/ 202073 h 202072"/>
                <a:gd name="connsiteX5" fmla="*/ 189990 w 202009"/>
                <a:gd name="connsiteY5" fmla="*/ 190043 h 202072"/>
                <a:gd name="connsiteX6" fmla="*/ 193467 w 202009"/>
                <a:gd name="connsiteY6" fmla="*/ 123282 h 202072"/>
                <a:gd name="connsiteX7" fmla="*/ 181989 w 202009"/>
                <a:gd name="connsiteY7" fmla="*/ 101927 h 202072"/>
                <a:gd name="connsiteX8" fmla="*/ 117276 w 202009"/>
                <a:gd name="connsiteY8" fmla="*/ 120539 h 202072"/>
                <a:gd name="connsiteX9" fmla="*/ 91521 w 202009"/>
                <a:gd name="connsiteY9" fmla="*/ 110500 h 202072"/>
                <a:gd name="connsiteX10" fmla="*/ 81510 w 202009"/>
                <a:gd name="connsiteY10" fmla="*/ 84773 h 202072"/>
                <a:gd name="connsiteX11" fmla="*/ 100036 w 202009"/>
                <a:gd name="connsiteY11" fmla="*/ 20136 h 202072"/>
                <a:gd name="connsiteX12" fmla="*/ 43381 w 202009"/>
                <a:gd name="connsiteY12" fmla="*/ 0 h 2020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02009" h="202072">
                  <a:moveTo>
                    <a:pt x="43381" y="0"/>
                  </a:moveTo>
                  <a:cubicBezTo>
                    <a:pt x="27398" y="0"/>
                    <a:pt x="17502" y="6553"/>
                    <a:pt x="12006" y="12040"/>
                  </a:cubicBezTo>
                  <a:cubicBezTo>
                    <a:pt x="3491" y="20555"/>
                    <a:pt x="-8282" y="40538"/>
                    <a:pt x="8548" y="78791"/>
                  </a:cubicBezTo>
                  <a:cubicBezTo>
                    <a:pt x="18073" y="100432"/>
                    <a:pt x="35104" y="124111"/>
                    <a:pt x="56507" y="145523"/>
                  </a:cubicBezTo>
                  <a:cubicBezTo>
                    <a:pt x="91368" y="180404"/>
                    <a:pt x="130507" y="202073"/>
                    <a:pt x="158624" y="202073"/>
                  </a:cubicBezTo>
                  <a:cubicBezTo>
                    <a:pt x="174607" y="202073"/>
                    <a:pt x="184504" y="195520"/>
                    <a:pt x="189990" y="190043"/>
                  </a:cubicBezTo>
                  <a:cubicBezTo>
                    <a:pt x="198506" y="181518"/>
                    <a:pt x="210297" y="161534"/>
                    <a:pt x="193467" y="123282"/>
                  </a:cubicBezTo>
                  <a:cubicBezTo>
                    <a:pt x="190400" y="116338"/>
                    <a:pt x="186495" y="109176"/>
                    <a:pt x="181989" y="101927"/>
                  </a:cubicBezTo>
                  <a:cubicBezTo>
                    <a:pt x="147813" y="118901"/>
                    <a:pt x="119019" y="120444"/>
                    <a:pt x="117276" y="120539"/>
                  </a:cubicBezTo>
                  <a:cubicBezTo>
                    <a:pt x="107675" y="120939"/>
                    <a:pt x="98303" y="117272"/>
                    <a:pt x="91521" y="110500"/>
                  </a:cubicBezTo>
                  <a:cubicBezTo>
                    <a:pt x="84748" y="103727"/>
                    <a:pt x="81091" y="94345"/>
                    <a:pt x="81510" y="84773"/>
                  </a:cubicBezTo>
                  <a:cubicBezTo>
                    <a:pt x="81586" y="83010"/>
                    <a:pt x="83101" y="54264"/>
                    <a:pt x="100036" y="20136"/>
                  </a:cubicBezTo>
                  <a:cubicBezTo>
                    <a:pt x="79462" y="7382"/>
                    <a:pt x="59593" y="0"/>
                    <a:pt x="43381" y="0"/>
                  </a:cubicBezTo>
                  <a:close/>
                </a:path>
              </a:pathLst>
            </a:custGeom>
            <a:grpFill/>
            <a:ln w="9525" cap="flat">
              <a:noFill/>
              <a:prstDash val="solid"/>
              <a:miter/>
            </a:ln>
          </p:spPr>
          <p:txBody>
            <a:bodyPr rtlCol="0" anchor="ctr"/>
            <a:lstStyle/>
            <a:p>
              <a:endParaRPr lang="en-ID"/>
            </a:p>
          </p:txBody>
        </p:sp>
        <p:sp>
          <p:nvSpPr>
            <p:cNvPr id="33" name="Freeform: Shape 32">
              <a:extLst>
                <a:ext uri="{FF2B5EF4-FFF2-40B4-BE49-F238E27FC236}">
                  <a16:creationId xmlns:a16="http://schemas.microsoft.com/office/drawing/2014/main" id="{785BAC69-2714-4D7E-BF5F-A4AB6E005F8A}"/>
                </a:ext>
              </a:extLst>
            </p:cNvPr>
            <p:cNvSpPr/>
            <p:nvPr/>
          </p:nvSpPr>
          <p:spPr>
            <a:xfrm>
              <a:off x="6001635" y="3915188"/>
              <a:ext cx="246718" cy="246692"/>
            </a:xfrm>
            <a:custGeom>
              <a:avLst/>
              <a:gdLst>
                <a:gd name="connsiteX0" fmla="*/ 246393 w 246718"/>
                <a:gd name="connsiteY0" fmla="*/ 73423 h 246692"/>
                <a:gd name="connsiteX1" fmla="*/ 238678 w 246718"/>
                <a:gd name="connsiteY1" fmla="*/ 65260 h 246692"/>
                <a:gd name="connsiteX2" fmla="*/ 195130 w 246718"/>
                <a:gd name="connsiteY2" fmla="*/ 51592 h 246692"/>
                <a:gd name="connsiteX3" fmla="*/ 181461 w 246718"/>
                <a:gd name="connsiteY3" fmla="*/ 8015 h 246692"/>
                <a:gd name="connsiteX4" fmla="*/ 173279 w 246718"/>
                <a:gd name="connsiteY4" fmla="*/ 329 h 246692"/>
                <a:gd name="connsiteX5" fmla="*/ 162440 w 246718"/>
                <a:gd name="connsiteY5" fmla="*/ 3348 h 246692"/>
                <a:gd name="connsiteX6" fmla="*/ 122730 w 246718"/>
                <a:gd name="connsiteY6" fmla="*/ 43067 h 246692"/>
                <a:gd name="connsiteX7" fmla="*/ 119596 w 246718"/>
                <a:gd name="connsiteY7" fmla="*/ 53364 h 246692"/>
                <a:gd name="connsiteX8" fmla="*/ 124502 w 246718"/>
                <a:gd name="connsiteY8" fmla="*/ 78253 h 246692"/>
                <a:gd name="connsiteX9" fmla="*/ 47168 w 246718"/>
                <a:gd name="connsiteY9" fmla="*/ 136145 h 246692"/>
                <a:gd name="connsiteX10" fmla="*/ 10 w 246718"/>
                <a:gd name="connsiteY10" fmla="*/ 234767 h 246692"/>
                <a:gd name="connsiteX11" fmla="*/ 3353 w 246718"/>
                <a:gd name="connsiteY11" fmla="*/ 243340 h 246692"/>
                <a:gd name="connsiteX12" fmla="*/ 11935 w 246718"/>
                <a:gd name="connsiteY12" fmla="*/ 246683 h 246692"/>
                <a:gd name="connsiteX13" fmla="*/ 110557 w 246718"/>
                <a:gd name="connsiteY13" fmla="*/ 199525 h 246692"/>
                <a:gd name="connsiteX14" fmla="*/ 168431 w 246718"/>
                <a:gd name="connsiteY14" fmla="*/ 122191 h 246692"/>
                <a:gd name="connsiteX15" fmla="*/ 193339 w 246718"/>
                <a:gd name="connsiteY15" fmla="*/ 127087 h 246692"/>
                <a:gd name="connsiteX16" fmla="*/ 203626 w 246718"/>
                <a:gd name="connsiteY16" fmla="*/ 123953 h 246692"/>
                <a:gd name="connsiteX17" fmla="*/ 243345 w 246718"/>
                <a:gd name="connsiteY17" fmla="*/ 84234 h 246692"/>
                <a:gd name="connsiteX18" fmla="*/ 246393 w 246718"/>
                <a:gd name="connsiteY18" fmla="*/ 73423 h 2466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46718" h="246692">
                  <a:moveTo>
                    <a:pt x="246393" y="73423"/>
                  </a:moveTo>
                  <a:cubicBezTo>
                    <a:pt x="245412" y="69556"/>
                    <a:pt x="242526" y="66442"/>
                    <a:pt x="238678" y="65260"/>
                  </a:cubicBezTo>
                  <a:lnTo>
                    <a:pt x="195130" y="51592"/>
                  </a:lnTo>
                  <a:lnTo>
                    <a:pt x="181461" y="8015"/>
                  </a:lnTo>
                  <a:cubicBezTo>
                    <a:pt x="180261" y="4205"/>
                    <a:pt x="177146" y="1291"/>
                    <a:pt x="173279" y="329"/>
                  </a:cubicBezTo>
                  <a:cubicBezTo>
                    <a:pt x="169393" y="-624"/>
                    <a:pt x="165278" y="529"/>
                    <a:pt x="162440" y="3348"/>
                  </a:cubicBezTo>
                  <a:lnTo>
                    <a:pt x="122730" y="43067"/>
                  </a:lnTo>
                  <a:cubicBezTo>
                    <a:pt x="120044" y="45763"/>
                    <a:pt x="118853" y="49620"/>
                    <a:pt x="119596" y="53364"/>
                  </a:cubicBezTo>
                  <a:lnTo>
                    <a:pt x="124502" y="78253"/>
                  </a:lnTo>
                  <a:cubicBezTo>
                    <a:pt x="101318" y="89473"/>
                    <a:pt x="72038" y="111285"/>
                    <a:pt x="47168" y="136145"/>
                  </a:cubicBezTo>
                  <a:cubicBezTo>
                    <a:pt x="2829" y="180494"/>
                    <a:pt x="105" y="232567"/>
                    <a:pt x="10" y="234767"/>
                  </a:cubicBezTo>
                  <a:cubicBezTo>
                    <a:pt x="-123" y="237968"/>
                    <a:pt x="1086" y="241073"/>
                    <a:pt x="3353" y="243340"/>
                  </a:cubicBezTo>
                  <a:cubicBezTo>
                    <a:pt x="5630" y="245588"/>
                    <a:pt x="8725" y="246816"/>
                    <a:pt x="11935" y="246683"/>
                  </a:cubicBezTo>
                  <a:cubicBezTo>
                    <a:pt x="14136" y="246588"/>
                    <a:pt x="66209" y="243864"/>
                    <a:pt x="110557" y="199525"/>
                  </a:cubicBezTo>
                  <a:cubicBezTo>
                    <a:pt x="135398" y="174646"/>
                    <a:pt x="157220" y="145347"/>
                    <a:pt x="168431" y="122191"/>
                  </a:cubicBezTo>
                  <a:lnTo>
                    <a:pt x="193339" y="127087"/>
                  </a:lnTo>
                  <a:cubicBezTo>
                    <a:pt x="197092" y="127830"/>
                    <a:pt x="200930" y="126649"/>
                    <a:pt x="203626" y="123953"/>
                  </a:cubicBezTo>
                  <a:lnTo>
                    <a:pt x="243345" y="84234"/>
                  </a:lnTo>
                  <a:cubicBezTo>
                    <a:pt x="246174" y="81424"/>
                    <a:pt x="247346" y="77329"/>
                    <a:pt x="246393" y="73423"/>
                  </a:cubicBezTo>
                  <a:close/>
                </a:path>
              </a:pathLst>
            </a:custGeom>
            <a:grpFill/>
            <a:ln w="9525" cap="flat">
              <a:noFill/>
              <a:prstDash val="solid"/>
              <a:miter/>
            </a:ln>
          </p:spPr>
          <p:txBody>
            <a:bodyPr rtlCol="0" anchor="ctr"/>
            <a:lstStyle/>
            <a:p>
              <a:endParaRPr lang="en-ID"/>
            </a:p>
          </p:txBody>
        </p:sp>
      </p:grpSp>
      <p:grpSp>
        <p:nvGrpSpPr>
          <p:cNvPr id="34" name="Graphic 42">
            <a:extLst>
              <a:ext uri="{FF2B5EF4-FFF2-40B4-BE49-F238E27FC236}">
                <a16:creationId xmlns:a16="http://schemas.microsoft.com/office/drawing/2014/main" id="{D6A17486-8A60-409A-8347-EC6883493807}"/>
              </a:ext>
            </a:extLst>
          </p:cNvPr>
          <p:cNvGrpSpPr/>
          <p:nvPr/>
        </p:nvGrpSpPr>
        <p:grpSpPr>
          <a:xfrm>
            <a:off x="7188653" y="5369990"/>
            <a:ext cx="445665" cy="447691"/>
            <a:chOff x="5873171" y="3205154"/>
            <a:chExt cx="445665" cy="447691"/>
          </a:xfrm>
          <a:solidFill>
            <a:schemeClr val="bg1"/>
          </a:solidFill>
        </p:grpSpPr>
        <p:sp>
          <p:nvSpPr>
            <p:cNvPr id="35" name="Freeform: Shape 34">
              <a:extLst>
                <a:ext uri="{FF2B5EF4-FFF2-40B4-BE49-F238E27FC236}">
                  <a16:creationId xmlns:a16="http://schemas.microsoft.com/office/drawing/2014/main" id="{3EF2EAB5-733F-4362-9BD8-017395670E3D}"/>
                </a:ext>
              </a:extLst>
            </p:cNvPr>
            <p:cNvSpPr/>
            <p:nvPr/>
          </p:nvSpPr>
          <p:spPr>
            <a:xfrm>
              <a:off x="5873171" y="3419874"/>
              <a:ext cx="90135" cy="232962"/>
            </a:xfrm>
            <a:custGeom>
              <a:avLst/>
              <a:gdLst>
                <a:gd name="connsiteX0" fmla="*/ 69885 w 90135"/>
                <a:gd name="connsiteY0" fmla="*/ 0 h 232962"/>
                <a:gd name="connsiteX1" fmla="*/ 20250 w 90135"/>
                <a:gd name="connsiteY1" fmla="*/ 0 h 232962"/>
                <a:gd name="connsiteX2" fmla="*/ 0 w 90135"/>
                <a:gd name="connsiteY2" fmla="*/ 20250 h 232962"/>
                <a:gd name="connsiteX3" fmla="*/ 0 w 90135"/>
                <a:gd name="connsiteY3" fmla="*/ 212703 h 232962"/>
                <a:gd name="connsiteX4" fmla="*/ 20250 w 90135"/>
                <a:gd name="connsiteY4" fmla="*/ 232962 h 232962"/>
                <a:gd name="connsiteX5" fmla="*/ 69885 w 90135"/>
                <a:gd name="connsiteY5" fmla="*/ 232962 h 232962"/>
                <a:gd name="connsiteX6" fmla="*/ 90135 w 90135"/>
                <a:gd name="connsiteY6" fmla="*/ 212703 h 232962"/>
                <a:gd name="connsiteX7" fmla="*/ 90135 w 90135"/>
                <a:gd name="connsiteY7" fmla="*/ 20260 h 232962"/>
                <a:gd name="connsiteX8" fmla="*/ 69885 w 90135"/>
                <a:gd name="connsiteY8" fmla="*/ 0 h 232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135" h="232962">
                  <a:moveTo>
                    <a:pt x="69885" y="0"/>
                  </a:moveTo>
                  <a:lnTo>
                    <a:pt x="20250" y="0"/>
                  </a:lnTo>
                  <a:cubicBezTo>
                    <a:pt x="9068" y="0"/>
                    <a:pt x="0" y="9077"/>
                    <a:pt x="0" y="20250"/>
                  </a:cubicBezTo>
                  <a:lnTo>
                    <a:pt x="0" y="212703"/>
                  </a:lnTo>
                  <a:cubicBezTo>
                    <a:pt x="0" y="223885"/>
                    <a:pt x="9068" y="232962"/>
                    <a:pt x="20250" y="232962"/>
                  </a:cubicBezTo>
                  <a:lnTo>
                    <a:pt x="69885" y="232962"/>
                  </a:lnTo>
                  <a:cubicBezTo>
                    <a:pt x="81067" y="232962"/>
                    <a:pt x="90135" y="223885"/>
                    <a:pt x="90135" y="212703"/>
                  </a:cubicBezTo>
                  <a:lnTo>
                    <a:pt x="90135" y="20260"/>
                  </a:lnTo>
                  <a:cubicBezTo>
                    <a:pt x="90145" y="9077"/>
                    <a:pt x="81086" y="0"/>
                    <a:pt x="69885" y="0"/>
                  </a:cubicBezTo>
                  <a:close/>
                </a:path>
              </a:pathLst>
            </a:custGeom>
            <a:grpFill/>
            <a:ln w="9525" cap="flat">
              <a:noFill/>
              <a:prstDash val="solid"/>
              <a:miter/>
            </a:ln>
          </p:spPr>
          <p:txBody>
            <a:bodyPr rtlCol="0" anchor="ctr"/>
            <a:lstStyle/>
            <a:p>
              <a:endParaRPr lang="en-ID"/>
            </a:p>
          </p:txBody>
        </p:sp>
        <p:sp>
          <p:nvSpPr>
            <p:cNvPr id="36" name="Freeform: Shape 35">
              <a:extLst>
                <a:ext uri="{FF2B5EF4-FFF2-40B4-BE49-F238E27FC236}">
                  <a16:creationId xmlns:a16="http://schemas.microsoft.com/office/drawing/2014/main" id="{F050FA34-84AC-4883-979C-5C22892544FE}"/>
                </a:ext>
              </a:extLst>
            </p:cNvPr>
            <p:cNvSpPr/>
            <p:nvPr/>
          </p:nvSpPr>
          <p:spPr>
            <a:xfrm>
              <a:off x="5991681" y="3480653"/>
              <a:ext cx="90135" cy="172192"/>
            </a:xfrm>
            <a:custGeom>
              <a:avLst/>
              <a:gdLst>
                <a:gd name="connsiteX0" fmla="*/ 69885 w 90135"/>
                <a:gd name="connsiteY0" fmla="*/ 0 h 172192"/>
                <a:gd name="connsiteX1" fmla="*/ 20250 w 90135"/>
                <a:gd name="connsiteY1" fmla="*/ 0 h 172192"/>
                <a:gd name="connsiteX2" fmla="*/ 0 w 90135"/>
                <a:gd name="connsiteY2" fmla="*/ 20260 h 172192"/>
                <a:gd name="connsiteX3" fmla="*/ 0 w 90135"/>
                <a:gd name="connsiteY3" fmla="*/ 151933 h 172192"/>
                <a:gd name="connsiteX4" fmla="*/ 20250 w 90135"/>
                <a:gd name="connsiteY4" fmla="*/ 172193 h 172192"/>
                <a:gd name="connsiteX5" fmla="*/ 69885 w 90135"/>
                <a:gd name="connsiteY5" fmla="*/ 172193 h 172192"/>
                <a:gd name="connsiteX6" fmla="*/ 90135 w 90135"/>
                <a:gd name="connsiteY6" fmla="*/ 151933 h 172192"/>
                <a:gd name="connsiteX7" fmla="*/ 90135 w 90135"/>
                <a:gd name="connsiteY7" fmla="*/ 20260 h 172192"/>
                <a:gd name="connsiteX8" fmla="*/ 69885 w 90135"/>
                <a:gd name="connsiteY8" fmla="*/ 0 h 1721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135" h="172192">
                  <a:moveTo>
                    <a:pt x="69885" y="0"/>
                  </a:moveTo>
                  <a:lnTo>
                    <a:pt x="20250" y="0"/>
                  </a:lnTo>
                  <a:cubicBezTo>
                    <a:pt x="9068" y="0"/>
                    <a:pt x="0" y="9068"/>
                    <a:pt x="0" y="20260"/>
                  </a:cubicBezTo>
                  <a:lnTo>
                    <a:pt x="0" y="151933"/>
                  </a:lnTo>
                  <a:cubicBezTo>
                    <a:pt x="0" y="163116"/>
                    <a:pt x="9068" y="172193"/>
                    <a:pt x="20250" y="172193"/>
                  </a:cubicBezTo>
                  <a:lnTo>
                    <a:pt x="69885" y="172193"/>
                  </a:lnTo>
                  <a:cubicBezTo>
                    <a:pt x="81067" y="172193"/>
                    <a:pt x="90135" y="163116"/>
                    <a:pt x="90135" y="151933"/>
                  </a:cubicBezTo>
                  <a:lnTo>
                    <a:pt x="90135" y="20260"/>
                  </a:lnTo>
                  <a:cubicBezTo>
                    <a:pt x="90154" y="9068"/>
                    <a:pt x="81086" y="0"/>
                    <a:pt x="69885" y="0"/>
                  </a:cubicBezTo>
                  <a:close/>
                </a:path>
              </a:pathLst>
            </a:custGeom>
            <a:grpFill/>
            <a:ln w="9525" cap="flat">
              <a:noFill/>
              <a:prstDash val="solid"/>
              <a:miter/>
            </a:ln>
          </p:spPr>
          <p:txBody>
            <a:bodyPr rtlCol="0" anchor="ctr"/>
            <a:lstStyle/>
            <a:p>
              <a:endParaRPr lang="en-ID"/>
            </a:p>
          </p:txBody>
        </p:sp>
        <p:sp>
          <p:nvSpPr>
            <p:cNvPr id="37" name="Freeform: Shape 36">
              <a:extLst>
                <a:ext uri="{FF2B5EF4-FFF2-40B4-BE49-F238E27FC236}">
                  <a16:creationId xmlns:a16="http://schemas.microsoft.com/office/drawing/2014/main" id="{C2744330-F8B9-4A33-86D9-9ECD53DC9408}"/>
                </a:ext>
              </a:extLst>
            </p:cNvPr>
            <p:cNvSpPr/>
            <p:nvPr/>
          </p:nvSpPr>
          <p:spPr>
            <a:xfrm>
              <a:off x="6110182" y="3480653"/>
              <a:ext cx="90135" cy="172192"/>
            </a:xfrm>
            <a:custGeom>
              <a:avLst/>
              <a:gdLst>
                <a:gd name="connsiteX0" fmla="*/ 69894 w 90135"/>
                <a:gd name="connsiteY0" fmla="*/ 0 h 172192"/>
                <a:gd name="connsiteX1" fmla="*/ 20260 w 90135"/>
                <a:gd name="connsiteY1" fmla="*/ 0 h 172192"/>
                <a:gd name="connsiteX2" fmla="*/ 0 w 90135"/>
                <a:gd name="connsiteY2" fmla="*/ 20260 h 172192"/>
                <a:gd name="connsiteX3" fmla="*/ 0 w 90135"/>
                <a:gd name="connsiteY3" fmla="*/ 151933 h 172192"/>
                <a:gd name="connsiteX4" fmla="*/ 20260 w 90135"/>
                <a:gd name="connsiteY4" fmla="*/ 172193 h 172192"/>
                <a:gd name="connsiteX5" fmla="*/ 69894 w 90135"/>
                <a:gd name="connsiteY5" fmla="*/ 172193 h 172192"/>
                <a:gd name="connsiteX6" fmla="*/ 90135 w 90135"/>
                <a:gd name="connsiteY6" fmla="*/ 151933 h 172192"/>
                <a:gd name="connsiteX7" fmla="*/ 90135 w 90135"/>
                <a:gd name="connsiteY7" fmla="*/ 20260 h 172192"/>
                <a:gd name="connsiteX8" fmla="*/ 69894 w 90135"/>
                <a:gd name="connsiteY8" fmla="*/ 0 h 1721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135" h="172192">
                  <a:moveTo>
                    <a:pt x="69894" y="0"/>
                  </a:moveTo>
                  <a:lnTo>
                    <a:pt x="20260" y="0"/>
                  </a:lnTo>
                  <a:cubicBezTo>
                    <a:pt x="9068" y="0"/>
                    <a:pt x="0" y="9068"/>
                    <a:pt x="0" y="20260"/>
                  </a:cubicBezTo>
                  <a:lnTo>
                    <a:pt x="0" y="151933"/>
                  </a:lnTo>
                  <a:cubicBezTo>
                    <a:pt x="0" y="163116"/>
                    <a:pt x="9068" y="172193"/>
                    <a:pt x="20260" y="172193"/>
                  </a:cubicBezTo>
                  <a:lnTo>
                    <a:pt x="69894" y="172193"/>
                  </a:lnTo>
                  <a:cubicBezTo>
                    <a:pt x="81077" y="172193"/>
                    <a:pt x="90135" y="163116"/>
                    <a:pt x="90135" y="151933"/>
                  </a:cubicBezTo>
                  <a:lnTo>
                    <a:pt x="90135" y="20260"/>
                  </a:lnTo>
                  <a:cubicBezTo>
                    <a:pt x="90154" y="9068"/>
                    <a:pt x="81077" y="0"/>
                    <a:pt x="69894" y="0"/>
                  </a:cubicBezTo>
                  <a:close/>
                </a:path>
              </a:pathLst>
            </a:custGeom>
            <a:grpFill/>
            <a:ln w="9525" cap="flat">
              <a:noFill/>
              <a:prstDash val="solid"/>
              <a:miter/>
            </a:ln>
          </p:spPr>
          <p:txBody>
            <a:bodyPr rtlCol="0" anchor="ctr"/>
            <a:lstStyle/>
            <a:p>
              <a:endParaRPr lang="en-ID"/>
            </a:p>
          </p:txBody>
        </p:sp>
        <p:sp>
          <p:nvSpPr>
            <p:cNvPr id="38" name="Freeform: Shape 37">
              <a:extLst>
                <a:ext uri="{FF2B5EF4-FFF2-40B4-BE49-F238E27FC236}">
                  <a16:creationId xmlns:a16="http://schemas.microsoft.com/office/drawing/2014/main" id="{B073C502-CF26-4E6E-A3C9-69BCC3CA2737}"/>
                </a:ext>
              </a:extLst>
            </p:cNvPr>
            <p:cNvSpPr/>
            <p:nvPr/>
          </p:nvSpPr>
          <p:spPr>
            <a:xfrm>
              <a:off x="6228701" y="3419874"/>
              <a:ext cx="90135" cy="232962"/>
            </a:xfrm>
            <a:custGeom>
              <a:avLst/>
              <a:gdLst>
                <a:gd name="connsiteX0" fmla="*/ 69885 w 90135"/>
                <a:gd name="connsiteY0" fmla="*/ 0 h 232962"/>
                <a:gd name="connsiteX1" fmla="*/ 20250 w 90135"/>
                <a:gd name="connsiteY1" fmla="*/ 0 h 232962"/>
                <a:gd name="connsiteX2" fmla="*/ 0 w 90135"/>
                <a:gd name="connsiteY2" fmla="*/ 20250 h 232962"/>
                <a:gd name="connsiteX3" fmla="*/ 0 w 90135"/>
                <a:gd name="connsiteY3" fmla="*/ 212703 h 232962"/>
                <a:gd name="connsiteX4" fmla="*/ 20250 w 90135"/>
                <a:gd name="connsiteY4" fmla="*/ 232962 h 232962"/>
                <a:gd name="connsiteX5" fmla="*/ 69885 w 90135"/>
                <a:gd name="connsiteY5" fmla="*/ 232962 h 232962"/>
                <a:gd name="connsiteX6" fmla="*/ 90135 w 90135"/>
                <a:gd name="connsiteY6" fmla="*/ 212703 h 232962"/>
                <a:gd name="connsiteX7" fmla="*/ 90135 w 90135"/>
                <a:gd name="connsiteY7" fmla="*/ 20260 h 232962"/>
                <a:gd name="connsiteX8" fmla="*/ 69885 w 90135"/>
                <a:gd name="connsiteY8" fmla="*/ 0 h 232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135" h="232962">
                  <a:moveTo>
                    <a:pt x="69885" y="0"/>
                  </a:moveTo>
                  <a:lnTo>
                    <a:pt x="20250" y="0"/>
                  </a:lnTo>
                  <a:cubicBezTo>
                    <a:pt x="9068" y="0"/>
                    <a:pt x="0" y="9077"/>
                    <a:pt x="0" y="20250"/>
                  </a:cubicBezTo>
                  <a:lnTo>
                    <a:pt x="0" y="212703"/>
                  </a:lnTo>
                  <a:cubicBezTo>
                    <a:pt x="0" y="223885"/>
                    <a:pt x="9068" y="232962"/>
                    <a:pt x="20250" y="232962"/>
                  </a:cubicBezTo>
                  <a:lnTo>
                    <a:pt x="69885" y="232962"/>
                  </a:lnTo>
                  <a:cubicBezTo>
                    <a:pt x="81067" y="232962"/>
                    <a:pt x="90135" y="223885"/>
                    <a:pt x="90135" y="212703"/>
                  </a:cubicBezTo>
                  <a:lnTo>
                    <a:pt x="90135" y="20260"/>
                  </a:lnTo>
                  <a:cubicBezTo>
                    <a:pt x="90145" y="9077"/>
                    <a:pt x="81058" y="0"/>
                    <a:pt x="69885" y="0"/>
                  </a:cubicBezTo>
                  <a:close/>
                </a:path>
              </a:pathLst>
            </a:custGeom>
            <a:grpFill/>
            <a:ln w="9525" cap="flat">
              <a:noFill/>
              <a:prstDash val="solid"/>
              <a:miter/>
            </a:ln>
          </p:spPr>
          <p:txBody>
            <a:bodyPr rtlCol="0" anchor="ctr"/>
            <a:lstStyle/>
            <a:p>
              <a:endParaRPr lang="en-ID"/>
            </a:p>
          </p:txBody>
        </p:sp>
        <p:sp>
          <p:nvSpPr>
            <p:cNvPr id="39" name="Freeform: Shape 38">
              <a:extLst>
                <a:ext uri="{FF2B5EF4-FFF2-40B4-BE49-F238E27FC236}">
                  <a16:creationId xmlns:a16="http://schemas.microsoft.com/office/drawing/2014/main" id="{A5C0F73A-E0D1-4CCB-85AF-28607F1F805C}"/>
                </a:ext>
              </a:extLst>
            </p:cNvPr>
            <p:cNvSpPr/>
            <p:nvPr/>
          </p:nvSpPr>
          <p:spPr>
            <a:xfrm>
              <a:off x="5944025" y="3223844"/>
              <a:ext cx="265047" cy="233301"/>
            </a:xfrm>
            <a:custGeom>
              <a:avLst/>
              <a:gdLst>
                <a:gd name="connsiteX0" fmla="*/ 205228 w 265047"/>
                <a:gd name="connsiteY0" fmla="*/ 22028 h 233301"/>
                <a:gd name="connsiteX1" fmla="*/ 202666 w 265047"/>
                <a:gd name="connsiteY1" fmla="*/ 20418 h 233301"/>
                <a:gd name="connsiteX2" fmla="*/ 144611 w 265047"/>
                <a:gd name="connsiteY2" fmla="*/ 2225 h 233301"/>
                <a:gd name="connsiteX3" fmla="*/ 102263 w 265047"/>
                <a:gd name="connsiteY3" fmla="*/ 11731 h 233301"/>
                <a:gd name="connsiteX4" fmla="*/ 97119 w 265047"/>
                <a:gd name="connsiteY4" fmla="*/ 18799 h 233301"/>
                <a:gd name="connsiteX5" fmla="*/ 71278 w 265047"/>
                <a:gd name="connsiteY5" fmla="*/ 79606 h 233301"/>
                <a:gd name="connsiteX6" fmla="*/ 72621 w 265047"/>
                <a:gd name="connsiteY6" fmla="*/ 92360 h 233301"/>
                <a:gd name="connsiteX7" fmla="*/ 89090 w 265047"/>
                <a:gd name="connsiteY7" fmla="*/ 105429 h 233301"/>
                <a:gd name="connsiteX8" fmla="*/ 111921 w 265047"/>
                <a:gd name="connsiteY8" fmla="*/ 98180 h 233301"/>
                <a:gd name="connsiteX9" fmla="*/ 115922 w 265047"/>
                <a:gd name="connsiteY9" fmla="*/ 93056 h 233301"/>
                <a:gd name="connsiteX10" fmla="*/ 124627 w 265047"/>
                <a:gd name="connsiteY10" fmla="*/ 76958 h 233301"/>
                <a:gd name="connsiteX11" fmla="*/ 130304 w 265047"/>
                <a:gd name="connsiteY11" fmla="*/ 69310 h 233301"/>
                <a:gd name="connsiteX12" fmla="*/ 142801 w 265047"/>
                <a:gd name="connsiteY12" fmla="*/ 66690 h 233301"/>
                <a:gd name="connsiteX13" fmla="*/ 223964 w 265047"/>
                <a:gd name="connsiteY13" fmla="*/ 147701 h 233301"/>
                <a:gd name="connsiteX14" fmla="*/ 222868 w 265047"/>
                <a:gd name="connsiteY14" fmla="*/ 157759 h 233301"/>
                <a:gd name="connsiteX15" fmla="*/ 212810 w 265047"/>
                <a:gd name="connsiteY15" fmla="*/ 158902 h 233301"/>
                <a:gd name="connsiteX16" fmla="*/ 193665 w 265047"/>
                <a:gd name="connsiteY16" fmla="*/ 139709 h 233301"/>
                <a:gd name="connsiteX17" fmla="*/ 184730 w 265047"/>
                <a:gd name="connsiteY17" fmla="*/ 139709 h 233301"/>
                <a:gd name="connsiteX18" fmla="*/ 184730 w 265047"/>
                <a:gd name="connsiteY18" fmla="*/ 148634 h 233301"/>
                <a:gd name="connsiteX19" fmla="*/ 203875 w 265047"/>
                <a:gd name="connsiteY19" fmla="*/ 167827 h 233301"/>
                <a:gd name="connsiteX20" fmla="*/ 202761 w 265047"/>
                <a:gd name="connsiteY20" fmla="*/ 177866 h 233301"/>
                <a:gd name="connsiteX21" fmla="*/ 192731 w 265047"/>
                <a:gd name="connsiteY21" fmla="*/ 178923 h 233301"/>
                <a:gd name="connsiteX22" fmla="*/ 173576 w 265047"/>
                <a:gd name="connsiteY22" fmla="*/ 159816 h 233301"/>
                <a:gd name="connsiteX23" fmla="*/ 164652 w 265047"/>
                <a:gd name="connsiteY23" fmla="*/ 159816 h 233301"/>
                <a:gd name="connsiteX24" fmla="*/ 164652 w 265047"/>
                <a:gd name="connsiteY24" fmla="*/ 168741 h 233301"/>
                <a:gd name="connsiteX25" fmla="*/ 183797 w 265047"/>
                <a:gd name="connsiteY25" fmla="*/ 187934 h 233301"/>
                <a:gd name="connsiteX26" fmla="*/ 182673 w 265047"/>
                <a:gd name="connsiteY26" fmla="*/ 197907 h 233301"/>
                <a:gd name="connsiteX27" fmla="*/ 172614 w 265047"/>
                <a:gd name="connsiteY27" fmla="*/ 199040 h 233301"/>
                <a:gd name="connsiteX28" fmla="*/ 153469 w 265047"/>
                <a:gd name="connsiteY28" fmla="*/ 179924 h 233301"/>
                <a:gd name="connsiteX29" fmla="*/ 144544 w 265047"/>
                <a:gd name="connsiteY29" fmla="*/ 179924 h 233301"/>
                <a:gd name="connsiteX30" fmla="*/ 144544 w 265047"/>
                <a:gd name="connsiteY30" fmla="*/ 188849 h 233301"/>
                <a:gd name="connsiteX31" fmla="*/ 163699 w 265047"/>
                <a:gd name="connsiteY31" fmla="*/ 207956 h 233301"/>
                <a:gd name="connsiteX32" fmla="*/ 162613 w 265047"/>
                <a:gd name="connsiteY32" fmla="*/ 218014 h 233301"/>
                <a:gd name="connsiteX33" fmla="*/ 152545 w 265047"/>
                <a:gd name="connsiteY33" fmla="*/ 219157 h 233301"/>
                <a:gd name="connsiteX34" fmla="*/ 129228 w 265047"/>
                <a:gd name="connsiteY34" fmla="*/ 195792 h 233301"/>
                <a:gd name="connsiteX35" fmla="*/ 126713 w 265047"/>
                <a:gd name="connsiteY35" fmla="*/ 178562 h 233301"/>
                <a:gd name="connsiteX36" fmla="*/ 107730 w 265047"/>
                <a:gd name="connsiteY36" fmla="*/ 177438 h 233301"/>
                <a:gd name="connsiteX37" fmla="*/ 106644 w 265047"/>
                <a:gd name="connsiteY37" fmla="*/ 158549 h 233301"/>
                <a:gd name="connsiteX38" fmla="*/ 87670 w 265047"/>
                <a:gd name="connsiteY38" fmla="*/ 157406 h 233301"/>
                <a:gd name="connsiteX39" fmla="*/ 86527 w 265047"/>
                <a:gd name="connsiteY39" fmla="*/ 138452 h 233301"/>
                <a:gd name="connsiteX40" fmla="*/ 67554 w 265047"/>
                <a:gd name="connsiteY40" fmla="*/ 137309 h 233301"/>
                <a:gd name="connsiteX41" fmla="*/ 66458 w 265047"/>
                <a:gd name="connsiteY41" fmla="*/ 118335 h 233301"/>
                <a:gd name="connsiteX42" fmla="*/ 48523 w 265047"/>
                <a:gd name="connsiteY42" fmla="*/ 116439 h 233301"/>
                <a:gd name="connsiteX43" fmla="*/ 10756 w 265047"/>
                <a:gd name="connsiteY43" fmla="*/ 78625 h 233301"/>
                <a:gd name="connsiteX44" fmla="*/ 1822 w 265047"/>
                <a:gd name="connsiteY44" fmla="*/ 78625 h 233301"/>
                <a:gd name="connsiteX45" fmla="*/ 1822 w 265047"/>
                <a:gd name="connsiteY45" fmla="*/ 87550 h 233301"/>
                <a:gd name="connsiteX46" fmla="*/ 39484 w 265047"/>
                <a:gd name="connsiteY46" fmla="*/ 125212 h 233301"/>
                <a:gd name="connsiteX47" fmla="*/ 28339 w 265047"/>
                <a:gd name="connsiteY47" fmla="*/ 136404 h 233301"/>
                <a:gd name="connsiteX48" fmla="*/ 29454 w 265047"/>
                <a:gd name="connsiteY48" fmla="*/ 155378 h 233301"/>
                <a:gd name="connsiteX49" fmla="*/ 48408 w 265047"/>
                <a:gd name="connsiteY49" fmla="*/ 156502 h 233301"/>
                <a:gd name="connsiteX50" fmla="*/ 49551 w 265047"/>
                <a:gd name="connsiteY50" fmla="*/ 175475 h 233301"/>
                <a:gd name="connsiteX51" fmla="*/ 68516 w 265047"/>
                <a:gd name="connsiteY51" fmla="*/ 176523 h 233301"/>
                <a:gd name="connsiteX52" fmla="*/ 69611 w 265047"/>
                <a:gd name="connsiteY52" fmla="*/ 195497 h 233301"/>
                <a:gd name="connsiteX53" fmla="*/ 88585 w 265047"/>
                <a:gd name="connsiteY53" fmla="*/ 196630 h 233301"/>
                <a:gd name="connsiteX54" fmla="*/ 89728 w 265047"/>
                <a:gd name="connsiteY54" fmla="*/ 215604 h 233301"/>
                <a:gd name="connsiteX55" fmla="*/ 108654 w 265047"/>
                <a:gd name="connsiteY55" fmla="*/ 216728 h 233301"/>
                <a:gd name="connsiteX56" fmla="*/ 120475 w 265047"/>
                <a:gd name="connsiteY56" fmla="*/ 204927 h 233301"/>
                <a:gd name="connsiteX57" fmla="*/ 143620 w 265047"/>
                <a:gd name="connsiteY57" fmla="*/ 228092 h 233301"/>
                <a:gd name="connsiteX58" fmla="*/ 171500 w 265047"/>
                <a:gd name="connsiteY58" fmla="*/ 226949 h 233301"/>
                <a:gd name="connsiteX59" fmla="*/ 177767 w 265047"/>
                <a:gd name="connsiteY59" fmla="*/ 213185 h 233301"/>
                <a:gd name="connsiteX60" fmla="*/ 191569 w 265047"/>
                <a:gd name="connsiteY60" fmla="*/ 206870 h 233301"/>
                <a:gd name="connsiteX61" fmla="*/ 197875 w 265047"/>
                <a:gd name="connsiteY61" fmla="*/ 193087 h 233301"/>
                <a:gd name="connsiteX62" fmla="*/ 211676 w 265047"/>
                <a:gd name="connsiteY62" fmla="*/ 186829 h 233301"/>
                <a:gd name="connsiteX63" fmla="*/ 217944 w 265047"/>
                <a:gd name="connsiteY63" fmla="*/ 172989 h 233301"/>
                <a:gd name="connsiteX64" fmla="*/ 231746 w 265047"/>
                <a:gd name="connsiteY64" fmla="*/ 166712 h 233301"/>
                <a:gd name="connsiteX65" fmla="*/ 232860 w 265047"/>
                <a:gd name="connsiteY65" fmla="*/ 138823 h 233301"/>
                <a:gd name="connsiteX66" fmla="*/ 223126 w 265047"/>
                <a:gd name="connsiteY66" fmla="*/ 129051 h 233301"/>
                <a:gd name="connsiteX67" fmla="*/ 263197 w 265047"/>
                <a:gd name="connsiteY67" fmla="*/ 88979 h 233301"/>
                <a:gd name="connsiteX68" fmla="*/ 263197 w 265047"/>
                <a:gd name="connsiteY68" fmla="*/ 80054 h 233301"/>
                <a:gd name="connsiteX69" fmla="*/ 205228 w 265047"/>
                <a:gd name="connsiteY69" fmla="*/ 22028 h 2333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265047" h="233301">
                  <a:moveTo>
                    <a:pt x="205228" y="22028"/>
                  </a:moveTo>
                  <a:cubicBezTo>
                    <a:pt x="204504" y="21266"/>
                    <a:pt x="203609" y="20723"/>
                    <a:pt x="202666" y="20418"/>
                  </a:cubicBezTo>
                  <a:lnTo>
                    <a:pt x="144611" y="2225"/>
                  </a:lnTo>
                  <a:cubicBezTo>
                    <a:pt x="121418" y="-5090"/>
                    <a:pt x="106311" y="7626"/>
                    <a:pt x="102263" y="11731"/>
                  </a:cubicBezTo>
                  <a:cubicBezTo>
                    <a:pt x="99882" y="14112"/>
                    <a:pt x="98081" y="16579"/>
                    <a:pt x="97119" y="18799"/>
                  </a:cubicBezTo>
                  <a:lnTo>
                    <a:pt x="71278" y="79606"/>
                  </a:lnTo>
                  <a:cubicBezTo>
                    <a:pt x="69802" y="83026"/>
                    <a:pt x="70306" y="87703"/>
                    <a:pt x="72621" y="92360"/>
                  </a:cubicBezTo>
                  <a:cubicBezTo>
                    <a:pt x="75974" y="98933"/>
                    <a:pt x="81946" y="103695"/>
                    <a:pt x="89090" y="105429"/>
                  </a:cubicBezTo>
                  <a:cubicBezTo>
                    <a:pt x="97100" y="107315"/>
                    <a:pt x="105416" y="104676"/>
                    <a:pt x="111921" y="98180"/>
                  </a:cubicBezTo>
                  <a:cubicBezTo>
                    <a:pt x="113645" y="96532"/>
                    <a:pt x="115064" y="94618"/>
                    <a:pt x="115922" y="93056"/>
                  </a:cubicBezTo>
                  <a:lnTo>
                    <a:pt x="124627" y="76958"/>
                  </a:lnTo>
                  <a:cubicBezTo>
                    <a:pt x="126028" y="74291"/>
                    <a:pt x="128104" y="71472"/>
                    <a:pt x="130304" y="69310"/>
                  </a:cubicBezTo>
                  <a:cubicBezTo>
                    <a:pt x="137762" y="61861"/>
                    <a:pt x="141296" y="65224"/>
                    <a:pt x="142801" y="66690"/>
                  </a:cubicBezTo>
                  <a:cubicBezTo>
                    <a:pt x="155812" y="79292"/>
                    <a:pt x="223964" y="147701"/>
                    <a:pt x="223964" y="147701"/>
                  </a:cubicBezTo>
                  <a:cubicBezTo>
                    <a:pt x="226412" y="150110"/>
                    <a:pt x="225869" y="154749"/>
                    <a:pt x="222868" y="157759"/>
                  </a:cubicBezTo>
                  <a:cubicBezTo>
                    <a:pt x="219830" y="160750"/>
                    <a:pt x="215220" y="161302"/>
                    <a:pt x="212810" y="158902"/>
                  </a:cubicBezTo>
                  <a:lnTo>
                    <a:pt x="193665" y="139709"/>
                  </a:lnTo>
                  <a:cubicBezTo>
                    <a:pt x="191169" y="137261"/>
                    <a:pt x="187226" y="137261"/>
                    <a:pt x="184730" y="139709"/>
                  </a:cubicBezTo>
                  <a:cubicBezTo>
                    <a:pt x="182244" y="142224"/>
                    <a:pt x="182244" y="146177"/>
                    <a:pt x="184730" y="148634"/>
                  </a:cubicBezTo>
                  <a:lnTo>
                    <a:pt x="203875" y="167827"/>
                  </a:lnTo>
                  <a:cubicBezTo>
                    <a:pt x="206295" y="170218"/>
                    <a:pt x="205790" y="174856"/>
                    <a:pt x="202761" y="177866"/>
                  </a:cubicBezTo>
                  <a:cubicBezTo>
                    <a:pt x="199742" y="180876"/>
                    <a:pt x="195132" y="181409"/>
                    <a:pt x="192731" y="178923"/>
                  </a:cubicBezTo>
                  <a:lnTo>
                    <a:pt x="173576" y="159816"/>
                  </a:lnTo>
                  <a:cubicBezTo>
                    <a:pt x="171090" y="157368"/>
                    <a:pt x="167090" y="157368"/>
                    <a:pt x="164652" y="159816"/>
                  </a:cubicBezTo>
                  <a:cubicBezTo>
                    <a:pt x="162166" y="162245"/>
                    <a:pt x="162166" y="166293"/>
                    <a:pt x="164652" y="168741"/>
                  </a:cubicBezTo>
                  <a:lnTo>
                    <a:pt x="183797" y="187934"/>
                  </a:lnTo>
                  <a:cubicBezTo>
                    <a:pt x="186207" y="190334"/>
                    <a:pt x="185673" y="194887"/>
                    <a:pt x="182673" y="197907"/>
                  </a:cubicBezTo>
                  <a:cubicBezTo>
                    <a:pt x="179672" y="200983"/>
                    <a:pt x="175072" y="201450"/>
                    <a:pt x="172614" y="199040"/>
                  </a:cubicBezTo>
                  <a:lnTo>
                    <a:pt x="153469" y="179924"/>
                  </a:lnTo>
                  <a:cubicBezTo>
                    <a:pt x="151031" y="177409"/>
                    <a:pt x="147030" y="177409"/>
                    <a:pt x="144544" y="179924"/>
                  </a:cubicBezTo>
                  <a:cubicBezTo>
                    <a:pt x="142115" y="182372"/>
                    <a:pt x="142115" y="186334"/>
                    <a:pt x="144544" y="188849"/>
                  </a:cubicBezTo>
                  <a:lnTo>
                    <a:pt x="163699" y="207956"/>
                  </a:lnTo>
                  <a:cubicBezTo>
                    <a:pt x="166147" y="210365"/>
                    <a:pt x="165604" y="215004"/>
                    <a:pt x="162613" y="218014"/>
                  </a:cubicBezTo>
                  <a:cubicBezTo>
                    <a:pt x="159565" y="221033"/>
                    <a:pt x="154955" y="221567"/>
                    <a:pt x="152545" y="219157"/>
                  </a:cubicBezTo>
                  <a:lnTo>
                    <a:pt x="129228" y="195792"/>
                  </a:lnTo>
                  <a:cubicBezTo>
                    <a:pt x="132543" y="190782"/>
                    <a:pt x="131638" y="183553"/>
                    <a:pt x="126713" y="178562"/>
                  </a:cubicBezTo>
                  <a:cubicBezTo>
                    <a:pt x="121189" y="173085"/>
                    <a:pt x="112655" y="172561"/>
                    <a:pt x="107730" y="177438"/>
                  </a:cubicBezTo>
                  <a:cubicBezTo>
                    <a:pt x="112655" y="172561"/>
                    <a:pt x="112169" y="164026"/>
                    <a:pt x="106644" y="158549"/>
                  </a:cubicBezTo>
                  <a:cubicBezTo>
                    <a:pt x="101072" y="152977"/>
                    <a:pt x="92585" y="152453"/>
                    <a:pt x="87670" y="157406"/>
                  </a:cubicBezTo>
                  <a:cubicBezTo>
                    <a:pt x="92585" y="152453"/>
                    <a:pt x="92100" y="144014"/>
                    <a:pt x="86527" y="138452"/>
                  </a:cubicBezTo>
                  <a:cubicBezTo>
                    <a:pt x="81003" y="132880"/>
                    <a:pt x="72516" y="132346"/>
                    <a:pt x="67554" y="137309"/>
                  </a:cubicBezTo>
                  <a:cubicBezTo>
                    <a:pt x="72516" y="132346"/>
                    <a:pt x="71983" y="123917"/>
                    <a:pt x="66458" y="118335"/>
                  </a:cubicBezTo>
                  <a:cubicBezTo>
                    <a:pt x="61277" y="113191"/>
                    <a:pt x="53552" y="112448"/>
                    <a:pt x="48523" y="116439"/>
                  </a:cubicBezTo>
                  <a:lnTo>
                    <a:pt x="10756" y="78625"/>
                  </a:lnTo>
                  <a:cubicBezTo>
                    <a:pt x="8308" y="76177"/>
                    <a:pt x="4308" y="76177"/>
                    <a:pt x="1822" y="78625"/>
                  </a:cubicBezTo>
                  <a:cubicBezTo>
                    <a:pt x="-607" y="81140"/>
                    <a:pt x="-607" y="85102"/>
                    <a:pt x="1822" y="87550"/>
                  </a:cubicBezTo>
                  <a:lnTo>
                    <a:pt x="39484" y="125212"/>
                  </a:lnTo>
                  <a:lnTo>
                    <a:pt x="28339" y="136404"/>
                  </a:lnTo>
                  <a:cubicBezTo>
                    <a:pt x="23424" y="141366"/>
                    <a:pt x="23901" y="149796"/>
                    <a:pt x="29454" y="155378"/>
                  </a:cubicBezTo>
                  <a:cubicBezTo>
                    <a:pt x="35007" y="160931"/>
                    <a:pt x="43484" y="161378"/>
                    <a:pt x="48408" y="156502"/>
                  </a:cubicBezTo>
                  <a:cubicBezTo>
                    <a:pt x="43484" y="161378"/>
                    <a:pt x="43979" y="169913"/>
                    <a:pt x="49551" y="175475"/>
                  </a:cubicBezTo>
                  <a:cubicBezTo>
                    <a:pt x="55066" y="180962"/>
                    <a:pt x="63563" y="181495"/>
                    <a:pt x="68516" y="176523"/>
                  </a:cubicBezTo>
                  <a:cubicBezTo>
                    <a:pt x="63563" y="181486"/>
                    <a:pt x="64087" y="190011"/>
                    <a:pt x="69611" y="195497"/>
                  </a:cubicBezTo>
                  <a:cubicBezTo>
                    <a:pt x="75183" y="201088"/>
                    <a:pt x="83670" y="201602"/>
                    <a:pt x="88585" y="196630"/>
                  </a:cubicBezTo>
                  <a:cubicBezTo>
                    <a:pt x="83670" y="201593"/>
                    <a:pt x="84146" y="210032"/>
                    <a:pt x="89728" y="215604"/>
                  </a:cubicBezTo>
                  <a:cubicBezTo>
                    <a:pt x="95252" y="221176"/>
                    <a:pt x="103730" y="221605"/>
                    <a:pt x="108654" y="216728"/>
                  </a:cubicBezTo>
                  <a:lnTo>
                    <a:pt x="120475" y="204927"/>
                  </a:lnTo>
                  <a:lnTo>
                    <a:pt x="143620" y="228092"/>
                  </a:lnTo>
                  <a:cubicBezTo>
                    <a:pt x="151012" y="235464"/>
                    <a:pt x="163499" y="234950"/>
                    <a:pt x="171500" y="226949"/>
                  </a:cubicBezTo>
                  <a:cubicBezTo>
                    <a:pt x="175386" y="223072"/>
                    <a:pt x="177482" y="218052"/>
                    <a:pt x="177767" y="213185"/>
                  </a:cubicBezTo>
                  <a:cubicBezTo>
                    <a:pt x="182692" y="212899"/>
                    <a:pt x="187683" y="210813"/>
                    <a:pt x="191569" y="206870"/>
                  </a:cubicBezTo>
                  <a:cubicBezTo>
                    <a:pt x="195503" y="202965"/>
                    <a:pt x="197579" y="198040"/>
                    <a:pt x="197875" y="193087"/>
                  </a:cubicBezTo>
                  <a:cubicBezTo>
                    <a:pt x="202809" y="192801"/>
                    <a:pt x="207752" y="190715"/>
                    <a:pt x="211676" y="186829"/>
                  </a:cubicBezTo>
                  <a:cubicBezTo>
                    <a:pt x="215572" y="182933"/>
                    <a:pt x="217649" y="177942"/>
                    <a:pt x="217944" y="172989"/>
                  </a:cubicBezTo>
                  <a:cubicBezTo>
                    <a:pt x="222859" y="172704"/>
                    <a:pt x="227869" y="170608"/>
                    <a:pt x="231746" y="166712"/>
                  </a:cubicBezTo>
                  <a:cubicBezTo>
                    <a:pt x="239747" y="158711"/>
                    <a:pt x="240232" y="146224"/>
                    <a:pt x="232860" y="138823"/>
                  </a:cubicBezTo>
                  <a:lnTo>
                    <a:pt x="223126" y="129051"/>
                  </a:lnTo>
                  <a:lnTo>
                    <a:pt x="263197" y="88979"/>
                  </a:lnTo>
                  <a:cubicBezTo>
                    <a:pt x="265664" y="86550"/>
                    <a:pt x="265664" y="82511"/>
                    <a:pt x="263197" y="80054"/>
                  </a:cubicBezTo>
                  <a:lnTo>
                    <a:pt x="205228" y="22028"/>
                  </a:lnTo>
                  <a:close/>
                </a:path>
              </a:pathLst>
            </a:custGeom>
            <a:grpFill/>
            <a:ln w="9525" cap="flat">
              <a:noFill/>
              <a:prstDash val="solid"/>
              <a:miter/>
            </a:ln>
          </p:spPr>
          <p:txBody>
            <a:bodyPr rtlCol="0" anchor="ctr"/>
            <a:lstStyle/>
            <a:p>
              <a:endParaRPr lang="en-ID"/>
            </a:p>
          </p:txBody>
        </p:sp>
        <p:sp>
          <p:nvSpPr>
            <p:cNvPr id="40" name="Freeform: Shape 39">
              <a:extLst>
                <a:ext uri="{FF2B5EF4-FFF2-40B4-BE49-F238E27FC236}">
                  <a16:creationId xmlns:a16="http://schemas.microsoft.com/office/drawing/2014/main" id="{23B551F7-6A9C-4F0F-B84E-E88C699A61BF}"/>
                </a:ext>
              </a:extLst>
            </p:cNvPr>
            <p:cNvSpPr/>
            <p:nvPr/>
          </p:nvSpPr>
          <p:spPr>
            <a:xfrm>
              <a:off x="6153761" y="3205154"/>
              <a:ext cx="94177" cy="94197"/>
            </a:xfrm>
            <a:custGeom>
              <a:avLst/>
              <a:gdLst>
                <a:gd name="connsiteX0" fmla="*/ 90476 w 94177"/>
                <a:gd name="connsiteY0" fmla="*/ 54795 h 94197"/>
                <a:gd name="connsiteX1" fmla="*/ 39412 w 94177"/>
                <a:gd name="connsiteY1" fmla="*/ 3722 h 94197"/>
                <a:gd name="connsiteX2" fmla="*/ 21534 w 94177"/>
                <a:gd name="connsiteY2" fmla="*/ 3722 h 94197"/>
                <a:gd name="connsiteX3" fmla="*/ 3693 w 94177"/>
                <a:gd name="connsiteY3" fmla="*/ 21562 h 94197"/>
                <a:gd name="connsiteX4" fmla="*/ 3693 w 94177"/>
                <a:gd name="connsiteY4" fmla="*/ 39393 h 94197"/>
                <a:gd name="connsiteX5" fmla="*/ 54795 w 94177"/>
                <a:gd name="connsiteY5" fmla="*/ 90476 h 94197"/>
                <a:gd name="connsiteX6" fmla="*/ 72654 w 94177"/>
                <a:gd name="connsiteY6" fmla="*/ 90476 h 94197"/>
                <a:gd name="connsiteX7" fmla="*/ 90485 w 94177"/>
                <a:gd name="connsiteY7" fmla="*/ 72626 h 94197"/>
                <a:gd name="connsiteX8" fmla="*/ 90476 w 94177"/>
                <a:gd name="connsiteY8" fmla="*/ 54795 h 94197"/>
                <a:gd name="connsiteX9" fmla="*/ 63672 w 94177"/>
                <a:gd name="connsiteY9" fmla="*/ 80827 h 94197"/>
                <a:gd name="connsiteX10" fmla="*/ 53347 w 94177"/>
                <a:gd name="connsiteY10" fmla="*/ 70464 h 94197"/>
                <a:gd name="connsiteX11" fmla="*/ 63672 w 94177"/>
                <a:gd name="connsiteY11" fmla="*/ 60110 h 94197"/>
                <a:gd name="connsiteX12" fmla="*/ 74035 w 94177"/>
                <a:gd name="connsiteY12" fmla="*/ 70473 h 94197"/>
                <a:gd name="connsiteX13" fmla="*/ 63672 w 94177"/>
                <a:gd name="connsiteY13" fmla="*/ 80827 h 94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94177" h="94197">
                  <a:moveTo>
                    <a:pt x="90476" y="54795"/>
                  </a:moveTo>
                  <a:lnTo>
                    <a:pt x="39412" y="3722"/>
                  </a:lnTo>
                  <a:cubicBezTo>
                    <a:pt x="34478" y="-1241"/>
                    <a:pt x="26496" y="-1241"/>
                    <a:pt x="21534" y="3722"/>
                  </a:cubicBezTo>
                  <a:lnTo>
                    <a:pt x="3693" y="21562"/>
                  </a:lnTo>
                  <a:cubicBezTo>
                    <a:pt x="-1231" y="26515"/>
                    <a:pt x="-1231" y="34516"/>
                    <a:pt x="3693" y="39393"/>
                  </a:cubicBezTo>
                  <a:lnTo>
                    <a:pt x="54795" y="90476"/>
                  </a:lnTo>
                  <a:cubicBezTo>
                    <a:pt x="59729" y="95438"/>
                    <a:pt x="67720" y="95438"/>
                    <a:pt x="72654" y="90476"/>
                  </a:cubicBezTo>
                  <a:lnTo>
                    <a:pt x="90485" y="72626"/>
                  </a:lnTo>
                  <a:cubicBezTo>
                    <a:pt x="95410" y="67749"/>
                    <a:pt x="95410" y="59738"/>
                    <a:pt x="90476" y="54795"/>
                  </a:cubicBezTo>
                  <a:close/>
                  <a:moveTo>
                    <a:pt x="63672" y="80827"/>
                  </a:moveTo>
                  <a:cubicBezTo>
                    <a:pt x="57957" y="80827"/>
                    <a:pt x="53347" y="76169"/>
                    <a:pt x="53347" y="70464"/>
                  </a:cubicBezTo>
                  <a:cubicBezTo>
                    <a:pt x="53347" y="64758"/>
                    <a:pt x="57967" y="60110"/>
                    <a:pt x="63672" y="60110"/>
                  </a:cubicBezTo>
                  <a:cubicBezTo>
                    <a:pt x="69406" y="60110"/>
                    <a:pt x="74035" y="64768"/>
                    <a:pt x="74035" y="70473"/>
                  </a:cubicBezTo>
                  <a:cubicBezTo>
                    <a:pt x="74035" y="76179"/>
                    <a:pt x="69406" y="80827"/>
                    <a:pt x="63672" y="80827"/>
                  </a:cubicBezTo>
                  <a:close/>
                </a:path>
              </a:pathLst>
            </a:custGeom>
            <a:grpFill/>
            <a:ln w="9525" cap="flat">
              <a:noFill/>
              <a:prstDash val="solid"/>
              <a:miter/>
            </a:ln>
          </p:spPr>
          <p:txBody>
            <a:bodyPr rtlCol="0" anchor="ctr"/>
            <a:lstStyle/>
            <a:p>
              <a:endParaRPr lang="en-ID"/>
            </a:p>
          </p:txBody>
        </p:sp>
      </p:grpSp>
      <p:sp>
        <p:nvSpPr>
          <p:cNvPr id="41" name="Graphic 76">
            <a:extLst>
              <a:ext uri="{FF2B5EF4-FFF2-40B4-BE49-F238E27FC236}">
                <a16:creationId xmlns:a16="http://schemas.microsoft.com/office/drawing/2014/main" id="{9497FBC2-7D96-4C87-809B-EE7CED230C9C}"/>
              </a:ext>
            </a:extLst>
          </p:cNvPr>
          <p:cNvSpPr/>
          <p:nvPr/>
        </p:nvSpPr>
        <p:spPr>
          <a:xfrm>
            <a:off x="5876181" y="4221050"/>
            <a:ext cx="444518" cy="444519"/>
          </a:xfrm>
          <a:custGeom>
            <a:avLst/>
            <a:gdLst>
              <a:gd name="connsiteX0" fmla="*/ 4876810 w 4876810"/>
              <a:gd name="connsiteY0" fmla="*/ 2438105 h 4876819"/>
              <a:gd name="connsiteX1" fmla="*/ 4808906 w 4876810"/>
              <a:gd name="connsiteY1" fmla="*/ 2316785 h 4876819"/>
              <a:gd name="connsiteX2" fmla="*/ 4313282 w 4876810"/>
              <a:gd name="connsiteY2" fmla="*/ 2011261 h 4876819"/>
              <a:gd name="connsiteX3" fmla="*/ 4809430 w 4876810"/>
              <a:gd name="connsiteY3" fmla="*/ 1702451 h 4876819"/>
              <a:gd name="connsiteX4" fmla="*/ 4876810 w 4876810"/>
              <a:gd name="connsiteY4" fmla="*/ 1581369 h 4876819"/>
              <a:gd name="connsiteX5" fmla="*/ 4809792 w 4876810"/>
              <a:gd name="connsiteY5" fmla="*/ 1460078 h 4876819"/>
              <a:gd name="connsiteX6" fmla="*/ 2514267 w 4876810"/>
              <a:gd name="connsiteY6" fmla="*/ 21803 h 4876819"/>
              <a:gd name="connsiteX7" fmla="*/ 2362543 w 4876810"/>
              <a:gd name="connsiteY7" fmla="*/ 21803 h 4876819"/>
              <a:gd name="connsiteX8" fmla="*/ 67018 w 4876810"/>
              <a:gd name="connsiteY8" fmla="*/ 1460078 h 4876819"/>
              <a:gd name="connsiteX9" fmla="*/ 0 w 4876810"/>
              <a:gd name="connsiteY9" fmla="*/ 1581369 h 4876819"/>
              <a:gd name="connsiteX10" fmla="*/ 67380 w 4876810"/>
              <a:gd name="connsiteY10" fmla="*/ 1702451 h 4876819"/>
              <a:gd name="connsiteX11" fmla="*/ 560127 w 4876810"/>
              <a:gd name="connsiteY11" fmla="*/ 2009137 h 4876819"/>
              <a:gd name="connsiteX12" fmla="*/ 67161 w 4876810"/>
              <a:gd name="connsiteY12" fmla="*/ 2317261 h 4876819"/>
              <a:gd name="connsiteX13" fmla="*/ 10 w 4876810"/>
              <a:gd name="connsiteY13" fmla="*/ 2438552 h 4876819"/>
              <a:gd name="connsiteX14" fmla="*/ 67390 w 4876810"/>
              <a:gd name="connsiteY14" fmla="*/ 2559720 h 4876819"/>
              <a:gd name="connsiteX15" fmla="*/ 560137 w 4876810"/>
              <a:gd name="connsiteY15" fmla="*/ 2866406 h 4876819"/>
              <a:gd name="connsiteX16" fmla="*/ 67161 w 4876810"/>
              <a:gd name="connsiteY16" fmla="*/ 3174511 h 4876819"/>
              <a:gd name="connsiteX17" fmla="*/ 10 w 4876810"/>
              <a:gd name="connsiteY17" fmla="*/ 3295593 h 4876819"/>
              <a:gd name="connsiteX18" fmla="*/ 67028 w 4876810"/>
              <a:gd name="connsiteY18" fmla="*/ 3416742 h 4876819"/>
              <a:gd name="connsiteX19" fmla="*/ 2362553 w 4876810"/>
              <a:gd name="connsiteY19" fmla="*/ 4855017 h 4876819"/>
              <a:gd name="connsiteX20" fmla="*/ 2438410 w 4876810"/>
              <a:gd name="connsiteY20" fmla="*/ 4876819 h 4876819"/>
              <a:gd name="connsiteX21" fmla="*/ 2514267 w 4876810"/>
              <a:gd name="connsiteY21" fmla="*/ 4855017 h 4876819"/>
              <a:gd name="connsiteX22" fmla="*/ 4809792 w 4876810"/>
              <a:gd name="connsiteY22" fmla="*/ 3416742 h 4876819"/>
              <a:gd name="connsiteX23" fmla="*/ 4876810 w 4876810"/>
              <a:gd name="connsiteY23" fmla="*/ 3295145 h 4876819"/>
              <a:gd name="connsiteX24" fmla="*/ 4808906 w 4876810"/>
              <a:gd name="connsiteY24" fmla="*/ 3174044 h 4876819"/>
              <a:gd name="connsiteX25" fmla="*/ 4313282 w 4876810"/>
              <a:gd name="connsiteY25" fmla="*/ 2868521 h 4876819"/>
              <a:gd name="connsiteX26" fmla="*/ 4809430 w 4876810"/>
              <a:gd name="connsiteY26" fmla="*/ 2559710 h 4876819"/>
              <a:gd name="connsiteX27" fmla="*/ 4876810 w 4876810"/>
              <a:gd name="connsiteY27" fmla="*/ 2438105 h 4876819"/>
              <a:gd name="connsiteX28" fmla="*/ 412623 w 4876810"/>
              <a:gd name="connsiteY28" fmla="*/ 1580769 h 4876819"/>
              <a:gd name="connsiteX29" fmla="*/ 2438410 w 4876810"/>
              <a:gd name="connsiteY29" fmla="*/ 311496 h 4876819"/>
              <a:gd name="connsiteX30" fmla="*/ 4464196 w 4876810"/>
              <a:gd name="connsiteY30" fmla="*/ 1580769 h 4876819"/>
              <a:gd name="connsiteX31" fmla="*/ 2438410 w 4876810"/>
              <a:gd name="connsiteY31" fmla="*/ 2841632 h 4876819"/>
              <a:gd name="connsiteX32" fmla="*/ 412623 w 4876810"/>
              <a:gd name="connsiteY32" fmla="*/ 1580769 h 4876819"/>
              <a:gd name="connsiteX33" fmla="*/ 4463263 w 4876810"/>
              <a:gd name="connsiteY33" fmla="*/ 3296660 h 4876819"/>
              <a:gd name="connsiteX34" fmla="*/ 2438410 w 4876810"/>
              <a:gd name="connsiteY34" fmla="*/ 4565342 h 4876819"/>
              <a:gd name="connsiteX35" fmla="*/ 412223 w 4876810"/>
              <a:gd name="connsiteY35" fmla="*/ 3295822 h 4876819"/>
              <a:gd name="connsiteX36" fmla="*/ 830266 w 4876810"/>
              <a:gd name="connsiteY36" fmla="*/ 3034541 h 4876819"/>
              <a:gd name="connsiteX37" fmla="*/ 2362915 w 4876810"/>
              <a:gd name="connsiteY37" fmla="*/ 3988470 h 4876819"/>
              <a:gd name="connsiteX38" fmla="*/ 2438410 w 4876810"/>
              <a:gd name="connsiteY38" fmla="*/ 4010044 h 4876819"/>
              <a:gd name="connsiteX39" fmla="*/ 2513905 w 4876810"/>
              <a:gd name="connsiteY39" fmla="*/ 3988470 h 4876819"/>
              <a:gd name="connsiteX40" fmla="*/ 4042324 w 4876810"/>
              <a:gd name="connsiteY40" fmla="*/ 3037170 h 4876819"/>
              <a:gd name="connsiteX41" fmla="*/ 4463263 w 4876810"/>
              <a:gd name="connsiteY41" fmla="*/ 3296660 h 4876819"/>
              <a:gd name="connsiteX42" fmla="*/ 2438410 w 4876810"/>
              <a:gd name="connsiteY42" fmla="*/ 3698882 h 4876819"/>
              <a:gd name="connsiteX43" fmla="*/ 412861 w 4876810"/>
              <a:gd name="connsiteY43" fmla="*/ 2438172 h 4876819"/>
              <a:gd name="connsiteX44" fmla="*/ 830266 w 4876810"/>
              <a:gd name="connsiteY44" fmla="*/ 2177291 h 4876819"/>
              <a:gd name="connsiteX45" fmla="*/ 2362915 w 4876810"/>
              <a:gd name="connsiteY45" fmla="*/ 3131220 h 4876819"/>
              <a:gd name="connsiteX46" fmla="*/ 2438410 w 4876810"/>
              <a:gd name="connsiteY46" fmla="*/ 3152794 h 4876819"/>
              <a:gd name="connsiteX47" fmla="*/ 2513905 w 4876810"/>
              <a:gd name="connsiteY47" fmla="*/ 3131220 h 4876819"/>
              <a:gd name="connsiteX48" fmla="*/ 4042324 w 4876810"/>
              <a:gd name="connsiteY48" fmla="*/ 2179920 h 4876819"/>
              <a:gd name="connsiteX49" fmla="*/ 4462615 w 4876810"/>
              <a:gd name="connsiteY49" fmla="*/ 2439000 h 4876819"/>
              <a:gd name="connsiteX50" fmla="*/ 2438410 w 4876810"/>
              <a:gd name="connsiteY50" fmla="*/ 3698882 h 48768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4876810" h="4876819">
                <a:moveTo>
                  <a:pt x="4876810" y="2438105"/>
                </a:moveTo>
                <a:cubicBezTo>
                  <a:pt x="4876705" y="2388642"/>
                  <a:pt x="4851016" y="2342750"/>
                  <a:pt x="4808906" y="2316785"/>
                </a:cubicBezTo>
                <a:lnTo>
                  <a:pt x="4313282" y="2011261"/>
                </a:lnTo>
                <a:lnTo>
                  <a:pt x="4809430" y="1702451"/>
                </a:lnTo>
                <a:cubicBezTo>
                  <a:pt x="4851273" y="1676410"/>
                  <a:pt x="4876734" y="1630642"/>
                  <a:pt x="4876810" y="1581369"/>
                </a:cubicBezTo>
                <a:cubicBezTo>
                  <a:pt x="4876886" y="1532087"/>
                  <a:pt x="4851559" y="1486243"/>
                  <a:pt x="4809792" y="1460078"/>
                </a:cubicBezTo>
                <a:lnTo>
                  <a:pt x="2514267" y="21803"/>
                </a:lnTo>
                <a:cubicBezTo>
                  <a:pt x="2467871" y="-7268"/>
                  <a:pt x="2408939" y="-7268"/>
                  <a:pt x="2362543" y="21803"/>
                </a:cubicBezTo>
                <a:lnTo>
                  <a:pt x="67018" y="1460078"/>
                </a:lnTo>
                <a:cubicBezTo>
                  <a:pt x="25260" y="1486243"/>
                  <a:pt x="-67" y="1532087"/>
                  <a:pt x="0" y="1581369"/>
                </a:cubicBezTo>
                <a:cubicBezTo>
                  <a:pt x="76" y="1630652"/>
                  <a:pt x="25537" y="1676419"/>
                  <a:pt x="67380" y="1702451"/>
                </a:cubicBezTo>
                <a:lnTo>
                  <a:pt x="560127" y="2009137"/>
                </a:lnTo>
                <a:lnTo>
                  <a:pt x="67161" y="2317261"/>
                </a:lnTo>
                <a:cubicBezTo>
                  <a:pt x="25346" y="2343398"/>
                  <a:pt x="-38" y="2389242"/>
                  <a:pt x="10" y="2438552"/>
                </a:cubicBezTo>
                <a:cubicBezTo>
                  <a:pt x="57" y="2487863"/>
                  <a:pt x="25527" y="2533660"/>
                  <a:pt x="67390" y="2559720"/>
                </a:cubicBezTo>
                <a:lnTo>
                  <a:pt x="560137" y="2866406"/>
                </a:lnTo>
                <a:lnTo>
                  <a:pt x="67161" y="3174511"/>
                </a:lnTo>
                <a:cubicBezTo>
                  <a:pt x="25413" y="3200610"/>
                  <a:pt x="38" y="3246358"/>
                  <a:pt x="10" y="3295593"/>
                </a:cubicBezTo>
                <a:cubicBezTo>
                  <a:pt x="-19" y="3344828"/>
                  <a:pt x="25308" y="3390605"/>
                  <a:pt x="67028" y="3416742"/>
                </a:cubicBezTo>
                <a:lnTo>
                  <a:pt x="2362553" y="4855017"/>
                </a:lnTo>
                <a:cubicBezTo>
                  <a:pt x="2385756" y="4869552"/>
                  <a:pt x="2412083" y="4876819"/>
                  <a:pt x="2438410" y="4876819"/>
                </a:cubicBezTo>
                <a:cubicBezTo>
                  <a:pt x="2464737" y="4876819"/>
                  <a:pt x="2491073" y="4869552"/>
                  <a:pt x="2514267" y="4855017"/>
                </a:cubicBezTo>
                <a:lnTo>
                  <a:pt x="4809792" y="3416742"/>
                </a:lnTo>
                <a:cubicBezTo>
                  <a:pt x="4851645" y="3390519"/>
                  <a:pt x="4876991" y="3344532"/>
                  <a:pt x="4876810" y="3295145"/>
                </a:cubicBezTo>
                <a:cubicBezTo>
                  <a:pt x="4876629" y="3245758"/>
                  <a:pt x="4850950" y="3199962"/>
                  <a:pt x="4808906" y="3174044"/>
                </a:cubicBezTo>
                <a:lnTo>
                  <a:pt x="4313282" y="2868521"/>
                </a:lnTo>
                <a:lnTo>
                  <a:pt x="4809430" y="2559710"/>
                </a:lnTo>
                <a:cubicBezTo>
                  <a:pt x="4851426" y="2533574"/>
                  <a:pt x="4876915" y="2487568"/>
                  <a:pt x="4876810" y="2438105"/>
                </a:cubicBezTo>
                <a:close/>
                <a:moveTo>
                  <a:pt x="412623" y="1580769"/>
                </a:moveTo>
                <a:lnTo>
                  <a:pt x="2438410" y="311496"/>
                </a:lnTo>
                <a:lnTo>
                  <a:pt x="4464196" y="1580769"/>
                </a:lnTo>
                <a:cubicBezTo>
                  <a:pt x="4444727" y="1592885"/>
                  <a:pt x="2496465" y="2805494"/>
                  <a:pt x="2438410" y="2841632"/>
                </a:cubicBezTo>
                <a:lnTo>
                  <a:pt x="412623" y="1580769"/>
                </a:lnTo>
                <a:close/>
                <a:moveTo>
                  <a:pt x="4463263" y="3296660"/>
                </a:moveTo>
                <a:lnTo>
                  <a:pt x="2438410" y="4565342"/>
                </a:lnTo>
                <a:lnTo>
                  <a:pt x="412223" y="3295822"/>
                </a:lnTo>
                <a:lnTo>
                  <a:pt x="830266" y="3034541"/>
                </a:lnTo>
                <a:lnTo>
                  <a:pt x="2362915" y="3988470"/>
                </a:lnTo>
                <a:cubicBezTo>
                  <a:pt x="2386022" y="4002853"/>
                  <a:pt x="2412216" y="4010044"/>
                  <a:pt x="2438410" y="4010044"/>
                </a:cubicBezTo>
                <a:cubicBezTo>
                  <a:pt x="2464604" y="4010044"/>
                  <a:pt x="2490797" y="4002853"/>
                  <a:pt x="2513905" y="3988470"/>
                </a:cubicBezTo>
                <a:lnTo>
                  <a:pt x="4042324" y="3037170"/>
                </a:lnTo>
                <a:lnTo>
                  <a:pt x="4463263" y="3296660"/>
                </a:lnTo>
                <a:close/>
                <a:moveTo>
                  <a:pt x="2438410" y="3698882"/>
                </a:moveTo>
                <a:lnTo>
                  <a:pt x="412861" y="2438172"/>
                </a:lnTo>
                <a:lnTo>
                  <a:pt x="830266" y="2177291"/>
                </a:lnTo>
                <a:lnTo>
                  <a:pt x="2362915" y="3131220"/>
                </a:lnTo>
                <a:cubicBezTo>
                  <a:pt x="2386022" y="3145603"/>
                  <a:pt x="2412216" y="3152794"/>
                  <a:pt x="2438410" y="3152794"/>
                </a:cubicBezTo>
                <a:cubicBezTo>
                  <a:pt x="2464604" y="3152794"/>
                  <a:pt x="2490797" y="3145603"/>
                  <a:pt x="2513905" y="3131220"/>
                </a:cubicBezTo>
                <a:lnTo>
                  <a:pt x="4042324" y="2179920"/>
                </a:lnTo>
                <a:lnTo>
                  <a:pt x="4462615" y="2439000"/>
                </a:lnTo>
                <a:cubicBezTo>
                  <a:pt x="4451004" y="2446230"/>
                  <a:pt x="2492036" y="3665496"/>
                  <a:pt x="2438410" y="3698882"/>
                </a:cubicBezTo>
                <a:close/>
              </a:path>
            </a:pathLst>
          </a:custGeom>
          <a:solidFill>
            <a:schemeClr val="bg1"/>
          </a:solidFill>
          <a:ln w="9525" cap="flat">
            <a:noFill/>
            <a:prstDash val="solid"/>
            <a:miter/>
          </a:ln>
        </p:spPr>
        <p:txBody>
          <a:bodyPr rtlCol="0" anchor="ctr"/>
          <a:lstStyle/>
          <a:p>
            <a:endParaRPr lang="en-ID"/>
          </a:p>
        </p:txBody>
      </p:sp>
      <p:sp>
        <p:nvSpPr>
          <p:cNvPr id="43" name="TextBox 42">
            <a:extLst>
              <a:ext uri="{FF2B5EF4-FFF2-40B4-BE49-F238E27FC236}">
                <a16:creationId xmlns:a16="http://schemas.microsoft.com/office/drawing/2014/main" id="{7894A95E-E866-412F-A2D4-3CC5B98F4AD9}"/>
              </a:ext>
            </a:extLst>
          </p:cNvPr>
          <p:cNvSpPr txBox="1"/>
          <p:nvPr/>
        </p:nvSpPr>
        <p:spPr>
          <a:xfrm>
            <a:off x="4106861" y="806668"/>
            <a:ext cx="4189842" cy="954107"/>
          </a:xfrm>
          <a:prstGeom prst="rect">
            <a:avLst/>
          </a:prstGeom>
          <a:noFill/>
        </p:spPr>
        <p:txBody>
          <a:bodyPr wrap="square" rtlCol="0">
            <a:spAutoFit/>
          </a:bodyPr>
          <a:lstStyle/>
          <a:p>
            <a:pPr algn="ctr"/>
            <a:r>
              <a:rPr lang="en-US" sz="2800" b="1">
                <a:solidFill>
                  <a:schemeClr val="tx1">
                    <a:lumMod val="85000"/>
                    <a:lumOff val="15000"/>
                  </a:schemeClr>
                </a:solidFill>
                <a:latin typeface="Poppins" panose="00000500000000000000" pitchFamily="2" charset="0"/>
                <a:cs typeface="Poppins" panose="00000500000000000000" pitchFamily="2" charset="0"/>
              </a:rPr>
              <a:t>Creative Infographics Of Ventila</a:t>
            </a:r>
            <a:endParaRPr lang="en-ID" sz="2800" b="1" dirty="0">
              <a:solidFill>
                <a:schemeClr val="tx1">
                  <a:lumMod val="85000"/>
                  <a:lumOff val="15000"/>
                </a:schemeClr>
              </a:solidFill>
              <a:latin typeface="Poppins" panose="00000500000000000000" pitchFamily="2" charset="0"/>
              <a:cs typeface="Poppins" panose="00000500000000000000" pitchFamily="2" charset="0"/>
            </a:endParaRPr>
          </a:p>
        </p:txBody>
      </p:sp>
      <p:sp>
        <p:nvSpPr>
          <p:cNvPr id="45" name="TextBox 44">
            <a:extLst>
              <a:ext uri="{FF2B5EF4-FFF2-40B4-BE49-F238E27FC236}">
                <a16:creationId xmlns:a16="http://schemas.microsoft.com/office/drawing/2014/main" id="{15F85E0C-D389-430C-93A3-F28904667EB0}"/>
              </a:ext>
            </a:extLst>
          </p:cNvPr>
          <p:cNvSpPr txBox="1"/>
          <p:nvPr/>
        </p:nvSpPr>
        <p:spPr>
          <a:xfrm>
            <a:off x="5237415" y="574139"/>
            <a:ext cx="1928733" cy="276999"/>
          </a:xfrm>
          <a:prstGeom prst="rect">
            <a:avLst/>
          </a:prstGeom>
          <a:noFill/>
        </p:spPr>
        <p:txBody>
          <a:bodyPr wrap="none" rtlCol="0">
            <a:spAutoFit/>
          </a:bodyPr>
          <a:lstStyle/>
          <a:p>
            <a:pPr algn="ctr"/>
            <a:r>
              <a:rPr lang="en-US" sz="1200" b="1" spc="200">
                <a:solidFill>
                  <a:srgbClr val="7C7ADF"/>
                </a:solidFill>
                <a:latin typeface="Poppins SemiBold" panose="00000700000000000000" pitchFamily="2" charset="0"/>
                <a:ea typeface="Open Sans" panose="020B0606030504020204" pitchFamily="34" charset="0"/>
                <a:cs typeface="Poppins SemiBold" panose="00000700000000000000" pitchFamily="2" charset="0"/>
              </a:rPr>
              <a:t>Charts of Vintela</a:t>
            </a:r>
          </a:p>
        </p:txBody>
      </p:sp>
      <p:sp>
        <p:nvSpPr>
          <p:cNvPr id="48" name="TextBox 47">
            <a:extLst>
              <a:ext uri="{FF2B5EF4-FFF2-40B4-BE49-F238E27FC236}">
                <a16:creationId xmlns:a16="http://schemas.microsoft.com/office/drawing/2014/main" id="{BE5A7343-4503-41DB-8BC7-C454DBA8236A}"/>
              </a:ext>
            </a:extLst>
          </p:cNvPr>
          <p:cNvSpPr txBox="1"/>
          <p:nvPr/>
        </p:nvSpPr>
        <p:spPr>
          <a:xfrm>
            <a:off x="6104407" y="2258609"/>
            <a:ext cx="1675459" cy="261610"/>
          </a:xfrm>
          <a:prstGeom prst="rect">
            <a:avLst/>
          </a:prstGeom>
          <a:noFill/>
        </p:spPr>
        <p:txBody>
          <a:bodyPr wrap="none" rtlCol="0">
            <a:spAutoFit/>
          </a:bodyPr>
          <a:lstStyle/>
          <a:p>
            <a:r>
              <a:rPr lang="en-US" sz="1100" b="1" spc="200">
                <a:solidFill>
                  <a:srgbClr val="7C7ADF"/>
                </a:solidFill>
                <a:latin typeface="Poppins SemiBold" panose="00000700000000000000" pitchFamily="2" charset="0"/>
                <a:ea typeface="Open Sans" panose="020B0606030504020204" pitchFamily="34" charset="0"/>
                <a:cs typeface="Poppins SemiBold" panose="00000700000000000000" pitchFamily="2" charset="0"/>
              </a:rPr>
              <a:t>Insert your text</a:t>
            </a:r>
          </a:p>
        </p:txBody>
      </p:sp>
      <p:sp>
        <p:nvSpPr>
          <p:cNvPr id="50" name="Rectangle 49">
            <a:extLst>
              <a:ext uri="{FF2B5EF4-FFF2-40B4-BE49-F238E27FC236}">
                <a16:creationId xmlns:a16="http://schemas.microsoft.com/office/drawing/2014/main" id="{DCA18D82-B6F8-4FB1-B3FD-6FC46BEB9C54}"/>
              </a:ext>
            </a:extLst>
          </p:cNvPr>
          <p:cNvSpPr/>
          <p:nvPr/>
        </p:nvSpPr>
        <p:spPr>
          <a:xfrm>
            <a:off x="6078833" y="2476677"/>
            <a:ext cx="3021624" cy="548676"/>
          </a:xfrm>
          <a:prstGeom prst="rect">
            <a:avLst/>
          </a:prstGeom>
        </p:spPr>
        <p:txBody>
          <a:bodyPr wrap="square">
            <a:spAutoFit/>
          </a:bodyPr>
          <a:lstStyle/>
          <a:p>
            <a:pPr algn="just">
              <a:lnSpc>
                <a:spcPct val="150000"/>
              </a:lnSpc>
            </a:pPr>
            <a:r>
              <a:rPr lang="en-US" sz="1050">
                <a:solidFill>
                  <a:schemeClr val="tx1">
                    <a:lumMod val="50000"/>
                    <a:lumOff val="50000"/>
                  </a:schemeClr>
                </a:solidFill>
                <a:latin typeface="Muli" pitchFamily="2" charset="0"/>
                <a:ea typeface="Open Sans" panose="020B0606030504020204" pitchFamily="34" charset="0"/>
                <a:cs typeface="Open Sans" panose="020B0606030504020204" pitchFamily="34" charset="0"/>
              </a:rPr>
              <a:t>At vero eos et accusamus et iusto odio dignissimos ducim blanditiis. ise praesentium.</a:t>
            </a:r>
          </a:p>
        </p:txBody>
      </p:sp>
      <p:sp>
        <p:nvSpPr>
          <p:cNvPr id="51" name="TextBox 50">
            <a:extLst>
              <a:ext uri="{FF2B5EF4-FFF2-40B4-BE49-F238E27FC236}">
                <a16:creationId xmlns:a16="http://schemas.microsoft.com/office/drawing/2014/main" id="{898952EA-C74F-4D76-A9FA-097A0394EDB7}"/>
              </a:ext>
            </a:extLst>
          </p:cNvPr>
          <p:cNvSpPr txBox="1"/>
          <p:nvPr/>
        </p:nvSpPr>
        <p:spPr>
          <a:xfrm>
            <a:off x="1116236" y="3781908"/>
            <a:ext cx="1675459" cy="261610"/>
          </a:xfrm>
          <a:prstGeom prst="rect">
            <a:avLst/>
          </a:prstGeom>
          <a:noFill/>
        </p:spPr>
        <p:txBody>
          <a:bodyPr wrap="none" rtlCol="0">
            <a:spAutoFit/>
          </a:bodyPr>
          <a:lstStyle/>
          <a:p>
            <a:r>
              <a:rPr lang="en-US" sz="1100" b="1" spc="200">
                <a:solidFill>
                  <a:srgbClr val="7C7ADF"/>
                </a:solidFill>
                <a:latin typeface="Poppins SemiBold" panose="00000700000000000000" pitchFamily="2" charset="0"/>
                <a:ea typeface="Open Sans" panose="020B0606030504020204" pitchFamily="34" charset="0"/>
                <a:cs typeface="Poppins SemiBold" panose="00000700000000000000" pitchFamily="2" charset="0"/>
              </a:rPr>
              <a:t>Insert your text</a:t>
            </a:r>
          </a:p>
        </p:txBody>
      </p:sp>
      <p:sp>
        <p:nvSpPr>
          <p:cNvPr id="52" name="Rectangle 51">
            <a:extLst>
              <a:ext uri="{FF2B5EF4-FFF2-40B4-BE49-F238E27FC236}">
                <a16:creationId xmlns:a16="http://schemas.microsoft.com/office/drawing/2014/main" id="{E7E3673E-9BE3-48D9-87DD-6ED60CAF36A4}"/>
              </a:ext>
            </a:extLst>
          </p:cNvPr>
          <p:cNvSpPr/>
          <p:nvPr/>
        </p:nvSpPr>
        <p:spPr>
          <a:xfrm>
            <a:off x="1090662" y="3999976"/>
            <a:ext cx="3021624" cy="548676"/>
          </a:xfrm>
          <a:prstGeom prst="rect">
            <a:avLst/>
          </a:prstGeom>
        </p:spPr>
        <p:txBody>
          <a:bodyPr wrap="square">
            <a:spAutoFit/>
          </a:bodyPr>
          <a:lstStyle/>
          <a:p>
            <a:pPr algn="just">
              <a:lnSpc>
                <a:spcPct val="150000"/>
              </a:lnSpc>
            </a:pPr>
            <a:r>
              <a:rPr lang="en-US" sz="1050">
                <a:solidFill>
                  <a:schemeClr val="tx1">
                    <a:lumMod val="50000"/>
                    <a:lumOff val="50000"/>
                  </a:schemeClr>
                </a:solidFill>
                <a:latin typeface="Muli" pitchFamily="2" charset="0"/>
                <a:ea typeface="Open Sans" panose="020B0606030504020204" pitchFamily="34" charset="0"/>
                <a:cs typeface="Open Sans" panose="020B0606030504020204" pitchFamily="34" charset="0"/>
              </a:rPr>
              <a:t>At vero eos et accusamus et iusto odio dignissimos ducim blanditiis. ise praesentium.</a:t>
            </a:r>
          </a:p>
        </p:txBody>
      </p:sp>
      <p:sp>
        <p:nvSpPr>
          <p:cNvPr id="53" name="TextBox 52">
            <a:extLst>
              <a:ext uri="{FF2B5EF4-FFF2-40B4-BE49-F238E27FC236}">
                <a16:creationId xmlns:a16="http://schemas.microsoft.com/office/drawing/2014/main" id="{B1D64036-E741-4152-96BF-10DC70D37287}"/>
              </a:ext>
            </a:extLst>
          </p:cNvPr>
          <p:cNvSpPr txBox="1"/>
          <p:nvPr/>
        </p:nvSpPr>
        <p:spPr>
          <a:xfrm>
            <a:off x="7119241" y="3736968"/>
            <a:ext cx="1675459" cy="261610"/>
          </a:xfrm>
          <a:prstGeom prst="rect">
            <a:avLst/>
          </a:prstGeom>
          <a:noFill/>
        </p:spPr>
        <p:txBody>
          <a:bodyPr wrap="none" rtlCol="0">
            <a:spAutoFit/>
          </a:bodyPr>
          <a:lstStyle/>
          <a:p>
            <a:r>
              <a:rPr lang="en-US" sz="1100" b="1" spc="200">
                <a:solidFill>
                  <a:srgbClr val="7C7ADF"/>
                </a:solidFill>
                <a:latin typeface="Poppins SemiBold" panose="00000700000000000000" pitchFamily="2" charset="0"/>
                <a:ea typeface="Open Sans" panose="020B0606030504020204" pitchFamily="34" charset="0"/>
                <a:cs typeface="Poppins SemiBold" panose="00000700000000000000" pitchFamily="2" charset="0"/>
              </a:rPr>
              <a:t>Insert your text</a:t>
            </a:r>
          </a:p>
        </p:txBody>
      </p:sp>
      <p:sp>
        <p:nvSpPr>
          <p:cNvPr id="54" name="Rectangle 53">
            <a:extLst>
              <a:ext uri="{FF2B5EF4-FFF2-40B4-BE49-F238E27FC236}">
                <a16:creationId xmlns:a16="http://schemas.microsoft.com/office/drawing/2014/main" id="{70391133-51FE-47BD-9CC7-AD8726201777}"/>
              </a:ext>
            </a:extLst>
          </p:cNvPr>
          <p:cNvSpPr/>
          <p:nvPr/>
        </p:nvSpPr>
        <p:spPr>
          <a:xfrm>
            <a:off x="7093667" y="3955036"/>
            <a:ext cx="3021624" cy="548676"/>
          </a:xfrm>
          <a:prstGeom prst="rect">
            <a:avLst/>
          </a:prstGeom>
        </p:spPr>
        <p:txBody>
          <a:bodyPr wrap="square">
            <a:spAutoFit/>
          </a:bodyPr>
          <a:lstStyle/>
          <a:p>
            <a:pPr algn="just">
              <a:lnSpc>
                <a:spcPct val="150000"/>
              </a:lnSpc>
            </a:pPr>
            <a:r>
              <a:rPr lang="en-US" sz="1050">
                <a:solidFill>
                  <a:schemeClr val="tx1">
                    <a:lumMod val="50000"/>
                    <a:lumOff val="50000"/>
                  </a:schemeClr>
                </a:solidFill>
                <a:latin typeface="Muli" pitchFamily="2" charset="0"/>
                <a:ea typeface="Open Sans" panose="020B0606030504020204" pitchFamily="34" charset="0"/>
                <a:cs typeface="Open Sans" panose="020B0606030504020204" pitchFamily="34" charset="0"/>
              </a:rPr>
              <a:t>At vero eos et accusamus et iusto odio dignissimos ducim blanditiis. ise praesentium.</a:t>
            </a:r>
          </a:p>
        </p:txBody>
      </p:sp>
      <p:sp>
        <p:nvSpPr>
          <p:cNvPr id="55" name="TextBox 54">
            <a:extLst>
              <a:ext uri="{FF2B5EF4-FFF2-40B4-BE49-F238E27FC236}">
                <a16:creationId xmlns:a16="http://schemas.microsoft.com/office/drawing/2014/main" id="{7D5CCCF1-D6D9-4C9B-B5AE-A135F7593C4B}"/>
              </a:ext>
            </a:extLst>
          </p:cNvPr>
          <p:cNvSpPr txBox="1"/>
          <p:nvPr/>
        </p:nvSpPr>
        <p:spPr>
          <a:xfrm>
            <a:off x="1697650" y="5268791"/>
            <a:ext cx="1675459" cy="261610"/>
          </a:xfrm>
          <a:prstGeom prst="rect">
            <a:avLst/>
          </a:prstGeom>
          <a:noFill/>
        </p:spPr>
        <p:txBody>
          <a:bodyPr wrap="none" rtlCol="0">
            <a:spAutoFit/>
          </a:bodyPr>
          <a:lstStyle/>
          <a:p>
            <a:r>
              <a:rPr lang="en-US" sz="1100" b="1" spc="200">
                <a:solidFill>
                  <a:srgbClr val="7C7ADF"/>
                </a:solidFill>
                <a:latin typeface="Poppins SemiBold" panose="00000700000000000000" pitchFamily="2" charset="0"/>
                <a:ea typeface="Open Sans" panose="020B0606030504020204" pitchFamily="34" charset="0"/>
                <a:cs typeface="Poppins SemiBold" panose="00000700000000000000" pitchFamily="2" charset="0"/>
              </a:rPr>
              <a:t>Insert your text</a:t>
            </a:r>
          </a:p>
        </p:txBody>
      </p:sp>
      <p:sp>
        <p:nvSpPr>
          <p:cNvPr id="56" name="Rectangle 55">
            <a:extLst>
              <a:ext uri="{FF2B5EF4-FFF2-40B4-BE49-F238E27FC236}">
                <a16:creationId xmlns:a16="http://schemas.microsoft.com/office/drawing/2014/main" id="{B9CA8DA5-18E6-4C0B-941B-96E3822BA50C}"/>
              </a:ext>
            </a:extLst>
          </p:cNvPr>
          <p:cNvSpPr/>
          <p:nvPr/>
        </p:nvSpPr>
        <p:spPr>
          <a:xfrm>
            <a:off x="1672076" y="5486859"/>
            <a:ext cx="3021624" cy="548676"/>
          </a:xfrm>
          <a:prstGeom prst="rect">
            <a:avLst/>
          </a:prstGeom>
        </p:spPr>
        <p:txBody>
          <a:bodyPr wrap="square">
            <a:spAutoFit/>
          </a:bodyPr>
          <a:lstStyle/>
          <a:p>
            <a:pPr algn="just">
              <a:lnSpc>
                <a:spcPct val="150000"/>
              </a:lnSpc>
            </a:pPr>
            <a:r>
              <a:rPr lang="en-US" sz="1050">
                <a:solidFill>
                  <a:schemeClr val="tx1">
                    <a:lumMod val="50000"/>
                    <a:lumOff val="50000"/>
                  </a:schemeClr>
                </a:solidFill>
                <a:latin typeface="Muli" pitchFamily="2" charset="0"/>
                <a:ea typeface="Open Sans" panose="020B0606030504020204" pitchFamily="34" charset="0"/>
                <a:cs typeface="Open Sans" panose="020B0606030504020204" pitchFamily="34" charset="0"/>
              </a:rPr>
              <a:t>At vero eos et accusamus et iusto odio dignissimos ducim blanditiis. ise praesentium.</a:t>
            </a:r>
          </a:p>
        </p:txBody>
      </p:sp>
      <p:sp>
        <p:nvSpPr>
          <p:cNvPr id="57" name="TextBox 56">
            <a:extLst>
              <a:ext uri="{FF2B5EF4-FFF2-40B4-BE49-F238E27FC236}">
                <a16:creationId xmlns:a16="http://schemas.microsoft.com/office/drawing/2014/main" id="{7F80824E-BCB7-4FB1-928F-AD89A6BF784B}"/>
              </a:ext>
            </a:extLst>
          </p:cNvPr>
          <p:cNvSpPr txBox="1"/>
          <p:nvPr/>
        </p:nvSpPr>
        <p:spPr>
          <a:xfrm>
            <a:off x="8630053" y="5238022"/>
            <a:ext cx="1675459" cy="261610"/>
          </a:xfrm>
          <a:prstGeom prst="rect">
            <a:avLst/>
          </a:prstGeom>
          <a:noFill/>
        </p:spPr>
        <p:txBody>
          <a:bodyPr wrap="none" rtlCol="0">
            <a:spAutoFit/>
          </a:bodyPr>
          <a:lstStyle/>
          <a:p>
            <a:r>
              <a:rPr lang="en-US" sz="1100" b="1" spc="200">
                <a:solidFill>
                  <a:srgbClr val="7C7ADF"/>
                </a:solidFill>
                <a:latin typeface="Poppins SemiBold" panose="00000700000000000000" pitchFamily="2" charset="0"/>
                <a:ea typeface="Open Sans" panose="020B0606030504020204" pitchFamily="34" charset="0"/>
                <a:cs typeface="Poppins SemiBold" panose="00000700000000000000" pitchFamily="2" charset="0"/>
              </a:rPr>
              <a:t>Insert your text</a:t>
            </a:r>
          </a:p>
        </p:txBody>
      </p:sp>
      <p:sp>
        <p:nvSpPr>
          <p:cNvPr id="58" name="Rectangle 57">
            <a:extLst>
              <a:ext uri="{FF2B5EF4-FFF2-40B4-BE49-F238E27FC236}">
                <a16:creationId xmlns:a16="http://schemas.microsoft.com/office/drawing/2014/main" id="{89C7EEAB-0187-4133-A82C-D8FEF3A4621E}"/>
              </a:ext>
            </a:extLst>
          </p:cNvPr>
          <p:cNvSpPr/>
          <p:nvPr/>
        </p:nvSpPr>
        <p:spPr>
          <a:xfrm>
            <a:off x="8604479" y="5456090"/>
            <a:ext cx="3021624" cy="548676"/>
          </a:xfrm>
          <a:prstGeom prst="rect">
            <a:avLst/>
          </a:prstGeom>
        </p:spPr>
        <p:txBody>
          <a:bodyPr wrap="square">
            <a:spAutoFit/>
          </a:bodyPr>
          <a:lstStyle/>
          <a:p>
            <a:pPr algn="just">
              <a:lnSpc>
                <a:spcPct val="150000"/>
              </a:lnSpc>
            </a:pPr>
            <a:r>
              <a:rPr lang="en-US" sz="1050">
                <a:solidFill>
                  <a:schemeClr val="tx1">
                    <a:lumMod val="50000"/>
                    <a:lumOff val="50000"/>
                  </a:schemeClr>
                </a:solidFill>
                <a:latin typeface="Muli" pitchFamily="2" charset="0"/>
                <a:ea typeface="Open Sans" panose="020B0606030504020204" pitchFamily="34" charset="0"/>
                <a:cs typeface="Open Sans" panose="020B0606030504020204" pitchFamily="34" charset="0"/>
              </a:rPr>
              <a:t>At vero eos et accusamus et iusto odio dignissimos ducim blanditiis. ise praesentium.</a:t>
            </a:r>
          </a:p>
        </p:txBody>
      </p:sp>
      <p:grpSp>
        <p:nvGrpSpPr>
          <p:cNvPr id="59" name="Group 58">
            <a:extLst>
              <a:ext uri="{FF2B5EF4-FFF2-40B4-BE49-F238E27FC236}">
                <a16:creationId xmlns:a16="http://schemas.microsoft.com/office/drawing/2014/main" id="{25250311-7440-4470-9B6A-04754E9C7AAE}"/>
              </a:ext>
            </a:extLst>
          </p:cNvPr>
          <p:cNvGrpSpPr/>
          <p:nvPr/>
        </p:nvGrpSpPr>
        <p:grpSpPr>
          <a:xfrm>
            <a:off x="8574736" y="1618226"/>
            <a:ext cx="764524" cy="764524"/>
            <a:chOff x="748646" y="4184557"/>
            <a:chExt cx="912514" cy="912514"/>
          </a:xfrm>
        </p:grpSpPr>
        <p:grpSp>
          <p:nvGrpSpPr>
            <p:cNvPr id="60" name="Group 59">
              <a:extLst>
                <a:ext uri="{FF2B5EF4-FFF2-40B4-BE49-F238E27FC236}">
                  <a16:creationId xmlns:a16="http://schemas.microsoft.com/office/drawing/2014/main" id="{6EB9C0B9-46C5-4F83-AC45-A149B13A2B74}"/>
                </a:ext>
              </a:extLst>
            </p:cNvPr>
            <p:cNvGrpSpPr/>
            <p:nvPr/>
          </p:nvGrpSpPr>
          <p:grpSpPr>
            <a:xfrm>
              <a:off x="748646" y="4184557"/>
              <a:ext cx="912514" cy="912514"/>
              <a:chOff x="748646" y="4184557"/>
              <a:chExt cx="912514" cy="912514"/>
            </a:xfrm>
          </p:grpSpPr>
          <p:sp>
            <p:nvSpPr>
              <p:cNvPr id="62" name="Oval 61">
                <a:extLst>
                  <a:ext uri="{FF2B5EF4-FFF2-40B4-BE49-F238E27FC236}">
                    <a16:creationId xmlns:a16="http://schemas.microsoft.com/office/drawing/2014/main" id="{F169221F-5E4E-439B-94A1-7CF1815D9225}"/>
                  </a:ext>
                </a:extLst>
              </p:cNvPr>
              <p:cNvSpPr/>
              <p:nvPr/>
            </p:nvSpPr>
            <p:spPr>
              <a:xfrm>
                <a:off x="748646" y="4184557"/>
                <a:ext cx="912514" cy="912514"/>
              </a:xfrm>
              <a:prstGeom prst="ellipse">
                <a:avLst/>
              </a:prstGeom>
              <a:noFill/>
              <a:ln>
                <a:solidFill>
                  <a:srgbClr val="AFAEE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1200"/>
              </a:p>
            </p:txBody>
          </p:sp>
          <p:sp>
            <p:nvSpPr>
              <p:cNvPr id="63" name="Oval 62">
                <a:extLst>
                  <a:ext uri="{FF2B5EF4-FFF2-40B4-BE49-F238E27FC236}">
                    <a16:creationId xmlns:a16="http://schemas.microsoft.com/office/drawing/2014/main" id="{4087F78F-3F52-44FF-91C9-7D52A6F7DD9D}"/>
                  </a:ext>
                </a:extLst>
              </p:cNvPr>
              <p:cNvSpPr/>
              <p:nvPr/>
            </p:nvSpPr>
            <p:spPr>
              <a:xfrm>
                <a:off x="855326" y="4291237"/>
                <a:ext cx="699154" cy="699154"/>
              </a:xfrm>
              <a:prstGeom prst="ellipse">
                <a:avLst/>
              </a:prstGeom>
              <a:gradFill>
                <a:gsLst>
                  <a:gs pos="23000">
                    <a:srgbClr val="7C7ADF"/>
                  </a:gs>
                  <a:gs pos="100000">
                    <a:srgbClr val="AFAEEC"/>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1400"/>
              </a:p>
            </p:txBody>
          </p:sp>
        </p:grpSp>
        <p:sp>
          <p:nvSpPr>
            <p:cNvPr id="61" name="TextBox 60">
              <a:extLst>
                <a:ext uri="{FF2B5EF4-FFF2-40B4-BE49-F238E27FC236}">
                  <a16:creationId xmlns:a16="http://schemas.microsoft.com/office/drawing/2014/main" id="{D0856E68-E3AC-425B-936D-18D539CDF0CF}"/>
                </a:ext>
              </a:extLst>
            </p:cNvPr>
            <p:cNvSpPr txBox="1"/>
            <p:nvPr/>
          </p:nvSpPr>
          <p:spPr>
            <a:xfrm>
              <a:off x="958118" y="4431734"/>
              <a:ext cx="493569" cy="440824"/>
            </a:xfrm>
            <a:prstGeom prst="rect">
              <a:avLst/>
            </a:prstGeom>
            <a:noFill/>
          </p:spPr>
          <p:txBody>
            <a:bodyPr wrap="square" rtlCol="0">
              <a:spAutoFit/>
            </a:bodyPr>
            <a:lstStyle/>
            <a:p>
              <a:pPr algn="ctr"/>
              <a:r>
                <a:rPr lang="en-US" b="1">
                  <a:solidFill>
                    <a:schemeClr val="bg1"/>
                  </a:solidFill>
                  <a:latin typeface="Poppins" panose="00000500000000000000" pitchFamily="2" charset="0"/>
                  <a:cs typeface="Poppins" panose="00000500000000000000" pitchFamily="2" charset="0"/>
                </a:rPr>
                <a:t>01</a:t>
              </a:r>
              <a:endParaRPr lang="en-ID" b="1" dirty="0">
                <a:solidFill>
                  <a:schemeClr val="bg1"/>
                </a:solidFill>
                <a:latin typeface="Poppins" panose="00000500000000000000" pitchFamily="2" charset="0"/>
                <a:cs typeface="Poppins" panose="00000500000000000000" pitchFamily="2" charset="0"/>
              </a:endParaRPr>
            </a:p>
          </p:txBody>
        </p:sp>
      </p:grpSp>
      <p:grpSp>
        <p:nvGrpSpPr>
          <p:cNvPr id="64" name="Group 63">
            <a:extLst>
              <a:ext uri="{FF2B5EF4-FFF2-40B4-BE49-F238E27FC236}">
                <a16:creationId xmlns:a16="http://schemas.microsoft.com/office/drawing/2014/main" id="{09FC404D-8D41-4B7F-BE76-5448F3832F23}"/>
              </a:ext>
            </a:extLst>
          </p:cNvPr>
          <p:cNvGrpSpPr/>
          <p:nvPr/>
        </p:nvGrpSpPr>
        <p:grpSpPr>
          <a:xfrm>
            <a:off x="9467782" y="3067640"/>
            <a:ext cx="764524" cy="764524"/>
            <a:chOff x="748646" y="4184557"/>
            <a:chExt cx="912514" cy="912514"/>
          </a:xfrm>
        </p:grpSpPr>
        <p:grpSp>
          <p:nvGrpSpPr>
            <p:cNvPr id="65" name="Group 64">
              <a:extLst>
                <a:ext uri="{FF2B5EF4-FFF2-40B4-BE49-F238E27FC236}">
                  <a16:creationId xmlns:a16="http://schemas.microsoft.com/office/drawing/2014/main" id="{E64953A9-30B5-4444-A2E8-956659E1C103}"/>
                </a:ext>
              </a:extLst>
            </p:cNvPr>
            <p:cNvGrpSpPr/>
            <p:nvPr/>
          </p:nvGrpSpPr>
          <p:grpSpPr>
            <a:xfrm>
              <a:off x="748646" y="4184557"/>
              <a:ext cx="912514" cy="912514"/>
              <a:chOff x="748646" y="4184557"/>
              <a:chExt cx="912514" cy="912514"/>
            </a:xfrm>
          </p:grpSpPr>
          <p:sp>
            <p:nvSpPr>
              <p:cNvPr id="67" name="Oval 66">
                <a:extLst>
                  <a:ext uri="{FF2B5EF4-FFF2-40B4-BE49-F238E27FC236}">
                    <a16:creationId xmlns:a16="http://schemas.microsoft.com/office/drawing/2014/main" id="{C7100EB2-29C5-4CF5-B5C5-7FE2EA9C84BE}"/>
                  </a:ext>
                </a:extLst>
              </p:cNvPr>
              <p:cNvSpPr/>
              <p:nvPr/>
            </p:nvSpPr>
            <p:spPr>
              <a:xfrm>
                <a:off x="748646" y="4184557"/>
                <a:ext cx="912514" cy="912514"/>
              </a:xfrm>
              <a:prstGeom prst="ellipse">
                <a:avLst/>
              </a:prstGeom>
              <a:noFill/>
              <a:ln>
                <a:solidFill>
                  <a:srgbClr val="AFAEE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1200"/>
              </a:p>
            </p:txBody>
          </p:sp>
          <p:sp>
            <p:nvSpPr>
              <p:cNvPr id="68" name="Oval 67">
                <a:extLst>
                  <a:ext uri="{FF2B5EF4-FFF2-40B4-BE49-F238E27FC236}">
                    <a16:creationId xmlns:a16="http://schemas.microsoft.com/office/drawing/2014/main" id="{D31A363B-C81A-4742-97A9-2F4E0A369BE8}"/>
                  </a:ext>
                </a:extLst>
              </p:cNvPr>
              <p:cNvSpPr/>
              <p:nvPr/>
            </p:nvSpPr>
            <p:spPr>
              <a:xfrm>
                <a:off x="855326" y="4291237"/>
                <a:ext cx="699154" cy="699154"/>
              </a:xfrm>
              <a:prstGeom prst="ellipse">
                <a:avLst/>
              </a:prstGeom>
              <a:gradFill>
                <a:gsLst>
                  <a:gs pos="23000">
                    <a:srgbClr val="7C7ADF"/>
                  </a:gs>
                  <a:gs pos="100000">
                    <a:srgbClr val="AFAEEC"/>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1400"/>
              </a:p>
            </p:txBody>
          </p:sp>
        </p:grpSp>
        <p:sp>
          <p:nvSpPr>
            <p:cNvPr id="66" name="TextBox 65">
              <a:extLst>
                <a:ext uri="{FF2B5EF4-FFF2-40B4-BE49-F238E27FC236}">
                  <a16:creationId xmlns:a16="http://schemas.microsoft.com/office/drawing/2014/main" id="{3F26FD5C-2F89-4765-BB34-68DF9E85F7FD}"/>
                </a:ext>
              </a:extLst>
            </p:cNvPr>
            <p:cNvSpPr txBox="1"/>
            <p:nvPr/>
          </p:nvSpPr>
          <p:spPr>
            <a:xfrm>
              <a:off x="855765" y="4431734"/>
              <a:ext cx="698275" cy="440824"/>
            </a:xfrm>
            <a:prstGeom prst="rect">
              <a:avLst/>
            </a:prstGeom>
            <a:noFill/>
          </p:spPr>
          <p:txBody>
            <a:bodyPr wrap="square" rtlCol="0">
              <a:spAutoFit/>
            </a:bodyPr>
            <a:lstStyle/>
            <a:p>
              <a:pPr algn="ctr"/>
              <a:r>
                <a:rPr lang="en-US" b="1">
                  <a:solidFill>
                    <a:schemeClr val="bg1"/>
                  </a:solidFill>
                  <a:latin typeface="Poppins" panose="00000500000000000000" pitchFamily="2" charset="0"/>
                  <a:cs typeface="Poppins" panose="00000500000000000000" pitchFamily="2" charset="0"/>
                </a:rPr>
                <a:t>02</a:t>
              </a:r>
              <a:endParaRPr lang="en-ID" b="1" dirty="0">
                <a:solidFill>
                  <a:schemeClr val="bg1"/>
                </a:solidFill>
                <a:latin typeface="Poppins" panose="00000500000000000000" pitchFamily="2" charset="0"/>
                <a:cs typeface="Poppins" panose="00000500000000000000" pitchFamily="2" charset="0"/>
              </a:endParaRPr>
            </a:p>
          </p:txBody>
        </p:sp>
      </p:grpSp>
      <p:grpSp>
        <p:nvGrpSpPr>
          <p:cNvPr id="69" name="Group 68">
            <a:extLst>
              <a:ext uri="{FF2B5EF4-FFF2-40B4-BE49-F238E27FC236}">
                <a16:creationId xmlns:a16="http://schemas.microsoft.com/office/drawing/2014/main" id="{B0BE5671-A39C-4152-A7EF-BA1C4E9A697A}"/>
              </a:ext>
            </a:extLst>
          </p:cNvPr>
          <p:cNvGrpSpPr/>
          <p:nvPr/>
        </p:nvGrpSpPr>
        <p:grpSpPr>
          <a:xfrm>
            <a:off x="10890629" y="4577027"/>
            <a:ext cx="764524" cy="764524"/>
            <a:chOff x="748646" y="4184557"/>
            <a:chExt cx="912514" cy="912514"/>
          </a:xfrm>
        </p:grpSpPr>
        <p:grpSp>
          <p:nvGrpSpPr>
            <p:cNvPr id="70" name="Group 69">
              <a:extLst>
                <a:ext uri="{FF2B5EF4-FFF2-40B4-BE49-F238E27FC236}">
                  <a16:creationId xmlns:a16="http://schemas.microsoft.com/office/drawing/2014/main" id="{E5EEF6B3-397F-43E7-9E25-B2B2661CB9FA}"/>
                </a:ext>
              </a:extLst>
            </p:cNvPr>
            <p:cNvGrpSpPr/>
            <p:nvPr/>
          </p:nvGrpSpPr>
          <p:grpSpPr>
            <a:xfrm>
              <a:off x="748646" y="4184557"/>
              <a:ext cx="912514" cy="912514"/>
              <a:chOff x="748646" y="4184557"/>
              <a:chExt cx="912514" cy="912514"/>
            </a:xfrm>
          </p:grpSpPr>
          <p:sp>
            <p:nvSpPr>
              <p:cNvPr id="72" name="Oval 71">
                <a:extLst>
                  <a:ext uri="{FF2B5EF4-FFF2-40B4-BE49-F238E27FC236}">
                    <a16:creationId xmlns:a16="http://schemas.microsoft.com/office/drawing/2014/main" id="{0622BC9C-00D9-4D99-9D82-EFDEF131E958}"/>
                  </a:ext>
                </a:extLst>
              </p:cNvPr>
              <p:cNvSpPr/>
              <p:nvPr/>
            </p:nvSpPr>
            <p:spPr>
              <a:xfrm>
                <a:off x="748646" y="4184557"/>
                <a:ext cx="912514" cy="912514"/>
              </a:xfrm>
              <a:prstGeom prst="ellipse">
                <a:avLst/>
              </a:prstGeom>
              <a:noFill/>
              <a:ln>
                <a:solidFill>
                  <a:srgbClr val="AFAEE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1200"/>
              </a:p>
            </p:txBody>
          </p:sp>
          <p:sp>
            <p:nvSpPr>
              <p:cNvPr id="73" name="Oval 72">
                <a:extLst>
                  <a:ext uri="{FF2B5EF4-FFF2-40B4-BE49-F238E27FC236}">
                    <a16:creationId xmlns:a16="http://schemas.microsoft.com/office/drawing/2014/main" id="{519A2B32-338C-45A5-AAF6-6E1D9BD52893}"/>
                  </a:ext>
                </a:extLst>
              </p:cNvPr>
              <p:cNvSpPr/>
              <p:nvPr/>
            </p:nvSpPr>
            <p:spPr>
              <a:xfrm>
                <a:off x="855326" y="4291237"/>
                <a:ext cx="699154" cy="699154"/>
              </a:xfrm>
              <a:prstGeom prst="ellipse">
                <a:avLst/>
              </a:prstGeom>
              <a:gradFill>
                <a:gsLst>
                  <a:gs pos="23000">
                    <a:srgbClr val="7C7ADF"/>
                  </a:gs>
                  <a:gs pos="100000">
                    <a:srgbClr val="AFAEEC"/>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1400"/>
              </a:p>
            </p:txBody>
          </p:sp>
        </p:grpSp>
        <p:sp>
          <p:nvSpPr>
            <p:cNvPr id="71" name="TextBox 70">
              <a:extLst>
                <a:ext uri="{FF2B5EF4-FFF2-40B4-BE49-F238E27FC236}">
                  <a16:creationId xmlns:a16="http://schemas.microsoft.com/office/drawing/2014/main" id="{92C772B4-2704-4DB0-85CF-BEBC749445D4}"/>
                </a:ext>
              </a:extLst>
            </p:cNvPr>
            <p:cNvSpPr txBox="1"/>
            <p:nvPr/>
          </p:nvSpPr>
          <p:spPr>
            <a:xfrm>
              <a:off x="801907" y="4431734"/>
              <a:ext cx="805993" cy="440824"/>
            </a:xfrm>
            <a:prstGeom prst="rect">
              <a:avLst/>
            </a:prstGeom>
            <a:noFill/>
          </p:spPr>
          <p:txBody>
            <a:bodyPr wrap="square" rtlCol="0">
              <a:spAutoFit/>
            </a:bodyPr>
            <a:lstStyle/>
            <a:p>
              <a:pPr algn="ctr"/>
              <a:r>
                <a:rPr lang="en-US" b="1">
                  <a:solidFill>
                    <a:schemeClr val="bg1"/>
                  </a:solidFill>
                  <a:latin typeface="Poppins" panose="00000500000000000000" pitchFamily="2" charset="0"/>
                  <a:cs typeface="Poppins" panose="00000500000000000000" pitchFamily="2" charset="0"/>
                </a:rPr>
                <a:t>03</a:t>
              </a:r>
              <a:endParaRPr lang="en-ID" b="1" dirty="0">
                <a:solidFill>
                  <a:schemeClr val="bg1"/>
                </a:solidFill>
                <a:latin typeface="Poppins" panose="00000500000000000000" pitchFamily="2" charset="0"/>
                <a:cs typeface="Poppins" panose="00000500000000000000" pitchFamily="2" charset="0"/>
              </a:endParaRPr>
            </a:p>
          </p:txBody>
        </p:sp>
      </p:grpSp>
      <p:grpSp>
        <p:nvGrpSpPr>
          <p:cNvPr id="74" name="Group 73">
            <a:extLst>
              <a:ext uri="{FF2B5EF4-FFF2-40B4-BE49-F238E27FC236}">
                <a16:creationId xmlns:a16="http://schemas.microsoft.com/office/drawing/2014/main" id="{E6B495E1-55A7-4CF7-B51F-01CD4A027F9F}"/>
              </a:ext>
            </a:extLst>
          </p:cNvPr>
          <p:cNvGrpSpPr/>
          <p:nvPr/>
        </p:nvGrpSpPr>
        <p:grpSpPr>
          <a:xfrm>
            <a:off x="1052537" y="2846914"/>
            <a:ext cx="764524" cy="764524"/>
            <a:chOff x="748646" y="4184557"/>
            <a:chExt cx="912514" cy="912514"/>
          </a:xfrm>
        </p:grpSpPr>
        <p:grpSp>
          <p:nvGrpSpPr>
            <p:cNvPr id="75" name="Group 74">
              <a:extLst>
                <a:ext uri="{FF2B5EF4-FFF2-40B4-BE49-F238E27FC236}">
                  <a16:creationId xmlns:a16="http://schemas.microsoft.com/office/drawing/2014/main" id="{9F7E8A9B-EB93-49D4-9EE2-05067798CC97}"/>
                </a:ext>
              </a:extLst>
            </p:cNvPr>
            <p:cNvGrpSpPr/>
            <p:nvPr/>
          </p:nvGrpSpPr>
          <p:grpSpPr>
            <a:xfrm>
              <a:off x="748646" y="4184557"/>
              <a:ext cx="912514" cy="912514"/>
              <a:chOff x="748646" y="4184557"/>
              <a:chExt cx="912514" cy="912514"/>
            </a:xfrm>
          </p:grpSpPr>
          <p:sp>
            <p:nvSpPr>
              <p:cNvPr id="77" name="Oval 76">
                <a:extLst>
                  <a:ext uri="{FF2B5EF4-FFF2-40B4-BE49-F238E27FC236}">
                    <a16:creationId xmlns:a16="http://schemas.microsoft.com/office/drawing/2014/main" id="{05A32B04-3EFD-4BFE-9623-9BBEC403CCF7}"/>
                  </a:ext>
                </a:extLst>
              </p:cNvPr>
              <p:cNvSpPr/>
              <p:nvPr/>
            </p:nvSpPr>
            <p:spPr>
              <a:xfrm>
                <a:off x="748646" y="4184557"/>
                <a:ext cx="912514" cy="912514"/>
              </a:xfrm>
              <a:prstGeom prst="ellipse">
                <a:avLst/>
              </a:prstGeom>
              <a:noFill/>
              <a:ln>
                <a:solidFill>
                  <a:srgbClr val="AFAEE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1200"/>
              </a:p>
            </p:txBody>
          </p:sp>
          <p:sp>
            <p:nvSpPr>
              <p:cNvPr id="78" name="Oval 77">
                <a:extLst>
                  <a:ext uri="{FF2B5EF4-FFF2-40B4-BE49-F238E27FC236}">
                    <a16:creationId xmlns:a16="http://schemas.microsoft.com/office/drawing/2014/main" id="{824B95E6-D3B9-4EF8-B154-1302B854D847}"/>
                  </a:ext>
                </a:extLst>
              </p:cNvPr>
              <p:cNvSpPr/>
              <p:nvPr/>
            </p:nvSpPr>
            <p:spPr>
              <a:xfrm>
                <a:off x="855326" y="4291237"/>
                <a:ext cx="699154" cy="699154"/>
              </a:xfrm>
              <a:prstGeom prst="ellipse">
                <a:avLst/>
              </a:prstGeom>
              <a:gradFill>
                <a:gsLst>
                  <a:gs pos="23000">
                    <a:srgbClr val="7C7ADF"/>
                  </a:gs>
                  <a:gs pos="100000">
                    <a:srgbClr val="AFAEEC"/>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1400"/>
              </a:p>
            </p:txBody>
          </p:sp>
        </p:grpSp>
        <p:sp>
          <p:nvSpPr>
            <p:cNvPr id="76" name="TextBox 75">
              <a:extLst>
                <a:ext uri="{FF2B5EF4-FFF2-40B4-BE49-F238E27FC236}">
                  <a16:creationId xmlns:a16="http://schemas.microsoft.com/office/drawing/2014/main" id="{D4DD14AF-4DA3-40B1-A111-E0775C80AE48}"/>
                </a:ext>
              </a:extLst>
            </p:cNvPr>
            <p:cNvSpPr txBox="1"/>
            <p:nvPr/>
          </p:nvSpPr>
          <p:spPr>
            <a:xfrm>
              <a:off x="855325" y="4431734"/>
              <a:ext cx="699156" cy="440824"/>
            </a:xfrm>
            <a:prstGeom prst="rect">
              <a:avLst/>
            </a:prstGeom>
            <a:noFill/>
          </p:spPr>
          <p:txBody>
            <a:bodyPr wrap="square" rtlCol="0">
              <a:spAutoFit/>
            </a:bodyPr>
            <a:lstStyle/>
            <a:p>
              <a:pPr algn="ctr"/>
              <a:r>
                <a:rPr lang="en-US" b="1">
                  <a:solidFill>
                    <a:schemeClr val="bg1"/>
                  </a:solidFill>
                  <a:latin typeface="Poppins" panose="00000500000000000000" pitchFamily="2" charset="0"/>
                  <a:cs typeface="Poppins" panose="00000500000000000000" pitchFamily="2" charset="0"/>
                </a:rPr>
                <a:t>04</a:t>
              </a:r>
              <a:endParaRPr lang="en-ID" b="1" dirty="0">
                <a:solidFill>
                  <a:schemeClr val="bg1"/>
                </a:solidFill>
                <a:latin typeface="Poppins" panose="00000500000000000000" pitchFamily="2" charset="0"/>
                <a:cs typeface="Poppins" panose="00000500000000000000" pitchFamily="2" charset="0"/>
              </a:endParaRPr>
            </a:p>
          </p:txBody>
        </p:sp>
      </p:grpSp>
      <p:grpSp>
        <p:nvGrpSpPr>
          <p:cNvPr id="79" name="Group 78">
            <a:extLst>
              <a:ext uri="{FF2B5EF4-FFF2-40B4-BE49-F238E27FC236}">
                <a16:creationId xmlns:a16="http://schemas.microsoft.com/office/drawing/2014/main" id="{9B2031BC-43DD-4F3B-A61C-5BFF98935E44}"/>
              </a:ext>
            </a:extLst>
          </p:cNvPr>
          <p:cNvGrpSpPr/>
          <p:nvPr/>
        </p:nvGrpSpPr>
        <p:grpSpPr>
          <a:xfrm>
            <a:off x="3960700" y="4676733"/>
            <a:ext cx="764524" cy="764524"/>
            <a:chOff x="748646" y="4184557"/>
            <a:chExt cx="912514" cy="912514"/>
          </a:xfrm>
        </p:grpSpPr>
        <p:grpSp>
          <p:nvGrpSpPr>
            <p:cNvPr id="80" name="Group 79">
              <a:extLst>
                <a:ext uri="{FF2B5EF4-FFF2-40B4-BE49-F238E27FC236}">
                  <a16:creationId xmlns:a16="http://schemas.microsoft.com/office/drawing/2014/main" id="{2A7476B2-74D0-40B9-AE0C-A5E9C596C739}"/>
                </a:ext>
              </a:extLst>
            </p:cNvPr>
            <p:cNvGrpSpPr/>
            <p:nvPr/>
          </p:nvGrpSpPr>
          <p:grpSpPr>
            <a:xfrm>
              <a:off x="748646" y="4184557"/>
              <a:ext cx="912514" cy="912514"/>
              <a:chOff x="748646" y="4184557"/>
              <a:chExt cx="912514" cy="912514"/>
            </a:xfrm>
          </p:grpSpPr>
          <p:sp>
            <p:nvSpPr>
              <p:cNvPr id="82" name="Oval 81">
                <a:extLst>
                  <a:ext uri="{FF2B5EF4-FFF2-40B4-BE49-F238E27FC236}">
                    <a16:creationId xmlns:a16="http://schemas.microsoft.com/office/drawing/2014/main" id="{F01A3A34-7CD6-4607-8BB4-FFC318CC0543}"/>
                  </a:ext>
                </a:extLst>
              </p:cNvPr>
              <p:cNvSpPr/>
              <p:nvPr/>
            </p:nvSpPr>
            <p:spPr>
              <a:xfrm>
                <a:off x="748646" y="4184557"/>
                <a:ext cx="912514" cy="912514"/>
              </a:xfrm>
              <a:prstGeom prst="ellipse">
                <a:avLst/>
              </a:prstGeom>
              <a:noFill/>
              <a:ln>
                <a:solidFill>
                  <a:srgbClr val="AFAEE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1200"/>
              </a:p>
            </p:txBody>
          </p:sp>
          <p:sp>
            <p:nvSpPr>
              <p:cNvPr id="83" name="Oval 82">
                <a:extLst>
                  <a:ext uri="{FF2B5EF4-FFF2-40B4-BE49-F238E27FC236}">
                    <a16:creationId xmlns:a16="http://schemas.microsoft.com/office/drawing/2014/main" id="{272F981D-5234-4030-A461-9F6F698F485F}"/>
                  </a:ext>
                </a:extLst>
              </p:cNvPr>
              <p:cNvSpPr/>
              <p:nvPr/>
            </p:nvSpPr>
            <p:spPr>
              <a:xfrm>
                <a:off x="855326" y="4291237"/>
                <a:ext cx="699154" cy="699154"/>
              </a:xfrm>
              <a:prstGeom prst="ellipse">
                <a:avLst/>
              </a:prstGeom>
              <a:gradFill>
                <a:gsLst>
                  <a:gs pos="23000">
                    <a:srgbClr val="7C7ADF"/>
                  </a:gs>
                  <a:gs pos="100000">
                    <a:srgbClr val="AFAEEC"/>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1400"/>
              </a:p>
            </p:txBody>
          </p:sp>
        </p:grpSp>
        <p:sp>
          <p:nvSpPr>
            <p:cNvPr id="81" name="TextBox 80">
              <a:extLst>
                <a:ext uri="{FF2B5EF4-FFF2-40B4-BE49-F238E27FC236}">
                  <a16:creationId xmlns:a16="http://schemas.microsoft.com/office/drawing/2014/main" id="{8C05D2C8-CC43-4863-BA6C-3E8C145C3990}"/>
                </a:ext>
              </a:extLst>
            </p:cNvPr>
            <p:cNvSpPr txBox="1"/>
            <p:nvPr/>
          </p:nvSpPr>
          <p:spPr>
            <a:xfrm>
              <a:off x="855325" y="4431734"/>
              <a:ext cx="699156" cy="440824"/>
            </a:xfrm>
            <a:prstGeom prst="rect">
              <a:avLst/>
            </a:prstGeom>
            <a:noFill/>
          </p:spPr>
          <p:txBody>
            <a:bodyPr wrap="square" rtlCol="0">
              <a:spAutoFit/>
            </a:bodyPr>
            <a:lstStyle/>
            <a:p>
              <a:pPr algn="ctr"/>
              <a:r>
                <a:rPr lang="en-US" b="1">
                  <a:solidFill>
                    <a:schemeClr val="bg1"/>
                  </a:solidFill>
                  <a:latin typeface="Poppins" panose="00000500000000000000" pitchFamily="2" charset="0"/>
                  <a:cs typeface="Poppins" panose="00000500000000000000" pitchFamily="2" charset="0"/>
                </a:rPr>
                <a:t>05</a:t>
              </a:r>
              <a:endParaRPr lang="en-ID" b="1" dirty="0">
                <a:solidFill>
                  <a:schemeClr val="bg1"/>
                </a:solidFill>
                <a:latin typeface="Poppins" panose="00000500000000000000" pitchFamily="2" charset="0"/>
                <a:cs typeface="Poppins" panose="00000500000000000000" pitchFamily="2" charset="0"/>
              </a:endParaRPr>
            </a:p>
          </p:txBody>
        </p:sp>
      </p:grpSp>
    </p:spTree>
    <p:extLst>
      <p:ext uri="{BB962C8B-B14F-4D97-AF65-F5344CB8AC3E}">
        <p14:creationId xmlns:p14="http://schemas.microsoft.com/office/powerpoint/2010/main" val="111213809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Group 22">
            <a:extLst>
              <a:ext uri="{FF2B5EF4-FFF2-40B4-BE49-F238E27FC236}">
                <a16:creationId xmlns:a16="http://schemas.microsoft.com/office/drawing/2014/main" id="{C56E0F01-3A41-44D8-85EE-FFA31A418F3D}"/>
              </a:ext>
            </a:extLst>
          </p:cNvPr>
          <p:cNvGrpSpPr/>
          <p:nvPr/>
        </p:nvGrpSpPr>
        <p:grpSpPr>
          <a:xfrm>
            <a:off x="3971517" y="2468958"/>
            <a:ext cx="4325166" cy="3437557"/>
            <a:chOff x="3971517" y="2222216"/>
            <a:chExt cx="4325166" cy="3437557"/>
          </a:xfrm>
        </p:grpSpPr>
        <p:sp>
          <p:nvSpPr>
            <p:cNvPr id="7" name="Freeform 140">
              <a:extLst>
                <a:ext uri="{FF2B5EF4-FFF2-40B4-BE49-F238E27FC236}">
                  <a16:creationId xmlns:a16="http://schemas.microsoft.com/office/drawing/2014/main" id="{575F9394-CE2C-4570-AE7A-AF9E3557E930}"/>
                </a:ext>
              </a:extLst>
            </p:cNvPr>
            <p:cNvSpPr>
              <a:spLocks/>
            </p:cNvSpPr>
            <p:nvPr/>
          </p:nvSpPr>
          <p:spPr bwMode="auto">
            <a:xfrm rot="5400000">
              <a:off x="6027959" y="3391050"/>
              <a:ext cx="1362179" cy="3175268"/>
            </a:xfrm>
            <a:custGeom>
              <a:avLst/>
              <a:gdLst>
                <a:gd name="T0" fmla="*/ 403 w 806"/>
                <a:gd name="T1" fmla="*/ 0 h 2129"/>
                <a:gd name="T2" fmla="*/ 185 w 806"/>
                <a:gd name="T3" fmla="*/ 189 h 2129"/>
                <a:gd name="T4" fmla="*/ 0 w 806"/>
                <a:gd name="T5" fmla="*/ 348 h 2129"/>
                <a:gd name="T6" fmla="*/ 200 w 806"/>
                <a:gd name="T7" fmla="*/ 348 h 2129"/>
                <a:gd name="T8" fmla="*/ 200 w 806"/>
                <a:gd name="T9" fmla="*/ 2129 h 2129"/>
                <a:gd name="T10" fmla="*/ 606 w 806"/>
                <a:gd name="T11" fmla="*/ 1807 h 2129"/>
                <a:gd name="T12" fmla="*/ 606 w 806"/>
                <a:gd name="T13" fmla="*/ 348 h 2129"/>
                <a:gd name="T14" fmla="*/ 806 w 806"/>
                <a:gd name="T15" fmla="*/ 348 h 2129"/>
                <a:gd name="T16" fmla="*/ 403 w 806"/>
                <a:gd name="T17" fmla="*/ 0 h 2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06" h="2129">
                  <a:moveTo>
                    <a:pt x="403" y="0"/>
                  </a:moveTo>
                  <a:lnTo>
                    <a:pt x="185" y="189"/>
                  </a:lnTo>
                  <a:lnTo>
                    <a:pt x="0" y="348"/>
                  </a:lnTo>
                  <a:lnTo>
                    <a:pt x="200" y="348"/>
                  </a:lnTo>
                  <a:lnTo>
                    <a:pt x="200" y="2129"/>
                  </a:lnTo>
                  <a:lnTo>
                    <a:pt x="606" y="1807"/>
                  </a:lnTo>
                  <a:lnTo>
                    <a:pt x="606" y="348"/>
                  </a:lnTo>
                  <a:lnTo>
                    <a:pt x="806" y="348"/>
                  </a:lnTo>
                  <a:lnTo>
                    <a:pt x="403" y="0"/>
                  </a:lnTo>
                  <a:close/>
                </a:path>
              </a:pathLst>
            </a:custGeom>
            <a:solidFill>
              <a:srgbClr val="32329A"/>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Raleway" panose="020B0503030101060003" pitchFamily="34" charset="0"/>
              </a:endParaRPr>
            </a:p>
          </p:txBody>
        </p:sp>
        <p:grpSp>
          <p:nvGrpSpPr>
            <p:cNvPr id="22" name="Group 21">
              <a:extLst>
                <a:ext uri="{FF2B5EF4-FFF2-40B4-BE49-F238E27FC236}">
                  <a16:creationId xmlns:a16="http://schemas.microsoft.com/office/drawing/2014/main" id="{1CEB4BC3-D770-458B-B6AF-7F020BAFABFB}"/>
                </a:ext>
              </a:extLst>
            </p:cNvPr>
            <p:cNvGrpSpPr/>
            <p:nvPr/>
          </p:nvGrpSpPr>
          <p:grpSpPr>
            <a:xfrm>
              <a:off x="3971517" y="2222216"/>
              <a:ext cx="4000033" cy="2744639"/>
              <a:chOff x="3971517" y="2222216"/>
              <a:chExt cx="4000033" cy="2744639"/>
            </a:xfrm>
          </p:grpSpPr>
          <p:sp>
            <p:nvSpPr>
              <p:cNvPr id="3" name="Freeform 136">
                <a:extLst>
                  <a:ext uri="{FF2B5EF4-FFF2-40B4-BE49-F238E27FC236}">
                    <a16:creationId xmlns:a16="http://schemas.microsoft.com/office/drawing/2014/main" id="{6E093091-9369-40CC-99ED-CC8D069CE444}"/>
                  </a:ext>
                </a:extLst>
              </p:cNvPr>
              <p:cNvSpPr>
                <a:spLocks/>
              </p:cNvSpPr>
              <p:nvPr/>
            </p:nvSpPr>
            <p:spPr bwMode="auto">
              <a:xfrm rot="5400000">
                <a:off x="4903317" y="3048520"/>
                <a:ext cx="1363869" cy="2472801"/>
              </a:xfrm>
              <a:custGeom>
                <a:avLst/>
                <a:gdLst>
                  <a:gd name="T0" fmla="*/ 200 w 807"/>
                  <a:gd name="T1" fmla="*/ 0 h 1658"/>
                  <a:gd name="T2" fmla="*/ 200 w 807"/>
                  <a:gd name="T3" fmla="*/ 1310 h 1658"/>
                  <a:gd name="T4" fmla="*/ 0 w 807"/>
                  <a:gd name="T5" fmla="*/ 1310 h 1658"/>
                  <a:gd name="T6" fmla="*/ 0 w 807"/>
                  <a:gd name="T7" fmla="*/ 1310 h 1658"/>
                  <a:gd name="T8" fmla="*/ 404 w 807"/>
                  <a:gd name="T9" fmla="*/ 1658 h 1658"/>
                  <a:gd name="T10" fmla="*/ 807 w 807"/>
                  <a:gd name="T11" fmla="*/ 1310 h 1658"/>
                  <a:gd name="T12" fmla="*/ 611 w 807"/>
                  <a:gd name="T13" fmla="*/ 1310 h 1658"/>
                  <a:gd name="T14" fmla="*/ 611 w 807"/>
                  <a:gd name="T15" fmla="*/ 322 h 1658"/>
                  <a:gd name="T16" fmla="*/ 200 w 807"/>
                  <a:gd name="T17" fmla="*/ 0 h 16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07" h="1658">
                    <a:moveTo>
                      <a:pt x="200" y="0"/>
                    </a:moveTo>
                    <a:lnTo>
                      <a:pt x="200" y="1310"/>
                    </a:lnTo>
                    <a:lnTo>
                      <a:pt x="0" y="1310"/>
                    </a:lnTo>
                    <a:lnTo>
                      <a:pt x="0" y="1310"/>
                    </a:lnTo>
                    <a:lnTo>
                      <a:pt x="404" y="1658"/>
                    </a:lnTo>
                    <a:lnTo>
                      <a:pt x="807" y="1310"/>
                    </a:lnTo>
                    <a:lnTo>
                      <a:pt x="611" y="1310"/>
                    </a:lnTo>
                    <a:lnTo>
                      <a:pt x="611" y="322"/>
                    </a:lnTo>
                    <a:lnTo>
                      <a:pt x="200" y="0"/>
                    </a:lnTo>
                    <a:close/>
                  </a:path>
                </a:pathLst>
              </a:custGeom>
              <a:solidFill>
                <a:srgbClr val="4F4EC6"/>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Raleway" panose="020B0503030101060003" pitchFamily="34" charset="0"/>
                </a:endParaRPr>
              </a:p>
            </p:txBody>
          </p:sp>
          <p:sp>
            <p:nvSpPr>
              <p:cNvPr id="5" name="Freeform 138">
                <a:extLst>
                  <a:ext uri="{FF2B5EF4-FFF2-40B4-BE49-F238E27FC236}">
                    <a16:creationId xmlns:a16="http://schemas.microsoft.com/office/drawing/2014/main" id="{05679D18-9CDA-4D3F-9F95-5E28ED16139E}"/>
                  </a:ext>
                </a:extLst>
              </p:cNvPr>
              <p:cNvSpPr>
                <a:spLocks/>
              </p:cNvSpPr>
              <p:nvPr/>
            </p:nvSpPr>
            <p:spPr bwMode="auto">
              <a:xfrm rot="5400000">
                <a:off x="6013394" y="2320849"/>
                <a:ext cx="1368939" cy="2547373"/>
              </a:xfrm>
              <a:custGeom>
                <a:avLst/>
                <a:gdLst>
                  <a:gd name="T0" fmla="*/ 407 w 810"/>
                  <a:gd name="T1" fmla="*/ 0 h 1708"/>
                  <a:gd name="T2" fmla="*/ 0 w 810"/>
                  <a:gd name="T3" fmla="*/ 347 h 1708"/>
                  <a:gd name="T4" fmla="*/ 200 w 810"/>
                  <a:gd name="T5" fmla="*/ 347 h 1708"/>
                  <a:gd name="T6" fmla="*/ 200 w 810"/>
                  <a:gd name="T7" fmla="*/ 821 h 1708"/>
                  <a:gd name="T8" fmla="*/ 200 w 810"/>
                  <a:gd name="T9" fmla="*/ 821 h 1708"/>
                  <a:gd name="T10" fmla="*/ 200 w 810"/>
                  <a:gd name="T11" fmla="*/ 1386 h 1708"/>
                  <a:gd name="T12" fmla="*/ 610 w 810"/>
                  <a:gd name="T13" fmla="*/ 1708 h 1708"/>
                  <a:gd name="T14" fmla="*/ 610 w 810"/>
                  <a:gd name="T15" fmla="*/ 347 h 1708"/>
                  <a:gd name="T16" fmla="*/ 810 w 810"/>
                  <a:gd name="T17" fmla="*/ 347 h 1708"/>
                  <a:gd name="T18" fmla="*/ 407 w 810"/>
                  <a:gd name="T19" fmla="*/ 0 h 17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10" h="1708">
                    <a:moveTo>
                      <a:pt x="407" y="0"/>
                    </a:moveTo>
                    <a:lnTo>
                      <a:pt x="0" y="347"/>
                    </a:lnTo>
                    <a:lnTo>
                      <a:pt x="200" y="347"/>
                    </a:lnTo>
                    <a:lnTo>
                      <a:pt x="200" y="821"/>
                    </a:lnTo>
                    <a:lnTo>
                      <a:pt x="200" y="821"/>
                    </a:lnTo>
                    <a:lnTo>
                      <a:pt x="200" y="1386"/>
                    </a:lnTo>
                    <a:lnTo>
                      <a:pt x="610" y="1708"/>
                    </a:lnTo>
                    <a:lnTo>
                      <a:pt x="610" y="347"/>
                    </a:lnTo>
                    <a:lnTo>
                      <a:pt x="810" y="347"/>
                    </a:lnTo>
                    <a:lnTo>
                      <a:pt x="407" y="0"/>
                    </a:lnTo>
                    <a:close/>
                  </a:path>
                </a:pathLst>
              </a:custGeom>
              <a:solidFill>
                <a:srgbClr val="7C7ADF"/>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Raleway" panose="020B0503030101060003" pitchFamily="34" charset="0"/>
                </a:endParaRPr>
              </a:p>
            </p:txBody>
          </p:sp>
          <p:sp>
            <p:nvSpPr>
              <p:cNvPr id="9" name="Freeform 142">
                <a:extLst>
                  <a:ext uri="{FF2B5EF4-FFF2-40B4-BE49-F238E27FC236}">
                    <a16:creationId xmlns:a16="http://schemas.microsoft.com/office/drawing/2014/main" id="{AA6335B3-F365-40FC-9374-4C0B08366020}"/>
                  </a:ext>
                </a:extLst>
              </p:cNvPr>
              <p:cNvSpPr>
                <a:spLocks/>
              </p:cNvSpPr>
              <p:nvPr/>
            </p:nvSpPr>
            <p:spPr bwMode="auto">
              <a:xfrm rot="5400000">
                <a:off x="4678209" y="1515524"/>
                <a:ext cx="1362179" cy="2775563"/>
              </a:xfrm>
              <a:custGeom>
                <a:avLst/>
                <a:gdLst>
                  <a:gd name="T0" fmla="*/ 607 w 806"/>
                  <a:gd name="T1" fmla="*/ 0 h 1861"/>
                  <a:gd name="T2" fmla="*/ 200 w 806"/>
                  <a:gd name="T3" fmla="*/ 323 h 1861"/>
                  <a:gd name="T4" fmla="*/ 200 w 806"/>
                  <a:gd name="T5" fmla="*/ 1514 h 1861"/>
                  <a:gd name="T6" fmla="*/ 0 w 806"/>
                  <a:gd name="T7" fmla="*/ 1514 h 1861"/>
                  <a:gd name="T8" fmla="*/ 0 w 806"/>
                  <a:gd name="T9" fmla="*/ 1514 h 1861"/>
                  <a:gd name="T10" fmla="*/ 403 w 806"/>
                  <a:gd name="T11" fmla="*/ 1861 h 1861"/>
                  <a:gd name="T12" fmla="*/ 752 w 806"/>
                  <a:gd name="T13" fmla="*/ 1564 h 1861"/>
                  <a:gd name="T14" fmla="*/ 806 w 806"/>
                  <a:gd name="T15" fmla="*/ 1514 h 1861"/>
                  <a:gd name="T16" fmla="*/ 806 w 806"/>
                  <a:gd name="T17" fmla="*/ 1514 h 1861"/>
                  <a:gd name="T18" fmla="*/ 607 w 806"/>
                  <a:gd name="T19" fmla="*/ 1514 h 1861"/>
                  <a:gd name="T20" fmla="*/ 607 w 806"/>
                  <a:gd name="T21" fmla="*/ 565 h 1861"/>
                  <a:gd name="T22" fmla="*/ 607 w 806"/>
                  <a:gd name="T23" fmla="*/ 565 h 1861"/>
                  <a:gd name="T24" fmla="*/ 607 w 806"/>
                  <a:gd name="T25" fmla="*/ 0 h 18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06" h="1861">
                    <a:moveTo>
                      <a:pt x="607" y="0"/>
                    </a:moveTo>
                    <a:lnTo>
                      <a:pt x="200" y="323"/>
                    </a:lnTo>
                    <a:lnTo>
                      <a:pt x="200" y="1514"/>
                    </a:lnTo>
                    <a:lnTo>
                      <a:pt x="0" y="1514"/>
                    </a:lnTo>
                    <a:lnTo>
                      <a:pt x="0" y="1514"/>
                    </a:lnTo>
                    <a:lnTo>
                      <a:pt x="403" y="1861"/>
                    </a:lnTo>
                    <a:lnTo>
                      <a:pt x="752" y="1564"/>
                    </a:lnTo>
                    <a:lnTo>
                      <a:pt x="806" y="1514"/>
                    </a:lnTo>
                    <a:lnTo>
                      <a:pt x="806" y="1514"/>
                    </a:lnTo>
                    <a:lnTo>
                      <a:pt x="607" y="1514"/>
                    </a:lnTo>
                    <a:lnTo>
                      <a:pt x="607" y="565"/>
                    </a:lnTo>
                    <a:lnTo>
                      <a:pt x="607" y="565"/>
                    </a:lnTo>
                    <a:lnTo>
                      <a:pt x="607" y="0"/>
                    </a:lnTo>
                    <a:close/>
                  </a:path>
                </a:pathLst>
              </a:custGeom>
              <a:solidFill>
                <a:srgbClr val="AFAEEC"/>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Raleway" panose="020B0503030101060003" pitchFamily="34" charset="0"/>
                </a:endParaRPr>
              </a:p>
            </p:txBody>
          </p:sp>
        </p:grpSp>
      </p:grpSp>
      <p:sp>
        <p:nvSpPr>
          <p:cNvPr id="19" name="TextBox 18">
            <a:extLst>
              <a:ext uri="{FF2B5EF4-FFF2-40B4-BE49-F238E27FC236}">
                <a16:creationId xmlns:a16="http://schemas.microsoft.com/office/drawing/2014/main" id="{1F68AD71-E53B-4843-B903-EB400216682F}"/>
              </a:ext>
            </a:extLst>
          </p:cNvPr>
          <p:cNvSpPr txBox="1"/>
          <p:nvPr/>
        </p:nvSpPr>
        <p:spPr>
          <a:xfrm>
            <a:off x="4106861" y="806668"/>
            <a:ext cx="4189842" cy="954107"/>
          </a:xfrm>
          <a:prstGeom prst="rect">
            <a:avLst/>
          </a:prstGeom>
          <a:noFill/>
        </p:spPr>
        <p:txBody>
          <a:bodyPr wrap="square" rtlCol="0">
            <a:spAutoFit/>
          </a:bodyPr>
          <a:lstStyle/>
          <a:p>
            <a:pPr algn="ctr"/>
            <a:r>
              <a:rPr lang="en-US" sz="2800" b="1">
                <a:solidFill>
                  <a:schemeClr val="tx1">
                    <a:lumMod val="85000"/>
                    <a:lumOff val="15000"/>
                  </a:schemeClr>
                </a:solidFill>
                <a:latin typeface="Poppins" panose="00000500000000000000" pitchFamily="2" charset="0"/>
                <a:cs typeface="Poppins" panose="00000500000000000000" pitchFamily="2" charset="0"/>
              </a:rPr>
              <a:t>Creative Infographics Of Ventila</a:t>
            </a:r>
            <a:endParaRPr lang="en-ID" sz="2800" b="1" dirty="0">
              <a:solidFill>
                <a:schemeClr val="tx1">
                  <a:lumMod val="85000"/>
                  <a:lumOff val="15000"/>
                </a:schemeClr>
              </a:solidFill>
              <a:latin typeface="Poppins" panose="00000500000000000000" pitchFamily="2" charset="0"/>
              <a:cs typeface="Poppins" panose="00000500000000000000" pitchFamily="2" charset="0"/>
            </a:endParaRPr>
          </a:p>
        </p:txBody>
      </p:sp>
      <p:sp>
        <p:nvSpPr>
          <p:cNvPr id="21" name="TextBox 20">
            <a:extLst>
              <a:ext uri="{FF2B5EF4-FFF2-40B4-BE49-F238E27FC236}">
                <a16:creationId xmlns:a16="http://schemas.microsoft.com/office/drawing/2014/main" id="{09EB8880-CB00-4716-813D-9DB1E7DF68D8}"/>
              </a:ext>
            </a:extLst>
          </p:cNvPr>
          <p:cNvSpPr txBox="1"/>
          <p:nvPr/>
        </p:nvSpPr>
        <p:spPr>
          <a:xfrm>
            <a:off x="5237415" y="574139"/>
            <a:ext cx="1928733" cy="276999"/>
          </a:xfrm>
          <a:prstGeom prst="rect">
            <a:avLst/>
          </a:prstGeom>
          <a:noFill/>
        </p:spPr>
        <p:txBody>
          <a:bodyPr wrap="none" rtlCol="0">
            <a:spAutoFit/>
          </a:bodyPr>
          <a:lstStyle/>
          <a:p>
            <a:pPr algn="ctr"/>
            <a:r>
              <a:rPr lang="en-US" sz="1200" b="1" spc="200">
                <a:solidFill>
                  <a:srgbClr val="7C7ADF"/>
                </a:solidFill>
                <a:latin typeface="Poppins SemiBold" panose="00000700000000000000" pitchFamily="2" charset="0"/>
                <a:ea typeface="Open Sans" panose="020B0606030504020204" pitchFamily="34" charset="0"/>
                <a:cs typeface="Poppins SemiBold" panose="00000700000000000000" pitchFamily="2" charset="0"/>
              </a:rPr>
              <a:t>Charts of Vintela</a:t>
            </a:r>
          </a:p>
        </p:txBody>
      </p:sp>
      <p:sp>
        <p:nvSpPr>
          <p:cNvPr id="25" name="TextBox 24">
            <a:extLst>
              <a:ext uri="{FF2B5EF4-FFF2-40B4-BE49-F238E27FC236}">
                <a16:creationId xmlns:a16="http://schemas.microsoft.com/office/drawing/2014/main" id="{DC356CDC-F76C-4228-AE08-0F00FFEEED86}"/>
              </a:ext>
            </a:extLst>
          </p:cNvPr>
          <p:cNvSpPr txBox="1"/>
          <p:nvPr/>
        </p:nvSpPr>
        <p:spPr>
          <a:xfrm>
            <a:off x="8299886" y="3357322"/>
            <a:ext cx="1675459" cy="261610"/>
          </a:xfrm>
          <a:prstGeom prst="rect">
            <a:avLst/>
          </a:prstGeom>
          <a:noFill/>
        </p:spPr>
        <p:txBody>
          <a:bodyPr wrap="none" rtlCol="0">
            <a:spAutoFit/>
          </a:bodyPr>
          <a:lstStyle/>
          <a:p>
            <a:r>
              <a:rPr lang="en-US" sz="1100" b="1" spc="200">
                <a:solidFill>
                  <a:srgbClr val="7C7ADF"/>
                </a:solidFill>
                <a:latin typeface="Poppins SemiBold" panose="00000700000000000000" pitchFamily="2" charset="0"/>
                <a:ea typeface="Open Sans" panose="020B0606030504020204" pitchFamily="34" charset="0"/>
                <a:cs typeface="Poppins SemiBold" panose="00000700000000000000" pitchFamily="2" charset="0"/>
              </a:rPr>
              <a:t>Insert your text</a:t>
            </a:r>
          </a:p>
        </p:txBody>
      </p:sp>
      <p:sp>
        <p:nvSpPr>
          <p:cNvPr id="27" name="Rectangle 26">
            <a:extLst>
              <a:ext uri="{FF2B5EF4-FFF2-40B4-BE49-F238E27FC236}">
                <a16:creationId xmlns:a16="http://schemas.microsoft.com/office/drawing/2014/main" id="{D1C6B249-CE4E-423F-A854-EE5814DCF8D4}"/>
              </a:ext>
            </a:extLst>
          </p:cNvPr>
          <p:cNvSpPr/>
          <p:nvPr/>
        </p:nvSpPr>
        <p:spPr>
          <a:xfrm>
            <a:off x="8274312" y="3575390"/>
            <a:ext cx="3021624" cy="548676"/>
          </a:xfrm>
          <a:prstGeom prst="rect">
            <a:avLst/>
          </a:prstGeom>
        </p:spPr>
        <p:txBody>
          <a:bodyPr wrap="square">
            <a:spAutoFit/>
          </a:bodyPr>
          <a:lstStyle/>
          <a:p>
            <a:pPr algn="just">
              <a:lnSpc>
                <a:spcPct val="150000"/>
              </a:lnSpc>
            </a:pPr>
            <a:r>
              <a:rPr lang="en-US" sz="1050">
                <a:solidFill>
                  <a:schemeClr val="tx1">
                    <a:lumMod val="50000"/>
                    <a:lumOff val="50000"/>
                  </a:schemeClr>
                </a:solidFill>
                <a:latin typeface="Muli" pitchFamily="2" charset="0"/>
                <a:ea typeface="Open Sans" panose="020B0606030504020204" pitchFamily="34" charset="0"/>
                <a:cs typeface="Open Sans" panose="020B0606030504020204" pitchFamily="34" charset="0"/>
              </a:rPr>
              <a:t>At vero eos et accusamus et iusto odio dignissimos ducim blanditiis. ise praesentium.</a:t>
            </a:r>
          </a:p>
        </p:txBody>
      </p:sp>
      <p:sp>
        <p:nvSpPr>
          <p:cNvPr id="28" name="TextBox 27">
            <a:extLst>
              <a:ext uri="{FF2B5EF4-FFF2-40B4-BE49-F238E27FC236}">
                <a16:creationId xmlns:a16="http://schemas.microsoft.com/office/drawing/2014/main" id="{F7075096-11AC-4325-A609-5B24E0A4B934}"/>
              </a:ext>
            </a:extLst>
          </p:cNvPr>
          <p:cNvSpPr txBox="1"/>
          <p:nvPr/>
        </p:nvSpPr>
        <p:spPr>
          <a:xfrm>
            <a:off x="8490107" y="4821227"/>
            <a:ext cx="1675459" cy="261610"/>
          </a:xfrm>
          <a:prstGeom prst="rect">
            <a:avLst/>
          </a:prstGeom>
          <a:noFill/>
        </p:spPr>
        <p:txBody>
          <a:bodyPr wrap="none" rtlCol="0">
            <a:spAutoFit/>
          </a:bodyPr>
          <a:lstStyle/>
          <a:p>
            <a:r>
              <a:rPr lang="en-US" sz="1100" b="1" spc="200">
                <a:solidFill>
                  <a:srgbClr val="7C7ADF"/>
                </a:solidFill>
                <a:latin typeface="Poppins SemiBold" panose="00000700000000000000" pitchFamily="2" charset="0"/>
                <a:ea typeface="Open Sans" panose="020B0606030504020204" pitchFamily="34" charset="0"/>
                <a:cs typeface="Poppins SemiBold" panose="00000700000000000000" pitchFamily="2" charset="0"/>
              </a:rPr>
              <a:t>Insert your text</a:t>
            </a:r>
          </a:p>
        </p:txBody>
      </p:sp>
      <p:sp>
        <p:nvSpPr>
          <p:cNvPr id="29" name="Rectangle 28">
            <a:extLst>
              <a:ext uri="{FF2B5EF4-FFF2-40B4-BE49-F238E27FC236}">
                <a16:creationId xmlns:a16="http://schemas.microsoft.com/office/drawing/2014/main" id="{B323600D-1AA6-4875-AA4E-4CE0A544A454}"/>
              </a:ext>
            </a:extLst>
          </p:cNvPr>
          <p:cNvSpPr/>
          <p:nvPr/>
        </p:nvSpPr>
        <p:spPr>
          <a:xfrm>
            <a:off x="8464533" y="5039295"/>
            <a:ext cx="3021624" cy="548676"/>
          </a:xfrm>
          <a:prstGeom prst="rect">
            <a:avLst/>
          </a:prstGeom>
        </p:spPr>
        <p:txBody>
          <a:bodyPr wrap="square">
            <a:spAutoFit/>
          </a:bodyPr>
          <a:lstStyle/>
          <a:p>
            <a:pPr algn="just">
              <a:lnSpc>
                <a:spcPct val="150000"/>
              </a:lnSpc>
            </a:pPr>
            <a:r>
              <a:rPr lang="en-US" sz="1050">
                <a:solidFill>
                  <a:schemeClr val="tx1">
                    <a:lumMod val="50000"/>
                    <a:lumOff val="50000"/>
                  </a:schemeClr>
                </a:solidFill>
                <a:latin typeface="Muli" pitchFamily="2" charset="0"/>
                <a:ea typeface="Open Sans" panose="020B0606030504020204" pitchFamily="34" charset="0"/>
                <a:cs typeface="Open Sans" panose="020B0606030504020204" pitchFamily="34" charset="0"/>
              </a:rPr>
              <a:t>At vero eos et accusamus et iusto odio dignissimos ducim blanditiis. ise praesentium.</a:t>
            </a:r>
          </a:p>
        </p:txBody>
      </p:sp>
      <p:sp>
        <p:nvSpPr>
          <p:cNvPr id="30" name="TextBox 29">
            <a:extLst>
              <a:ext uri="{FF2B5EF4-FFF2-40B4-BE49-F238E27FC236}">
                <a16:creationId xmlns:a16="http://schemas.microsoft.com/office/drawing/2014/main" id="{086D9492-9BE4-4C2F-953E-F7230CB8E596}"/>
              </a:ext>
            </a:extLst>
          </p:cNvPr>
          <p:cNvSpPr txBox="1"/>
          <p:nvPr/>
        </p:nvSpPr>
        <p:spPr>
          <a:xfrm>
            <a:off x="834244" y="2729984"/>
            <a:ext cx="1675459" cy="261610"/>
          </a:xfrm>
          <a:prstGeom prst="rect">
            <a:avLst/>
          </a:prstGeom>
          <a:noFill/>
        </p:spPr>
        <p:txBody>
          <a:bodyPr wrap="none" rtlCol="0">
            <a:spAutoFit/>
          </a:bodyPr>
          <a:lstStyle/>
          <a:p>
            <a:r>
              <a:rPr lang="en-US" sz="1100" b="1" spc="200">
                <a:solidFill>
                  <a:srgbClr val="7C7ADF"/>
                </a:solidFill>
                <a:latin typeface="Poppins SemiBold" panose="00000700000000000000" pitchFamily="2" charset="0"/>
                <a:ea typeface="Open Sans" panose="020B0606030504020204" pitchFamily="34" charset="0"/>
                <a:cs typeface="Poppins SemiBold" panose="00000700000000000000" pitchFamily="2" charset="0"/>
              </a:rPr>
              <a:t>Insert your text</a:t>
            </a:r>
          </a:p>
        </p:txBody>
      </p:sp>
      <p:sp>
        <p:nvSpPr>
          <p:cNvPr id="31" name="Rectangle 30">
            <a:extLst>
              <a:ext uri="{FF2B5EF4-FFF2-40B4-BE49-F238E27FC236}">
                <a16:creationId xmlns:a16="http://schemas.microsoft.com/office/drawing/2014/main" id="{2C9ACF9A-2DF3-425B-B669-E0D002A0234E}"/>
              </a:ext>
            </a:extLst>
          </p:cNvPr>
          <p:cNvSpPr/>
          <p:nvPr/>
        </p:nvSpPr>
        <p:spPr>
          <a:xfrm>
            <a:off x="808670" y="2948052"/>
            <a:ext cx="3021624" cy="548676"/>
          </a:xfrm>
          <a:prstGeom prst="rect">
            <a:avLst/>
          </a:prstGeom>
        </p:spPr>
        <p:txBody>
          <a:bodyPr wrap="square">
            <a:spAutoFit/>
          </a:bodyPr>
          <a:lstStyle/>
          <a:p>
            <a:pPr algn="just">
              <a:lnSpc>
                <a:spcPct val="150000"/>
              </a:lnSpc>
            </a:pPr>
            <a:r>
              <a:rPr lang="en-US" sz="1050">
                <a:solidFill>
                  <a:schemeClr val="tx1">
                    <a:lumMod val="50000"/>
                    <a:lumOff val="50000"/>
                  </a:schemeClr>
                </a:solidFill>
                <a:latin typeface="Muli" pitchFamily="2" charset="0"/>
                <a:ea typeface="Open Sans" panose="020B0606030504020204" pitchFamily="34" charset="0"/>
                <a:cs typeface="Open Sans" panose="020B0606030504020204" pitchFamily="34" charset="0"/>
              </a:rPr>
              <a:t>At vero eos et accusamus et iusto odio dignissimos ducim blanditiis. ise praesentium.</a:t>
            </a:r>
          </a:p>
        </p:txBody>
      </p:sp>
      <p:sp>
        <p:nvSpPr>
          <p:cNvPr id="32" name="TextBox 31">
            <a:extLst>
              <a:ext uri="{FF2B5EF4-FFF2-40B4-BE49-F238E27FC236}">
                <a16:creationId xmlns:a16="http://schemas.microsoft.com/office/drawing/2014/main" id="{9C583CA6-2BA0-4ECB-B2E1-5921223DD0C9}"/>
              </a:ext>
            </a:extLst>
          </p:cNvPr>
          <p:cNvSpPr txBox="1"/>
          <p:nvPr/>
        </p:nvSpPr>
        <p:spPr>
          <a:xfrm>
            <a:off x="1024465" y="4193889"/>
            <a:ext cx="1675459" cy="261610"/>
          </a:xfrm>
          <a:prstGeom prst="rect">
            <a:avLst/>
          </a:prstGeom>
          <a:noFill/>
        </p:spPr>
        <p:txBody>
          <a:bodyPr wrap="none" rtlCol="0">
            <a:spAutoFit/>
          </a:bodyPr>
          <a:lstStyle/>
          <a:p>
            <a:r>
              <a:rPr lang="en-US" sz="1100" b="1" spc="200">
                <a:solidFill>
                  <a:srgbClr val="7C7ADF"/>
                </a:solidFill>
                <a:latin typeface="Poppins SemiBold" panose="00000700000000000000" pitchFamily="2" charset="0"/>
                <a:ea typeface="Open Sans" panose="020B0606030504020204" pitchFamily="34" charset="0"/>
                <a:cs typeface="Poppins SemiBold" panose="00000700000000000000" pitchFamily="2" charset="0"/>
              </a:rPr>
              <a:t>Insert your text</a:t>
            </a:r>
          </a:p>
        </p:txBody>
      </p:sp>
      <p:sp>
        <p:nvSpPr>
          <p:cNvPr id="33" name="Rectangle 32">
            <a:extLst>
              <a:ext uri="{FF2B5EF4-FFF2-40B4-BE49-F238E27FC236}">
                <a16:creationId xmlns:a16="http://schemas.microsoft.com/office/drawing/2014/main" id="{34F1C7FE-2828-4AC9-91F8-29344F5814C3}"/>
              </a:ext>
            </a:extLst>
          </p:cNvPr>
          <p:cNvSpPr/>
          <p:nvPr/>
        </p:nvSpPr>
        <p:spPr>
          <a:xfrm>
            <a:off x="998891" y="4411957"/>
            <a:ext cx="3021624" cy="548676"/>
          </a:xfrm>
          <a:prstGeom prst="rect">
            <a:avLst/>
          </a:prstGeom>
        </p:spPr>
        <p:txBody>
          <a:bodyPr wrap="square">
            <a:spAutoFit/>
          </a:bodyPr>
          <a:lstStyle/>
          <a:p>
            <a:pPr algn="just">
              <a:lnSpc>
                <a:spcPct val="150000"/>
              </a:lnSpc>
            </a:pPr>
            <a:r>
              <a:rPr lang="en-US" sz="1050">
                <a:solidFill>
                  <a:schemeClr val="tx1">
                    <a:lumMod val="50000"/>
                    <a:lumOff val="50000"/>
                  </a:schemeClr>
                </a:solidFill>
                <a:latin typeface="Muli" pitchFamily="2" charset="0"/>
                <a:ea typeface="Open Sans" panose="020B0606030504020204" pitchFamily="34" charset="0"/>
                <a:cs typeface="Open Sans" panose="020B0606030504020204" pitchFamily="34" charset="0"/>
              </a:rPr>
              <a:t>At vero eos et accusamus et iusto odio dignissimos ducim blanditiis. ise praesentium.</a:t>
            </a:r>
          </a:p>
        </p:txBody>
      </p:sp>
    </p:spTree>
    <p:extLst>
      <p:ext uri="{BB962C8B-B14F-4D97-AF65-F5344CB8AC3E}">
        <p14:creationId xmlns:p14="http://schemas.microsoft.com/office/powerpoint/2010/main" val="234285808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FC351953-7D54-49F8-87B0-38D39B159F95}"/>
              </a:ext>
            </a:extLst>
          </p:cNvPr>
          <p:cNvGrpSpPr/>
          <p:nvPr/>
        </p:nvGrpSpPr>
        <p:grpSpPr>
          <a:xfrm>
            <a:off x="1662166" y="2689795"/>
            <a:ext cx="8857846" cy="2647555"/>
            <a:chOff x="1219824" y="2134686"/>
            <a:chExt cx="8857846" cy="2647555"/>
          </a:xfrm>
        </p:grpSpPr>
        <p:sp>
          <p:nvSpPr>
            <p:cNvPr id="3" name="Freeform 35">
              <a:extLst>
                <a:ext uri="{FF2B5EF4-FFF2-40B4-BE49-F238E27FC236}">
                  <a16:creationId xmlns:a16="http://schemas.microsoft.com/office/drawing/2014/main" id="{BB877E3B-4ACB-4BC6-BC5A-6FD4123980DA}"/>
                </a:ext>
              </a:extLst>
            </p:cNvPr>
            <p:cNvSpPr>
              <a:spLocks/>
            </p:cNvSpPr>
            <p:nvPr/>
          </p:nvSpPr>
          <p:spPr bwMode="auto">
            <a:xfrm rot="19193214">
              <a:off x="8224403" y="3357910"/>
              <a:ext cx="825500" cy="714375"/>
            </a:xfrm>
            <a:custGeom>
              <a:avLst/>
              <a:gdLst>
                <a:gd name="T0" fmla="*/ 292 w 347"/>
                <a:gd name="T1" fmla="*/ 244 h 300"/>
                <a:gd name="T2" fmla="*/ 324 w 347"/>
                <a:gd name="T3" fmla="*/ 124 h 300"/>
                <a:gd name="T4" fmla="*/ 347 w 347"/>
                <a:gd name="T5" fmla="*/ 38 h 300"/>
                <a:gd name="T6" fmla="*/ 192 w 347"/>
                <a:gd name="T7" fmla="*/ 57 h 300"/>
                <a:gd name="T8" fmla="*/ 70 w 347"/>
                <a:gd name="T9" fmla="*/ 0 h 300"/>
                <a:gd name="T10" fmla="*/ 56 w 347"/>
                <a:gd name="T11" fmla="*/ 55 h 300"/>
                <a:gd name="T12" fmla="*/ 23 w 347"/>
                <a:gd name="T13" fmla="*/ 175 h 300"/>
                <a:gd name="T14" fmla="*/ 0 w 347"/>
                <a:gd name="T15" fmla="*/ 262 h 300"/>
                <a:gd name="T16" fmla="*/ 153 w 347"/>
                <a:gd name="T17" fmla="*/ 247 h 300"/>
                <a:gd name="T18" fmla="*/ 277 w 347"/>
                <a:gd name="T19" fmla="*/ 300 h 300"/>
                <a:gd name="T20" fmla="*/ 292 w 347"/>
                <a:gd name="T21" fmla="*/ 244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7" h="300">
                  <a:moveTo>
                    <a:pt x="292" y="244"/>
                  </a:moveTo>
                  <a:cubicBezTo>
                    <a:pt x="324" y="124"/>
                    <a:pt x="324" y="124"/>
                    <a:pt x="324" y="124"/>
                  </a:cubicBezTo>
                  <a:cubicBezTo>
                    <a:pt x="347" y="38"/>
                    <a:pt x="347" y="38"/>
                    <a:pt x="347" y="38"/>
                  </a:cubicBezTo>
                  <a:cubicBezTo>
                    <a:pt x="347" y="38"/>
                    <a:pt x="322" y="84"/>
                    <a:pt x="192" y="57"/>
                  </a:cubicBezTo>
                  <a:cubicBezTo>
                    <a:pt x="63" y="29"/>
                    <a:pt x="70" y="0"/>
                    <a:pt x="70" y="0"/>
                  </a:cubicBezTo>
                  <a:cubicBezTo>
                    <a:pt x="56" y="55"/>
                    <a:pt x="56" y="55"/>
                    <a:pt x="56" y="55"/>
                  </a:cubicBezTo>
                  <a:cubicBezTo>
                    <a:pt x="23" y="175"/>
                    <a:pt x="23" y="175"/>
                    <a:pt x="23" y="175"/>
                  </a:cubicBezTo>
                  <a:cubicBezTo>
                    <a:pt x="0" y="262"/>
                    <a:pt x="0" y="262"/>
                    <a:pt x="0" y="262"/>
                  </a:cubicBezTo>
                  <a:cubicBezTo>
                    <a:pt x="0" y="262"/>
                    <a:pt x="21" y="224"/>
                    <a:pt x="153" y="247"/>
                  </a:cubicBezTo>
                  <a:cubicBezTo>
                    <a:pt x="285" y="270"/>
                    <a:pt x="277" y="300"/>
                    <a:pt x="277" y="300"/>
                  </a:cubicBezTo>
                  <a:lnTo>
                    <a:pt x="292" y="244"/>
                  </a:lnTo>
                  <a:close/>
                </a:path>
              </a:pathLst>
            </a:custGeom>
            <a:solidFill>
              <a:srgbClr val="AFAEEC"/>
            </a:solidFill>
            <a:ln>
              <a:noFill/>
            </a:ln>
          </p:spPr>
          <p:txBody>
            <a:bodyPr vert="horz" wrap="square" lIns="91440" tIns="45720" rIns="91440" bIns="45720" numCol="1" anchor="t" anchorCtr="0" compatLnSpc="1">
              <a:prstTxWarp prst="textNoShape">
                <a:avLst/>
              </a:prstTxWarp>
            </a:bodyPr>
            <a:lstStyle/>
            <a:p>
              <a:endParaRPr lang="en-US" sz="1200">
                <a:latin typeface="Lato" panose="020F0502020204030203" pitchFamily="34" charset="0"/>
                <a:ea typeface="Lato" panose="020F0502020204030203" pitchFamily="34" charset="0"/>
                <a:cs typeface="Lato" panose="020F0502020204030203" pitchFamily="34" charset="0"/>
              </a:endParaRPr>
            </a:p>
          </p:txBody>
        </p:sp>
        <p:sp>
          <p:nvSpPr>
            <p:cNvPr id="4" name="Freeform 32">
              <a:extLst>
                <a:ext uri="{FF2B5EF4-FFF2-40B4-BE49-F238E27FC236}">
                  <a16:creationId xmlns:a16="http://schemas.microsoft.com/office/drawing/2014/main" id="{361DE5FA-AAF2-4BA1-9454-D48CAE1B1659}"/>
                </a:ext>
              </a:extLst>
            </p:cNvPr>
            <p:cNvSpPr>
              <a:spLocks/>
            </p:cNvSpPr>
            <p:nvPr/>
          </p:nvSpPr>
          <p:spPr bwMode="auto">
            <a:xfrm rot="19193214">
              <a:off x="6785017" y="3172678"/>
              <a:ext cx="715963" cy="827087"/>
            </a:xfrm>
            <a:custGeom>
              <a:avLst/>
              <a:gdLst>
                <a:gd name="T0" fmla="*/ 56 w 301"/>
                <a:gd name="T1" fmla="*/ 55 h 347"/>
                <a:gd name="T2" fmla="*/ 176 w 301"/>
                <a:gd name="T3" fmla="*/ 23 h 347"/>
                <a:gd name="T4" fmla="*/ 262 w 301"/>
                <a:gd name="T5" fmla="*/ 0 h 347"/>
                <a:gd name="T6" fmla="*/ 244 w 301"/>
                <a:gd name="T7" fmla="*/ 155 h 347"/>
                <a:gd name="T8" fmla="*/ 301 w 301"/>
                <a:gd name="T9" fmla="*/ 277 h 347"/>
                <a:gd name="T10" fmla="*/ 245 w 301"/>
                <a:gd name="T11" fmla="*/ 292 h 347"/>
                <a:gd name="T12" fmla="*/ 125 w 301"/>
                <a:gd name="T13" fmla="*/ 324 h 347"/>
                <a:gd name="T14" fmla="*/ 39 w 301"/>
                <a:gd name="T15" fmla="*/ 347 h 347"/>
                <a:gd name="T16" fmla="*/ 53 w 301"/>
                <a:gd name="T17" fmla="*/ 194 h 347"/>
                <a:gd name="T18" fmla="*/ 0 w 301"/>
                <a:gd name="T19" fmla="*/ 70 h 347"/>
                <a:gd name="T20" fmla="*/ 56 w 301"/>
                <a:gd name="T21" fmla="*/ 55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1" h="347">
                  <a:moveTo>
                    <a:pt x="56" y="55"/>
                  </a:moveTo>
                  <a:cubicBezTo>
                    <a:pt x="176" y="23"/>
                    <a:pt x="176" y="23"/>
                    <a:pt x="176" y="23"/>
                  </a:cubicBezTo>
                  <a:cubicBezTo>
                    <a:pt x="262" y="0"/>
                    <a:pt x="262" y="0"/>
                    <a:pt x="262" y="0"/>
                  </a:cubicBezTo>
                  <a:cubicBezTo>
                    <a:pt x="262" y="0"/>
                    <a:pt x="216" y="25"/>
                    <a:pt x="244" y="155"/>
                  </a:cubicBezTo>
                  <a:cubicBezTo>
                    <a:pt x="271" y="285"/>
                    <a:pt x="301" y="277"/>
                    <a:pt x="301" y="277"/>
                  </a:cubicBezTo>
                  <a:cubicBezTo>
                    <a:pt x="245" y="292"/>
                    <a:pt x="245" y="292"/>
                    <a:pt x="245" y="292"/>
                  </a:cubicBezTo>
                  <a:cubicBezTo>
                    <a:pt x="125" y="324"/>
                    <a:pt x="125" y="324"/>
                    <a:pt x="125" y="324"/>
                  </a:cubicBezTo>
                  <a:cubicBezTo>
                    <a:pt x="39" y="347"/>
                    <a:pt x="39" y="347"/>
                    <a:pt x="39" y="347"/>
                  </a:cubicBezTo>
                  <a:cubicBezTo>
                    <a:pt x="39" y="347"/>
                    <a:pt x="76" y="327"/>
                    <a:pt x="53" y="194"/>
                  </a:cubicBezTo>
                  <a:cubicBezTo>
                    <a:pt x="31" y="62"/>
                    <a:pt x="0" y="70"/>
                    <a:pt x="0" y="70"/>
                  </a:cubicBezTo>
                  <a:lnTo>
                    <a:pt x="56" y="55"/>
                  </a:lnTo>
                  <a:close/>
                </a:path>
              </a:pathLst>
            </a:custGeom>
            <a:solidFill>
              <a:srgbClr val="32329A"/>
            </a:solidFill>
            <a:ln>
              <a:noFill/>
            </a:ln>
          </p:spPr>
          <p:txBody>
            <a:bodyPr vert="horz" wrap="square" lIns="91440" tIns="45720" rIns="91440" bIns="45720" numCol="1" anchor="t" anchorCtr="0" compatLnSpc="1">
              <a:prstTxWarp prst="textNoShape">
                <a:avLst/>
              </a:prstTxWarp>
            </a:bodyPr>
            <a:lstStyle/>
            <a:p>
              <a:endParaRPr lang="en-US" sz="1200">
                <a:latin typeface="Lato" panose="020F0502020204030203" pitchFamily="34" charset="0"/>
                <a:ea typeface="Lato" panose="020F0502020204030203" pitchFamily="34" charset="0"/>
                <a:cs typeface="Lato" panose="020F0502020204030203" pitchFamily="34" charset="0"/>
              </a:endParaRPr>
            </a:p>
          </p:txBody>
        </p:sp>
        <p:sp>
          <p:nvSpPr>
            <p:cNvPr id="5" name="Freeform 36">
              <a:extLst>
                <a:ext uri="{FF2B5EF4-FFF2-40B4-BE49-F238E27FC236}">
                  <a16:creationId xmlns:a16="http://schemas.microsoft.com/office/drawing/2014/main" id="{8B842686-6DD6-44A0-8FE5-4B413D4298C0}"/>
                </a:ext>
              </a:extLst>
            </p:cNvPr>
            <p:cNvSpPr>
              <a:spLocks/>
            </p:cNvSpPr>
            <p:nvPr/>
          </p:nvSpPr>
          <p:spPr bwMode="auto">
            <a:xfrm rot="19193214">
              <a:off x="5234692" y="3100668"/>
              <a:ext cx="827088" cy="714375"/>
            </a:xfrm>
            <a:custGeom>
              <a:avLst/>
              <a:gdLst>
                <a:gd name="T0" fmla="*/ 292 w 348"/>
                <a:gd name="T1" fmla="*/ 245 h 300"/>
                <a:gd name="T2" fmla="*/ 324 w 348"/>
                <a:gd name="T3" fmla="*/ 124 h 300"/>
                <a:gd name="T4" fmla="*/ 348 w 348"/>
                <a:gd name="T5" fmla="*/ 38 h 300"/>
                <a:gd name="T6" fmla="*/ 192 w 348"/>
                <a:gd name="T7" fmla="*/ 57 h 300"/>
                <a:gd name="T8" fmla="*/ 71 w 348"/>
                <a:gd name="T9" fmla="*/ 0 h 300"/>
                <a:gd name="T10" fmla="*/ 56 w 348"/>
                <a:gd name="T11" fmla="*/ 55 h 300"/>
                <a:gd name="T12" fmla="*/ 24 w 348"/>
                <a:gd name="T13" fmla="*/ 176 h 300"/>
                <a:gd name="T14" fmla="*/ 0 w 348"/>
                <a:gd name="T15" fmla="*/ 262 h 300"/>
                <a:gd name="T16" fmla="*/ 153 w 348"/>
                <a:gd name="T17" fmla="*/ 247 h 300"/>
                <a:gd name="T18" fmla="*/ 277 w 348"/>
                <a:gd name="T19" fmla="*/ 300 h 300"/>
                <a:gd name="T20" fmla="*/ 292 w 348"/>
                <a:gd name="T21" fmla="*/ 245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8" h="300">
                  <a:moveTo>
                    <a:pt x="292" y="245"/>
                  </a:moveTo>
                  <a:cubicBezTo>
                    <a:pt x="324" y="124"/>
                    <a:pt x="324" y="124"/>
                    <a:pt x="324" y="124"/>
                  </a:cubicBezTo>
                  <a:cubicBezTo>
                    <a:pt x="348" y="38"/>
                    <a:pt x="348" y="38"/>
                    <a:pt x="348" y="38"/>
                  </a:cubicBezTo>
                  <a:cubicBezTo>
                    <a:pt x="348" y="38"/>
                    <a:pt x="322" y="84"/>
                    <a:pt x="192" y="57"/>
                  </a:cubicBezTo>
                  <a:cubicBezTo>
                    <a:pt x="63" y="29"/>
                    <a:pt x="71" y="0"/>
                    <a:pt x="71" y="0"/>
                  </a:cubicBezTo>
                  <a:cubicBezTo>
                    <a:pt x="56" y="55"/>
                    <a:pt x="56" y="55"/>
                    <a:pt x="56" y="55"/>
                  </a:cubicBezTo>
                  <a:cubicBezTo>
                    <a:pt x="24" y="176"/>
                    <a:pt x="24" y="176"/>
                    <a:pt x="24" y="176"/>
                  </a:cubicBezTo>
                  <a:cubicBezTo>
                    <a:pt x="0" y="262"/>
                    <a:pt x="0" y="262"/>
                    <a:pt x="0" y="262"/>
                  </a:cubicBezTo>
                  <a:cubicBezTo>
                    <a:pt x="0" y="262"/>
                    <a:pt x="21" y="224"/>
                    <a:pt x="153" y="247"/>
                  </a:cubicBezTo>
                  <a:cubicBezTo>
                    <a:pt x="286" y="270"/>
                    <a:pt x="277" y="300"/>
                    <a:pt x="277" y="300"/>
                  </a:cubicBezTo>
                  <a:lnTo>
                    <a:pt x="292" y="245"/>
                  </a:lnTo>
                  <a:close/>
                </a:path>
              </a:pathLst>
            </a:custGeom>
            <a:solidFill>
              <a:srgbClr val="4F4EC6"/>
            </a:solidFill>
            <a:ln>
              <a:noFill/>
            </a:ln>
          </p:spPr>
          <p:txBody>
            <a:bodyPr vert="horz" wrap="square" lIns="91440" tIns="45720" rIns="91440" bIns="45720" numCol="1" anchor="t" anchorCtr="0" compatLnSpc="1">
              <a:prstTxWarp prst="textNoShape">
                <a:avLst/>
              </a:prstTxWarp>
            </a:bodyPr>
            <a:lstStyle/>
            <a:p>
              <a:endParaRPr lang="en-US" sz="1200">
                <a:latin typeface="Lato" panose="020F0502020204030203" pitchFamily="34" charset="0"/>
                <a:ea typeface="Lato" panose="020F0502020204030203" pitchFamily="34" charset="0"/>
                <a:cs typeface="Lato" panose="020F0502020204030203" pitchFamily="34" charset="0"/>
              </a:endParaRPr>
            </a:p>
          </p:txBody>
        </p:sp>
        <p:sp>
          <p:nvSpPr>
            <p:cNvPr id="6" name="Freeform 9">
              <a:extLst>
                <a:ext uri="{FF2B5EF4-FFF2-40B4-BE49-F238E27FC236}">
                  <a16:creationId xmlns:a16="http://schemas.microsoft.com/office/drawing/2014/main" id="{0FA69FBA-8BB5-4EE0-A283-AA21B51FF8FA}"/>
                </a:ext>
              </a:extLst>
            </p:cNvPr>
            <p:cNvSpPr>
              <a:spLocks/>
            </p:cNvSpPr>
            <p:nvPr/>
          </p:nvSpPr>
          <p:spPr bwMode="auto">
            <a:xfrm rot="19193214">
              <a:off x="3796003" y="2917348"/>
              <a:ext cx="715963" cy="825500"/>
            </a:xfrm>
            <a:custGeom>
              <a:avLst/>
              <a:gdLst>
                <a:gd name="T0" fmla="*/ 56 w 301"/>
                <a:gd name="T1" fmla="*/ 55 h 347"/>
                <a:gd name="T2" fmla="*/ 176 w 301"/>
                <a:gd name="T3" fmla="*/ 23 h 347"/>
                <a:gd name="T4" fmla="*/ 262 w 301"/>
                <a:gd name="T5" fmla="*/ 0 h 347"/>
                <a:gd name="T6" fmla="*/ 244 w 301"/>
                <a:gd name="T7" fmla="*/ 155 h 347"/>
                <a:gd name="T8" fmla="*/ 301 w 301"/>
                <a:gd name="T9" fmla="*/ 277 h 347"/>
                <a:gd name="T10" fmla="*/ 245 w 301"/>
                <a:gd name="T11" fmla="*/ 292 h 347"/>
                <a:gd name="T12" fmla="*/ 125 w 301"/>
                <a:gd name="T13" fmla="*/ 324 h 347"/>
                <a:gd name="T14" fmla="*/ 39 w 301"/>
                <a:gd name="T15" fmla="*/ 347 h 347"/>
                <a:gd name="T16" fmla="*/ 54 w 301"/>
                <a:gd name="T17" fmla="*/ 194 h 347"/>
                <a:gd name="T18" fmla="*/ 0 w 301"/>
                <a:gd name="T19" fmla="*/ 70 h 347"/>
                <a:gd name="T20" fmla="*/ 56 w 301"/>
                <a:gd name="T21" fmla="*/ 55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1" h="347">
                  <a:moveTo>
                    <a:pt x="56" y="55"/>
                  </a:moveTo>
                  <a:cubicBezTo>
                    <a:pt x="176" y="23"/>
                    <a:pt x="176" y="23"/>
                    <a:pt x="176" y="23"/>
                  </a:cubicBezTo>
                  <a:cubicBezTo>
                    <a:pt x="262" y="0"/>
                    <a:pt x="262" y="0"/>
                    <a:pt x="262" y="0"/>
                  </a:cubicBezTo>
                  <a:cubicBezTo>
                    <a:pt x="262" y="0"/>
                    <a:pt x="216" y="26"/>
                    <a:pt x="244" y="155"/>
                  </a:cubicBezTo>
                  <a:cubicBezTo>
                    <a:pt x="272" y="285"/>
                    <a:pt x="301" y="277"/>
                    <a:pt x="301" y="277"/>
                  </a:cubicBezTo>
                  <a:cubicBezTo>
                    <a:pt x="245" y="292"/>
                    <a:pt x="245" y="292"/>
                    <a:pt x="245" y="292"/>
                  </a:cubicBezTo>
                  <a:cubicBezTo>
                    <a:pt x="125" y="324"/>
                    <a:pt x="125" y="324"/>
                    <a:pt x="125" y="324"/>
                  </a:cubicBezTo>
                  <a:cubicBezTo>
                    <a:pt x="39" y="347"/>
                    <a:pt x="39" y="347"/>
                    <a:pt x="39" y="347"/>
                  </a:cubicBezTo>
                  <a:cubicBezTo>
                    <a:pt x="39" y="347"/>
                    <a:pt x="76" y="327"/>
                    <a:pt x="54" y="194"/>
                  </a:cubicBezTo>
                  <a:cubicBezTo>
                    <a:pt x="31" y="62"/>
                    <a:pt x="0" y="70"/>
                    <a:pt x="0" y="70"/>
                  </a:cubicBezTo>
                  <a:lnTo>
                    <a:pt x="56" y="55"/>
                  </a:lnTo>
                  <a:close/>
                </a:path>
              </a:pathLst>
            </a:custGeom>
            <a:solidFill>
              <a:srgbClr val="7C7ADF"/>
            </a:solidFill>
            <a:ln>
              <a:noFill/>
            </a:ln>
          </p:spPr>
          <p:txBody>
            <a:bodyPr vert="horz" wrap="square" lIns="91440" tIns="45720" rIns="91440" bIns="45720" numCol="1" anchor="t" anchorCtr="0" compatLnSpc="1">
              <a:prstTxWarp prst="textNoShape">
                <a:avLst/>
              </a:prstTxWarp>
            </a:bodyPr>
            <a:lstStyle/>
            <a:p>
              <a:endParaRPr lang="en-US" sz="1200">
                <a:latin typeface="Lato" panose="020F0502020204030203" pitchFamily="34" charset="0"/>
                <a:ea typeface="Lato" panose="020F0502020204030203" pitchFamily="34" charset="0"/>
                <a:cs typeface="Lato" panose="020F0502020204030203" pitchFamily="34" charset="0"/>
              </a:endParaRPr>
            </a:p>
          </p:txBody>
        </p:sp>
        <p:sp>
          <p:nvSpPr>
            <p:cNvPr id="7" name="Freeform 24">
              <a:extLst>
                <a:ext uri="{FF2B5EF4-FFF2-40B4-BE49-F238E27FC236}">
                  <a16:creationId xmlns:a16="http://schemas.microsoft.com/office/drawing/2014/main" id="{EE95D80A-BE58-4453-8ECD-836FC5145ACD}"/>
                </a:ext>
              </a:extLst>
            </p:cNvPr>
            <p:cNvSpPr>
              <a:spLocks/>
            </p:cNvSpPr>
            <p:nvPr/>
          </p:nvSpPr>
          <p:spPr bwMode="auto">
            <a:xfrm rot="19193214">
              <a:off x="2247590" y="2844641"/>
              <a:ext cx="825500" cy="714375"/>
            </a:xfrm>
            <a:custGeom>
              <a:avLst/>
              <a:gdLst>
                <a:gd name="T0" fmla="*/ 291 w 347"/>
                <a:gd name="T1" fmla="*/ 245 h 300"/>
                <a:gd name="T2" fmla="*/ 324 w 347"/>
                <a:gd name="T3" fmla="*/ 125 h 300"/>
                <a:gd name="T4" fmla="*/ 347 w 347"/>
                <a:gd name="T5" fmla="*/ 39 h 300"/>
                <a:gd name="T6" fmla="*/ 192 w 347"/>
                <a:gd name="T7" fmla="*/ 57 h 300"/>
                <a:gd name="T8" fmla="*/ 70 w 347"/>
                <a:gd name="T9" fmla="*/ 0 h 300"/>
                <a:gd name="T10" fmla="*/ 55 w 347"/>
                <a:gd name="T11" fmla="*/ 56 h 300"/>
                <a:gd name="T12" fmla="*/ 23 w 347"/>
                <a:gd name="T13" fmla="*/ 176 h 300"/>
                <a:gd name="T14" fmla="*/ 0 w 347"/>
                <a:gd name="T15" fmla="*/ 262 h 300"/>
                <a:gd name="T16" fmla="*/ 152 w 347"/>
                <a:gd name="T17" fmla="*/ 247 h 300"/>
                <a:gd name="T18" fmla="*/ 277 w 347"/>
                <a:gd name="T19" fmla="*/ 300 h 300"/>
                <a:gd name="T20" fmla="*/ 291 w 347"/>
                <a:gd name="T21" fmla="*/ 245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7" h="300">
                  <a:moveTo>
                    <a:pt x="291" y="245"/>
                  </a:moveTo>
                  <a:cubicBezTo>
                    <a:pt x="324" y="125"/>
                    <a:pt x="324" y="125"/>
                    <a:pt x="324" y="125"/>
                  </a:cubicBezTo>
                  <a:cubicBezTo>
                    <a:pt x="347" y="39"/>
                    <a:pt x="347" y="39"/>
                    <a:pt x="347" y="39"/>
                  </a:cubicBezTo>
                  <a:cubicBezTo>
                    <a:pt x="347" y="39"/>
                    <a:pt x="321" y="85"/>
                    <a:pt x="192" y="57"/>
                  </a:cubicBezTo>
                  <a:cubicBezTo>
                    <a:pt x="62" y="29"/>
                    <a:pt x="70" y="0"/>
                    <a:pt x="70" y="0"/>
                  </a:cubicBezTo>
                  <a:cubicBezTo>
                    <a:pt x="55" y="56"/>
                    <a:pt x="55" y="56"/>
                    <a:pt x="55" y="56"/>
                  </a:cubicBezTo>
                  <a:cubicBezTo>
                    <a:pt x="23" y="176"/>
                    <a:pt x="23" y="176"/>
                    <a:pt x="23" y="176"/>
                  </a:cubicBezTo>
                  <a:cubicBezTo>
                    <a:pt x="0" y="262"/>
                    <a:pt x="0" y="262"/>
                    <a:pt x="0" y="262"/>
                  </a:cubicBezTo>
                  <a:cubicBezTo>
                    <a:pt x="0" y="262"/>
                    <a:pt x="20" y="224"/>
                    <a:pt x="152" y="247"/>
                  </a:cubicBezTo>
                  <a:cubicBezTo>
                    <a:pt x="285" y="270"/>
                    <a:pt x="277" y="300"/>
                    <a:pt x="277" y="300"/>
                  </a:cubicBezTo>
                  <a:lnTo>
                    <a:pt x="291" y="245"/>
                  </a:lnTo>
                  <a:close/>
                </a:path>
              </a:pathLst>
            </a:custGeom>
            <a:solidFill>
              <a:srgbClr val="AFAEEC"/>
            </a:solidFill>
            <a:ln>
              <a:noFill/>
            </a:ln>
          </p:spPr>
          <p:txBody>
            <a:bodyPr vert="horz" wrap="square" lIns="91440" tIns="45720" rIns="91440" bIns="45720" numCol="1" anchor="t" anchorCtr="0" compatLnSpc="1">
              <a:prstTxWarp prst="textNoShape">
                <a:avLst/>
              </a:prstTxWarp>
            </a:bodyPr>
            <a:lstStyle/>
            <a:p>
              <a:endParaRPr lang="en-US" sz="1200">
                <a:latin typeface="Lato" panose="020F0502020204030203" pitchFamily="34" charset="0"/>
                <a:ea typeface="Lato" panose="020F0502020204030203" pitchFamily="34" charset="0"/>
                <a:cs typeface="Lato" panose="020F0502020204030203" pitchFamily="34" charset="0"/>
              </a:endParaRPr>
            </a:p>
          </p:txBody>
        </p:sp>
        <p:sp>
          <p:nvSpPr>
            <p:cNvPr id="8" name="Oval 20">
              <a:extLst>
                <a:ext uri="{FF2B5EF4-FFF2-40B4-BE49-F238E27FC236}">
                  <a16:creationId xmlns:a16="http://schemas.microsoft.com/office/drawing/2014/main" id="{D3926C0B-0310-419A-856F-04C627BDAF71}"/>
                </a:ext>
              </a:extLst>
            </p:cNvPr>
            <p:cNvSpPr>
              <a:spLocks noChangeArrowheads="1"/>
            </p:cNvSpPr>
            <p:nvPr/>
          </p:nvSpPr>
          <p:spPr bwMode="auto">
            <a:xfrm rot="19193214">
              <a:off x="1219824" y="2964184"/>
              <a:ext cx="1304925" cy="1304925"/>
            </a:xfrm>
            <a:prstGeom prst="ellipse">
              <a:avLst/>
            </a:prstGeom>
            <a:solidFill>
              <a:srgbClr val="AFAEEC"/>
            </a:solidFill>
            <a:ln>
              <a:noFill/>
            </a:ln>
          </p:spPr>
          <p:txBody>
            <a:bodyPr vert="horz" wrap="square" lIns="91440" tIns="45720" rIns="91440" bIns="45720" numCol="1" anchor="t" anchorCtr="0" compatLnSpc="1">
              <a:prstTxWarp prst="textNoShape">
                <a:avLst/>
              </a:prstTxWarp>
            </a:bodyPr>
            <a:lstStyle/>
            <a:p>
              <a:endParaRPr lang="en-US" sz="1200">
                <a:latin typeface="Lato" panose="020F0502020204030203" pitchFamily="34" charset="0"/>
                <a:ea typeface="Lato" panose="020F0502020204030203" pitchFamily="34" charset="0"/>
                <a:cs typeface="Lato" panose="020F0502020204030203" pitchFamily="34" charset="0"/>
              </a:endParaRPr>
            </a:p>
          </p:txBody>
        </p:sp>
        <p:sp>
          <p:nvSpPr>
            <p:cNvPr id="9" name="Oval 21">
              <a:extLst>
                <a:ext uri="{FF2B5EF4-FFF2-40B4-BE49-F238E27FC236}">
                  <a16:creationId xmlns:a16="http://schemas.microsoft.com/office/drawing/2014/main" id="{BA243838-1C74-4961-AAD2-06046014A2F0}"/>
                </a:ext>
              </a:extLst>
            </p:cNvPr>
            <p:cNvSpPr>
              <a:spLocks noChangeArrowheads="1"/>
            </p:cNvSpPr>
            <p:nvPr/>
          </p:nvSpPr>
          <p:spPr bwMode="auto">
            <a:xfrm rot="19193214">
              <a:off x="2795554" y="2134686"/>
              <a:ext cx="1306513" cy="1308100"/>
            </a:xfrm>
            <a:prstGeom prst="ellipse">
              <a:avLst/>
            </a:prstGeom>
            <a:solidFill>
              <a:srgbClr val="7C7ADF"/>
            </a:solidFill>
            <a:ln>
              <a:noFill/>
            </a:ln>
          </p:spPr>
          <p:txBody>
            <a:bodyPr vert="horz" wrap="square" lIns="91440" tIns="45720" rIns="91440" bIns="45720" numCol="1" anchor="t" anchorCtr="0" compatLnSpc="1">
              <a:prstTxWarp prst="textNoShape">
                <a:avLst/>
              </a:prstTxWarp>
            </a:bodyPr>
            <a:lstStyle/>
            <a:p>
              <a:endParaRPr lang="en-US" sz="1200">
                <a:latin typeface="Lato" panose="020F0502020204030203" pitchFamily="34" charset="0"/>
                <a:ea typeface="Lato" panose="020F0502020204030203" pitchFamily="34" charset="0"/>
                <a:cs typeface="Lato" panose="020F0502020204030203" pitchFamily="34" charset="0"/>
              </a:endParaRPr>
            </a:p>
          </p:txBody>
        </p:sp>
        <p:sp>
          <p:nvSpPr>
            <p:cNvPr id="10" name="Freeform 22">
              <a:extLst>
                <a:ext uri="{FF2B5EF4-FFF2-40B4-BE49-F238E27FC236}">
                  <a16:creationId xmlns:a16="http://schemas.microsoft.com/office/drawing/2014/main" id="{D455BBC9-70A4-482F-87B0-79A7A4FA0C81}"/>
                </a:ext>
              </a:extLst>
            </p:cNvPr>
            <p:cNvSpPr>
              <a:spLocks/>
            </p:cNvSpPr>
            <p:nvPr/>
          </p:nvSpPr>
          <p:spPr bwMode="auto">
            <a:xfrm rot="19193214">
              <a:off x="1362321" y="3107197"/>
              <a:ext cx="1020763" cy="1022350"/>
            </a:xfrm>
            <a:custGeom>
              <a:avLst/>
              <a:gdLst>
                <a:gd name="T0" fmla="*/ 353 w 429"/>
                <a:gd name="T1" fmla="*/ 352 h 429"/>
                <a:gd name="T2" fmla="*/ 77 w 429"/>
                <a:gd name="T3" fmla="*/ 352 h 429"/>
                <a:gd name="T4" fmla="*/ 77 w 429"/>
                <a:gd name="T5" fmla="*/ 76 h 429"/>
                <a:gd name="T6" fmla="*/ 353 w 429"/>
                <a:gd name="T7" fmla="*/ 76 h 429"/>
                <a:gd name="T8" fmla="*/ 353 w 429"/>
                <a:gd name="T9" fmla="*/ 352 h 429"/>
              </a:gdLst>
              <a:ahLst/>
              <a:cxnLst>
                <a:cxn ang="0">
                  <a:pos x="T0" y="T1"/>
                </a:cxn>
                <a:cxn ang="0">
                  <a:pos x="T2" y="T3"/>
                </a:cxn>
                <a:cxn ang="0">
                  <a:pos x="T4" y="T5"/>
                </a:cxn>
                <a:cxn ang="0">
                  <a:pos x="T6" y="T7"/>
                </a:cxn>
                <a:cxn ang="0">
                  <a:pos x="T8" y="T9"/>
                </a:cxn>
              </a:cxnLst>
              <a:rect l="0" t="0" r="r" b="b"/>
              <a:pathLst>
                <a:path w="429" h="429">
                  <a:moveTo>
                    <a:pt x="353" y="352"/>
                  </a:moveTo>
                  <a:cubicBezTo>
                    <a:pt x="277" y="429"/>
                    <a:pt x="153" y="429"/>
                    <a:pt x="77" y="352"/>
                  </a:cubicBezTo>
                  <a:cubicBezTo>
                    <a:pt x="0" y="276"/>
                    <a:pt x="0" y="152"/>
                    <a:pt x="77" y="76"/>
                  </a:cubicBezTo>
                  <a:cubicBezTo>
                    <a:pt x="153" y="0"/>
                    <a:pt x="277" y="0"/>
                    <a:pt x="353" y="76"/>
                  </a:cubicBezTo>
                  <a:cubicBezTo>
                    <a:pt x="429" y="152"/>
                    <a:pt x="429" y="276"/>
                    <a:pt x="353" y="352"/>
                  </a:cubicBez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a:latin typeface="Lato" panose="020F0502020204030203" pitchFamily="34" charset="0"/>
                <a:ea typeface="Lato" panose="020F0502020204030203" pitchFamily="34" charset="0"/>
                <a:cs typeface="Lato" panose="020F0502020204030203" pitchFamily="34" charset="0"/>
              </a:endParaRPr>
            </a:p>
          </p:txBody>
        </p:sp>
        <p:sp>
          <p:nvSpPr>
            <p:cNvPr id="11" name="Freeform 23">
              <a:extLst>
                <a:ext uri="{FF2B5EF4-FFF2-40B4-BE49-F238E27FC236}">
                  <a16:creationId xmlns:a16="http://schemas.microsoft.com/office/drawing/2014/main" id="{629F78F3-04B2-446C-A448-6027FA85484C}"/>
                </a:ext>
              </a:extLst>
            </p:cNvPr>
            <p:cNvSpPr>
              <a:spLocks/>
            </p:cNvSpPr>
            <p:nvPr/>
          </p:nvSpPr>
          <p:spPr bwMode="auto">
            <a:xfrm rot="19193214">
              <a:off x="2938429" y="2277561"/>
              <a:ext cx="1020763" cy="1022350"/>
            </a:xfrm>
            <a:custGeom>
              <a:avLst/>
              <a:gdLst>
                <a:gd name="T0" fmla="*/ 353 w 429"/>
                <a:gd name="T1" fmla="*/ 352 h 429"/>
                <a:gd name="T2" fmla="*/ 76 w 429"/>
                <a:gd name="T3" fmla="*/ 352 h 429"/>
                <a:gd name="T4" fmla="*/ 76 w 429"/>
                <a:gd name="T5" fmla="*/ 76 h 429"/>
                <a:gd name="T6" fmla="*/ 353 w 429"/>
                <a:gd name="T7" fmla="*/ 76 h 429"/>
                <a:gd name="T8" fmla="*/ 353 w 429"/>
                <a:gd name="T9" fmla="*/ 352 h 429"/>
              </a:gdLst>
              <a:ahLst/>
              <a:cxnLst>
                <a:cxn ang="0">
                  <a:pos x="T0" y="T1"/>
                </a:cxn>
                <a:cxn ang="0">
                  <a:pos x="T2" y="T3"/>
                </a:cxn>
                <a:cxn ang="0">
                  <a:pos x="T4" y="T5"/>
                </a:cxn>
                <a:cxn ang="0">
                  <a:pos x="T6" y="T7"/>
                </a:cxn>
                <a:cxn ang="0">
                  <a:pos x="T8" y="T9"/>
                </a:cxn>
              </a:cxnLst>
              <a:rect l="0" t="0" r="r" b="b"/>
              <a:pathLst>
                <a:path w="429" h="429">
                  <a:moveTo>
                    <a:pt x="353" y="352"/>
                  </a:moveTo>
                  <a:cubicBezTo>
                    <a:pt x="276" y="429"/>
                    <a:pt x="153" y="429"/>
                    <a:pt x="76" y="352"/>
                  </a:cubicBezTo>
                  <a:cubicBezTo>
                    <a:pt x="0" y="276"/>
                    <a:pt x="0" y="152"/>
                    <a:pt x="76" y="76"/>
                  </a:cubicBezTo>
                  <a:cubicBezTo>
                    <a:pt x="153" y="0"/>
                    <a:pt x="276" y="0"/>
                    <a:pt x="353" y="76"/>
                  </a:cubicBezTo>
                  <a:cubicBezTo>
                    <a:pt x="429" y="152"/>
                    <a:pt x="429" y="276"/>
                    <a:pt x="353" y="352"/>
                  </a:cubicBez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a:latin typeface="Lato" panose="020F0502020204030203" pitchFamily="34" charset="0"/>
                <a:ea typeface="Lato" panose="020F0502020204030203" pitchFamily="34" charset="0"/>
                <a:cs typeface="Lato" panose="020F0502020204030203" pitchFamily="34" charset="0"/>
              </a:endParaRPr>
            </a:p>
          </p:txBody>
        </p:sp>
        <p:sp>
          <p:nvSpPr>
            <p:cNvPr id="12" name="Oval 25">
              <a:extLst>
                <a:ext uri="{FF2B5EF4-FFF2-40B4-BE49-F238E27FC236}">
                  <a16:creationId xmlns:a16="http://schemas.microsoft.com/office/drawing/2014/main" id="{B683877A-5809-4ECA-AE0D-7490B87BEEC0}"/>
                </a:ext>
              </a:extLst>
            </p:cNvPr>
            <p:cNvSpPr>
              <a:spLocks noChangeArrowheads="1"/>
            </p:cNvSpPr>
            <p:nvPr/>
          </p:nvSpPr>
          <p:spPr bwMode="auto">
            <a:xfrm rot="19193214">
              <a:off x="4206925" y="3220212"/>
              <a:ext cx="1306513" cy="1304925"/>
            </a:xfrm>
            <a:prstGeom prst="ellipse">
              <a:avLst/>
            </a:prstGeom>
            <a:solidFill>
              <a:srgbClr val="4F4EC6"/>
            </a:solidFill>
            <a:ln>
              <a:noFill/>
            </a:ln>
          </p:spPr>
          <p:txBody>
            <a:bodyPr vert="horz" wrap="square" lIns="91440" tIns="45720" rIns="91440" bIns="45720" numCol="1" anchor="t" anchorCtr="0" compatLnSpc="1">
              <a:prstTxWarp prst="textNoShape">
                <a:avLst/>
              </a:prstTxWarp>
            </a:bodyPr>
            <a:lstStyle/>
            <a:p>
              <a:endParaRPr lang="en-US" sz="1200">
                <a:latin typeface="Lato" panose="020F0502020204030203" pitchFamily="34" charset="0"/>
                <a:ea typeface="Lato" panose="020F0502020204030203" pitchFamily="34" charset="0"/>
                <a:cs typeface="Lato" panose="020F0502020204030203" pitchFamily="34" charset="0"/>
              </a:endParaRPr>
            </a:p>
          </p:txBody>
        </p:sp>
        <p:sp>
          <p:nvSpPr>
            <p:cNvPr id="13" name="Freeform 26">
              <a:extLst>
                <a:ext uri="{FF2B5EF4-FFF2-40B4-BE49-F238E27FC236}">
                  <a16:creationId xmlns:a16="http://schemas.microsoft.com/office/drawing/2014/main" id="{CC9B7016-9095-416E-8C93-F8DB56E369E4}"/>
                </a:ext>
              </a:extLst>
            </p:cNvPr>
            <p:cNvSpPr>
              <a:spLocks/>
            </p:cNvSpPr>
            <p:nvPr/>
          </p:nvSpPr>
          <p:spPr bwMode="auto">
            <a:xfrm rot="19193214">
              <a:off x="4349800" y="3363087"/>
              <a:ext cx="1020763" cy="1019175"/>
            </a:xfrm>
            <a:custGeom>
              <a:avLst/>
              <a:gdLst>
                <a:gd name="T0" fmla="*/ 77 w 429"/>
                <a:gd name="T1" fmla="*/ 76 h 428"/>
                <a:gd name="T2" fmla="*/ 77 w 429"/>
                <a:gd name="T3" fmla="*/ 352 h 428"/>
                <a:gd name="T4" fmla="*/ 353 w 429"/>
                <a:gd name="T5" fmla="*/ 352 h 428"/>
                <a:gd name="T6" fmla="*/ 353 w 429"/>
                <a:gd name="T7" fmla="*/ 76 h 428"/>
                <a:gd name="T8" fmla="*/ 77 w 429"/>
                <a:gd name="T9" fmla="*/ 76 h 428"/>
              </a:gdLst>
              <a:ahLst/>
              <a:cxnLst>
                <a:cxn ang="0">
                  <a:pos x="T0" y="T1"/>
                </a:cxn>
                <a:cxn ang="0">
                  <a:pos x="T2" y="T3"/>
                </a:cxn>
                <a:cxn ang="0">
                  <a:pos x="T4" y="T5"/>
                </a:cxn>
                <a:cxn ang="0">
                  <a:pos x="T6" y="T7"/>
                </a:cxn>
                <a:cxn ang="0">
                  <a:pos x="T8" y="T9"/>
                </a:cxn>
              </a:cxnLst>
              <a:rect l="0" t="0" r="r" b="b"/>
              <a:pathLst>
                <a:path w="429" h="428">
                  <a:moveTo>
                    <a:pt x="77" y="76"/>
                  </a:moveTo>
                  <a:cubicBezTo>
                    <a:pt x="0" y="152"/>
                    <a:pt x="0" y="276"/>
                    <a:pt x="77" y="352"/>
                  </a:cubicBezTo>
                  <a:cubicBezTo>
                    <a:pt x="153" y="428"/>
                    <a:pt x="277" y="428"/>
                    <a:pt x="353" y="352"/>
                  </a:cubicBezTo>
                  <a:cubicBezTo>
                    <a:pt x="429" y="276"/>
                    <a:pt x="429" y="152"/>
                    <a:pt x="353" y="76"/>
                  </a:cubicBezTo>
                  <a:cubicBezTo>
                    <a:pt x="277" y="0"/>
                    <a:pt x="153" y="0"/>
                    <a:pt x="77" y="76"/>
                  </a:cubicBez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a:latin typeface="Lato" panose="020F0502020204030203" pitchFamily="34" charset="0"/>
                <a:ea typeface="Lato" panose="020F0502020204030203" pitchFamily="34" charset="0"/>
                <a:cs typeface="Lato" panose="020F0502020204030203" pitchFamily="34" charset="0"/>
              </a:endParaRPr>
            </a:p>
          </p:txBody>
        </p:sp>
        <p:sp>
          <p:nvSpPr>
            <p:cNvPr id="14" name="Oval 13">
              <a:extLst>
                <a:ext uri="{FF2B5EF4-FFF2-40B4-BE49-F238E27FC236}">
                  <a16:creationId xmlns:a16="http://schemas.microsoft.com/office/drawing/2014/main" id="{220F10B3-F3F8-4882-A5CC-56C413D2F7D6}"/>
                </a:ext>
              </a:extLst>
            </p:cNvPr>
            <p:cNvSpPr>
              <a:spLocks noChangeArrowheads="1"/>
            </p:cNvSpPr>
            <p:nvPr/>
          </p:nvSpPr>
          <p:spPr bwMode="auto">
            <a:xfrm rot="19193214">
              <a:off x="7195427" y="3474141"/>
              <a:ext cx="1306513" cy="1308100"/>
            </a:xfrm>
            <a:prstGeom prst="ellipse">
              <a:avLst/>
            </a:prstGeom>
            <a:solidFill>
              <a:srgbClr val="AFAEEC"/>
            </a:solidFill>
            <a:ln>
              <a:noFill/>
            </a:ln>
          </p:spPr>
          <p:txBody>
            <a:bodyPr vert="horz" wrap="square" lIns="91440" tIns="45720" rIns="91440" bIns="45720" numCol="1" anchor="t" anchorCtr="0" compatLnSpc="1">
              <a:prstTxWarp prst="textNoShape">
                <a:avLst/>
              </a:prstTxWarp>
            </a:bodyPr>
            <a:lstStyle/>
            <a:p>
              <a:endParaRPr lang="en-US" sz="1200">
                <a:latin typeface="Lato" panose="020F0502020204030203" pitchFamily="34" charset="0"/>
                <a:ea typeface="Lato" panose="020F0502020204030203" pitchFamily="34" charset="0"/>
                <a:cs typeface="Lato" panose="020F0502020204030203" pitchFamily="34" charset="0"/>
              </a:endParaRPr>
            </a:p>
          </p:txBody>
        </p:sp>
        <p:sp>
          <p:nvSpPr>
            <p:cNvPr id="15" name="Oval 14">
              <a:extLst>
                <a:ext uri="{FF2B5EF4-FFF2-40B4-BE49-F238E27FC236}">
                  <a16:creationId xmlns:a16="http://schemas.microsoft.com/office/drawing/2014/main" id="{89A82B11-E45E-4459-AFFF-C81AEE780304}"/>
                </a:ext>
              </a:extLst>
            </p:cNvPr>
            <p:cNvSpPr>
              <a:spLocks noChangeArrowheads="1"/>
            </p:cNvSpPr>
            <p:nvPr/>
          </p:nvSpPr>
          <p:spPr bwMode="auto">
            <a:xfrm rot="19193214">
              <a:off x="5783033" y="2390575"/>
              <a:ext cx="1306513" cy="1304925"/>
            </a:xfrm>
            <a:prstGeom prst="ellipse">
              <a:avLst/>
            </a:prstGeom>
            <a:solidFill>
              <a:srgbClr val="32329A"/>
            </a:solidFill>
            <a:ln>
              <a:noFill/>
            </a:ln>
          </p:spPr>
          <p:txBody>
            <a:bodyPr vert="horz" wrap="square" lIns="91440" tIns="45720" rIns="91440" bIns="45720" numCol="1" anchor="t" anchorCtr="0" compatLnSpc="1">
              <a:prstTxWarp prst="textNoShape">
                <a:avLst/>
              </a:prstTxWarp>
            </a:bodyPr>
            <a:lstStyle/>
            <a:p>
              <a:endParaRPr lang="en-US" sz="1200">
                <a:latin typeface="Lato" panose="020F0502020204030203" pitchFamily="34" charset="0"/>
                <a:ea typeface="Lato" panose="020F0502020204030203" pitchFamily="34" charset="0"/>
                <a:cs typeface="Lato" panose="020F0502020204030203" pitchFamily="34" charset="0"/>
              </a:endParaRPr>
            </a:p>
          </p:txBody>
        </p:sp>
        <p:sp>
          <p:nvSpPr>
            <p:cNvPr id="16" name="Freeform 19">
              <a:extLst>
                <a:ext uri="{FF2B5EF4-FFF2-40B4-BE49-F238E27FC236}">
                  <a16:creationId xmlns:a16="http://schemas.microsoft.com/office/drawing/2014/main" id="{C4BB31CF-07FC-458A-BA08-6BD6AF58F759}"/>
                </a:ext>
              </a:extLst>
            </p:cNvPr>
            <p:cNvSpPr>
              <a:spLocks/>
            </p:cNvSpPr>
            <p:nvPr/>
          </p:nvSpPr>
          <p:spPr bwMode="auto">
            <a:xfrm rot="19193214">
              <a:off x="7338302" y="3617016"/>
              <a:ext cx="1020763" cy="1022350"/>
            </a:xfrm>
            <a:custGeom>
              <a:avLst/>
              <a:gdLst>
                <a:gd name="T0" fmla="*/ 76 w 429"/>
                <a:gd name="T1" fmla="*/ 77 h 429"/>
                <a:gd name="T2" fmla="*/ 76 w 429"/>
                <a:gd name="T3" fmla="*/ 353 h 429"/>
                <a:gd name="T4" fmla="*/ 353 w 429"/>
                <a:gd name="T5" fmla="*/ 353 h 429"/>
                <a:gd name="T6" fmla="*/ 353 w 429"/>
                <a:gd name="T7" fmla="*/ 77 h 429"/>
                <a:gd name="T8" fmla="*/ 76 w 429"/>
                <a:gd name="T9" fmla="*/ 77 h 429"/>
              </a:gdLst>
              <a:ahLst/>
              <a:cxnLst>
                <a:cxn ang="0">
                  <a:pos x="T0" y="T1"/>
                </a:cxn>
                <a:cxn ang="0">
                  <a:pos x="T2" y="T3"/>
                </a:cxn>
                <a:cxn ang="0">
                  <a:pos x="T4" y="T5"/>
                </a:cxn>
                <a:cxn ang="0">
                  <a:pos x="T6" y="T7"/>
                </a:cxn>
                <a:cxn ang="0">
                  <a:pos x="T8" y="T9"/>
                </a:cxn>
              </a:cxnLst>
              <a:rect l="0" t="0" r="r" b="b"/>
              <a:pathLst>
                <a:path w="429" h="429">
                  <a:moveTo>
                    <a:pt x="76" y="77"/>
                  </a:moveTo>
                  <a:cubicBezTo>
                    <a:pt x="0" y="153"/>
                    <a:pt x="0" y="277"/>
                    <a:pt x="76" y="353"/>
                  </a:cubicBezTo>
                  <a:cubicBezTo>
                    <a:pt x="153" y="429"/>
                    <a:pt x="276" y="429"/>
                    <a:pt x="353" y="353"/>
                  </a:cubicBezTo>
                  <a:cubicBezTo>
                    <a:pt x="429" y="277"/>
                    <a:pt x="429" y="153"/>
                    <a:pt x="353" y="77"/>
                  </a:cubicBezTo>
                  <a:cubicBezTo>
                    <a:pt x="276" y="0"/>
                    <a:pt x="153" y="0"/>
                    <a:pt x="76" y="77"/>
                  </a:cubicBez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a:latin typeface="Lato" panose="020F0502020204030203" pitchFamily="34" charset="0"/>
                <a:ea typeface="Lato" panose="020F0502020204030203" pitchFamily="34" charset="0"/>
                <a:cs typeface="Lato" panose="020F0502020204030203" pitchFamily="34" charset="0"/>
              </a:endParaRPr>
            </a:p>
          </p:txBody>
        </p:sp>
        <p:sp>
          <p:nvSpPr>
            <p:cNvPr id="17" name="Freeform 20">
              <a:extLst>
                <a:ext uri="{FF2B5EF4-FFF2-40B4-BE49-F238E27FC236}">
                  <a16:creationId xmlns:a16="http://schemas.microsoft.com/office/drawing/2014/main" id="{AED88F6A-459E-4DF5-A269-5A90909C718E}"/>
                </a:ext>
              </a:extLst>
            </p:cNvPr>
            <p:cNvSpPr>
              <a:spLocks/>
            </p:cNvSpPr>
            <p:nvPr/>
          </p:nvSpPr>
          <p:spPr bwMode="auto">
            <a:xfrm rot="19193214">
              <a:off x="5925908" y="2533450"/>
              <a:ext cx="1020763" cy="1019175"/>
            </a:xfrm>
            <a:custGeom>
              <a:avLst/>
              <a:gdLst>
                <a:gd name="T0" fmla="*/ 76 w 429"/>
                <a:gd name="T1" fmla="*/ 76 h 428"/>
                <a:gd name="T2" fmla="*/ 76 w 429"/>
                <a:gd name="T3" fmla="*/ 352 h 428"/>
                <a:gd name="T4" fmla="*/ 352 w 429"/>
                <a:gd name="T5" fmla="*/ 352 h 428"/>
                <a:gd name="T6" fmla="*/ 352 w 429"/>
                <a:gd name="T7" fmla="*/ 76 h 428"/>
                <a:gd name="T8" fmla="*/ 76 w 429"/>
                <a:gd name="T9" fmla="*/ 76 h 428"/>
              </a:gdLst>
              <a:ahLst/>
              <a:cxnLst>
                <a:cxn ang="0">
                  <a:pos x="T0" y="T1"/>
                </a:cxn>
                <a:cxn ang="0">
                  <a:pos x="T2" y="T3"/>
                </a:cxn>
                <a:cxn ang="0">
                  <a:pos x="T4" y="T5"/>
                </a:cxn>
                <a:cxn ang="0">
                  <a:pos x="T6" y="T7"/>
                </a:cxn>
                <a:cxn ang="0">
                  <a:pos x="T8" y="T9"/>
                </a:cxn>
              </a:cxnLst>
              <a:rect l="0" t="0" r="r" b="b"/>
              <a:pathLst>
                <a:path w="429" h="428">
                  <a:moveTo>
                    <a:pt x="76" y="76"/>
                  </a:moveTo>
                  <a:cubicBezTo>
                    <a:pt x="0" y="152"/>
                    <a:pt x="0" y="276"/>
                    <a:pt x="76" y="352"/>
                  </a:cubicBezTo>
                  <a:cubicBezTo>
                    <a:pt x="152" y="428"/>
                    <a:pt x="276" y="428"/>
                    <a:pt x="352" y="352"/>
                  </a:cubicBezTo>
                  <a:cubicBezTo>
                    <a:pt x="429" y="276"/>
                    <a:pt x="429" y="152"/>
                    <a:pt x="352" y="76"/>
                  </a:cubicBezTo>
                  <a:cubicBezTo>
                    <a:pt x="276" y="0"/>
                    <a:pt x="152" y="0"/>
                    <a:pt x="76" y="76"/>
                  </a:cubicBez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a:latin typeface="Lato" panose="020F0502020204030203" pitchFamily="34" charset="0"/>
                <a:ea typeface="Lato" panose="020F0502020204030203" pitchFamily="34" charset="0"/>
                <a:cs typeface="Lato" panose="020F0502020204030203" pitchFamily="34" charset="0"/>
              </a:endParaRPr>
            </a:p>
          </p:txBody>
        </p:sp>
        <p:sp>
          <p:nvSpPr>
            <p:cNvPr id="18" name="Oval 33">
              <a:extLst>
                <a:ext uri="{FF2B5EF4-FFF2-40B4-BE49-F238E27FC236}">
                  <a16:creationId xmlns:a16="http://schemas.microsoft.com/office/drawing/2014/main" id="{2A4062F6-BF39-4977-8AB5-168567AF6F22}"/>
                </a:ext>
              </a:extLst>
            </p:cNvPr>
            <p:cNvSpPr>
              <a:spLocks noChangeArrowheads="1"/>
            </p:cNvSpPr>
            <p:nvPr/>
          </p:nvSpPr>
          <p:spPr bwMode="auto">
            <a:xfrm rot="19193214">
              <a:off x="8772745" y="2647817"/>
              <a:ext cx="1304925" cy="1304925"/>
            </a:xfrm>
            <a:prstGeom prst="ellipse">
              <a:avLst/>
            </a:prstGeom>
            <a:solidFill>
              <a:srgbClr val="7C7ADF"/>
            </a:solidFill>
            <a:ln>
              <a:noFill/>
            </a:ln>
          </p:spPr>
          <p:txBody>
            <a:bodyPr vert="horz" wrap="square" lIns="91440" tIns="45720" rIns="91440" bIns="45720" numCol="1" anchor="t" anchorCtr="0" compatLnSpc="1">
              <a:prstTxWarp prst="textNoShape">
                <a:avLst/>
              </a:prstTxWarp>
            </a:bodyPr>
            <a:lstStyle/>
            <a:p>
              <a:endParaRPr lang="en-US" sz="1200">
                <a:latin typeface="Lato" panose="020F0502020204030203" pitchFamily="34" charset="0"/>
                <a:ea typeface="Lato" panose="020F0502020204030203" pitchFamily="34" charset="0"/>
                <a:cs typeface="Lato" panose="020F0502020204030203" pitchFamily="34" charset="0"/>
              </a:endParaRPr>
            </a:p>
          </p:txBody>
        </p:sp>
        <p:sp>
          <p:nvSpPr>
            <p:cNvPr id="19" name="Freeform 34">
              <a:extLst>
                <a:ext uri="{FF2B5EF4-FFF2-40B4-BE49-F238E27FC236}">
                  <a16:creationId xmlns:a16="http://schemas.microsoft.com/office/drawing/2014/main" id="{36451A57-19D6-4B32-A50E-2A4C373AE47C}"/>
                </a:ext>
              </a:extLst>
            </p:cNvPr>
            <p:cNvSpPr>
              <a:spLocks/>
            </p:cNvSpPr>
            <p:nvPr/>
          </p:nvSpPr>
          <p:spPr bwMode="auto">
            <a:xfrm rot="19193214">
              <a:off x="8914411" y="2787379"/>
              <a:ext cx="1020763" cy="1022350"/>
            </a:xfrm>
            <a:custGeom>
              <a:avLst/>
              <a:gdLst>
                <a:gd name="T0" fmla="*/ 352 w 429"/>
                <a:gd name="T1" fmla="*/ 353 h 429"/>
                <a:gd name="T2" fmla="*/ 76 w 429"/>
                <a:gd name="T3" fmla="*/ 353 h 429"/>
                <a:gd name="T4" fmla="*/ 76 w 429"/>
                <a:gd name="T5" fmla="*/ 77 h 429"/>
                <a:gd name="T6" fmla="*/ 352 w 429"/>
                <a:gd name="T7" fmla="*/ 77 h 429"/>
                <a:gd name="T8" fmla="*/ 352 w 429"/>
                <a:gd name="T9" fmla="*/ 353 h 429"/>
              </a:gdLst>
              <a:ahLst/>
              <a:cxnLst>
                <a:cxn ang="0">
                  <a:pos x="T0" y="T1"/>
                </a:cxn>
                <a:cxn ang="0">
                  <a:pos x="T2" y="T3"/>
                </a:cxn>
                <a:cxn ang="0">
                  <a:pos x="T4" y="T5"/>
                </a:cxn>
                <a:cxn ang="0">
                  <a:pos x="T6" y="T7"/>
                </a:cxn>
                <a:cxn ang="0">
                  <a:pos x="T8" y="T9"/>
                </a:cxn>
              </a:cxnLst>
              <a:rect l="0" t="0" r="r" b="b"/>
              <a:pathLst>
                <a:path w="429" h="429">
                  <a:moveTo>
                    <a:pt x="352" y="353"/>
                  </a:moveTo>
                  <a:cubicBezTo>
                    <a:pt x="276" y="429"/>
                    <a:pt x="152" y="429"/>
                    <a:pt x="76" y="353"/>
                  </a:cubicBezTo>
                  <a:cubicBezTo>
                    <a:pt x="0" y="277"/>
                    <a:pt x="0" y="153"/>
                    <a:pt x="76" y="77"/>
                  </a:cubicBezTo>
                  <a:cubicBezTo>
                    <a:pt x="152" y="0"/>
                    <a:pt x="276" y="0"/>
                    <a:pt x="352" y="77"/>
                  </a:cubicBezTo>
                  <a:cubicBezTo>
                    <a:pt x="429" y="153"/>
                    <a:pt x="429" y="277"/>
                    <a:pt x="352" y="353"/>
                  </a:cubicBez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a:latin typeface="Lato" panose="020F0502020204030203" pitchFamily="34" charset="0"/>
                <a:ea typeface="Lato" panose="020F0502020204030203" pitchFamily="34" charset="0"/>
                <a:cs typeface="Lato" panose="020F0502020204030203" pitchFamily="34" charset="0"/>
              </a:endParaRPr>
            </a:p>
          </p:txBody>
        </p:sp>
      </p:grpSp>
      <p:sp>
        <p:nvSpPr>
          <p:cNvPr id="21" name="TextBox 20">
            <a:extLst>
              <a:ext uri="{FF2B5EF4-FFF2-40B4-BE49-F238E27FC236}">
                <a16:creationId xmlns:a16="http://schemas.microsoft.com/office/drawing/2014/main" id="{A559EA36-3DD0-408A-8CFE-5CC8E3043CC1}"/>
              </a:ext>
            </a:extLst>
          </p:cNvPr>
          <p:cNvSpPr txBox="1"/>
          <p:nvPr/>
        </p:nvSpPr>
        <p:spPr>
          <a:xfrm>
            <a:off x="4106861" y="806668"/>
            <a:ext cx="4189842" cy="954107"/>
          </a:xfrm>
          <a:prstGeom prst="rect">
            <a:avLst/>
          </a:prstGeom>
          <a:noFill/>
        </p:spPr>
        <p:txBody>
          <a:bodyPr wrap="square" rtlCol="0">
            <a:spAutoFit/>
          </a:bodyPr>
          <a:lstStyle/>
          <a:p>
            <a:pPr algn="ctr"/>
            <a:r>
              <a:rPr lang="en-US" sz="2800" b="1">
                <a:solidFill>
                  <a:schemeClr val="tx1">
                    <a:lumMod val="85000"/>
                    <a:lumOff val="15000"/>
                  </a:schemeClr>
                </a:solidFill>
                <a:latin typeface="Poppins" panose="00000500000000000000" pitchFamily="2" charset="0"/>
                <a:cs typeface="Poppins" panose="00000500000000000000" pitchFamily="2" charset="0"/>
              </a:rPr>
              <a:t>Creative Infographics Of Ventila</a:t>
            </a:r>
            <a:endParaRPr lang="en-ID" sz="2800" b="1" dirty="0">
              <a:solidFill>
                <a:schemeClr val="tx1">
                  <a:lumMod val="85000"/>
                  <a:lumOff val="15000"/>
                </a:schemeClr>
              </a:solidFill>
              <a:latin typeface="Poppins" panose="00000500000000000000" pitchFamily="2" charset="0"/>
              <a:cs typeface="Poppins" panose="00000500000000000000" pitchFamily="2" charset="0"/>
            </a:endParaRPr>
          </a:p>
        </p:txBody>
      </p:sp>
      <p:sp>
        <p:nvSpPr>
          <p:cNvPr id="23" name="TextBox 22">
            <a:extLst>
              <a:ext uri="{FF2B5EF4-FFF2-40B4-BE49-F238E27FC236}">
                <a16:creationId xmlns:a16="http://schemas.microsoft.com/office/drawing/2014/main" id="{6B82271B-92CF-46F0-8A26-5CF1E9B89188}"/>
              </a:ext>
            </a:extLst>
          </p:cNvPr>
          <p:cNvSpPr txBox="1"/>
          <p:nvPr/>
        </p:nvSpPr>
        <p:spPr>
          <a:xfrm>
            <a:off x="5237415" y="574139"/>
            <a:ext cx="1928733" cy="276999"/>
          </a:xfrm>
          <a:prstGeom prst="rect">
            <a:avLst/>
          </a:prstGeom>
          <a:noFill/>
        </p:spPr>
        <p:txBody>
          <a:bodyPr wrap="none" rtlCol="0">
            <a:spAutoFit/>
          </a:bodyPr>
          <a:lstStyle/>
          <a:p>
            <a:pPr algn="ctr"/>
            <a:r>
              <a:rPr lang="en-US" sz="1200" b="1" spc="200">
                <a:solidFill>
                  <a:srgbClr val="7C7ADF"/>
                </a:solidFill>
                <a:latin typeface="Poppins SemiBold" panose="00000700000000000000" pitchFamily="2" charset="0"/>
                <a:ea typeface="Open Sans" panose="020B0606030504020204" pitchFamily="34" charset="0"/>
                <a:cs typeface="Poppins SemiBold" panose="00000700000000000000" pitchFamily="2" charset="0"/>
              </a:rPr>
              <a:t>Charts of Vintela</a:t>
            </a:r>
          </a:p>
        </p:txBody>
      </p:sp>
      <p:sp>
        <p:nvSpPr>
          <p:cNvPr id="25" name="TextBox 24">
            <a:extLst>
              <a:ext uri="{FF2B5EF4-FFF2-40B4-BE49-F238E27FC236}">
                <a16:creationId xmlns:a16="http://schemas.microsoft.com/office/drawing/2014/main" id="{807262B0-FA98-4997-9B70-DBCAD000D640}"/>
              </a:ext>
            </a:extLst>
          </p:cNvPr>
          <p:cNvSpPr txBox="1"/>
          <p:nvPr/>
        </p:nvSpPr>
        <p:spPr>
          <a:xfrm>
            <a:off x="1299937" y="5158819"/>
            <a:ext cx="1675459" cy="261610"/>
          </a:xfrm>
          <a:prstGeom prst="rect">
            <a:avLst/>
          </a:prstGeom>
          <a:noFill/>
        </p:spPr>
        <p:txBody>
          <a:bodyPr wrap="none" rtlCol="0">
            <a:spAutoFit/>
          </a:bodyPr>
          <a:lstStyle/>
          <a:p>
            <a:pPr algn="ctr"/>
            <a:r>
              <a:rPr lang="en-US" sz="1100" b="1" spc="200">
                <a:solidFill>
                  <a:srgbClr val="7C7ADF"/>
                </a:solidFill>
                <a:latin typeface="Poppins SemiBold" panose="00000700000000000000" pitchFamily="2" charset="0"/>
                <a:ea typeface="Open Sans" panose="020B0606030504020204" pitchFamily="34" charset="0"/>
                <a:cs typeface="Poppins SemiBold" panose="00000700000000000000" pitchFamily="2" charset="0"/>
              </a:rPr>
              <a:t>Insert your text</a:t>
            </a:r>
          </a:p>
        </p:txBody>
      </p:sp>
      <p:sp>
        <p:nvSpPr>
          <p:cNvPr id="27" name="Rectangle 26">
            <a:extLst>
              <a:ext uri="{FF2B5EF4-FFF2-40B4-BE49-F238E27FC236}">
                <a16:creationId xmlns:a16="http://schemas.microsoft.com/office/drawing/2014/main" id="{F3CD3FB5-81E5-48F0-AECD-B26DC1628DD1}"/>
              </a:ext>
            </a:extLst>
          </p:cNvPr>
          <p:cNvSpPr/>
          <p:nvPr/>
        </p:nvSpPr>
        <p:spPr>
          <a:xfrm>
            <a:off x="744160" y="5376887"/>
            <a:ext cx="2787012" cy="548676"/>
          </a:xfrm>
          <a:prstGeom prst="rect">
            <a:avLst/>
          </a:prstGeom>
        </p:spPr>
        <p:txBody>
          <a:bodyPr wrap="square">
            <a:spAutoFit/>
          </a:bodyPr>
          <a:lstStyle/>
          <a:p>
            <a:pPr algn="ctr">
              <a:lnSpc>
                <a:spcPct val="150000"/>
              </a:lnSpc>
            </a:pPr>
            <a:r>
              <a:rPr lang="en-US" sz="1050">
                <a:solidFill>
                  <a:schemeClr val="tx1">
                    <a:lumMod val="50000"/>
                    <a:lumOff val="50000"/>
                  </a:schemeClr>
                </a:solidFill>
                <a:latin typeface="Muli" pitchFamily="2" charset="0"/>
                <a:ea typeface="Open Sans" panose="020B0606030504020204" pitchFamily="34" charset="0"/>
                <a:cs typeface="Open Sans" panose="020B0606030504020204" pitchFamily="34" charset="0"/>
              </a:rPr>
              <a:t>At vero eos et accusamus et iusto odio dignissimos ducim blanditiis. ise</a:t>
            </a:r>
          </a:p>
        </p:txBody>
      </p:sp>
      <p:sp>
        <p:nvSpPr>
          <p:cNvPr id="28" name="TextBox 27">
            <a:extLst>
              <a:ext uri="{FF2B5EF4-FFF2-40B4-BE49-F238E27FC236}">
                <a16:creationId xmlns:a16="http://schemas.microsoft.com/office/drawing/2014/main" id="{EC3A7B76-6283-409B-BEC3-8430AC13C43F}"/>
              </a:ext>
            </a:extLst>
          </p:cNvPr>
          <p:cNvSpPr txBox="1"/>
          <p:nvPr/>
        </p:nvSpPr>
        <p:spPr>
          <a:xfrm>
            <a:off x="4423348" y="5313168"/>
            <a:ext cx="1675459" cy="261610"/>
          </a:xfrm>
          <a:prstGeom prst="rect">
            <a:avLst/>
          </a:prstGeom>
          <a:noFill/>
        </p:spPr>
        <p:txBody>
          <a:bodyPr wrap="none" rtlCol="0">
            <a:spAutoFit/>
          </a:bodyPr>
          <a:lstStyle/>
          <a:p>
            <a:pPr algn="ctr"/>
            <a:r>
              <a:rPr lang="en-US" sz="1100" b="1" spc="200">
                <a:solidFill>
                  <a:srgbClr val="7C7ADF"/>
                </a:solidFill>
                <a:latin typeface="Poppins SemiBold" panose="00000700000000000000" pitchFamily="2" charset="0"/>
                <a:ea typeface="Open Sans" panose="020B0606030504020204" pitchFamily="34" charset="0"/>
                <a:cs typeface="Poppins SemiBold" panose="00000700000000000000" pitchFamily="2" charset="0"/>
              </a:rPr>
              <a:t>Insert your text</a:t>
            </a:r>
          </a:p>
        </p:txBody>
      </p:sp>
      <p:sp>
        <p:nvSpPr>
          <p:cNvPr id="29" name="Rectangle 28">
            <a:extLst>
              <a:ext uri="{FF2B5EF4-FFF2-40B4-BE49-F238E27FC236}">
                <a16:creationId xmlns:a16="http://schemas.microsoft.com/office/drawing/2014/main" id="{C5DC2B47-0EA3-4672-9F24-C74D444606C1}"/>
              </a:ext>
            </a:extLst>
          </p:cNvPr>
          <p:cNvSpPr/>
          <p:nvPr/>
        </p:nvSpPr>
        <p:spPr>
          <a:xfrm>
            <a:off x="3867571" y="5531236"/>
            <a:ext cx="2787012" cy="548676"/>
          </a:xfrm>
          <a:prstGeom prst="rect">
            <a:avLst/>
          </a:prstGeom>
        </p:spPr>
        <p:txBody>
          <a:bodyPr wrap="square">
            <a:spAutoFit/>
          </a:bodyPr>
          <a:lstStyle/>
          <a:p>
            <a:pPr algn="ctr">
              <a:lnSpc>
                <a:spcPct val="150000"/>
              </a:lnSpc>
            </a:pPr>
            <a:r>
              <a:rPr lang="en-US" sz="1050">
                <a:solidFill>
                  <a:schemeClr val="tx1">
                    <a:lumMod val="50000"/>
                    <a:lumOff val="50000"/>
                  </a:schemeClr>
                </a:solidFill>
                <a:latin typeface="Muli" pitchFamily="2" charset="0"/>
                <a:ea typeface="Open Sans" panose="020B0606030504020204" pitchFamily="34" charset="0"/>
                <a:cs typeface="Open Sans" panose="020B0606030504020204" pitchFamily="34" charset="0"/>
              </a:rPr>
              <a:t>At vero eos et accusamus et iusto odio dignissimos ducim blanditiis. ise</a:t>
            </a:r>
          </a:p>
        </p:txBody>
      </p:sp>
      <p:sp>
        <p:nvSpPr>
          <p:cNvPr id="30" name="TextBox 29">
            <a:extLst>
              <a:ext uri="{FF2B5EF4-FFF2-40B4-BE49-F238E27FC236}">
                <a16:creationId xmlns:a16="http://schemas.microsoft.com/office/drawing/2014/main" id="{2BA199CF-8198-400E-B63D-30DE5186D677}"/>
              </a:ext>
            </a:extLst>
          </p:cNvPr>
          <p:cNvSpPr txBox="1"/>
          <p:nvPr/>
        </p:nvSpPr>
        <p:spPr>
          <a:xfrm>
            <a:off x="7485771" y="5517117"/>
            <a:ext cx="1675459" cy="261610"/>
          </a:xfrm>
          <a:prstGeom prst="rect">
            <a:avLst/>
          </a:prstGeom>
          <a:noFill/>
        </p:spPr>
        <p:txBody>
          <a:bodyPr wrap="none" rtlCol="0">
            <a:spAutoFit/>
          </a:bodyPr>
          <a:lstStyle/>
          <a:p>
            <a:pPr algn="ctr"/>
            <a:r>
              <a:rPr lang="en-US" sz="1100" b="1" spc="200">
                <a:solidFill>
                  <a:srgbClr val="7C7ADF"/>
                </a:solidFill>
                <a:latin typeface="Poppins SemiBold" panose="00000700000000000000" pitchFamily="2" charset="0"/>
                <a:ea typeface="Open Sans" panose="020B0606030504020204" pitchFamily="34" charset="0"/>
                <a:cs typeface="Poppins SemiBold" panose="00000700000000000000" pitchFamily="2" charset="0"/>
              </a:rPr>
              <a:t>Insert your text</a:t>
            </a:r>
          </a:p>
        </p:txBody>
      </p:sp>
      <p:sp>
        <p:nvSpPr>
          <p:cNvPr id="31" name="Rectangle 30">
            <a:extLst>
              <a:ext uri="{FF2B5EF4-FFF2-40B4-BE49-F238E27FC236}">
                <a16:creationId xmlns:a16="http://schemas.microsoft.com/office/drawing/2014/main" id="{EC2CE72B-D318-4219-8714-7974C32E8AE6}"/>
              </a:ext>
            </a:extLst>
          </p:cNvPr>
          <p:cNvSpPr/>
          <p:nvPr/>
        </p:nvSpPr>
        <p:spPr>
          <a:xfrm>
            <a:off x="6929994" y="5735185"/>
            <a:ext cx="2787012" cy="548676"/>
          </a:xfrm>
          <a:prstGeom prst="rect">
            <a:avLst/>
          </a:prstGeom>
        </p:spPr>
        <p:txBody>
          <a:bodyPr wrap="square">
            <a:spAutoFit/>
          </a:bodyPr>
          <a:lstStyle/>
          <a:p>
            <a:pPr algn="ctr">
              <a:lnSpc>
                <a:spcPct val="150000"/>
              </a:lnSpc>
            </a:pPr>
            <a:r>
              <a:rPr lang="en-US" sz="1050">
                <a:solidFill>
                  <a:schemeClr val="tx1">
                    <a:lumMod val="50000"/>
                    <a:lumOff val="50000"/>
                  </a:schemeClr>
                </a:solidFill>
                <a:latin typeface="Muli" pitchFamily="2" charset="0"/>
                <a:ea typeface="Open Sans" panose="020B0606030504020204" pitchFamily="34" charset="0"/>
                <a:cs typeface="Open Sans" panose="020B0606030504020204" pitchFamily="34" charset="0"/>
              </a:rPr>
              <a:t>At vero eos et accusamus et iusto odio dignissimos ducim blanditiis. ise</a:t>
            </a:r>
          </a:p>
        </p:txBody>
      </p:sp>
      <p:sp>
        <p:nvSpPr>
          <p:cNvPr id="32" name="TextBox 31">
            <a:extLst>
              <a:ext uri="{FF2B5EF4-FFF2-40B4-BE49-F238E27FC236}">
                <a16:creationId xmlns:a16="http://schemas.microsoft.com/office/drawing/2014/main" id="{B79013AE-CF63-4885-A8A8-5561EA38E5D6}"/>
              </a:ext>
            </a:extLst>
          </p:cNvPr>
          <p:cNvSpPr txBox="1"/>
          <p:nvPr/>
        </p:nvSpPr>
        <p:spPr>
          <a:xfrm>
            <a:off x="3079519" y="1851146"/>
            <a:ext cx="1675459" cy="261610"/>
          </a:xfrm>
          <a:prstGeom prst="rect">
            <a:avLst/>
          </a:prstGeom>
          <a:noFill/>
        </p:spPr>
        <p:txBody>
          <a:bodyPr wrap="none" rtlCol="0">
            <a:spAutoFit/>
          </a:bodyPr>
          <a:lstStyle/>
          <a:p>
            <a:pPr algn="ctr"/>
            <a:r>
              <a:rPr lang="en-US" sz="1100" b="1" spc="200">
                <a:solidFill>
                  <a:srgbClr val="7C7ADF"/>
                </a:solidFill>
                <a:latin typeface="Poppins SemiBold" panose="00000700000000000000" pitchFamily="2" charset="0"/>
                <a:ea typeface="Open Sans" panose="020B0606030504020204" pitchFamily="34" charset="0"/>
                <a:cs typeface="Poppins SemiBold" panose="00000700000000000000" pitchFamily="2" charset="0"/>
              </a:rPr>
              <a:t>Insert your text</a:t>
            </a:r>
          </a:p>
        </p:txBody>
      </p:sp>
      <p:sp>
        <p:nvSpPr>
          <p:cNvPr id="33" name="Rectangle 32">
            <a:extLst>
              <a:ext uri="{FF2B5EF4-FFF2-40B4-BE49-F238E27FC236}">
                <a16:creationId xmlns:a16="http://schemas.microsoft.com/office/drawing/2014/main" id="{EBF6AAD8-6DE1-49F6-AB81-0B727FDB590D}"/>
              </a:ext>
            </a:extLst>
          </p:cNvPr>
          <p:cNvSpPr/>
          <p:nvPr/>
        </p:nvSpPr>
        <p:spPr>
          <a:xfrm>
            <a:off x="2523742" y="2069214"/>
            <a:ext cx="2787012" cy="548676"/>
          </a:xfrm>
          <a:prstGeom prst="rect">
            <a:avLst/>
          </a:prstGeom>
        </p:spPr>
        <p:txBody>
          <a:bodyPr wrap="square">
            <a:spAutoFit/>
          </a:bodyPr>
          <a:lstStyle/>
          <a:p>
            <a:pPr algn="ctr">
              <a:lnSpc>
                <a:spcPct val="150000"/>
              </a:lnSpc>
            </a:pPr>
            <a:r>
              <a:rPr lang="en-US" sz="1050">
                <a:solidFill>
                  <a:schemeClr val="tx1">
                    <a:lumMod val="50000"/>
                    <a:lumOff val="50000"/>
                  </a:schemeClr>
                </a:solidFill>
                <a:latin typeface="Muli" pitchFamily="2" charset="0"/>
                <a:ea typeface="Open Sans" panose="020B0606030504020204" pitchFamily="34" charset="0"/>
                <a:cs typeface="Open Sans" panose="020B0606030504020204" pitchFamily="34" charset="0"/>
              </a:rPr>
              <a:t>At vero eos et accusamus et iusto odio dignissimos ducim blanditiis. ise</a:t>
            </a:r>
          </a:p>
        </p:txBody>
      </p:sp>
      <p:sp>
        <p:nvSpPr>
          <p:cNvPr id="34" name="TextBox 33">
            <a:extLst>
              <a:ext uri="{FF2B5EF4-FFF2-40B4-BE49-F238E27FC236}">
                <a16:creationId xmlns:a16="http://schemas.microsoft.com/office/drawing/2014/main" id="{8D0D1E4E-7E38-4D9E-8009-30C51CF913E2}"/>
              </a:ext>
            </a:extLst>
          </p:cNvPr>
          <p:cNvSpPr txBox="1"/>
          <p:nvPr/>
        </p:nvSpPr>
        <p:spPr>
          <a:xfrm>
            <a:off x="6302464" y="2083231"/>
            <a:ext cx="1675459" cy="261610"/>
          </a:xfrm>
          <a:prstGeom prst="rect">
            <a:avLst/>
          </a:prstGeom>
          <a:noFill/>
        </p:spPr>
        <p:txBody>
          <a:bodyPr wrap="none" rtlCol="0">
            <a:spAutoFit/>
          </a:bodyPr>
          <a:lstStyle/>
          <a:p>
            <a:pPr algn="ctr"/>
            <a:r>
              <a:rPr lang="en-US" sz="1100" b="1" spc="200">
                <a:solidFill>
                  <a:srgbClr val="7C7ADF"/>
                </a:solidFill>
                <a:latin typeface="Poppins SemiBold" panose="00000700000000000000" pitchFamily="2" charset="0"/>
                <a:ea typeface="Open Sans" panose="020B0606030504020204" pitchFamily="34" charset="0"/>
                <a:cs typeface="Poppins SemiBold" panose="00000700000000000000" pitchFamily="2" charset="0"/>
              </a:rPr>
              <a:t>Insert your text</a:t>
            </a:r>
          </a:p>
        </p:txBody>
      </p:sp>
      <p:sp>
        <p:nvSpPr>
          <p:cNvPr id="35" name="Rectangle 34">
            <a:extLst>
              <a:ext uri="{FF2B5EF4-FFF2-40B4-BE49-F238E27FC236}">
                <a16:creationId xmlns:a16="http://schemas.microsoft.com/office/drawing/2014/main" id="{7885BB19-4A24-422F-B239-D5C4447C4151}"/>
              </a:ext>
            </a:extLst>
          </p:cNvPr>
          <p:cNvSpPr/>
          <p:nvPr/>
        </p:nvSpPr>
        <p:spPr>
          <a:xfrm>
            <a:off x="5746687" y="2301299"/>
            <a:ext cx="2787012" cy="548676"/>
          </a:xfrm>
          <a:prstGeom prst="rect">
            <a:avLst/>
          </a:prstGeom>
        </p:spPr>
        <p:txBody>
          <a:bodyPr wrap="square">
            <a:spAutoFit/>
          </a:bodyPr>
          <a:lstStyle/>
          <a:p>
            <a:pPr algn="ctr">
              <a:lnSpc>
                <a:spcPct val="150000"/>
              </a:lnSpc>
            </a:pPr>
            <a:r>
              <a:rPr lang="en-US" sz="1050">
                <a:solidFill>
                  <a:schemeClr val="tx1">
                    <a:lumMod val="50000"/>
                    <a:lumOff val="50000"/>
                  </a:schemeClr>
                </a:solidFill>
                <a:latin typeface="Muli" pitchFamily="2" charset="0"/>
                <a:ea typeface="Open Sans" panose="020B0606030504020204" pitchFamily="34" charset="0"/>
                <a:cs typeface="Open Sans" panose="020B0606030504020204" pitchFamily="34" charset="0"/>
              </a:rPr>
              <a:t>At vero eos et accusamus et iusto odio dignissimos ducim blanditiis. ise</a:t>
            </a:r>
          </a:p>
        </p:txBody>
      </p:sp>
      <p:sp>
        <p:nvSpPr>
          <p:cNvPr id="36" name="TextBox 35">
            <a:extLst>
              <a:ext uri="{FF2B5EF4-FFF2-40B4-BE49-F238E27FC236}">
                <a16:creationId xmlns:a16="http://schemas.microsoft.com/office/drawing/2014/main" id="{8DC8A338-7024-45FB-99C2-4F7F496EE0E8}"/>
              </a:ext>
            </a:extLst>
          </p:cNvPr>
          <p:cNvSpPr txBox="1"/>
          <p:nvPr/>
        </p:nvSpPr>
        <p:spPr>
          <a:xfrm>
            <a:off x="9400921" y="2316063"/>
            <a:ext cx="1675459" cy="261610"/>
          </a:xfrm>
          <a:prstGeom prst="rect">
            <a:avLst/>
          </a:prstGeom>
          <a:noFill/>
        </p:spPr>
        <p:txBody>
          <a:bodyPr wrap="none" rtlCol="0">
            <a:spAutoFit/>
          </a:bodyPr>
          <a:lstStyle/>
          <a:p>
            <a:pPr algn="ctr"/>
            <a:r>
              <a:rPr lang="en-US" sz="1100" b="1" spc="200">
                <a:solidFill>
                  <a:srgbClr val="7C7ADF"/>
                </a:solidFill>
                <a:latin typeface="Poppins SemiBold" panose="00000700000000000000" pitchFamily="2" charset="0"/>
                <a:ea typeface="Open Sans" panose="020B0606030504020204" pitchFamily="34" charset="0"/>
                <a:cs typeface="Poppins SemiBold" panose="00000700000000000000" pitchFamily="2" charset="0"/>
              </a:rPr>
              <a:t>Insert your text</a:t>
            </a:r>
          </a:p>
        </p:txBody>
      </p:sp>
      <p:sp>
        <p:nvSpPr>
          <p:cNvPr id="37" name="Rectangle 36">
            <a:extLst>
              <a:ext uri="{FF2B5EF4-FFF2-40B4-BE49-F238E27FC236}">
                <a16:creationId xmlns:a16="http://schemas.microsoft.com/office/drawing/2014/main" id="{5E84EB87-4AC4-409C-AB90-3BB9DC0F0397}"/>
              </a:ext>
            </a:extLst>
          </p:cNvPr>
          <p:cNvSpPr/>
          <p:nvPr/>
        </p:nvSpPr>
        <p:spPr>
          <a:xfrm>
            <a:off x="8845144" y="2534131"/>
            <a:ext cx="2787012" cy="548676"/>
          </a:xfrm>
          <a:prstGeom prst="rect">
            <a:avLst/>
          </a:prstGeom>
        </p:spPr>
        <p:txBody>
          <a:bodyPr wrap="square">
            <a:spAutoFit/>
          </a:bodyPr>
          <a:lstStyle/>
          <a:p>
            <a:pPr algn="ctr">
              <a:lnSpc>
                <a:spcPct val="150000"/>
              </a:lnSpc>
            </a:pPr>
            <a:r>
              <a:rPr lang="en-US" sz="1050">
                <a:solidFill>
                  <a:schemeClr val="tx1">
                    <a:lumMod val="50000"/>
                    <a:lumOff val="50000"/>
                  </a:schemeClr>
                </a:solidFill>
                <a:latin typeface="Muli" pitchFamily="2" charset="0"/>
                <a:ea typeface="Open Sans" panose="020B0606030504020204" pitchFamily="34" charset="0"/>
                <a:cs typeface="Open Sans" panose="020B0606030504020204" pitchFamily="34" charset="0"/>
              </a:rPr>
              <a:t>At vero eos et accusamus et iusto odio dignissimos ducim blanditiis. ise.</a:t>
            </a:r>
          </a:p>
        </p:txBody>
      </p:sp>
      <p:grpSp>
        <p:nvGrpSpPr>
          <p:cNvPr id="58" name="Graphic 42">
            <a:extLst>
              <a:ext uri="{FF2B5EF4-FFF2-40B4-BE49-F238E27FC236}">
                <a16:creationId xmlns:a16="http://schemas.microsoft.com/office/drawing/2014/main" id="{D4A92203-4D92-488C-BD17-4A54E07D93D5}"/>
              </a:ext>
            </a:extLst>
          </p:cNvPr>
          <p:cNvGrpSpPr/>
          <p:nvPr/>
        </p:nvGrpSpPr>
        <p:grpSpPr>
          <a:xfrm>
            <a:off x="3574664" y="3038058"/>
            <a:ext cx="558202" cy="558202"/>
            <a:chOff x="3657600" y="4015270"/>
            <a:chExt cx="1852130" cy="1852130"/>
          </a:xfrm>
          <a:solidFill>
            <a:srgbClr val="7C7ADF"/>
          </a:solidFill>
        </p:grpSpPr>
        <p:sp>
          <p:nvSpPr>
            <p:cNvPr id="59" name="Freeform: Shape 58">
              <a:extLst>
                <a:ext uri="{FF2B5EF4-FFF2-40B4-BE49-F238E27FC236}">
                  <a16:creationId xmlns:a16="http://schemas.microsoft.com/office/drawing/2014/main" id="{D5BDEF67-961D-457D-8C88-26569D1BED97}"/>
                </a:ext>
              </a:extLst>
            </p:cNvPr>
            <p:cNvSpPr/>
            <p:nvPr/>
          </p:nvSpPr>
          <p:spPr>
            <a:xfrm>
              <a:off x="4844120" y="4333604"/>
              <a:ext cx="347274" cy="347274"/>
            </a:xfrm>
            <a:custGeom>
              <a:avLst/>
              <a:gdLst>
                <a:gd name="connsiteX0" fmla="*/ 173637 w 347274"/>
                <a:gd name="connsiteY0" fmla="*/ 0 h 347274"/>
                <a:gd name="connsiteX1" fmla="*/ 0 w 347274"/>
                <a:gd name="connsiteY1" fmla="*/ 173637 h 347274"/>
                <a:gd name="connsiteX2" fmla="*/ 173637 w 347274"/>
                <a:gd name="connsiteY2" fmla="*/ 347274 h 347274"/>
                <a:gd name="connsiteX3" fmla="*/ 347274 w 347274"/>
                <a:gd name="connsiteY3" fmla="*/ 173637 h 347274"/>
                <a:gd name="connsiteX4" fmla="*/ 173637 w 347274"/>
                <a:gd name="connsiteY4" fmla="*/ 0 h 347274"/>
                <a:gd name="connsiteX5" fmla="*/ 173637 w 347274"/>
                <a:gd name="connsiteY5" fmla="*/ 289395 h 347274"/>
                <a:gd name="connsiteX6" fmla="*/ 57879 w 347274"/>
                <a:gd name="connsiteY6" fmla="*/ 173637 h 347274"/>
                <a:gd name="connsiteX7" fmla="*/ 173637 w 347274"/>
                <a:gd name="connsiteY7" fmla="*/ 57879 h 347274"/>
                <a:gd name="connsiteX8" fmla="*/ 289395 w 347274"/>
                <a:gd name="connsiteY8" fmla="*/ 173637 h 347274"/>
                <a:gd name="connsiteX9" fmla="*/ 173637 w 347274"/>
                <a:gd name="connsiteY9" fmla="*/ 289395 h 3472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47274" h="347274">
                  <a:moveTo>
                    <a:pt x="173637" y="0"/>
                  </a:moveTo>
                  <a:cubicBezTo>
                    <a:pt x="77740" y="0"/>
                    <a:pt x="0" y="77740"/>
                    <a:pt x="0" y="173637"/>
                  </a:cubicBezTo>
                  <a:cubicBezTo>
                    <a:pt x="0" y="269534"/>
                    <a:pt x="77740" y="347274"/>
                    <a:pt x="173637" y="347274"/>
                  </a:cubicBezTo>
                  <a:cubicBezTo>
                    <a:pt x="269534" y="347274"/>
                    <a:pt x="347274" y="269534"/>
                    <a:pt x="347274" y="173637"/>
                  </a:cubicBezTo>
                  <a:cubicBezTo>
                    <a:pt x="347167" y="77785"/>
                    <a:pt x="269490" y="108"/>
                    <a:pt x="173637" y="0"/>
                  </a:cubicBezTo>
                  <a:close/>
                  <a:moveTo>
                    <a:pt x="173637" y="289395"/>
                  </a:moveTo>
                  <a:cubicBezTo>
                    <a:pt x="109706" y="289395"/>
                    <a:pt x="57879" y="237569"/>
                    <a:pt x="57879" y="173637"/>
                  </a:cubicBezTo>
                  <a:cubicBezTo>
                    <a:pt x="57879" y="109706"/>
                    <a:pt x="109706" y="57879"/>
                    <a:pt x="173637" y="57879"/>
                  </a:cubicBezTo>
                  <a:cubicBezTo>
                    <a:pt x="237569" y="57879"/>
                    <a:pt x="289395" y="109706"/>
                    <a:pt x="289395" y="173637"/>
                  </a:cubicBezTo>
                  <a:cubicBezTo>
                    <a:pt x="289323" y="237539"/>
                    <a:pt x="237539" y="289323"/>
                    <a:pt x="173637" y="289395"/>
                  </a:cubicBezTo>
                  <a:close/>
                </a:path>
              </a:pathLst>
            </a:custGeom>
            <a:grpFill/>
            <a:ln w="3609" cap="flat">
              <a:noFill/>
              <a:prstDash val="solid"/>
              <a:miter/>
            </a:ln>
          </p:spPr>
          <p:txBody>
            <a:bodyPr rtlCol="0" anchor="ctr"/>
            <a:lstStyle/>
            <a:p>
              <a:endParaRPr lang="en-ID"/>
            </a:p>
          </p:txBody>
        </p:sp>
        <p:sp>
          <p:nvSpPr>
            <p:cNvPr id="60" name="Freeform: Shape 59">
              <a:extLst>
                <a:ext uri="{FF2B5EF4-FFF2-40B4-BE49-F238E27FC236}">
                  <a16:creationId xmlns:a16="http://schemas.microsoft.com/office/drawing/2014/main" id="{3B32FFEC-B04A-4778-B593-685E331C1BDB}"/>
                </a:ext>
              </a:extLst>
            </p:cNvPr>
            <p:cNvSpPr/>
            <p:nvPr/>
          </p:nvSpPr>
          <p:spPr>
            <a:xfrm>
              <a:off x="4455136" y="4891930"/>
              <a:ext cx="158923" cy="177629"/>
            </a:xfrm>
            <a:custGeom>
              <a:avLst/>
              <a:gdLst>
                <a:gd name="connsiteX0" fmla="*/ 125017 w 158923"/>
                <a:gd name="connsiteY0" fmla="*/ 74834 h 177629"/>
                <a:gd name="connsiteX1" fmla="*/ 158924 w 158923"/>
                <a:gd name="connsiteY1" fmla="*/ 40929 h 177629"/>
                <a:gd name="connsiteX2" fmla="*/ 118001 w 158923"/>
                <a:gd name="connsiteY2" fmla="*/ 0 h 177629"/>
                <a:gd name="connsiteX3" fmla="*/ 84091 w 158923"/>
                <a:gd name="connsiteY3" fmla="*/ 33906 h 177629"/>
                <a:gd name="connsiteX4" fmla="*/ 0 w 158923"/>
                <a:gd name="connsiteY4" fmla="*/ 152696 h 177629"/>
                <a:gd name="connsiteX5" fmla="*/ 52234 w 158923"/>
                <a:gd name="connsiteY5" fmla="*/ 177629 h 177629"/>
                <a:gd name="connsiteX6" fmla="*/ 125017 w 158923"/>
                <a:gd name="connsiteY6" fmla="*/ 74834 h 17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8923" h="177629">
                  <a:moveTo>
                    <a:pt x="125017" y="74834"/>
                  </a:moveTo>
                  <a:lnTo>
                    <a:pt x="158924" y="40929"/>
                  </a:lnTo>
                  <a:lnTo>
                    <a:pt x="118001" y="0"/>
                  </a:lnTo>
                  <a:lnTo>
                    <a:pt x="84091" y="33906"/>
                  </a:lnTo>
                  <a:cubicBezTo>
                    <a:pt x="49501" y="68425"/>
                    <a:pt x="21061" y="108599"/>
                    <a:pt x="0" y="152696"/>
                  </a:cubicBezTo>
                  <a:lnTo>
                    <a:pt x="52234" y="177629"/>
                  </a:lnTo>
                  <a:cubicBezTo>
                    <a:pt x="70464" y="139469"/>
                    <a:pt x="95079" y="104704"/>
                    <a:pt x="125017" y="74834"/>
                  </a:cubicBezTo>
                  <a:close/>
                </a:path>
              </a:pathLst>
            </a:custGeom>
            <a:grpFill/>
            <a:ln w="3609" cap="flat">
              <a:noFill/>
              <a:prstDash val="solid"/>
              <a:miter/>
            </a:ln>
          </p:spPr>
          <p:txBody>
            <a:bodyPr rtlCol="0" anchor="ctr"/>
            <a:lstStyle/>
            <a:p>
              <a:endParaRPr lang="en-ID"/>
            </a:p>
          </p:txBody>
        </p:sp>
        <p:sp>
          <p:nvSpPr>
            <p:cNvPr id="61" name="Freeform: Shape 60">
              <a:extLst>
                <a:ext uri="{FF2B5EF4-FFF2-40B4-BE49-F238E27FC236}">
                  <a16:creationId xmlns:a16="http://schemas.microsoft.com/office/drawing/2014/main" id="{BB599997-F20A-4D21-83B2-7AC49E1DF8C7}"/>
                </a:ext>
              </a:extLst>
            </p:cNvPr>
            <p:cNvSpPr/>
            <p:nvPr/>
          </p:nvSpPr>
          <p:spPr>
            <a:xfrm>
              <a:off x="4417573" y="5106691"/>
              <a:ext cx="69109" cy="70285"/>
            </a:xfrm>
            <a:custGeom>
              <a:avLst/>
              <a:gdLst>
                <a:gd name="connsiteX0" fmla="*/ 0 w 69109"/>
                <a:gd name="connsiteY0" fmla="*/ 62033 h 70285"/>
                <a:gd name="connsiteX1" fmla="*/ 57286 w 69109"/>
                <a:gd name="connsiteY1" fmla="*/ 70286 h 70285"/>
                <a:gd name="connsiteX2" fmla="*/ 69109 w 69109"/>
                <a:gd name="connsiteY2" fmla="*/ 16561 h 70285"/>
                <a:gd name="connsiteX3" fmla="*/ 13654 w 69109"/>
                <a:gd name="connsiteY3" fmla="*/ 0 h 70285"/>
                <a:gd name="connsiteX4" fmla="*/ 0 w 69109"/>
                <a:gd name="connsiteY4" fmla="*/ 62033 h 702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109" h="70285">
                  <a:moveTo>
                    <a:pt x="0" y="62033"/>
                  </a:moveTo>
                  <a:lnTo>
                    <a:pt x="57286" y="70286"/>
                  </a:lnTo>
                  <a:cubicBezTo>
                    <a:pt x="59909" y="52113"/>
                    <a:pt x="63861" y="34156"/>
                    <a:pt x="69109" y="16561"/>
                  </a:cubicBezTo>
                  <a:lnTo>
                    <a:pt x="13654" y="0"/>
                  </a:lnTo>
                  <a:cubicBezTo>
                    <a:pt x="7591" y="20316"/>
                    <a:pt x="3027" y="41049"/>
                    <a:pt x="0" y="62033"/>
                  </a:cubicBezTo>
                  <a:close/>
                </a:path>
              </a:pathLst>
            </a:custGeom>
            <a:grpFill/>
            <a:ln w="3609" cap="flat">
              <a:noFill/>
              <a:prstDash val="solid"/>
              <a:miter/>
            </a:ln>
          </p:spPr>
          <p:txBody>
            <a:bodyPr rtlCol="0" anchor="ctr"/>
            <a:lstStyle/>
            <a:p>
              <a:endParaRPr lang="en-ID"/>
            </a:p>
          </p:txBody>
        </p:sp>
        <p:sp>
          <p:nvSpPr>
            <p:cNvPr id="62" name="Freeform: Shape 61">
              <a:extLst>
                <a:ext uri="{FF2B5EF4-FFF2-40B4-BE49-F238E27FC236}">
                  <a16:creationId xmlns:a16="http://schemas.microsoft.com/office/drawing/2014/main" id="{A64289D0-0BA9-4DA1-B1DE-97F5EC5D9D80}"/>
                </a:ext>
              </a:extLst>
            </p:cNvPr>
            <p:cNvSpPr/>
            <p:nvPr/>
          </p:nvSpPr>
          <p:spPr>
            <a:xfrm>
              <a:off x="3722721" y="4073146"/>
              <a:ext cx="1729131" cy="1533797"/>
            </a:xfrm>
            <a:custGeom>
              <a:avLst/>
              <a:gdLst>
                <a:gd name="connsiteX0" fmla="*/ 1700190 w 1729131"/>
                <a:gd name="connsiteY0" fmla="*/ 2 h 1533797"/>
                <a:gd name="connsiteX1" fmla="*/ 1602431 w 1729131"/>
                <a:gd name="connsiteY1" fmla="*/ 2 h 1533797"/>
                <a:gd name="connsiteX2" fmla="*/ 1205421 w 1729131"/>
                <a:gd name="connsiteY2" fmla="*/ 164451 h 1533797"/>
                <a:gd name="connsiteX3" fmla="*/ 1056317 w 1729131"/>
                <a:gd name="connsiteY3" fmla="*/ 347276 h 1533797"/>
                <a:gd name="connsiteX4" fmla="*/ 954785 w 1729131"/>
                <a:gd name="connsiteY4" fmla="*/ 347276 h 1533797"/>
                <a:gd name="connsiteX5" fmla="*/ 724721 w 1729131"/>
                <a:gd name="connsiteY5" fmla="*/ 442572 h 1533797"/>
                <a:gd name="connsiteX6" fmla="*/ 724721 w 1729131"/>
                <a:gd name="connsiteY6" fmla="*/ 483498 h 1533797"/>
                <a:gd name="connsiteX7" fmla="*/ 840479 w 1729131"/>
                <a:gd name="connsiteY7" fmla="*/ 599256 h 1533797"/>
                <a:gd name="connsiteX8" fmla="*/ 860944 w 1729131"/>
                <a:gd name="connsiteY8" fmla="*/ 607732 h 1533797"/>
                <a:gd name="connsiteX9" fmla="*/ 927051 w 1729131"/>
                <a:gd name="connsiteY9" fmla="*/ 607732 h 1533797"/>
                <a:gd name="connsiteX10" fmla="*/ 922472 w 1729131"/>
                <a:gd name="connsiteY10" fmla="*/ 621034 h 1533797"/>
                <a:gd name="connsiteX11" fmla="*/ 840479 w 1729131"/>
                <a:gd name="connsiteY11" fmla="*/ 703027 h 1533797"/>
                <a:gd name="connsiteX12" fmla="*/ 488385 w 1729131"/>
                <a:gd name="connsiteY12" fmla="*/ 1124567 h 1533797"/>
                <a:gd name="connsiteX13" fmla="*/ 162482 w 1729131"/>
                <a:gd name="connsiteY13" fmla="*/ 1153808 h 1533797"/>
                <a:gd name="connsiteX14" fmla="*/ 137931 w 1729131"/>
                <a:gd name="connsiteY14" fmla="*/ 1189532 h 1533797"/>
                <a:gd name="connsiteX15" fmla="*/ 0 w 1729131"/>
                <a:gd name="connsiteY15" fmla="*/ 1235503 h 1533797"/>
                <a:gd name="connsiteX16" fmla="*/ 43395 w 1729131"/>
                <a:gd name="connsiteY16" fmla="*/ 1273801 h 1533797"/>
                <a:gd name="connsiteX17" fmla="*/ 108516 w 1729131"/>
                <a:gd name="connsiteY17" fmla="*/ 1244402 h 1533797"/>
                <a:gd name="connsiteX18" fmla="*/ 115764 w 1729131"/>
                <a:gd name="connsiteY18" fmla="*/ 1244720 h 1533797"/>
                <a:gd name="connsiteX19" fmla="*/ 108516 w 1729131"/>
                <a:gd name="connsiteY19" fmla="*/ 1302281 h 1533797"/>
                <a:gd name="connsiteX20" fmla="*/ 166395 w 1729131"/>
                <a:gd name="connsiteY20" fmla="*/ 1302281 h 1533797"/>
                <a:gd name="connsiteX21" fmla="*/ 339907 w 1729131"/>
                <a:gd name="connsiteY21" fmla="*/ 1128644 h 1533797"/>
                <a:gd name="connsiteX22" fmla="*/ 455590 w 1729131"/>
                <a:gd name="connsiteY22" fmla="*/ 1172758 h 1533797"/>
                <a:gd name="connsiteX23" fmla="*/ 428038 w 1729131"/>
                <a:gd name="connsiteY23" fmla="*/ 1214765 h 1533797"/>
                <a:gd name="connsiteX24" fmla="*/ 422873 w 1729131"/>
                <a:gd name="connsiteY24" fmla="*/ 1222794 h 1533797"/>
                <a:gd name="connsiteX25" fmla="*/ 224274 w 1729131"/>
                <a:gd name="connsiteY25" fmla="*/ 1331221 h 1533797"/>
                <a:gd name="connsiteX26" fmla="*/ 224274 w 1729131"/>
                <a:gd name="connsiteY26" fmla="*/ 1389100 h 1533797"/>
                <a:gd name="connsiteX27" fmla="*/ 471557 w 1729131"/>
                <a:gd name="connsiteY27" fmla="*/ 1254099 h 1533797"/>
                <a:gd name="connsiteX28" fmla="*/ 476721 w 1729131"/>
                <a:gd name="connsiteY28" fmla="*/ 1246069 h 1533797"/>
                <a:gd name="connsiteX29" fmla="*/ 861082 w 1729131"/>
                <a:gd name="connsiteY29" fmla="*/ 764556 h 1533797"/>
                <a:gd name="connsiteX30" fmla="*/ 964714 w 1729131"/>
                <a:gd name="connsiteY30" fmla="*/ 868188 h 1533797"/>
                <a:gd name="connsiteX31" fmla="*/ 898358 w 1729131"/>
                <a:gd name="connsiteY31" fmla="*/ 934544 h 1533797"/>
                <a:gd name="connsiteX32" fmla="*/ 898358 w 1729131"/>
                <a:gd name="connsiteY32" fmla="*/ 1380623 h 1533797"/>
                <a:gd name="connsiteX33" fmla="*/ 939287 w 1729131"/>
                <a:gd name="connsiteY33" fmla="*/ 1339697 h 1533797"/>
                <a:gd name="connsiteX34" fmla="*/ 867152 w 1729131"/>
                <a:gd name="connsiteY34" fmla="*/ 1198686 h 1533797"/>
                <a:gd name="connsiteX35" fmla="*/ 1022404 w 1729131"/>
                <a:gd name="connsiteY35" fmla="*/ 1250630 h 1533797"/>
                <a:gd name="connsiteX36" fmla="*/ 1032465 w 1729131"/>
                <a:gd name="connsiteY36" fmla="*/ 1280322 h 1533797"/>
                <a:gd name="connsiteX37" fmla="*/ 994782 w 1729131"/>
                <a:gd name="connsiteY37" fmla="*/ 1292285 h 1533797"/>
                <a:gd name="connsiteX38" fmla="*/ 1016501 w 1729131"/>
                <a:gd name="connsiteY38" fmla="*/ 1345936 h 1533797"/>
                <a:gd name="connsiteX39" fmla="*/ 1280321 w 1729131"/>
                <a:gd name="connsiteY39" fmla="*/ 1458107 h 1533797"/>
                <a:gd name="connsiteX40" fmla="*/ 1295037 w 1729131"/>
                <a:gd name="connsiteY40" fmla="*/ 1533797 h 1533797"/>
                <a:gd name="connsiteX41" fmla="*/ 1352916 w 1729131"/>
                <a:gd name="connsiteY41" fmla="*/ 1533797 h 1533797"/>
                <a:gd name="connsiteX42" fmla="*/ 1092460 w 1729131"/>
                <a:gd name="connsiteY42" fmla="*/ 1273342 h 1533797"/>
                <a:gd name="connsiteX43" fmla="*/ 1090013 w 1729131"/>
                <a:gd name="connsiteY43" fmla="*/ 1273399 h 1533797"/>
                <a:gd name="connsiteX44" fmla="*/ 889794 w 1729131"/>
                <a:gd name="connsiteY44" fmla="*/ 1131073 h 1533797"/>
                <a:gd name="connsiteX45" fmla="*/ 864716 w 1729131"/>
                <a:gd name="connsiteY45" fmla="*/ 1137259 h 1533797"/>
                <a:gd name="connsiteX46" fmla="*/ 939288 w 1729131"/>
                <a:gd name="connsiteY46" fmla="*/ 975470 h 1533797"/>
                <a:gd name="connsiteX47" fmla="*/ 1108096 w 1729131"/>
                <a:gd name="connsiteY47" fmla="*/ 806660 h 1533797"/>
                <a:gd name="connsiteX48" fmla="*/ 1121400 w 1729131"/>
                <a:gd name="connsiteY48" fmla="*/ 802080 h 1533797"/>
                <a:gd name="connsiteX49" fmla="*/ 1121400 w 1729131"/>
                <a:gd name="connsiteY49" fmla="*/ 868188 h 1533797"/>
                <a:gd name="connsiteX50" fmla="*/ 1129874 w 1729131"/>
                <a:gd name="connsiteY50" fmla="*/ 888651 h 1533797"/>
                <a:gd name="connsiteX51" fmla="*/ 1245633 w 1729131"/>
                <a:gd name="connsiteY51" fmla="*/ 1004409 h 1533797"/>
                <a:gd name="connsiteX52" fmla="*/ 1286562 w 1729131"/>
                <a:gd name="connsiteY52" fmla="*/ 1004409 h 1533797"/>
                <a:gd name="connsiteX53" fmla="*/ 1381855 w 1729131"/>
                <a:gd name="connsiteY53" fmla="*/ 774348 h 1533797"/>
                <a:gd name="connsiteX54" fmla="*/ 1381855 w 1729131"/>
                <a:gd name="connsiteY54" fmla="*/ 672814 h 1533797"/>
                <a:gd name="connsiteX55" fmla="*/ 1564685 w 1729131"/>
                <a:gd name="connsiteY55" fmla="*/ 523710 h 1533797"/>
                <a:gd name="connsiteX56" fmla="*/ 1729130 w 1729131"/>
                <a:gd name="connsiteY56" fmla="*/ 126701 h 1533797"/>
                <a:gd name="connsiteX57" fmla="*/ 1729130 w 1729131"/>
                <a:gd name="connsiteY57" fmla="*/ 28942 h 1533797"/>
                <a:gd name="connsiteX58" fmla="*/ 1700190 w 1729131"/>
                <a:gd name="connsiteY58" fmla="*/ 2 h 1533797"/>
                <a:gd name="connsiteX59" fmla="*/ 1671251 w 1729131"/>
                <a:gd name="connsiteY59" fmla="*/ 57881 h 1533797"/>
                <a:gd name="connsiteX60" fmla="*/ 1671251 w 1729131"/>
                <a:gd name="connsiteY60" fmla="*/ 126701 h 1533797"/>
                <a:gd name="connsiteX61" fmla="*/ 1653712 w 1729131"/>
                <a:gd name="connsiteY61" fmla="*/ 259187 h 1533797"/>
                <a:gd name="connsiteX62" fmla="*/ 1540500 w 1729131"/>
                <a:gd name="connsiteY62" fmla="*/ 204538 h 1533797"/>
                <a:gd name="connsiteX63" fmla="*/ 1524596 w 1729131"/>
                <a:gd name="connsiteY63" fmla="*/ 188634 h 1533797"/>
                <a:gd name="connsiteX64" fmla="*/ 1469945 w 1729131"/>
                <a:gd name="connsiteY64" fmla="*/ 75419 h 1533797"/>
                <a:gd name="connsiteX65" fmla="*/ 1602431 w 1729131"/>
                <a:gd name="connsiteY65" fmla="*/ 57881 h 1533797"/>
                <a:gd name="connsiteX66" fmla="*/ 872930 w 1729131"/>
                <a:gd name="connsiteY66" fmla="*/ 549853 h 1533797"/>
                <a:gd name="connsiteX67" fmla="*/ 787200 w 1729131"/>
                <a:gd name="connsiteY67" fmla="*/ 464121 h 1533797"/>
                <a:gd name="connsiteX68" fmla="*/ 954785 w 1729131"/>
                <a:gd name="connsiteY68" fmla="*/ 405156 h 1533797"/>
                <a:gd name="connsiteX69" fmla="*/ 1020408 w 1729131"/>
                <a:gd name="connsiteY69" fmla="*/ 405156 h 1533797"/>
                <a:gd name="connsiteX70" fmla="*/ 949056 w 1729131"/>
                <a:gd name="connsiteY70" fmla="*/ 549853 h 1533797"/>
                <a:gd name="connsiteX71" fmla="*/ 901871 w 1729131"/>
                <a:gd name="connsiteY71" fmla="*/ 723490 h 1533797"/>
                <a:gd name="connsiteX72" fmla="*/ 947762 w 1729131"/>
                <a:gd name="connsiteY72" fmla="*/ 677600 h 1533797"/>
                <a:gd name="connsiteX73" fmla="*/ 1051532 w 1729131"/>
                <a:gd name="connsiteY73" fmla="*/ 781369 h 1533797"/>
                <a:gd name="connsiteX74" fmla="*/ 1005642 w 1729131"/>
                <a:gd name="connsiteY74" fmla="*/ 827260 h 1533797"/>
                <a:gd name="connsiteX75" fmla="*/ 1323976 w 1729131"/>
                <a:gd name="connsiteY75" fmla="*/ 774348 h 1533797"/>
                <a:gd name="connsiteX76" fmla="*/ 1265009 w 1729131"/>
                <a:gd name="connsiteY76" fmla="*/ 941932 h 1533797"/>
                <a:gd name="connsiteX77" fmla="*/ 1179279 w 1729131"/>
                <a:gd name="connsiteY77" fmla="*/ 856202 h 1533797"/>
                <a:gd name="connsiteX78" fmla="*/ 1179279 w 1729131"/>
                <a:gd name="connsiteY78" fmla="*/ 780076 h 1533797"/>
                <a:gd name="connsiteX79" fmla="*/ 1323976 w 1729131"/>
                <a:gd name="connsiteY79" fmla="*/ 708723 h 1533797"/>
                <a:gd name="connsiteX80" fmla="*/ 1523755 w 1729131"/>
                <a:gd name="connsiteY80" fmla="*/ 482786 h 1533797"/>
                <a:gd name="connsiteX81" fmla="*/ 1100198 w 1729131"/>
                <a:gd name="connsiteY81" fmla="*/ 748179 h 1533797"/>
                <a:gd name="connsiteX82" fmla="*/ 980954 w 1729131"/>
                <a:gd name="connsiteY82" fmla="*/ 628936 h 1533797"/>
                <a:gd name="connsiteX83" fmla="*/ 1246350 w 1729131"/>
                <a:gd name="connsiteY83" fmla="*/ 205375 h 1533797"/>
                <a:gd name="connsiteX84" fmla="*/ 1414123 w 1729131"/>
                <a:gd name="connsiteY84" fmla="*/ 94158 h 1533797"/>
                <a:gd name="connsiteX85" fmla="*/ 1483667 w 1729131"/>
                <a:gd name="connsiteY85" fmla="*/ 229559 h 1533797"/>
                <a:gd name="connsiteX86" fmla="*/ 1499571 w 1729131"/>
                <a:gd name="connsiteY86" fmla="*/ 245464 h 1533797"/>
                <a:gd name="connsiteX87" fmla="*/ 1634972 w 1729131"/>
                <a:gd name="connsiteY87" fmla="*/ 315009 h 1533797"/>
                <a:gd name="connsiteX88" fmla="*/ 1523755 w 1729131"/>
                <a:gd name="connsiteY88" fmla="*/ 482786 h 1533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Lst>
              <a:rect l="l" t="t" r="r" b="b"/>
              <a:pathLst>
                <a:path w="1729131" h="1533797">
                  <a:moveTo>
                    <a:pt x="1700190" y="2"/>
                  </a:moveTo>
                  <a:lnTo>
                    <a:pt x="1602431" y="2"/>
                  </a:lnTo>
                  <a:cubicBezTo>
                    <a:pt x="1453442" y="-405"/>
                    <a:pt x="1310483" y="58811"/>
                    <a:pt x="1205421" y="164451"/>
                  </a:cubicBezTo>
                  <a:cubicBezTo>
                    <a:pt x="1149707" y="220232"/>
                    <a:pt x="1099754" y="281483"/>
                    <a:pt x="1056317" y="347276"/>
                  </a:cubicBezTo>
                  <a:lnTo>
                    <a:pt x="954785" y="347276"/>
                  </a:lnTo>
                  <a:cubicBezTo>
                    <a:pt x="868448" y="347041"/>
                    <a:pt x="785604" y="381356"/>
                    <a:pt x="724721" y="442572"/>
                  </a:cubicBezTo>
                  <a:cubicBezTo>
                    <a:pt x="713420" y="453873"/>
                    <a:pt x="713420" y="472196"/>
                    <a:pt x="724721" y="483498"/>
                  </a:cubicBezTo>
                  <a:lnTo>
                    <a:pt x="840479" y="599256"/>
                  </a:lnTo>
                  <a:cubicBezTo>
                    <a:pt x="845907" y="604683"/>
                    <a:pt x="853268" y="607732"/>
                    <a:pt x="860944" y="607732"/>
                  </a:cubicBezTo>
                  <a:lnTo>
                    <a:pt x="927051" y="607732"/>
                  </a:lnTo>
                  <a:cubicBezTo>
                    <a:pt x="925503" y="612159"/>
                    <a:pt x="923966" y="616590"/>
                    <a:pt x="922472" y="621034"/>
                  </a:cubicBezTo>
                  <a:lnTo>
                    <a:pt x="840479" y="703027"/>
                  </a:lnTo>
                  <a:cubicBezTo>
                    <a:pt x="710806" y="832785"/>
                    <a:pt x="592974" y="973858"/>
                    <a:pt x="488385" y="1124567"/>
                  </a:cubicBezTo>
                  <a:cubicBezTo>
                    <a:pt x="390315" y="1042646"/>
                    <a:pt x="244403" y="1055737"/>
                    <a:pt x="162482" y="1153808"/>
                  </a:cubicBezTo>
                  <a:cubicBezTo>
                    <a:pt x="153198" y="1164921"/>
                    <a:pt x="144978" y="1176882"/>
                    <a:pt x="137931" y="1189532"/>
                  </a:cubicBezTo>
                  <a:cubicBezTo>
                    <a:pt x="87035" y="1178991"/>
                    <a:pt x="34395" y="1196536"/>
                    <a:pt x="0" y="1235503"/>
                  </a:cubicBezTo>
                  <a:lnTo>
                    <a:pt x="43395" y="1273801"/>
                  </a:lnTo>
                  <a:cubicBezTo>
                    <a:pt x="59884" y="1255119"/>
                    <a:pt x="83598" y="1244413"/>
                    <a:pt x="108516" y="1244402"/>
                  </a:cubicBezTo>
                  <a:cubicBezTo>
                    <a:pt x="110950" y="1244402"/>
                    <a:pt x="113365" y="1244523"/>
                    <a:pt x="115764" y="1244720"/>
                  </a:cubicBezTo>
                  <a:cubicBezTo>
                    <a:pt x="110940" y="1263526"/>
                    <a:pt x="108505" y="1282866"/>
                    <a:pt x="108516" y="1302281"/>
                  </a:cubicBezTo>
                  <a:lnTo>
                    <a:pt x="166395" y="1302281"/>
                  </a:lnTo>
                  <a:cubicBezTo>
                    <a:pt x="166360" y="1206419"/>
                    <a:pt x="244044" y="1128679"/>
                    <a:pt x="339907" y="1128644"/>
                  </a:cubicBezTo>
                  <a:cubicBezTo>
                    <a:pt x="382579" y="1128628"/>
                    <a:pt x="423763" y="1144333"/>
                    <a:pt x="455590" y="1172758"/>
                  </a:cubicBezTo>
                  <a:cubicBezTo>
                    <a:pt x="446303" y="1186696"/>
                    <a:pt x="437119" y="1200698"/>
                    <a:pt x="428038" y="1214765"/>
                  </a:cubicBezTo>
                  <a:lnTo>
                    <a:pt x="422873" y="1222794"/>
                  </a:lnTo>
                  <a:cubicBezTo>
                    <a:pt x="379559" y="1290507"/>
                    <a:pt x="304655" y="1331401"/>
                    <a:pt x="224274" y="1331221"/>
                  </a:cubicBezTo>
                  <a:lnTo>
                    <a:pt x="224274" y="1389100"/>
                  </a:lnTo>
                  <a:cubicBezTo>
                    <a:pt x="324359" y="1389326"/>
                    <a:pt x="417624" y="1338409"/>
                    <a:pt x="471557" y="1254099"/>
                  </a:cubicBezTo>
                  <a:lnTo>
                    <a:pt x="476721" y="1246069"/>
                  </a:lnTo>
                  <a:cubicBezTo>
                    <a:pt x="588115" y="1072899"/>
                    <a:pt x="716904" y="911557"/>
                    <a:pt x="861082" y="764556"/>
                  </a:cubicBezTo>
                  <a:lnTo>
                    <a:pt x="964714" y="868188"/>
                  </a:lnTo>
                  <a:lnTo>
                    <a:pt x="898358" y="934544"/>
                  </a:lnTo>
                  <a:cubicBezTo>
                    <a:pt x="775181" y="1057727"/>
                    <a:pt x="775181" y="1257440"/>
                    <a:pt x="898358" y="1380623"/>
                  </a:cubicBezTo>
                  <a:lnTo>
                    <a:pt x="939287" y="1339697"/>
                  </a:lnTo>
                  <a:cubicBezTo>
                    <a:pt x="900918" y="1301518"/>
                    <a:pt x="875659" y="1252142"/>
                    <a:pt x="867152" y="1198686"/>
                  </a:cubicBezTo>
                  <a:cubicBezTo>
                    <a:pt x="924368" y="1170159"/>
                    <a:pt x="993877" y="1193415"/>
                    <a:pt x="1022404" y="1250630"/>
                  </a:cubicBezTo>
                  <a:cubicBezTo>
                    <a:pt x="1027089" y="1260026"/>
                    <a:pt x="1030473" y="1270014"/>
                    <a:pt x="1032465" y="1280322"/>
                  </a:cubicBezTo>
                  <a:cubicBezTo>
                    <a:pt x="1019617" y="1283343"/>
                    <a:pt x="1007019" y="1287342"/>
                    <a:pt x="994782" y="1292285"/>
                  </a:cubicBezTo>
                  <a:lnTo>
                    <a:pt x="1016501" y="1345936"/>
                  </a:lnTo>
                  <a:cubicBezTo>
                    <a:pt x="1120328" y="1304059"/>
                    <a:pt x="1238445" y="1354280"/>
                    <a:pt x="1280321" y="1458107"/>
                  </a:cubicBezTo>
                  <a:cubicBezTo>
                    <a:pt x="1290024" y="1482163"/>
                    <a:pt x="1295020" y="1507858"/>
                    <a:pt x="1295037" y="1533797"/>
                  </a:cubicBezTo>
                  <a:lnTo>
                    <a:pt x="1352916" y="1533797"/>
                  </a:lnTo>
                  <a:cubicBezTo>
                    <a:pt x="1352754" y="1390019"/>
                    <a:pt x="1236239" y="1273503"/>
                    <a:pt x="1092460" y="1273342"/>
                  </a:cubicBezTo>
                  <a:cubicBezTo>
                    <a:pt x="1091641" y="1273342"/>
                    <a:pt x="1090831" y="1273392"/>
                    <a:pt x="1090013" y="1273399"/>
                  </a:cubicBezTo>
                  <a:cubicBezTo>
                    <a:pt x="1074026" y="1178808"/>
                    <a:pt x="984385" y="1115086"/>
                    <a:pt x="889794" y="1131073"/>
                  </a:cubicBezTo>
                  <a:cubicBezTo>
                    <a:pt x="881293" y="1132509"/>
                    <a:pt x="872910" y="1134577"/>
                    <a:pt x="864716" y="1137259"/>
                  </a:cubicBezTo>
                  <a:cubicBezTo>
                    <a:pt x="869364" y="1076131"/>
                    <a:pt x="895831" y="1018710"/>
                    <a:pt x="939288" y="975470"/>
                  </a:cubicBezTo>
                  <a:lnTo>
                    <a:pt x="1108096" y="806660"/>
                  </a:lnTo>
                  <a:cubicBezTo>
                    <a:pt x="1112541" y="805166"/>
                    <a:pt x="1116972" y="803628"/>
                    <a:pt x="1121400" y="802080"/>
                  </a:cubicBezTo>
                  <a:lnTo>
                    <a:pt x="1121400" y="868188"/>
                  </a:lnTo>
                  <a:cubicBezTo>
                    <a:pt x="1121399" y="875863"/>
                    <a:pt x="1124448" y="883224"/>
                    <a:pt x="1129874" y="888651"/>
                  </a:cubicBezTo>
                  <a:lnTo>
                    <a:pt x="1245633" y="1004409"/>
                  </a:lnTo>
                  <a:cubicBezTo>
                    <a:pt x="1256935" y="1015711"/>
                    <a:pt x="1275259" y="1015711"/>
                    <a:pt x="1286562" y="1004409"/>
                  </a:cubicBezTo>
                  <a:cubicBezTo>
                    <a:pt x="1347777" y="943527"/>
                    <a:pt x="1382091" y="860684"/>
                    <a:pt x="1381855" y="774348"/>
                  </a:cubicBezTo>
                  <a:lnTo>
                    <a:pt x="1381855" y="672814"/>
                  </a:lnTo>
                  <a:cubicBezTo>
                    <a:pt x="1447649" y="629376"/>
                    <a:pt x="1508901" y="579423"/>
                    <a:pt x="1564685" y="523710"/>
                  </a:cubicBezTo>
                  <a:cubicBezTo>
                    <a:pt x="1670321" y="418646"/>
                    <a:pt x="1729536" y="275688"/>
                    <a:pt x="1729130" y="126701"/>
                  </a:cubicBezTo>
                  <a:lnTo>
                    <a:pt x="1729130" y="28942"/>
                  </a:lnTo>
                  <a:cubicBezTo>
                    <a:pt x="1729130" y="12959"/>
                    <a:pt x="1716173" y="2"/>
                    <a:pt x="1700190" y="2"/>
                  </a:cubicBezTo>
                  <a:close/>
                  <a:moveTo>
                    <a:pt x="1671251" y="57881"/>
                  </a:moveTo>
                  <a:lnTo>
                    <a:pt x="1671251" y="126701"/>
                  </a:lnTo>
                  <a:cubicBezTo>
                    <a:pt x="1671285" y="171444"/>
                    <a:pt x="1665387" y="215994"/>
                    <a:pt x="1653712" y="259187"/>
                  </a:cubicBezTo>
                  <a:cubicBezTo>
                    <a:pt x="1610854" y="254388"/>
                    <a:pt x="1570917" y="235110"/>
                    <a:pt x="1540500" y="204538"/>
                  </a:cubicBezTo>
                  <a:lnTo>
                    <a:pt x="1524596" y="188634"/>
                  </a:lnTo>
                  <a:cubicBezTo>
                    <a:pt x="1494024" y="158216"/>
                    <a:pt x="1474745" y="118277"/>
                    <a:pt x="1469945" y="75419"/>
                  </a:cubicBezTo>
                  <a:cubicBezTo>
                    <a:pt x="1513138" y="63744"/>
                    <a:pt x="1557688" y="57847"/>
                    <a:pt x="1602431" y="57881"/>
                  </a:cubicBezTo>
                  <a:close/>
                  <a:moveTo>
                    <a:pt x="872930" y="549853"/>
                  </a:moveTo>
                  <a:lnTo>
                    <a:pt x="787200" y="464121"/>
                  </a:lnTo>
                  <a:cubicBezTo>
                    <a:pt x="834632" y="425803"/>
                    <a:pt x="893809" y="404981"/>
                    <a:pt x="954785" y="405156"/>
                  </a:cubicBezTo>
                  <a:lnTo>
                    <a:pt x="1020408" y="405156"/>
                  </a:lnTo>
                  <a:cubicBezTo>
                    <a:pt x="993351" y="451704"/>
                    <a:pt x="969511" y="500049"/>
                    <a:pt x="949056" y="549853"/>
                  </a:cubicBezTo>
                  <a:close/>
                  <a:moveTo>
                    <a:pt x="901871" y="723490"/>
                  </a:moveTo>
                  <a:lnTo>
                    <a:pt x="947762" y="677600"/>
                  </a:lnTo>
                  <a:lnTo>
                    <a:pt x="1051532" y="781369"/>
                  </a:lnTo>
                  <a:lnTo>
                    <a:pt x="1005642" y="827260"/>
                  </a:lnTo>
                  <a:close/>
                  <a:moveTo>
                    <a:pt x="1323976" y="774348"/>
                  </a:moveTo>
                  <a:cubicBezTo>
                    <a:pt x="1324151" y="835324"/>
                    <a:pt x="1303329" y="894501"/>
                    <a:pt x="1265009" y="941932"/>
                  </a:cubicBezTo>
                  <a:lnTo>
                    <a:pt x="1179279" y="856202"/>
                  </a:lnTo>
                  <a:lnTo>
                    <a:pt x="1179279" y="780076"/>
                  </a:lnTo>
                  <a:cubicBezTo>
                    <a:pt x="1229083" y="759620"/>
                    <a:pt x="1277428" y="735780"/>
                    <a:pt x="1323976" y="708723"/>
                  </a:cubicBezTo>
                  <a:close/>
                  <a:moveTo>
                    <a:pt x="1523755" y="482786"/>
                  </a:moveTo>
                  <a:cubicBezTo>
                    <a:pt x="1404298" y="601944"/>
                    <a:pt x="1259527" y="692655"/>
                    <a:pt x="1100198" y="748179"/>
                  </a:cubicBezTo>
                  <a:lnTo>
                    <a:pt x="980954" y="628936"/>
                  </a:lnTo>
                  <a:cubicBezTo>
                    <a:pt x="1036478" y="469605"/>
                    <a:pt x="1127189" y="324833"/>
                    <a:pt x="1246350" y="205375"/>
                  </a:cubicBezTo>
                  <a:cubicBezTo>
                    <a:pt x="1294201" y="157367"/>
                    <a:pt x="1351270" y="119536"/>
                    <a:pt x="1414123" y="94158"/>
                  </a:cubicBezTo>
                  <a:cubicBezTo>
                    <a:pt x="1422468" y="145489"/>
                    <a:pt x="1446806" y="192875"/>
                    <a:pt x="1483667" y="229559"/>
                  </a:cubicBezTo>
                  <a:lnTo>
                    <a:pt x="1499571" y="245464"/>
                  </a:lnTo>
                  <a:cubicBezTo>
                    <a:pt x="1536255" y="282325"/>
                    <a:pt x="1583641" y="306663"/>
                    <a:pt x="1634972" y="315009"/>
                  </a:cubicBezTo>
                  <a:cubicBezTo>
                    <a:pt x="1609593" y="377862"/>
                    <a:pt x="1571762" y="434932"/>
                    <a:pt x="1523755" y="482786"/>
                  </a:cubicBezTo>
                  <a:close/>
                </a:path>
              </a:pathLst>
            </a:custGeom>
            <a:grpFill/>
            <a:ln w="3609" cap="flat">
              <a:noFill/>
              <a:prstDash val="solid"/>
              <a:miter/>
            </a:ln>
          </p:spPr>
          <p:txBody>
            <a:bodyPr rtlCol="0" anchor="ctr"/>
            <a:lstStyle/>
            <a:p>
              <a:endParaRPr lang="en-ID"/>
            </a:p>
          </p:txBody>
        </p:sp>
        <p:sp>
          <p:nvSpPr>
            <p:cNvPr id="63" name="Freeform: Shape 62">
              <a:extLst>
                <a:ext uri="{FF2B5EF4-FFF2-40B4-BE49-F238E27FC236}">
                  <a16:creationId xmlns:a16="http://schemas.microsoft.com/office/drawing/2014/main" id="{56D20B80-2D2D-4386-8409-B3AD363E54F1}"/>
                </a:ext>
              </a:extLst>
            </p:cNvPr>
            <p:cNvSpPr/>
            <p:nvPr/>
          </p:nvSpPr>
          <p:spPr>
            <a:xfrm>
              <a:off x="3755963" y="5491156"/>
              <a:ext cx="437039" cy="260484"/>
            </a:xfrm>
            <a:custGeom>
              <a:avLst/>
              <a:gdLst>
                <a:gd name="connsiteX0" fmla="*/ 162776 w 437039"/>
                <a:gd name="connsiteY0" fmla="*/ 97035 h 260484"/>
                <a:gd name="connsiteX1" fmla="*/ 0 w 437039"/>
                <a:gd name="connsiteY1" fmla="*/ 121586 h 260484"/>
                <a:gd name="connsiteX2" fmla="*/ 34761 w 437039"/>
                <a:gd name="connsiteY2" fmla="*/ 167864 h 260484"/>
                <a:gd name="connsiteX3" fmla="*/ 196834 w 437039"/>
                <a:gd name="connsiteY3" fmla="*/ 191058 h 260484"/>
                <a:gd name="connsiteX4" fmla="*/ 219972 w 437039"/>
                <a:gd name="connsiteY4" fmla="*/ 260485 h 260484"/>
                <a:gd name="connsiteX5" fmla="*/ 277851 w 437039"/>
                <a:gd name="connsiteY5" fmla="*/ 260485 h 260484"/>
                <a:gd name="connsiteX6" fmla="*/ 213287 w 437039"/>
                <a:gd name="connsiteY6" fmla="*/ 125515 h 260484"/>
                <a:gd name="connsiteX7" fmla="*/ 408057 w 437039"/>
                <a:gd name="connsiteY7" fmla="*/ 77248 h 260484"/>
                <a:gd name="connsiteX8" fmla="*/ 437039 w 437039"/>
                <a:gd name="connsiteY8" fmla="*/ 27148 h 260484"/>
                <a:gd name="connsiteX9" fmla="*/ 162776 w 437039"/>
                <a:gd name="connsiteY9" fmla="*/ 97036 h 2604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37039" h="260484">
                  <a:moveTo>
                    <a:pt x="162776" y="97035"/>
                  </a:moveTo>
                  <a:cubicBezTo>
                    <a:pt x="107840" y="77336"/>
                    <a:pt x="46682" y="86560"/>
                    <a:pt x="0" y="121586"/>
                  </a:cubicBezTo>
                  <a:lnTo>
                    <a:pt x="34761" y="167864"/>
                  </a:lnTo>
                  <a:cubicBezTo>
                    <a:pt x="85921" y="129513"/>
                    <a:pt x="158484" y="139898"/>
                    <a:pt x="196834" y="191058"/>
                  </a:cubicBezTo>
                  <a:cubicBezTo>
                    <a:pt x="211851" y="211090"/>
                    <a:pt x="219969" y="235450"/>
                    <a:pt x="219972" y="260485"/>
                  </a:cubicBezTo>
                  <a:lnTo>
                    <a:pt x="277851" y="260485"/>
                  </a:lnTo>
                  <a:cubicBezTo>
                    <a:pt x="277850" y="208046"/>
                    <a:pt x="254114" y="158425"/>
                    <a:pt x="213287" y="125515"/>
                  </a:cubicBezTo>
                  <a:cubicBezTo>
                    <a:pt x="254718" y="59739"/>
                    <a:pt x="340705" y="38430"/>
                    <a:pt x="408057" y="77248"/>
                  </a:cubicBezTo>
                  <a:lnTo>
                    <a:pt x="437039" y="27148"/>
                  </a:lnTo>
                  <a:cubicBezTo>
                    <a:pt x="341793" y="-27791"/>
                    <a:pt x="220115" y="3215"/>
                    <a:pt x="162776" y="97036"/>
                  </a:cubicBezTo>
                  <a:close/>
                </a:path>
              </a:pathLst>
            </a:custGeom>
            <a:grpFill/>
            <a:ln w="3609" cap="flat">
              <a:noFill/>
              <a:prstDash val="solid"/>
              <a:miter/>
            </a:ln>
          </p:spPr>
          <p:txBody>
            <a:bodyPr rtlCol="0" anchor="ctr"/>
            <a:lstStyle/>
            <a:p>
              <a:endParaRPr lang="en-ID"/>
            </a:p>
          </p:txBody>
        </p:sp>
        <p:sp>
          <p:nvSpPr>
            <p:cNvPr id="64" name="Freeform: Shape 63">
              <a:extLst>
                <a:ext uri="{FF2B5EF4-FFF2-40B4-BE49-F238E27FC236}">
                  <a16:creationId xmlns:a16="http://schemas.microsoft.com/office/drawing/2014/main" id="{ADBD56B2-55C3-489C-9937-2CD6CEDEA506}"/>
                </a:ext>
              </a:extLst>
            </p:cNvPr>
            <p:cNvSpPr/>
            <p:nvPr/>
          </p:nvSpPr>
          <p:spPr>
            <a:xfrm>
              <a:off x="4332849" y="5462246"/>
              <a:ext cx="337689" cy="270098"/>
            </a:xfrm>
            <a:custGeom>
              <a:avLst/>
              <a:gdLst>
                <a:gd name="connsiteX0" fmla="*/ 135057 w 337689"/>
                <a:gd name="connsiteY0" fmla="*/ 0 h 270098"/>
                <a:gd name="connsiteX1" fmla="*/ 0 w 337689"/>
                <a:gd name="connsiteY1" fmla="*/ 51589 h 270098"/>
                <a:gd name="connsiteX2" fmla="*/ 38598 w 337689"/>
                <a:gd name="connsiteY2" fmla="*/ 94716 h 270098"/>
                <a:gd name="connsiteX3" fmla="*/ 242988 w 337689"/>
                <a:gd name="connsiteY3" fmla="*/ 106306 h 270098"/>
                <a:gd name="connsiteX4" fmla="*/ 271528 w 337689"/>
                <a:gd name="connsiteY4" fmla="*/ 250813 h 270098"/>
                <a:gd name="connsiteX5" fmla="*/ 326100 w 337689"/>
                <a:gd name="connsiteY5" fmla="*/ 270098 h 270098"/>
                <a:gd name="connsiteX6" fmla="*/ 202337 w 337689"/>
                <a:gd name="connsiteY6" fmla="*/ 11534 h 270098"/>
                <a:gd name="connsiteX7" fmla="*/ 135057 w 337689"/>
                <a:gd name="connsiteY7" fmla="*/ 0 h 270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7689" h="270098">
                  <a:moveTo>
                    <a:pt x="135057" y="0"/>
                  </a:moveTo>
                  <a:cubicBezTo>
                    <a:pt x="85219" y="-34"/>
                    <a:pt x="37124" y="18338"/>
                    <a:pt x="0" y="51589"/>
                  </a:cubicBezTo>
                  <a:lnTo>
                    <a:pt x="38598" y="94716"/>
                  </a:lnTo>
                  <a:cubicBezTo>
                    <a:pt x="98239" y="41476"/>
                    <a:pt x="189748" y="46665"/>
                    <a:pt x="242988" y="106306"/>
                  </a:cubicBezTo>
                  <a:cubicBezTo>
                    <a:pt x="278129" y="145673"/>
                    <a:pt x="289065" y="201043"/>
                    <a:pt x="271528" y="250813"/>
                  </a:cubicBezTo>
                  <a:lnTo>
                    <a:pt x="326100" y="270098"/>
                  </a:lnTo>
                  <a:cubicBezTo>
                    <a:pt x="363324" y="164522"/>
                    <a:pt x="307914" y="48759"/>
                    <a:pt x="202337" y="11534"/>
                  </a:cubicBezTo>
                  <a:cubicBezTo>
                    <a:pt x="180724" y="3914"/>
                    <a:pt x="157975" y="14"/>
                    <a:pt x="135057" y="0"/>
                  </a:cubicBezTo>
                  <a:close/>
                </a:path>
              </a:pathLst>
            </a:custGeom>
            <a:grpFill/>
            <a:ln w="3609" cap="flat">
              <a:noFill/>
              <a:prstDash val="solid"/>
              <a:miter/>
            </a:ln>
          </p:spPr>
          <p:txBody>
            <a:bodyPr rtlCol="0" anchor="ctr"/>
            <a:lstStyle/>
            <a:p>
              <a:endParaRPr lang="en-ID"/>
            </a:p>
          </p:txBody>
        </p:sp>
      </p:grpSp>
      <p:sp>
        <p:nvSpPr>
          <p:cNvPr id="65" name="Graphic 81">
            <a:extLst>
              <a:ext uri="{FF2B5EF4-FFF2-40B4-BE49-F238E27FC236}">
                <a16:creationId xmlns:a16="http://schemas.microsoft.com/office/drawing/2014/main" id="{7A86D36D-5CA9-464F-8B96-858CDAA89763}"/>
              </a:ext>
            </a:extLst>
          </p:cNvPr>
          <p:cNvSpPr/>
          <p:nvPr/>
        </p:nvSpPr>
        <p:spPr>
          <a:xfrm>
            <a:off x="6630636" y="3358975"/>
            <a:ext cx="508000" cy="457200"/>
          </a:xfrm>
          <a:custGeom>
            <a:avLst/>
            <a:gdLst>
              <a:gd name="connsiteX0" fmla="*/ 4389120 w 4876800"/>
              <a:gd name="connsiteY0" fmla="*/ 1 h 4389120"/>
              <a:gd name="connsiteX1" fmla="*/ 3901535 w 4876800"/>
              <a:gd name="connsiteY1" fmla="*/ 485833 h 4389120"/>
              <a:gd name="connsiteX2" fmla="*/ 4038638 w 4876800"/>
              <a:gd name="connsiteY2" fmla="*/ 825323 h 4389120"/>
              <a:gd name="connsiteX3" fmla="*/ 3147651 w 4876800"/>
              <a:gd name="connsiteY3" fmla="*/ 2606984 h 4389120"/>
              <a:gd name="connsiteX4" fmla="*/ 3088643 w 4876800"/>
              <a:gd name="connsiteY4" fmla="*/ 2600974 h 4389120"/>
              <a:gd name="connsiteX5" fmla="*/ 2905116 w 4876800"/>
              <a:gd name="connsiteY5" fmla="*/ 2637388 h 4389120"/>
              <a:gd name="connsiteX6" fmla="*/ 2213420 w 4876800"/>
              <a:gd name="connsiteY6" fmla="*/ 1859538 h 4389120"/>
              <a:gd name="connsiteX7" fmla="*/ 2275847 w 4876800"/>
              <a:gd name="connsiteY7" fmla="*/ 1625614 h 4389120"/>
              <a:gd name="connsiteX8" fmla="*/ 1788166 w 4876800"/>
              <a:gd name="connsiteY8" fmla="*/ 1137934 h 4389120"/>
              <a:gd name="connsiteX9" fmla="*/ 1300486 w 4876800"/>
              <a:gd name="connsiteY9" fmla="*/ 1625614 h 4389120"/>
              <a:gd name="connsiteX10" fmla="*/ 1420130 w 4876800"/>
              <a:gd name="connsiteY10" fmla="*/ 1941958 h 4389120"/>
              <a:gd name="connsiteX11" fmla="*/ 574815 w 4876800"/>
              <a:gd name="connsiteY11" fmla="*/ 3422543 h 4389120"/>
              <a:gd name="connsiteX12" fmla="*/ 487680 w 4876800"/>
              <a:gd name="connsiteY12" fmla="*/ 3413761 h 4389120"/>
              <a:gd name="connsiteX13" fmla="*/ 0 w 4876800"/>
              <a:gd name="connsiteY13" fmla="*/ 3901441 h 4389120"/>
              <a:gd name="connsiteX14" fmla="*/ 487680 w 4876800"/>
              <a:gd name="connsiteY14" fmla="*/ 4389121 h 4389120"/>
              <a:gd name="connsiteX15" fmla="*/ 975360 w 4876800"/>
              <a:gd name="connsiteY15" fmla="*/ 3901441 h 4389120"/>
              <a:gd name="connsiteX16" fmla="*/ 855716 w 4876800"/>
              <a:gd name="connsiteY16" fmla="*/ 3585097 h 4389120"/>
              <a:gd name="connsiteX17" fmla="*/ 1701032 w 4876800"/>
              <a:gd name="connsiteY17" fmla="*/ 2104502 h 4389120"/>
              <a:gd name="connsiteX18" fmla="*/ 1971046 w 4876800"/>
              <a:gd name="connsiteY18" fmla="*/ 2076870 h 4389120"/>
              <a:gd name="connsiteX19" fmla="*/ 2662743 w 4876800"/>
              <a:gd name="connsiteY19" fmla="*/ 2854720 h 4389120"/>
              <a:gd name="connsiteX20" fmla="*/ 2600973 w 4876800"/>
              <a:gd name="connsiteY20" fmla="*/ 3088644 h 4389120"/>
              <a:gd name="connsiteX21" fmla="*/ 3087177 w 4876800"/>
              <a:gd name="connsiteY21" fmla="*/ 3577791 h 4389120"/>
              <a:gd name="connsiteX22" fmla="*/ 3576323 w 4876800"/>
              <a:gd name="connsiteY22" fmla="*/ 3091587 h 4389120"/>
              <a:gd name="connsiteX23" fmla="*/ 3439125 w 4876800"/>
              <a:gd name="connsiteY23" fmla="*/ 2751012 h 4389120"/>
              <a:gd name="connsiteX24" fmla="*/ 4330113 w 4876800"/>
              <a:gd name="connsiteY24" fmla="*/ 969351 h 4389120"/>
              <a:gd name="connsiteX25" fmla="*/ 4389120 w 4876800"/>
              <a:gd name="connsiteY25" fmla="*/ 975361 h 4389120"/>
              <a:gd name="connsiteX26" fmla="*/ 4876800 w 4876800"/>
              <a:gd name="connsiteY26" fmla="*/ 487681 h 4389120"/>
              <a:gd name="connsiteX27" fmla="*/ 4389120 w 4876800"/>
              <a:gd name="connsiteY27" fmla="*/ 1 h 4389120"/>
              <a:gd name="connsiteX28" fmla="*/ 487680 w 4876800"/>
              <a:gd name="connsiteY28" fmla="*/ 4064004 h 4389120"/>
              <a:gd name="connsiteX29" fmla="*/ 325117 w 4876800"/>
              <a:gd name="connsiteY29" fmla="*/ 3901441 h 4389120"/>
              <a:gd name="connsiteX30" fmla="*/ 487680 w 4876800"/>
              <a:gd name="connsiteY30" fmla="*/ 3738878 h 4389120"/>
              <a:gd name="connsiteX31" fmla="*/ 650243 w 4876800"/>
              <a:gd name="connsiteY31" fmla="*/ 3901441 h 4389120"/>
              <a:gd name="connsiteX32" fmla="*/ 487680 w 4876800"/>
              <a:gd name="connsiteY32" fmla="*/ 4064004 h 4389120"/>
              <a:gd name="connsiteX33" fmla="*/ 1788157 w 4876800"/>
              <a:gd name="connsiteY33" fmla="*/ 1788158 h 4389120"/>
              <a:gd name="connsiteX34" fmla="*/ 1625594 w 4876800"/>
              <a:gd name="connsiteY34" fmla="*/ 1625595 h 4389120"/>
              <a:gd name="connsiteX35" fmla="*/ 1788157 w 4876800"/>
              <a:gd name="connsiteY35" fmla="*/ 1463031 h 4389120"/>
              <a:gd name="connsiteX36" fmla="*/ 1950720 w 4876800"/>
              <a:gd name="connsiteY36" fmla="*/ 1625595 h 4389120"/>
              <a:gd name="connsiteX37" fmla="*/ 1788157 w 4876800"/>
              <a:gd name="connsiteY37" fmla="*/ 1788158 h 4389120"/>
              <a:gd name="connsiteX38" fmla="*/ 3088643 w 4876800"/>
              <a:gd name="connsiteY38" fmla="*/ 3251198 h 4389120"/>
              <a:gd name="connsiteX39" fmla="*/ 2926080 w 4876800"/>
              <a:gd name="connsiteY39" fmla="*/ 3088635 h 4389120"/>
              <a:gd name="connsiteX40" fmla="*/ 3088643 w 4876800"/>
              <a:gd name="connsiteY40" fmla="*/ 2926072 h 4389120"/>
              <a:gd name="connsiteX41" fmla="*/ 3251207 w 4876800"/>
              <a:gd name="connsiteY41" fmla="*/ 3088635 h 4389120"/>
              <a:gd name="connsiteX42" fmla="*/ 3088643 w 4876800"/>
              <a:gd name="connsiteY42" fmla="*/ 3251198 h 4389120"/>
              <a:gd name="connsiteX43" fmla="*/ 4389120 w 4876800"/>
              <a:gd name="connsiteY43" fmla="*/ 650244 h 4389120"/>
              <a:gd name="connsiteX44" fmla="*/ 4226557 w 4876800"/>
              <a:gd name="connsiteY44" fmla="*/ 487681 h 4389120"/>
              <a:gd name="connsiteX45" fmla="*/ 4389120 w 4876800"/>
              <a:gd name="connsiteY45" fmla="*/ 325118 h 4389120"/>
              <a:gd name="connsiteX46" fmla="*/ 4551683 w 4876800"/>
              <a:gd name="connsiteY46" fmla="*/ 487681 h 4389120"/>
              <a:gd name="connsiteX47" fmla="*/ 4389120 w 4876800"/>
              <a:gd name="connsiteY47" fmla="*/ 650244 h 43891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4876800" h="4389120">
                <a:moveTo>
                  <a:pt x="4389120" y="1"/>
                </a:moveTo>
                <a:cubicBezTo>
                  <a:pt x="4120324" y="-485"/>
                  <a:pt x="3902021" y="217028"/>
                  <a:pt x="3901535" y="485833"/>
                </a:cubicBezTo>
                <a:cubicBezTo>
                  <a:pt x="3901307" y="612525"/>
                  <a:pt x="3950494" y="734321"/>
                  <a:pt x="4038638" y="825323"/>
                </a:cubicBezTo>
                <a:lnTo>
                  <a:pt x="3147651" y="2606984"/>
                </a:lnTo>
                <a:cubicBezTo>
                  <a:pt x="3128124" y="2603746"/>
                  <a:pt x="3108417" y="2601735"/>
                  <a:pt x="3088643" y="2600974"/>
                </a:cubicBezTo>
                <a:cubicBezTo>
                  <a:pt x="3025683" y="2601097"/>
                  <a:pt x="2963352" y="2613471"/>
                  <a:pt x="2905116" y="2637388"/>
                </a:cubicBezTo>
                <a:lnTo>
                  <a:pt x="2213420" y="1859538"/>
                </a:lnTo>
                <a:cubicBezTo>
                  <a:pt x="2253796" y="1788148"/>
                  <a:pt x="2275285" y="1707633"/>
                  <a:pt x="2275847" y="1625614"/>
                </a:cubicBezTo>
                <a:cubicBezTo>
                  <a:pt x="2275847" y="1356275"/>
                  <a:pt x="2057505" y="1137934"/>
                  <a:pt x="1788166" y="1137934"/>
                </a:cubicBezTo>
                <a:cubicBezTo>
                  <a:pt x="1518828" y="1137934"/>
                  <a:pt x="1300486" y="1356275"/>
                  <a:pt x="1300486" y="1625614"/>
                </a:cubicBezTo>
                <a:cubicBezTo>
                  <a:pt x="1300963" y="1742028"/>
                  <a:pt x="1343454" y="1854356"/>
                  <a:pt x="1420130" y="1941958"/>
                </a:cubicBezTo>
                <a:lnTo>
                  <a:pt x="574815" y="3422543"/>
                </a:lnTo>
                <a:cubicBezTo>
                  <a:pt x="546087" y="3417019"/>
                  <a:pt x="516931" y="3414075"/>
                  <a:pt x="487680" y="3413761"/>
                </a:cubicBezTo>
                <a:cubicBezTo>
                  <a:pt x="218342" y="3413761"/>
                  <a:pt x="0" y="3632103"/>
                  <a:pt x="0" y="3901441"/>
                </a:cubicBezTo>
                <a:cubicBezTo>
                  <a:pt x="0" y="4170779"/>
                  <a:pt x="218342" y="4389121"/>
                  <a:pt x="487680" y="4389121"/>
                </a:cubicBezTo>
                <a:cubicBezTo>
                  <a:pt x="757018" y="4389121"/>
                  <a:pt x="975360" y="4170779"/>
                  <a:pt x="975360" y="3901441"/>
                </a:cubicBezTo>
                <a:cubicBezTo>
                  <a:pt x="974884" y="3785026"/>
                  <a:pt x="932393" y="3672698"/>
                  <a:pt x="855716" y="3585097"/>
                </a:cubicBezTo>
                <a:lnTo>
                  <a:pt x="1701032" y="2104502"/>
                </a:lnTo>
                <a:cubicBezTo>
                  <a:pt x="1791776" y="2122428"/>
                  <a:pt x="1885807" y="2112808"/>
                  <a:pt x="1971046" y="2076870"/>
                </a:cubicBezTo>
                <a:lnTo>
                  <a:pt x="2662743" y="2854720"/>
                </a:lnTo>
                <a:cubicBezTo>
                  <a:pt x="2622595" y="2926167"/>
                  <a:pt x="2601325" y="3006681"/>
                  <a:pt x="2600973" y="3088644"/>
                </a:cubicBezTo>
                <a:cubicBezTo>
                  <a:pt x="2600163" y="3357983"/>
                  <a:pt x="2817838" y="3576981"/>
                  <a:pt x="3087177" y="3577791"/>
                </a:cubicBezTo>
                <a:cubicBezTo>
                  <a:pt x="3356515" y="3578601"/>
                  <a:pt x="3575514" y="3360926"/>
                  <a:pt x="3576323" y="3091587"/>
                </a:cubicBezTo>
                <a:cubicBezTo>
                  <a:pt x="3576704" y="2964524"/>
                  <a:pt x="3527479" y="2842327"/>
                  <a:pt x="3439125" y="2751012"/>
                </a:cubicBezTo>
                <a:lnTo>
                  <a:pt x="4330113" y="969351"/>
                </a:lnTo>
                <a:cubicBezTo>
                  <a:pt x="4349639" y="972589"/>
                  <a:pt x="4369346" y="974599"/>
                  <a:pt x="4389120" y="975361"/>
                </a:cubicBezTo>
                <a:cubicBezTo>
                  <a:pt x="4658459" y="975361"/>
                  <a:pt x="4876800" y="757019"/>
                  <a:pt x="4876800" y="487681"/>
                </a:cubicBezTo>
                <a:cubicBezTo>
                  <a:pt x="4876800" y="218342"/>
                  <a:pt x="4658459" y="1"/>
                  <a:pt x="4389120" y="1"/>
                </a:cubicBezTo>
                <a:close/>
                <a:moveTo>
                  <a:pt x="487680" y="4064004"/>
                </a:moveTo>
                <a:cubicBezTo>
                  <a:pt x="397897" y="4064004"/>
                  <a:pt x="325117" y="3991224"/>
                  <a:pt x="325117" y="3901441"/>
                </a:cubicBezTo>
                <a:cubicBezTo>
                  <a:pt x="325117" y="3811658"/>
                  <a:pt x="397897" y="3738878"/>
                  <a:pt x="487680" y="3738878"/>
                </a:cubicBezTo>
                <a:cubicBezTo>
                  <a:pt x="577463" y="3738878"/>
                  <a:pt x="650243" y="3811658"/>
                  <a:pt x="650243" y="3901441"/>
                </a:cubicBezTo>
                <a:cubicBezTo>
                  <a:pt x="650243" y="3991224"/>
                  <a:pt x="577463" y="4064004"/>
                  <a:pt x="487680" y="4064004"/>
                </a:cubicBezTo>
                <a:close/>
                <a:moveTo>
                  <a:pt x="1788157" y="1788158"/>
                </a:moveTo>
                <a:cubicBezTo>
                  <a:pt x="1698374" y="1788158"/>
                  <a:pt x="1625594" y="1715377"/>
                  <a:pt x="1625594" y="1625595"/>
                </a:cubicBezTo>
                <a:cubicBezTo>
                  <a:pt x="1625594" y="1535812"/>
                  <a:pt x="1698374" y="1463031"/>
                  <a:pt x="1788157" y="1463031"/>
                </a:cubicBezTo>
                <a:cubicBezTo>
                  <a:pt x="1877940" y="1463031"/>
                  <a:pt x="1950720" y="1535812"/>
                  <a:pt x="1950720" y="1625595"/>
                </a:cubicBezTo>
                <a:cubicBezTo>
                  <a:pt x="1950720" y="1715377"/>
                  <a:pt x="1877940" y="1788158"/>
                  <a:pt x="1788157" y="1788158"/>
                </a:cubicBezTo>
                <a:close/>
                <a:moveTo>
                  <a:pt x="3088643" y="3251198"/>
                </a:moveTo>
                <a:cubicBezTo>
                  <a:pt x="2998861" y="3251198"/>
                  <a:pt x="2926080" y="3178417"/>
                  <a:pt x="2926080" y="3088635"/>
                </a:cubicBezTo>
                <a:cubicBezTo>
                  <a:pt x="2926080" y="2998852"/>
                  <a:pt x="2998861" y="2926072"/>
                  <a:pt x="3088643" y="2926072"/>
                </a:cubicBezTo>
                <a:cubicBezTo>
                  <a:pt x="3178426" y="2926072"/>
                  <a:pt x="3251207" y="2998852"/>
                  <a:pt x="3251207" y="3088635"/>
                </a:cubicBezTo>
                <a:cubicBezTo>
                  <a:pt x="3251197" y="3178417"/>
                  <a:pt x="3178416" y="3251198"/>
                  <a:pt x="3088643" y="3251198"/>
                </a:cubicBezTo>
                <a:close/>
                <a:moveTo>
                  <a:pt x="4389120" y="650244"/>
                </a:moveTo>
                <a:cubicBezTo>
                  <a:pt x="4299338" y="650244"/>
                  <a:pt x="4226557" y="577463"/>
                  <a:pt x="4226557" y="487681"/>
                </a:cubicBezTo>
                <a:cubicBezTo>
                  <a:pt x="4226557" y="397898"/>
                  <a:pt x="4299338" y="325118"/>
                  <a:pt x="4389120" y="325118"/>
                </a:cubicBezTo>
                <a:cubicBezTo>
                  <a:pt x="4478903" y="325118"/>
                  <a:pt x="4551683" y="397898"/>
                  <a:pt x="4551683" y="487681"/>
                </a:cubicBezTo>
                <a:cubicBezTo>
                  <a:pt x="4551683" y="577463"/>
                  <a:pt x="4478903" y="650244"/>
                  <a:pt x="4389120" y="650244"/>
                </a:cubicBezTo>
                <a:close/>
              </a:path>
            </a:pathLst>
          </a:custGeom>
          <a:solidFill>
            <a:srgbClr val="7C7ADF"/>
          </a:solidFill>
          <a:ln w="9525" cap="flat">
            <a:noFill/>
            <a:prstDash val="solid"/>
            <a:miter/>
          </a:ln>
        </p:spPr>
        <p:txBody>
          <a:bodyPr rtlCol="0" anchor="ctr"/>
          <a:lstStyle/>
          <a:p>
            <a:endParaRPr lang="en-ID"/>
          </a:p>
        </p:txBody>
      </p:sp>
      <p:grpSp>
        <p:nvGrpSpPr>
          <p:cNvPr id="66" name="Graphic 36">
            <a:extLst>
              <a:ext uri="{FF2B5EF4-FFF2-40B4-BE49-F238E27FC236}">
                <a16:creationId xmlns:a16="http://schemas.microsoft.com/office/drawing/2014/main" id="{116BEDD3-5C8B-402D-8B32-10501EBE8583}"/>
              </a:ext>
            </a:extLst>
          </p:cNvPr>
          <p:cNvGrpSpPr/>
          <p:nvPr/>
        </p:nvGrpSpPr>
        <p:grpSpPr>
          <a:xfrm>
            <a:off x="2077749" y="3971074"/>
            <a:ext cx="447571" cy="447689"/>
            <a:chOff x="5800782" y="3915188"/>
            <a:chExt cx="447571" cy="447689"/>
          </a:xfrm>
          <a:solidFill>
            <a:srgbClr val="7C7ADF"/>
          </a:solidFill>
        </p:grpSpPr>
        <p:sp>
          <p:nvSpPr>
            <p:cNvPr id="67" name="Freeform: Shape 66">
              <a:extLst>
                <a:ext uri="{FF2B5EF4-FFF2-40B4-BE49-F238E27FC236}">
                  <a16:creationId xmlns:a16="http://schemas.microsoft.com/office/drawing/2014/main" id="{6393FF7A-12AF-41C0-AEC7-9D3274A33D65}"/>
                </a:ext>
              </a:extLst>
            </p:cNvPr>
            <p:cNvSpPr/>
            <p:nvPr/>
          </p:nvSpPr>
          <p:spPr>
            <a:xfrm>
              <a:off x="5800782" y="3983849"/>
              <a:ext cx="378952" cy="379028"/>
            </a:xfrm>
            <a:custGeom>
              <a:avLst/>
              <a:gdLst>
                <a:gd name="connsiteX0" fmla="*/ 330060 w 378952"/>
                <a:gd name="connsiteY0" fmla="*/ 144466 h 379028"/>
                <a:gd name="connsiteX1" fmla="*/ 327574 w 378952"/>
                <a:gd name="connsiteY1" fmla="*/ 147066 h 379028"/>
                <a:gd name="connsiteX2" fmla="*/ 294379 w 378952"/>
                <a:gd name="connsiteY2" fmla="*/ 173345 h 379028"/>
                <a:gd name="connsiteX3" fmla="*/ 327574 w 378952"/>
                <a:gd name="connsiteY3" fmla="*/ 241573 h 379028"/>
                <a:gd name="connsiteX4" fmla="*/ 318839 w 378952"/>
                <a:gd name="connsiteY4" fmla="*/ 318954 h 379028"/>
                <a:gd name="connsiteX5" fmla="*/ 277529 w 378952"/>
                <a:gd name="connsiteY5" fmla="*/ 333261 h 379028"/>
                <a:gd name="connsiteX6" fmla="*/ 124691 w 378952"/>
                <a:gd name="connsiteY6" fmla="*/ 254241 h 379028"/>
                <a:gd name="connsiteX7" fmla="*/ 59950 w 378952"/>
                <a:gd name="connsiteY7" fmla="*/ 60065 h 379028"/>
                <a:gd name="connsiteX8" fmla="*/ 101260 w 378952"/>
                <a:gd name="connsiteY8" fmla="*/ 45777 h 379028"/>
                <a:gd name="connsiteX9" fmla="*/ 205597 w 378952"/>
                <a:gd name="connsiteY9" fmla="*/ 84439 h 379028"/>
                <a:gd name="connsiteX10" fmla="*/ 231838 w 378952"/>
                <a:gd name="connsiteY10" fmla="*/ 51330 h 379028"/>
                <a:gd name="connsiteX11" fmla="*/ 234495 w 378952"/>
                <a:gd name="connsiteY11" fmla="*/ 48787 h 379028"/>
                <a:gd name="connsiteX12" fmla="*/ 101260 w 378952"/>
                <a:gd name="connsiteY12" fmla="*/ 0 h 379028"/>
                <a:gd name="connsiteX13" fmla="*/ 27593 w 378952"/>
                <a:gd name="connsiteY13" fmla="*/ 27708 h 379028"/>
                <a:gd name="connsiteX14" fmla="*/ 92335 w 378952"/>
                <a:gd name="connsiteY14" fmla="*/ 286598 h 379028"/>
                <a:gd name="connsiteX15" fmla="*/ 277529 w 378952"/>
                <a:gd name="connsiteY15" fmla="*/ 379028 h 379028"/>
                <a:gd name="connsiteX16" fmla="*/ 351186 w 378952"/>
                <a:gd name="connsiteY16" fmla="*/ 351320 h 379028"/>
                <a:gd name="connsiteX17" fmla="*/ 371570 w 378952"/>
                <a:gd name="connsiteY17" fmla="*/ 228991 h 379028"/>
                <a:gd name="connsiteX18" fmla="*/ 330060 w 378952"/>
                <a:gd name="connsiteY18" fmla="*/ 144466 h 3790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78952" h="379028">
                  <a:moveTo>
                    <a:pt x="330060" y="144466"/>
                  </a:moveTo>
                  <a:cubicBezTo>
                    <a:pt x="329212" y="145323"/>
                    <a:pt x="328422" y="146228"/>
                    <a:pt x="327574" y="147066"/>
                  </a:cubicBezTo>
                  <a:cubicBezTo>
                    <a:pt x="316734" y="157896"/>
                    <a:pt x="305476" y="166449"/>
                    <a:pt x="294379" y="173345"/>
                  </a:cubicBezTo>
                  <a:cubicBezTo>
                    <a:pt x="309695" y="195920"/>
                    <a:pt x="321163" y="219113"/>
                    <a:pt x="327574" y="241573"/>
                  </a:cubicBezTo>
                  <a:cubicBezTo>
                    <a:pt x="337289" y="275492"/>
                    <a:pt x="334098" y="303686"/>
                    <a:pt x="318839" y="318954"/>
                  </a:cubicBezTo>
                  <a:cubicBezTo>
                    <a:pt x="309352" y="328432"/>
                    <a:pt x="295455" y="333261"/>
                    <a:pt x="277529" y="333261"/>
                  </a:cubicBezTo>
                  <a:cubicBezTo>
                    <a:pt x="231981" y="333261"/>
                    <a:pt x="173402" y="302971"/>
                    <a:pt x="124691" y="254241"/>
                  </a:cubicBezTo>
                  <a:cubicBezTo>
                    <a:pt x="48406" y="177956"/>
                    <a:pt x="29346" y="90688"/>
                    <a:pt x="59950" y="60065"/>
                  </a:cubicBezTo>
                  <a:cubicBezTo>
                    <a:pt x="69437" y="50578"/>
                    <a:pt x="83334" y="45777"/>
                    <a:pt x="101260" y="45777"/>
                  </a:cubicBezTo>
                  <a:cubicBezTo>
                    <a:pt x="132387" y="45777"/>
                    <a:pt x="169602" y="59922"/>
                    <a:pt x="205597" y="84439"/>
                  </a:cubicBezTo>
                  <a:cubicBezTo>
                    <a:pt x="212512" y="73381"/>
                    <a:pt x="221037" y="62132"/>
                    <a:pt x="231838" y="51330"/>
                  </a:cubicBezTo>
                  <a:cubicBezTo>
                    <a:pt x="232705" y="50454"/>
                    <a:pt x="233629" y="49644"/>
                    <a:pt x="234495" y="48787"/>
                  </a:cubicBezTo>
                  <a:cubicBezTo>
                    <a:pt x="189852" y="17678"/>
                    <a:pt x="142732" y="0"/>
                    <a:pt x="101260" y="0"/>
                  </a:cubicBezTo>
                  <a:cubicBezTo>
                    <a:pt x="71189" y="0"/>
                    <a:pt x="45720" y="9582"/>
                    <a:pt x="27593" y="27708"/>
                  </a:cubicBezTo>
                  <a:cubicBezTo>
                    <a:pt x="-26842" y="82144"/>
                    <a:pt x="1600" y="195853"/>
                    <a:pt x="92335" y="286598"/>
                  </a:cubicBezTo>
                  <a:cubicBezTo>
                    <a:pt x="150190" y="344481"/>
                    <a:pt x="219436" y="379028"/>
                    <a:pt x="277529" y="379028"/>
                  </a:cubicBezTo>
                  <a:cubicBezTo>
                    <a:pt x="307590" y="379028"/>
                    <a:pt x="333070" y="369437"/>
                    <a:pt x="351186" y="351320"/>
                  </a:cubicBezTo>
                  <a:cubicBezTo>
                    <a:pt x="378942" y="323564"/>
                    <a:pt x="386191" y="280121"/>
                    <a:pt x="371570" y="228991"/>
                  </a:cubicBezTo>
                  <a:cubicBezTo>
                    <a:pt x="363569" y="200901"/>
                    <a:pt x="349253" y="172069"/>
                    <a:pt x="330060" y="144466"/>
                  </a:cubicBezTo>
                  <a:close/>
                </a:path>
              </a:pathLst>
            </a:custGeom>
            <a:grpFill/>
            <a:ln w="9525" cap="flat">
              <a:noFill/>
              <a:prstDash val="solid"/>
              <a:miter/>
            </a:ln>
          </p:spPr>
          <p:txBody>
            <a:bodyPr rtlCol="0" anchor="ctr"/>
            <a:lstStyle/>
            <a:p>
              <a:endParaRPr lang="en-ID"/>
            </a:p>
          </p:txBody>
        </p:sp>
        <p:sp>
          <p:nvSpPr>
            <p:cNvPr id="68" name="Freeform: Shape 67">
              <a:extLst>
                <a:ext uri="{FF2B5EF4-FFF2-40B4-BE49-F238E27FC236}">
                  <a16:creationId xmlns:a16="http://schemas.microsoft.com/office/drawing/2014/main" id="{FF4EC909-9186-4AFB-904E-BB384A935454}"/>
                </a:ext>
              </a:extLst>
            </p:cNvPr>
            <p:cNvSpPr/>
            <p:nvPr/>
          </p:nvSpPr>
          <p:spPr>
            <a:xfrm>
              <a:off x="5897275" y="4064230"/>
              <a:ext cx="202009" cy="202072"/>
            </a:xfrm>
            <a:custGeom>
              <a:avLst/>
              <a:gdLst>
                <a:gd name="connsiteX0" fmla="*/ 43381 w 202009"/>
                <a:gd name="connsiteY0" fmla="*/ 0 h 202072"/>
                <a:gd name="connsiteX1" fmla="*/ 12006 w 202009"/>
                <a:gd name="connsiteY1" fmla="*/ 12040 h 202072"/>
                <a:gd name="connsiteX2" fmla="*/ 8548 w 202009"/>
                <a:gd name="connsiteY2" fmla="*/ 78791 h 202072"/>
                <a:gd name="connsiteX3" fmla="*/ 56507 w 202009"/>
                <a:gd name="connsiteY3" fmla="*/ 145523 h 202072"/>
                <a:gd name="connsiteX4" fmla="*/ 158624 w 202009"/>
                <a:gd name="connsiteY4" fmla="*/ 202073 h 202072"/>
                <a:gd name="connsiteX5" fmla="*/ 189990 w 202009"/>
                <a:gd name="connsiteY5" fmla="*/ 190043 h 202072"/>
                <a:gd name="connsiteX6" fmla="*/ 193467 w 202009"/>
                <a:gd name="connsiteY6" fmla="*/ 123282 h 202072"/>
                <a:gd name="connsiteX7" fmla="*/ 181989 w 202009"/>
                <a:gd name="connsiteY7" fmla="*/ 101927 h 202072"/>
                <a:gd name="connsiteX8" fmla="*/ 117276 w 202009"/>
                <a:gd name="connsiteY8" fmla="*/ 120539 h 202072"/>
                <a:gd name="connsiteX9" fmla="*/ 91521 w 202009"/>
                <a:gd name="connsiteY9" fmla="*/ 110500 h 202072"/>
                <a:gd name="connsiteX10" fmla="*/ 81510 w 202009"/>
                <a:gd name="connsiteY10" fmla="*/ 84773 h 202072"/>
                <a:gd name="connsiteX11" fmla="*/ 100036 w 202009"/>
                <a:gd name="connsiteY11" fmla="*/ 20136 h 202072"/>
                <a:gd name="connsiteX12" fmla="*/ 43381 w 202009"/>
                <a:gd name="connsiteY12" fmla="*/ 0 h 2020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02009" h="202072">
                  <a:moveTo>
                    <a:pt x="43381" y="0"/>
                  </a:moveTo>
                  <a:cubicBezTo>
                    <a:pt x="27398" y="0"/>
                    <a:pt x="17502" y="6553"/>
                    <a:pt x="12006" y="12040"/>
                  </a:cubicBezTo>
                  <a:cubicBezTo>
                    <a:pt x="3491" y="20555"/>
                    <a:pt x="-8282" y="40538"/>
                    <a:pt x="8548" y="78791"/>
                  </a:cubicBezTo>
                  <a:cubicBezTo>
                    <a:pt x="18073" y="100432"/>
                    <a:pt x="35104" y="124111"/>
                    <a:pt x="56507" y="145523"/>
                  </a:cubicBezTo>
                  <a:cubicBezTo>
                    <a:pt x="91368" y="180404"/>
                    <a:pt x="130507" y="202073"/>
                    <a:pt x="158624" y="202073"/>
                  </a:cubicBezTo>
                  <a:cubicBezTo>
                    <a:pt x="174607" y="202073"/>
                    <a:pt x="184504" y="195520"/>
                    <a:pt x="189990" y="190043"/>
                  </a:cubicBezTo>
                  <a:cubicBezTo>
                    <a:pt x="198506" y="181518"/>
                    <a:pt x="210297" y="161534"/>
                    <a:pt x="193467" y="123282"/>
                  </a:cubicBezTo>
                  <a:cubicBezTo>
                    <a:pt x="190400" y="116338"/>
                    <a:pt x="186495" y="109176"/>
                    <a:pt x="181989" y="101927"/>
                  </a:cubicBezTo>
                  <a:cubicBezTo>
                    <a:pt x="147813" y="118901"/>
                    <a:pt x="119019" y="120444"/>
                    <a:pt x="117276" y="120539"/>
                  </a:cubicBezTo>
                  <a:cubicBezTo>
                    <a:pt x="107675" y="120939"/>
                    <a:pt x="98303" y="117272"/>
                    <a:pt x="91521" y="110500"/>
                  </a:cubicBezTo>
                  <a:cubicBezTo>
                    <a:pt x="84748" y="103727"/>
                    <a:pt x="81091" y="94345"/>
                    <a:pt x="81510" y="84773"/>
                  </a:cubicBezTo>
                  <a:cubicBezTo>
                    <a:pt x="81586" y="83010"/>
                    <a:pt x="83101" y="54264"/>
                    <a:pt x="100036" y="20136"/>
                  </a:cubicBezTo>
                  <a:cubicBezTo>
                    <a:pt x="79462" y="7382"/>
                    <a:pt x="59593" y="0"/>
                    <a:pt x="43381" y="0"/>
                  </a:cubicBezTo>
                  <a:close/>
                </a:path>
              </a:pathLst>
            </a:custGeom>
            <a:grpFill/>
            <a:ln w="9525" cap="flat">
              <a:noFill/>
              <a:prstDash val="solid"/>
              <a:miter/>
            </a:ln>
          </p:spPr>
          <p:txBody>
            <a:bodyPr rtlCol="0" anchor="ctr"/>
            <a:lstStyle/>
            <a:p>
              <a:endParaRPr lang="en-ID"/>
            </a:p>
          </p:txBody>
        </p:sp>
        <p:sp>
          <p:nvSpPr>
            <p:cNvPr id="69" name="Freeform: Shape 68">
              <a:extLst>
                <a:ext uri="{FF2B5EF4-FFF2-40B4-BE49-F238E27FC236}">
                  <a16:creationId xmlns:a16="http://schemas.microsoft.com/office/drawing/2014/main" id="{78E66A2E-1E00-4D9C-A92E-176A2302EBD4}"/>
                </a:ext>
              </a:extLst>
            </p:cNvPr>
            <p:cNvSpPr/>
            <p:nvPr/>
          </p:nvSpPr>
          <p:spPr>
            <a:xfrm>
              <a:off x="6001635" y="3915188"/>
              <a:ext cx="246718" cy="246692"/>
            </a:xfrm>
            <a:custGeom>
              <a:avLst/>
              <a:gdLst>
                <a:gd name="connsiteX0" fmla="*/ 246393 w 246718"/>
                <a:gd name="connsiteY0" fmla="*/ 73423 h 246692"/>
                <a:gd name="connsiteX1" fmla="*/ 238678 w 246718"/>
                <a:gd name="connsiteY1" fmla="*/ 65260 h 246692"/>
                <a:gd name="connsiteX2" fmla="*/ 195130 w 246718"/>
                <a:gd name="connsiteY2" fmla="*/ 51592 h 246692"/>
                <a:gd name="connsiteX3" fmla="*/ 181461 w 246718"/>
                <a:gd name="connsiteY3" fmla="*/ 8015 h 246692"/>
                <a:gd name="connsiteX4" fmla="*/ 173279 w 246718"/>
                <a:gd name="connsiteY4" fmla="*/ 329 h 246692"/>
                <a:gd name="connsiteX5" fmla="*/ 162440 w 246718"/>
                <a:gd name="connsiteY5" fmla="*/ 3348 h 246692"/>
                <a:gd name="connsiteX6" fmla="*/ 122730 w 246718"/>
                <a:gd name="connsiteY6" fmla="*/ 43067 h 246692"/>
                <a:gd name="connsiteX7" fmla="*/ 119596 w 246718"/>
                <a:gd name="connsiteY7" fmla="*/ 53364 h 246692"/>
                <a:gd name="connsiteX8" fmla="*/ 124502 w 246718"/>
                <a:gd name="connsiteY8" fmla="*/ 78253 h 246692"/>
                <a:gd name="connsiteX9" fmla="*/ 47168 w 246718"/>
                <a:gd name="connsiteY9" fmla="*/ 136145 h 246692"/>
                <a:gd name="connsiteX10" fmla="*/ 10 w 246718"/>
                <a:gd name="connsiteY10" fmla="*/ 234767 h 246692"/>
                <a:gd name="connsiteX11" fmla="*/ 3353 w 246718"/>
                <a:gd name="connsiteY11" fmla="*/ 243340 h 246692"/>
                <a:gd name="connsiteX12" fmla="*/ 11935 w 246718"/>
                <a:gd name="connsiteY12" fmla="*/ 246683 h 246692"/>
                <a:gd name="connsiteX13" fmla="*/ 110557 w 246718"/>
                <a:gd name="connsiteY13" fmla="*/ 199525 h 246692"/>
                <a:gd name="connsiteX14" fmla="*/ 168431 w 246718"/>
                <a:gd name="connsiteY14" fmla="*/ 122191 h 246692"/>
                <a:gd name="connsiteX15" fmla="*/ 193339 w 246718"/>
                <a:gd name="connsiteY15" fmla="*/ 127087 h 246692"/>
                <a:gd name="connsiteX16" fmla="*/ 203626 w 246718"/>
                <a:gd name="connsiteY16" fmla="*/ 123953 h 246692"/>
                <a:gd name="connsiteX17" fmla="*/ 243345 w 246718"/>
                <a:gd name="connsiteY17" fmla="*/ 84234 h 246692"/>
                <a:gd name="connsiteX18" fmla="*/ 246393 w 246718"/>
                <a:gd name="connsiteY18" fmla="*/ 73423 h 2466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46718" h="246692">
                  <a:moveTo>
                    <a:pt x="246393" y="73423"/>
                  </a:moveTo>
                  <a:cubicBezTo>
                    <a:pt x="245412" y="69556"/>
                    <a:pt x="242526" y="66442"/>
                    <a:pt x="238678" y="65260"/>
                  </a:cubicBezTo>
                  <a:lnTo>
                    <a:pt x="195130" y="51592"/>
                  </a:lnTo>
                  <a:lnTo>
                    <a:pt x="181461" y="8015"/>
                  </a:lnTo>
                  <a:cubicBezTo>
                    <a:pt x="180261" y="4205"/>
                    <a:pt x="177146" y="1291"/>
                    <a:pt x="173279" y="329"/>
                  </a:cubicBezTo>
                  <a:cubicBezTo>
                    <a:pt x="169393" y="-624"/>
                    <a:pt x="165278" y="529"/>
                    <a:pt x="162440" y="3348"/>
                  </a:cubicBezTo>
                  <a:lnTo>
                    <a:pt x="122730" y="43067"/>
                  </a:lnTo>
                  <a:cubicBezTo>
                    <a:pt x="120044" y="45763"/>
                    <a:pt x="118853" y="49620"/>
                    <a:pt x="119596" y="53364"/>
                  </a:cubicBezTo>
                  <a:lnTo>
                    <a:pt x="124502" y="78253"/>
                  </a:lnTo>
                  <a:cubicBezTo>
                    <a:pt x="101318" y="89473"/>
                    <a:pt x="72038" y="111285"/>
                    <a:pt x="47168" y="136145"/>
                  </a:cubicBezTo>
                  <a:cubicBezTo>
                    <a:pt x="2829" y="180494"/>
                    <a:pt x="105" y="232567"/>
                    <a:pt x="10" y="234767"/>
                  </a:cubicBezTo>
                  <a:cubicBezTo>
                    <a:pt x="-123" y="237968"/>
                    <a:pt x="1086" y="241073"/>
                    <a:pt x="3353" y="243340"/>
                  </a:cubicBezTo>
                  <a:cubicBezTo>
                    <a:pt x="5630" y="245588"/>
                    <a:pt x="8725" y="246816"/>
                    <a:pt x="11935" y="246683"/>
                  </a:cubicBezTo>
                  <a:cubicBezTo>
                    <a:pt x="14136" y="246588"/>
                    <a:pt x="66209" y="243864"/>
                    <a:pt x="110557" y="199525"/>
                  </a:cubicBezTo>
                  <a:cubicBezTo>
                    <a:pt x="135398" y="174646"/>
                    <a:pt x="157220" y="145347"/>
                    <a:pt x="168431" y="122191"/>
                  </a:cubicBezTo>
                  <a:lnTo>
                    <a:pt x="193339" y="127087"/>
                  </a:lnTo>
                  <a:cubicBezTo>
                    <a:pt x="197092" y="127830"/>
                    <a:pt x="200930" y="126649"/>
                    <a:pt x="203626" y="123953"/>
                  </a:cubicBezTo>
                  <a:lnTo>
                    <a:pt x="243345" y="84234"/>
                  </a:lnTo>
                  <a:cubicBezTo>
                    <a:pt x="246174" y="81424"/>
                    <a:pt x="247346" y="77329"/>
                    <a:pt x="246393" y="73423"/>
                  </a:cubicBezTo>
                  <a:close/>
                </a:path>
              </a:pathLst>
            </a:custGeom>
            <a:grpFill/>
            <a:ln w="9525" cap="flat">
              <a:noFill/>
              <a:prstDash val="solid"/>
              <a:miter/>
            </a:ln>
          </p:spPr>
          <p:txBody>
            <a:bodyPr rtlCol="0" anchor="ctr"/>
            <a:lstStyle/>
            <a:p>
              <a:endParaRPr lang="en-ID"/>
            </a:p>
          </p:txBody>
        </p:sp>
      </p:grpSp>
      <p:grpSp>
        <p:nvGrpSpPr>
          <p:cNvPr id="70" name="Graphic 42">
            <a:extLst>
              <a:ext uri="{FF2B5EF4-FFF2-40B4-BE49-F238E27FC236}">
                <a16:creationId xmlns:a16="http://schemas.microsoft.com/office/drawing/2014/main" id="{28B92799-8A86-42A5-8603-6E2E63173583}"/>
              </a:ext>
            </a:extLst>
          </p:cNvPr>
          <p:cNvGrpSpPr/>
          <p:nvPr/>
        </p:nvGrpSpPr>
        <p:grpSpPr>
          <a:xfrm>
            <a:off x="8073870" y="4441875"/>
            <a:ext cx="445665" cy="447691"/>
            <a:chOff x="5873171" y="3205154"/>
            <a:chExt cx="445665" cy="447691"/>
          </a:xfrm>
          <a:solidFill>
            <a:srgbClr val="7C7ADF"/>
          </a:solidFill>
        </p:grpSpPr>
        <p:sp>
          <p:nvSpPr>
            <p:cNvPr id="71" name="Freeform: Shape 70">
              <a:extLst>
                <a:ext uri="{FF2B5EF4-FFF2-40B4-BE49-F238E27FC236}">
                  <a16:creationId xmlns:a16="http://schemas.microsoft.com/office/drawing/2014/main" id="{EE073D65-78F3-4A5A-A3DC-84A2CAF180C5}"/>
                </a:ext>
              </a:extLst>
            </p:cNvPr>
            <p:cNvSpPr/>
            <p:nvPr/>
          </p:nvSpPr>
          <p:spPr>
            <a:xfrm>
              <a:off x="5873171" y="3419874"/>
              <a:ext cx="90135" cy="232962"/>
            </a:xfrm>
            <a:custGeom>
              <a:avLst/>
              <a:gdLst>
                <a:gd name="connsiteX0" fmla="*/ 69885 w 90135"/>
                <a:gd name="connsiteY0" fmla="*/ 0 h 232962"/>
                <a:gd name="connsiteX1" fmla="*/ 20250 w 90135"/>
                <a:gd name="connsiteY1" fmla="*/ 0 h 232962"/>
                <a:gd name="connsiteX2" fmla="*/ 0 w 90135"/>
                <a:gd name="connsiteY2" fmla="*/ 20250 h 232962"/>
                <a:gd name="connsiteX3" fmla="*/ 0 w 90135"/>
                <a:gd name="connsiteY3" fmla="*/ 212703 h 232962"/>
                <a:gd name="connsiteX4" fmla="*/ 20250 w 90135"/>
                <a:gd name="connsiteY4" fmla="*/ 232962 h 232962"/>
                <a:gd name="connsiteX5" fmla="*/ 69885 w 90135"/>
                <a:gd name="connsiteY5" fmla="*/ 232962 h 232962"/>
                <a:gd name="connsiteX6" fmla="*/ 90135 w 90135"/>
                <a:gd name="connsiteY6" fmla="*/ 212703 h 232962"/>
                <a:gd name="connsiteX7" fmla="*/ 90135 w 90135"/>
                <a:gd name="connsiteY7" fmla="*/ 20260 h 232962"/>
                <a:gd name="connsiteX8" fmla="*/ 69885 w 90135"/>
                <a:gd name="connsiteY8" fmla="*/ 0 h 232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135" h="232962">
                  <a:moveTo>
                    <a:pt x="69885" y="0"/>
                  </a:moveTo>
                  <a:lnTo>
                    <a:pt x="20250" y="0"/>
                  </a:lnTo>
                  <a:cubicBezTo>
                    <a:pt x="9068" y="0"/>
                    <a:pt x="0" y="9077"/>
                    <a:pt x="0" y="20250"/>
                  </a:cubicBezTo>
                  <a:lnTo>
                    <a:pt x="0" y="212703"/>
                  </a:lnTo>
                  <a:cubicBezTo>
                    <a:pt x="0" y="223885"/>
                    <a:pt x="9068" y="232962"/>
                    <a:pt x="20250" y="232962"/>
                  </a:cubicBezTo>
                  <a:lnTo>
                    <a:pt x="69885" y="232962"/>
                  </a:lnTo>
                  <a:cubicBezTo>
                    <a:pt x="81067" y="232962"/>
                    <a:pt x="90135" y="223885"/>
                    <a:pt x="90135" y="212703"/>
                  </a:cubicBezTo>
                  <a:lnTo>
                    <a:pt x="90135" y="20260"/>
                  </a:lnTo>
                  <a:cubicBezTo>
                    <a:pt x="90145" y="9077"/>
                    <a:pt x="81086" y="0"/>
                    <a:pt x="69885" y="0"/>
                  </a:cubicBezTo>
                  <a:close/>
                </a:path>
              </a:pathLst>
            </a:custGeom>
            <a:grpFill/>
            <a:ln w="9525" cap="flat">
              <a:noFill/>
              <a:prstDash val="solid"/>
              <a:miter/>
            </a:ln>
          </p:spPr>
          <p:txBody>
            <a:bodyPr rtlCol="0" anchor="ctr"/>
            <a:lstStyle/>
            <a:p>
              <a:endParaRPr lang="en-ID"/>
            </a:p>
          </p:txBody>
        </p:sp>
        <p:sp>
          <p:nvSpPr>
            <p:cNvPr id="72" name="Freeform: Shape 71">
              <a:extLst>
                <a:ext uri="{FF2B5EF4-FFF2-40B4-BE49-F238E27FC236}">
                  <a16:creationId xmlns:a16="http://schemas.microsoft.com/office/drawing/2014/main" id="{41B0CC77-BDB8-418C-9D45-3FA3170E2C1A}"/>
                </a:ext>
              </a:extLst>
            </p:cNvPr>
            <p:cNvSpPr/>
            <p:nvPr/>
          </p:nvSpPr>
          <p:spPr>
            <a:xfrm>
              <a:off x="5991681" y="3480653"/>
              <a:ext cx="90135" cy="172192"/>
            </a:xfrm>
            <a:custGeom>
              <a:avLst/>
              <a:gdLst>
                <a:gd name="connsiteX0" fmla="*/ 69885 w 90135"/>
                <a:gd name="connsiteY0" fmla="*/ 0 h 172192"/>
                <a:gd name="connsiteX1" fmla="*/ 20250 w 90135"/>
                <a:gd name="connsiteY1" fmla="*/ 0 h 172192"/>
                <a:gd name="connsiteX2" fmla="*/ 0 w 90135"/>
                <a:gd name="connsiteY2" fmla="*/ 20260 h 172192"/>
                <a:gd name="connsiteX3" fmla="*/ 0 w 90135"/>
                <a:gd name="connsiteY3" fmla="*/ 151933 h 172192"/>
                <a:gd name="connsiteX4" fmla="*/ 20250 w 90135"/>
                <a:gd name="connsiteY4" fmla="*/ 172193 h 172192"/>
                <a:gd name="connsiteX5" fmla="*/ 69885 w 90135"/>
                <a:gd name="connsiteY5" fmla="*/ 172193 h 172192"/>
                <a:gd name="connsiteX6" fmla="*/ 90135 w 90135"/>
                <a:gd name="connsiteY6" fmla="*/ 151933 h 172192"/>
                <a:gd name="connsiteX7" fmla="*/ 90135 w 90135"/>
                <a:gd name="connsiteY7" fmla="*/ 20260 h 172192"/>
                <a:gd name="connsiteX8" fmla="*/ 69885 w 90135"/>
                <a:gd name="connsiteY8" fmla="*/ 0 h 1721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135" h="172192">
                  <a:moveTo>
                    <a:pt x="69885" y="0"/>
                  </a:moveTo>
                  <a:lnTo>
                    <a:pt x="20250" y="0"/>
                  </a:lnTo>
                  <a:cubicBezTo>
                    <a:pt x="9068" y="0"/>
                    <a:pt x="0" y="9068"/>
                    <a:pt x="0" y="20260"/>
                  </a:cubicBezTo>
                  <a:lnTo>
                    <a:pt x="0" y="151933"/>
                  </a:lnTo>
                  <a:cubicBezTo>
                    <a:pt x="0" y="163116"/>
                    <a:pt x="9068" y="172193"/>
                    <a:pt x="20250" y="172193"/>
                  </a:cubicBezTo>
                  <a:lnTo>
                    <a:pt x="69885" y="172193"/>
                  </a:lnTo>
                  <a:cubicBezTo>
                    <a:pt x="81067" y="172193"/>
                    <a:pt x="90135" y="163116"/>
                    <a:pt x="90135" y="151933"/>
                  </a:cubicBezTo>
                  <a:lnTo>
                    <a:pt x="90135" y="20260"/>
                  </a:lnTo>
                  <a:cubicBezTo>
                    <a:pt x="90154" y="9068"/>
                    <a:pt x="81086" y="0"/>
                    <a:pt x="69885" y="0"/>
                  </a:cubicBezTo>
                  <a:close/>
                </a:path>
              </a:pathLst>
            </a:custGeom>
            <a:grpFill/>
            <a:ln w="9525" cap="flat">
              <a:noFill/>
              <a:prstDash val="solid"/>
              <a:miter/>
            </a:ln>
          </p:spPr>
          <p:txBody>
            <a:bodyPr rtlCol="0" anchor="ctr"/>
            <a:lstStyle/>
            <a:p>
              <a:endParaRPr lang="en-ID"/>
            </a:p>
          </p:txBody>
        </p:sp>
        <p:sp>
          <p:nvSpPr>
            <p:cNvPr id="73" name="Freeform: Shape 72">
              <a:extLst>
                <a:ext uri="{FF2B5EF4-FFF2-40B4-BE49-F238E27FC236}">
                  <a16:creationId xmlns:a16="http://schemas.microsoft.com/office/drawing/2014/main" id="{0707D08B-1E3D-4290-B2BD-3E87001AB240}"/>
                </a:ext>
              </a:extLst>
            </p:cNvPr>
            <p:cNvSpPr/>
            <p:nvPr/>
          </p:nvSpPr>
          <p:spPr>
            <a:xfrm>
              <a:off x="6110182" y="3480653"/>
              <a:ext cx="90135" cy="172192"/>
            </a:xfrm>
            <a:custGeom>
              <a:avLst/>
              <a:gdLst>
                <a:gd name="connsiteX0" fmla="*/ 69894 w 90135"/>
                <a:gd name="connsiteY0" fmla="*/ 0 h 172192"/>
                <a:gd name="connsiteX1" fmla="*/ 20260 w 90135"/>
                <a:gd name="connsiteY1" fmla="*/ 0 h 172192"/>
                <a:gd name="connsiteX2" fmla="*/ 0 w 90135"/>
                <a:gd name="connsiteY2" fmla="*/ 20260 h 172192"/>
                <a:gd name="connsiteX3" fmla="*/ 0 w 90135"/>
                <a:gd name="connsiteY3" fmla="*/ 151933 h 172192"/>
                <a:gd name="connsiteX4" fmla="*/ 20260 w 90135"/>
                <a:gd name="connsiteY4" fmla="*/ 172193 h 172192"/>
                <a:gd name="connsiteX5" fmla="*/ 69894 w 90135"/>
                <a:gd name="connsiteY5" fmla="*/ 172193 h 172192"/>
                <a:gd name="connsiteX6" fmla="*/ 90135 w 90135"/>
                <a:gd name="connsiteY6" fmla="*/ 151933 h 172192"/>
                <a:gd name="connsiteX7" fmla="*/ 90135 w 90135"/>
                <a:gd name="connsiteY7" fmla="*/ 20260 h 172192"/>
                <a:gd name="connsiteX8" fmla="*/ 69894 w 90135"/>
                <a:gd name="connsiteY8" fmla="*/ 0 h 1721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135" h="172192">
                  <a:moveTo>
                    <a:pt x="69894" y="0"/>
                  </a:moveTo>
                  <a:lnTo>
                    <a:pt x="20260" y="0"/>
                  </a:lnTo>
                  <a:cubicBezTo>
                    <a:pt x="9068" y="0"/>
                    <a:pt x="0" y="9068"/>
                    <a:pt x="0" y="20260"/>
                  </a:cubicBezTo>
                  <a:lnTo>
                    <a:pt x="0" y="151933"/>
                  </a:lnTo>
                  <a:cubicBezTo>
                    <a:pt x="0" y="163116"/>
                    <a:pt x="9068" y="172193"/>
                    <a:pt x="20260" y="172193"/>
                  </a:cubicBezTo>
                  <a:lnTo>
                    <a:pt x="69894" y="172193"/>
                  </a:lnTo>
                  <a:cubicBezTo>
                    <a:pt x="81077" y="172193"/>
                    <a:pt x="90135" y="163116"/>
                    <a:pt x="90135" y="151933"/>
                  </a:cubicBezTo>
                  <a:lnTo>
                    <a:pt x="90135" y="20260"/>
                  </a:lnTo>
                  <a:cubicBezTo>
                    <a:pt x="90154" y="9068"/>
                    <a:pt x="81077" y="0"/>
                    <a:pt x="69894" y="0"/>
                  </a:cubicBezTo>
                  <a:close/>
                </a:path>
              </a:pathLst>
            </a:custGeom>
            <a:grpFill/>
            <a:ln w="9525" cap="flat">
              <a:noFill/>
              <a:prstDash val="solid"/>
              <a:miter/>
            </a:ln>
          </p:spPr>
          <p:txBody>
            <a:bodyPr rtlCol="0" anchor="ctr"/>
            <a:lstStyle/>
            <a:p>
              <a:endParaRPr lang="en-ID"/>
            </a:p>
          </p:txBody>
        </p:sp>
        <p:sp>
          <p:nvSpPr>
            <p:cNvPr id="74" name="Freeform: Shape 73">
              <a:extLst>
                <a:ext uri="{FF2B5EF4-FFF2-40B4-BE49-F238E27FC236}">
                  <a16:creationId xmlns:a16="http://schemas.microsoft.com/office/drawing/2014/main" id="{15B0BFAA-5200-4126-B7D2-5F0BA058A533}"/>
                </a:ext>
              </a:extLst>
            </p:cNvPr>
            <p:cNvSpPr/>
            <p:nvPr/>
          </p:nvSpPr>
          <p:spPr>
            <a:xfrm>
              <a:off x="6228701" y="3419874"/>
              <a:ext cx="90135" cy="232962"/>
            </a:xfrm>
            <a:custGeom>
              <a:avLst/>
              <a:gdLst>
                <a:gd name="connsiteX0" fmla="*/ 69885 w 90135"/>
                <a:gd name="connsiteY0" fmla="*/ 0 h 232962"/>
                <a:gd name="connsiteX1" fmla="*/ 20250 w 90135"/>
                <a:gd name="connsiteY1" fmla="*/ 0 h 232962"/>
                <a:gd name="connsiteX2" fmla="*/ 0 w 90135"/>
                <a:gd name="connsiteY2" fmla="*/ 20250 h 232962"/>
                <a:gd name="connsiteX3" fmla="*/ 0 w 90135"/>
                <a:gd name="connsiteY3" fmla="*/ 212703 h 232962"/>
                <a:gd name="connsiteX4" fmla="*/ 20250 w 90135"/>
                <a:gd name="connsiteY4" fmla="*/ 232962 h 232962"/>
                <a:gd name="connsiteX5" fmla="*/ 69885 w 90135"/>
                <a:gd name="connsiteY5" fmla="*/ 232962 h 232962"/>
                <a:gd name="connsiteX6" fmla="*/ 90135 w 90135"/>
                <a:gd name="connsiteY6" fmla="*/ 212703 h 232962"/>
                <a:gd name="connsiteX7" fmla="*/ 90135 w 90135"/>
                <a:gd name="connsiteY7" fmla="*/ 20260 h 232962"/>
                <a:gd name="connsiteX8" fmla="*/ 69885 w 90135"/>
                <a:gd name="connsiteY8" fmla="*/ 0 h 232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135" h="232962">
                  <a:moveTo>
                    <a:pt x="69885" y="0"/>
                  </a:moveTo>
                  <a:lnTo>
                    <a:pt x="20250" y="0"/>
                  </a:lnTo>
                  <a:cubicBezTo>
                    <a:pt x="9068" y="0"/>
                    <a:pt x="0" y="9077"/>
                    <a:pt x="0" y="20250"/>
                  </a:cubicBezTo>
                  <a:lnTo>
                    <a:pt x="0" y="212703"/>
                  </a:lnTo>
                  <a:cubicBezTo>
                    <a:pt x="0" y="223885"/>
                    <a:pt x="9068" y="232962"/>
                    <a:pt x="20250" y="232962"/>
                  </a:cubicBezTo>
                  <a:lnTo>
                    <a:pt x="69885" y="232962"/>
                  </a:lnTo>
                  <a:cubicBezTo>
                    <a:pt x="81067" y="232962"/>
                    <a:pt x="90135" y="223885"/>
                    <a:pt x="90135" y="212703"/>
                  </a:cubicBezTo>
                  <a:lnTo>
                    <a:pt x="90135" y="20260"/>
                  </a:lnTo>
                  <a:cubicBezTo>
                    <a:pt x="90145" y="9077"/>
                    <a:pt x="81058" y="0"/>
                    <a:pt x="69885" y="0"/>
                  </a:cubicBezTo>
                  <a:close/>
                </a:path>
              </a:pathLst>
            </a:custGeom>
            <a:grpFill/>
            <a:ln w="9525" cap="flat">
              <a:noFill/>
              <a:prstDash val="solid"/>
              <a:miter/>
            </a:ln>
          </p:spPr>
          <p:txBody>
            <a:bodyPr rtlCol="0" anchor="ctr"/>
            <a:lstStyle/>
            <a:p>
              <a:endParaRPr lang="en-ID"/>
            </a:p>
          </p:txBody>
        </p:sp>
        <p:sp>
          <p:nvSpPr>
            <p:cNvPr id="75" name="Freeform: Shape 74">
              <a:extLst>
                <a:ext uri="{FF2B5EF4-FFF2-40B4-BE49-F238E27FC236}">
                  <a16:creationId xmlns:a16="http://schemas.microsoft.com/office/drawing/2014/main" id="{94811967-E0CB-4E21-8CE8-F93E1582DF8B}"/>
                </a:ext>
              </a:extLst>
            </p:cNvPr>
            <p:cNvSpPr/>
            <p:nvPr/>
          </p:nvSpPr>
          <p:spPr>
            <a:xfrm>
              <a:off x="5944025" y="3223844"/>
              <a:ext cx="265047" cy="233301"/>
            </a:xfrm>
            <a:custGeom>
              <a:avLst/>
              <a:gdLst>
                <a:gd name="connsiteX0" fmla="*/ 205228 w 265047"/>
                <a:gd name="connsiteY0" fmla="*/ 22028 h 233301"/>
                <a:gd name="connsiteX1" fmla="*/ 202666 w 265047"/>
                <a:gd name="connsiteY1" fmla="*/ 20418 h 233301"/>
                <a:gd name="connsiteX2" fmla="*/ 144611 w 265047"/>
                <a:gd name="connsiteY2" fmla="*/ 2225 h 233301"/>
                <a:gd name="connsiteX3" fmla="*/ 102263 w 265047"/>
                <a:gd name="connsiteY3" fmla="*/ 11731 h 233301"/>
                <a:gd name="connsiteX4" fmla="*/ 97119 w 265047"/>
                <a:gd name="connsiteY4" fmla="*/ 18799 h 233301"/>
                <a:gd name="connsiteX5" fmla="*/ 71278 w 265047"/>
                <a:gd name="connsiteY5" fmla="*/ 79606 h 233301"/>
                <a:gd name="connsiteX6" fmla="*/ 72621 w 265047"/>
                <a:gd name="connsiteY6" fmla="*/ 92360 h 233301"/>
                <a:gd name="connsiteX7" fmla="*/ 89090 w 265047"/>
                <a:gd name="connsiteY7" fmla="*/ 105429 h 233301"/>
                <a:gd name="connsiteX8" fmla="*/ 111921 w 265047"/>
                <a:gd name="connsiteY8" fmla="*/ 98180 h 233301"/>
                <a:gd name="connsiteX9" fmla="*/ 115922 w 265047"/>
                <a:gd name="connsiteY9" fmla="*/ 93056 h 233301"/>
                <a:gd name="connsiteX10" fmla="*/ 124627 w 265047"/>
                <a:gd name="connsiteY10" fmla="*/ 76958 h 233301"/>
                <a:gd name="connsiteX11" fmla="*/ 130304 w 265047"/>
                <a:gd name="connsiteY11" fmla="*/ 69310 h 233301"/>
                <a:gd name="connsiteX12" fmla="*/ 142801 w 265047"/>
                <a:gd name="connsiteY12" fmla="*/ 66690 h 233301"/>
                <a:gd name="connsiteX13" fmla="*/ 223964 w 265047"/>
                <a:gd name="connsiteY13" fmla="*/ 147701 h 233301"/>
                <a:gd name="connsiteX14" fmla="*/ 222868 w 265047"/>
                <a:gd name="connsiteY14" fmla="*/ 157759 h 233301"/>
                <a:gd name="connsiteX15" fmla="*/ 212810 w 265047"/>
                <a:gd name="connsiteY15" fmla="*/ 158902 h 233301"/>
                <a:gd name="connsiteX16" fmla="*/ 193665 w 265047"/>
                <a:gd name="connsiteY16" fmla="*/ 139709 h 233301"/>
                <a:gd name="connsiteX17" fmla="*/ 184730 w 265047"/>
                <a:gd name="connsiteY17" fmla="*/ 139709 h 233301"/>
                <a:gd name="connsiteX18" fmla="*/ 184730 w 265047"/>
                <a:gd name="connsiteY18" fmla="*/ 148634 h 233301"/>
                <a:gd name="connsiteX19" fmla="*/ 203875 w 265047"/>
                <a:gd name="connsiteY19" fmla="*/ 167827 h 233301"/>
                <a:gd name="connsiteX20" fmla="*/ 202761 w 265047"/>
                <a:gd name="connsiteY20" fmla="*/ 177866 h 233301"/>
                <a:gd name="connsiteX21" fmla="*/ 192731 w 265047"/>
                <a:gd name="connsiteY21" fmla="*/ 178923 h 233301"/>
                <a:gd name="connsiteX22" fmla="*/ 173576 w 265047"/>
                <a:gd name="connsiteY22" fmla="*/ 159816 h 233301"/>
                <a:gd name="connsiteX23" fmla="*/ 164652 w 265047"/>
                <a:gd name="connsiteY23" fmla="*/ 159816 h 233301"/>
                <a:gd name="connsiteX24" fmla="*/ 164652 w 265047"/>
                <a:gd name="connsiteY24" fmla="*/ 168741 h 233301"/>
                <a:gd name="connsiteX25" fmla="*/ 183797 w 265047"/>
                <a:gd name="connsiteY25" fmla="*/ 187934 h 233301"/>
                <a:gd name="connsiteX26" fmla="*/ 182673 w 265047"/>
                <a:gd name="connsiteY26" fmla="*/ 197907 h 233301"/>
                <a:gd name="connsiteX27" fmla="*/ 172614 w 265047"/>
                <a:gd name="connsiteY27" fmla="*/ 199040 h 233301"/>
                <a:gd name="connsiteX28" fmla="*/ 153469 w 265047"/>
                <a:gd name="connsiteY28" fmla="*/ 179924 h 233301"/>
                <a:gd name="connsiteX29" fmla="*/ 144544 w 265047"/>
                <a:gd name="connsiteY29" fmla="*/ 179924 h 233301"/>
                <a:gd name="connsiteX30" fmla="*/ 144544 w 265047"/>
                <a:gd name="connsiteY30" fmla="*/ 188849 h 233301"/>
                <a:gd name="connsiteX31" fmla="*/ 163699 w 265047"/>
                <a:gd name="connsiteY31" fmla="*/ 207956 h 233301"/>
                <a:gd name="connsiteX32" fmla="*/ 162613 w 265047"/>
                <a:gd name="connsiteY32" fmla="*/ 218014 h 233301"/>
                <a:gd name="connsiteX33" fmla="*/ 152545 w 265047"/>
                <a:gd name="connsiteY33" fmla="*/ 219157 h 233301"/>
                <a:gd name="connsiteX34" fmla="*/ 129228 w 265047"/>
                <a:gd name="connsiteY34" fmla="*/ 195792 h 233301"/>
                <a:gd name="connsiteX35" fmla="*/ 126713 w 265047"/>
                <a:gd name="connsiteY35" fmla="*/ 178562 h 233301"/>
                <a:gd name="connsiteX36" fmla="*/ 107730 w 265047"/>
                <a:gd name="connsiteY36" fmla="*/ 177438 h 233301"/>
                <a:gd name="connsiteX37" fmla="*/ 106644 w 265047"/>
                <a:gd name="connsiteY37" fmla="*/ 158549 h 233301"/>
                <a:gd name="connsiteX38" fmla="*/ 87670 w 265047"/>
                <a:gd name="connsiteY38" fmla="*/ 157406 h 233301"/>
                <a:gd name="connsiteX39" fmla="*/ 86527 w 265047"/>
                <a:gd name="connsiteY39" fmla="*/ 138452 h 233301"/>
                <a:gd name="connsiteX40" fmla="*/ 67554 w 265047"/>
                <a:gd name="connsiteY40" fmla="*/ 137309 h 233301"/>
                <a:gd name="connsiteX41" fmla="*/ 66458 w 265047"/>
                <a:gd name="connsiteY41" fmla="*/ 118335 h 233301"/>
                <a:gd name="connsiteX42" fmla="*/ 48523 w 265047"/>
                <a:gd name="connsiteY42" fmla="*/ 116439 h 233301"/>
                <a:gd name="connsiteX43" fmla="*/ 10756 w 265047"/>
                <a:gd name="connsiteY43" fmla="*/ 78625 h 233301"/>
                <a:gd name="connsiteX44" fmla="*/ 1822 w 265047"/>
                <a:gd name="connsiteY44" fmla="*/ 78625 h 233301"/>
                <a:gd name="connsiteX45" fmla="*/ 1822 w 265047"/>
                <a:gd name="connsiteY45" fmla="*/ 87550 h 233301"/>
                <a:gd name="connsiteX46" fmla="*/ 39484 w 265047"/>
                <a:gd name="connsiteY46" fmla="*/ 125212 h 233301"/>
                <a:gd name="connsiteX47" fmla="*/ 28339 w 265047"/>
                <a:gd name="connsiteY47" fmla="*/ 136404 h 233301"/>
                <a:gd name="connsiteX48" fmla="*/ 29454 w 265047"/>
                <a:gd name="connsiteY48" fmla="*/ 155378 h 233301"/>
                <a:gd name="connsiteX49" fmla="*/ 48408 w 265047"/>
                <a:gd name="connsiteY49" fmla="*/ 156502 h 233301"/>
                <a:gd name="connsiteX50" fmla="*/ 49551 w 265047"/>
                <a:gd name="connsiteY50" fmla="*/ 175475 h 233301"/>
                <a:gd name="connsiteX51" fmla="*/ 68516 w 265047"/>
                <a:gd name="connsiteY51" fmla="*/ 176523 h 233301"/>
                <a:gd name="connsiteX52" fmla="*/ 69611 w 265047"/>
                <a:gd name="connsiteY52" fmla="*/ 195497 h 233301"/>
                <a:gd name="connsiteX53" fmla="*/ 88585 w 265047"/>
                <a:gd name="connsiteY53" fmla="*/ 196630 h 233301"/>
                <a:gd name="connsiteX54" fmla="*/ 89728 w 265047"/>
                <a:gd name="connsiteY54" fmla="*/ 215604 h 233301"/>
                <a:gd name="connsiteX55" fmla="*/ 108654 w 265047"/>
                <a:gd name="connsiteY55" fmla="*/ 216728 h 233301"/>
                <a:gd name="connsiteX56" fmla="*/ 120475 w 265047"/>
                <a:gd name="connsiteY56" fmla="*/ 204927 h 233301"/>
                <a:gd name="connsiteX57" fmla="*/ 143620 w 265047"/>
                <a:gd name="connsiteY57" fmla="*/ 228092 h 233301"/>
                <a:gd name="connsiteX58" fmla="*/ 171500 w 265047"/>
                <a:gd name="connsiteY58" fmla="*/ 226949 h 233301"/>
                <a:gd name="connsiteX59" fmla="*/ 177767 w 265047"/>
                <a:gd name="connsiteY59" fmla="*/ 213185 h 233301"/>
                <a:gd name="connsiteX60" fmla="*/ 191569 w 265047"/>
                <a:gd name="connsiteY60" fmla="*/ 206870 h 233301"/>
                <a:gd name="connsiteX61" fmla="*/ 197875 w 265047"/>
                <a:gd name="connsiteY61" fmla="*/ 193087 h 233301"/>
                <a:gd name="connsiteX62" fmla="*/ 211676 w 265047"/>
                <a:gd name="connsiteY62" fmla="*/ 186829 h 233301"/>
                <a:gd name="connsiteX63" fmla="*/ 217944 w 265047"/>
                <a:gd name="connsiteY63" fmla="*/ 172989 h 233301"/>
                <a:gd name="connsiteX64" fmla="*/ 231746 w 265047"/>
                <a:gd name="connsiteY64" fmla="*/ 166712 h 233301"/>
                <a:gd name="connsiteX65" fmla="*/ 232860 w 265047"/>
                <a:gd name="connsiteY65" fmla="*/ 138823 h 233301"/>
                <a:gd name="connsiteX66" fmla="*/ 223126 w 265047"/>
                <a:gd name="connsiteY66" fmla="*/ 129051 h 233301"/>
                <a:gd name="connsiteX67" fmla="*/ 263197 w 265047"/>
                <a:gd name="connsiteY67" fmla="*/ 88979 h 233301"/>
                <a:gd name="connsiteX68" fmla="*/ 263197 w 265047"/>
                <a:gd name="connsiteY68" fmla="*/ 80054 h 233301"/>
                <a:gd name="connsiteX69" fmla="*/ 205228 w 265047"/>
                <a:gd name="connsiteY69" fmla="*/ 22028 h 2333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265047" h="233301">
                  <a:moveTo>
                    <a:pt x="205228" y="22028"/>
                  </a:moveTo>
                  <a:cubicBezTo>
                    <a:pt x="204504" y="21266"/>
                    <a:pt x="203609" y="20723"/>
                    <a:pt x="202666" y="20418"/>
                  </a:cubicBezTo>
                  <a:lnTo>
                    <a:pt x="144611" y="2225"/>
                  </a:lnTo>
                  <a:cubicBezTo>
                    <a:pt x="121418" y="-5090"/>
                    <a:pt x="106311" y="7626"/>
                    <a:pt x="102263" y="11731"/>
                  </a:cubicBezTo>
                  <a:cubicBezTo>
                    <a:pt x="99882" y="14112"/>
                    <a:pt x="98081" y="16579"/>
                    <a:pt x="97119" y="18799"/>
                  </a:cubicBezTo>
                  <a:lnTo>
                    <a:pt x="71278" y="79606"/>
                  </a:lnTo>
                  <a:cubicBezTo>
                    <a:pt x="69802" y="83026"/>
                    <a:pt x="70306" y="87703"/>
                    <a:pt x="72621" y="92360"/>
                  </a:cubicBezTo>
                  <a:cubicBezTo>
                    <a:pt x="75974" y="98933"/>
                    <a:pt x="81946" y="103695"/>
                    <a:pt x="89090" y="105429"/>
                  </a:cubicBezTo>
                  <a:cubicBezTo>
                    <a:pt x="97100" y="107315"/>
                    <a:pt x="105416" y="104676"/>
                    <a:pt x="111921" y="98180"/>
                  </a:cubicBezTo>
                  <a:cubicBezTo>
                    <a:pt x="113645" y="96532"/>
                    <a:pt x="115064" y="94618"/>
                    <a:pt x="115922" y="93056"/>
                  </a:cubicBezTo>
                  <a:lnTo>
                    <a:pt x="124627" y="76958"/>
                  </a:lnTo>
                  <a:cubicBezTo>
                    <a:pt x="126028" y="74291"/>
                    <a:pt x="128104" y="71472"/>
                    <a:pt x="130304" y="69310"/>
                  </a:cubicBezTo>
                  <a:cubicBezTo>
                    <a:pt x="137762" y="61861"/>
                    <a:pt x="141296" y="65224"/>
                    <a:pt x="142801" y="66690"/>
                  </a:cubicBezTo>
                  <a:cubicBezTo>
                    <a:pt x="155812" y="79292"/>
                    <a:pt x="223964" y="147701"/>
                    <a:pt x="223964" y="147701"/>
                  </a:cubicBezTo>
                  <a:cubicBezTo>
                    <a:pt x="226412" y="150110"/>
                    <a:pt x="225869" y="154749"/>
                    <a:pt x="222868" y="157759"/>
                  </a:cubicBezTo>
                  <a:cubicBezTo>
                    <a:pt x="219830" y="160750"/>
                    <a:pt x="215220" y="161302"/>
                    <a:pt x="212810" y="158902"/>
                  </a:cubicBezTo>
                  <a:lnTo>
                    <a:pt x="193665" y="139709"/>
                  </a:lnTo>
                  <a:cubicBezTo>
                    <a:pt x="191169" y="137261"/>
                    <a:pt x="187226" y="137261"/>
                    <a:pt x="184730" y="139709"/>
                  </a:cubicBezTo>
                  <a:cubicBezTo>
                    <a:pt x="182244" y="142224"/>
                    <a:pt x="182244" y="146177"/>
                    <a:pt x="184730" y="148634"/>
                  </a:cubicBezTo>
                  <a:lnTo>
                    <a:pt x="203875" y="167827"/>
                  </a:lnTo>
                  <a:cubicBezTo>
                    <a:pt x="206295" y="170218"/>
                    <a:pt x="205790" y="174856"/>
                    <a:pt x="202761" y="177866"/>
                  </a:cubicBezTo>
                  <a:cubicBezTo>
                    <a:pt x="199742" y="180876"/>
                    <a:pt x="195132" y="181409"/>
                    <a:pt x="192731" y="178923"/>
                  </a:cubicBezTo>
                  <a:lnTo>
                    <a:pt x="173576" y="159816"/>
                  </a:lnTo>
                  <a:cubicBezTo>
                    <a:pt x="171090" y="157368"/>
                    <a:pt x="167090" y="157368"/>
                    <a:pt x="164652" y="159816"/>
                  </a:cubicBezTo>
                  <a:cubicBezTo>
                    <a:pt x="162166" y="162245"/>
                    <a:pt x="162166" y="166293"/>
                    <a:pt x="164652" y="168741"/>
                  </a:cubicBezTo>
                  <a:lnTo>
                    <a:pt x="183797" y="187934"/>
                  </a:lnTo>
                  <a:cubicBezTo>
                    <a:pt x="186207" y="190334"/>
                    <a:pt x="185673" y="194887"/>
                    <a:pt x="182673" y="197907"/>
                  </a:cubicBezTo>
                  <a:cubicBezTo>
                    <a:pt x="179672" y="200983"/>
                    <a:pt x="175072" y="201450"/>
                    <a:pt x="172614" y="199040"/>
                  </a:cubicBezTo>
                  <a:lnTo>
                    <a:pt x="153469" y="179924"/>
                  </a:lnTo>
                  <a:cubicBezTo>
                    <a:pt x="151031" y="177409"/>
                    <a:pt x="147030" y="177409"/>
                    <a:pt x="144544" y="179924"/>
                  </a:cubicBezTo>
                  <a:cubicBezTo>
                    <a:pt x="142115" y="182372"/>
                    <a:pt x="142115" y="186334"/>
                    <a:pt x="144544" y="188849"/>
                  </a:cubicBezTo>
                  <a:lnTo>
                    <a:pt x="163699" y="207956"/>
                  </a:lnTo>
                  <a:cubicBezTo>
                    <a:pt x="166147" y="210365"/>
                    <a:pt x="165604" y="215004"/>
                    <a:pt x="162613" y="218014"/>
                  </a:cubicBezTo>
                  <a:cubicBezTo>
                    <a:pt x="159565" y="221033"/>
                    <a:pt x="154955" y="221567"/>
                    <a:pt x="152545" y="219157"/>
                  </a:cubicBezTo>
                  <a:lnTo>
                    <a:pt x="129228" y="195792"/>
                  </a:lnTo>
                  <a:cubicBezTo>
                    <a:pt x="132543" y="190782"/>
                    <a:pt x="131638" y="183553"/>
                    <a:pt x="126713" y="178562"/>
                  </a:cubicBezTo>
                  <a:cubicBezTo>
                    <a:pt x="121189" y="173085"/>
                    <a:pt x="112655" y="172561"/>
                    <a:pt x="107730" y="177438"/>
                  </a:cubicBezTo>
                  <a:cubicBezTo>
                    <a:pt x="112655" y="172561"/>
                    <a:pt x="112169" y="164026"/>
                    <a:pt x="106644" y="158549"/>
                  </a:cubicBezTo>
                  <a:cubicBezTo>
                    <a:pt x="101072" y="152977"/>
                    <a:pt x="92585" y="152453"/>
                    <a:pt x="87670" y="157406"/>
                  </a:cubicBezTo>
                  <a:cubicBezTo>
                    <a:pt x="92585" y="152453"/>
                    <a:pt x="92100" y="144014"/>
                    <a:pt x="86527" y="138452"/>
                  </a:cubicBezTo>
                  <a:cubicBezTo>
                    <a:pt x="81003" y="132880"/>
                    <a:pt x="72516" y="132346"/>
                    <a:pt x="67554" y="137309"/>
                  </a:cubicBezTo>
                  <a:cubicBezTo>
                    <a:pt x="72516" y="132346"/>
                    <a:pt x="71983" y="123917"/>
                    <a:pt x="66458" y="118335"/>
                  </a:cubicBezTo>
                  <a:cubicBezTo>
                    <a:pt x="61277" y="113191"/>
                    <a:pt x="53552" y="112448"/>
                    <a:pt x="48523" y="116439"/>
                  </a:cubicBezTo>
                  <a:lnTo>
                    <a:pt x="10756" y="78625"/>
                  </a:lnTo>
                  <a:cubicBezTo>
                    <a:pt x="8308" y="76177"/>
                    <a:pt x="4308" y="76177"/>
                    <a:pt x="1822" y="78625"/>
                  </a:cubicBezTo>
                  <a:cubicBezTo>
                    <a:pt x="-607" y="81140"/>
                    <a:pt x="-607" y="85102"/>
                    <a:pt x="1822" y="87550"/>
                  </a:cubicBezTo>
                  <a:lnTo>
                    <a:pt x="39484" y="125212"/>
                  </a:lnTo>
                  <a:lnTo>
                    <a:pt x="28339" y="136404"/>
                  </a:lnTo>
                  <a:cubicBezTo>
                    <a:pt x="23424" y="141366"/>
                    <a:pt x="23901" y="149796"/>
                    <a:pt x="29454" y="155378"/>
                  </a:cubicBezTo>
                  <a:cubicBezTo>
                    <a:pt x="35007" y="160931"/>
                    <a:pt x="43484" y="161378"/>
                    <a:pt x="48408" y="156502"/>
                  </a:cubicBezTo>
                  <a:cubicBezTo>
                    <a:pt x="43484" y="161378"/>
                    <a:pt x="43979" y="169913"/>
                    <a:pt x="49551" y="175475"/>
                  </a:cubicBezTo>
                  <a:cubicBezTo>
                    <a:pt x="55066" y="180962"/>
                    <a:pt x="63563" y="181495"/>
                    <a:pt x="68516" y="176523"/>
                  </a:cubicBezTo>
                  <a:cubicBezTo>
                    <a:pt x="63563" y="181486"/>
                    <a:pt x="64087" y="190011"/>
                    <a:pt x="69611" y="195497"/>
                  </a:cubicBezTo>
                  <a:cubicBezTo>
                    <a:pt x="75183" y="201088"/>
                    <a:pt x="83670" y="201602"/>
                    <a:pt x="88585" y="196630"/>
                  </a:cubicBezTo>
                  <a:cubicBezTo>
                    <a:pt x="83670" y="201593"/>
                    <a:pt x="84146" y="210032"/>
                    <a:pt x="89728" y="215604"/>
                  </a:cubicBezTo>
                  <a:cubicBezTo>
                    <a:pt x="95252" y="221176"/>
                    <a:pt x="103730" y="221605"/>
                    <a:pt x="108654" y="216728"/>
                  </a:cubicBezTo>
                  <a:lnTo>
                    <a:pt x="120475" y="204927"/>
                  </a:lnTo>
                  <a:lnTo>
                    <a:pt x="143620" y="228092"/>
                  </a:lnTo>
                  <a:cubicBezTo>
                    <a:pt x="151012" y="235464"/>
                    <a:pt x="163499" y="234950"/>
                    <a:pt x="171500" y="226949"/>
                  </a:cubicBezTo>
                  <a:cubicBezTo>
                    <a:pt x="175386" y="223072"/>
                    <a:pt x="177482" y="218052"/>
                    <a:pt x="177767" y="213185"/>
                  </a:cubicBezTo>
                  <a:cubicBezTo>
                    <a:pt x="182692" y="212899"/>
                    <a:pt x="187683" y="210813"/>
                    <a:pt x="191569" y="206870"/>
                  </a:cubicBezTo>
                  <a:cubicBezTo>
                    <a:pt x="195503" y="202965"/>
                    <a:pt x="197579" y="198040"/>
                    <a:pt x="197875" y="193087"/>
                  </a:cubicBezTo>
                  <a:cubicBezTo>
                    <a:pt x="202809" y="192801"/>
                    <a:pt x="207752" y="190715"/>
                    <a:pt x="211676" y="186829"/>
                  </a:cubicBezTo>
                  <a:cubicBezTo>
                    <a:pt x="215572" y="182933"/>
                    <a:pt x="217649" y="177942"/>
                    <a:pt x="217944" y="172989"/>
                  </a:cubicBezTo>
                  <a:cubicBezTo>
                    <a:pt x="222859" y="172704"/>
                    <a:pt x="227869" y="170608"/>
                    <a:pt x="231746" y="166712"/>
                  </a:cubicBezTo>
                  <a:cubicBezTo>
                    <a:pt x="239747" y="158711"/>
                    <a:pt x="240232" y="146224"/>
                    <a:pt x="232860" y="138823"/>
                  </a:cubicBezTo>
                  <a:lnTo>
                    <a:pt x="223126" y="129051"/>
                  </a:lnTo>
                  <a:lnTo>
                    <a:pt x="263197" y="88979"/>
                  </a:lnTo>
                  <a:cubicBezTo>
                    <a:pt x="265664" y="86550"/>
                    <a:pt x="265664" y="82511"/>
                    <a:pt x="263197" y="80054"/>
                  </a:cubicBezTo>
                  <a:lnTo>
                    <a:pt x="205228" y="22028"/>
                  </a:lnTo>
                  <a:close/>
                </a:path>
              </a:pathLst>
            </a:custGeom>
            <a:grpFill/>
            <a:ln w="9525" cap="flat">
              <a:noFill/>
              <a:prstDash val="solid"/>
              <a:miter/>
            </a:ln>
          </p:spPr>
          <p:txBody>
            <a:bodyPr rtlCol="0" anchor="ctr"/>
            <a:lstStyle/>
            <a:p>
              <a:endParaRPr lang="en-ID"/>
            </a:p>
          </p:txBody>
        </p:sp>
        <p:sp>
          <p:nvSpPr>
            <p:cNvPr id="76" name="Freeform: Shape 75">
              <a:extLst>
                <a:ext uri="{FF2B5EF4-FFF2-40B4-BE49-F238E27FC236}">
                  <a16:creationId xmlns:a16="http://schemas.microsoft.com/office/drawing/2014/main" id="{3AA0DE37-B1CB-4488-AB00-A1E4C5D64D68}"/>
                </a:ext>
              </a:extLst>
            </p:cNvPr>
            <p:cNvSpPr/>
            <p:nvPr/>
          </p:nvSpPr>
          <p:spPr>
            <a:xfrm>
              <a:off x="6153761" y="3205154"/>
              <a:ext cx="94177" cy="94197"/>
            </a:xfrm>
            <a:custGeom>
              <a:avLst/>
              <a:gdLst>
                <a:gd name="connsiteX0" fmla="*/ 90476 w 94177"/>
                <a:gd name="connsiteY0" fmla="*/ 54795 h 94197"/>
                <a:gd name="connsiteX1" fmla="*/ 39412 w 94177"/>
                <a:gd name="connsiteY1" fmla="*/ 3722 h 94197"/>
                <a:gd name="connsiteX2" fmla="*/ 21534 w 94177"/>
                <a:gd name="connsiteY2" fmla="*/ 3722 h 94197"/>
                <a:gd name="connsiteX3" fmla="*/ 3693 w 94177"/>
                <a:gd name="connsiteY3" fmla="*/ 21562 h 94197"/>
                <a:gd name="connsiteX4" fmla="*/ 3693 w 94177"/>
                <a:gd name="connsiteY4" fmla="*/ 39393 h 94197"/>
                <a:gd name="connsiteX5" fmla="*/ 54795 w 94177"/>
                <a:gd name="connsiteY5" fmla="*/ 90476 h 94197"/>
                <a:gd name="connsiteX6" fmla="*/ 72654 w 94177"/>
                <a:gd name="connsiteY6" fmla="*/ 90476 h 94197"/>
                <a:gd name="connsiteX7" fmla="*/ 90485 w 94177"/>
                <a:gd name="connsiteY7" fmla="*/ 72626 h 94197"/>
                <a:gd name="connsiteX8" fmla="*/ 90476 w 94177"/>
                <a:gd name="connsiteY8" fmla="*/ 54795 h 94197"/>
                <a:gd name="connsiteX9" fmla="*/ 63672 w 94177"/>
                <a:gd name="connsiteY9" fmla="*/ 80827 h 94197"/>
                <a:gd name="connsiteX10" fmla="*/ 53347 w 94177"/>
                <a:gd name="connsiteY10" fmla="*/ 70464 h 94197"/>
                <a:gd name="connsiteX11" fmla="*/ 63672 w 94177"/>
                <a:gd name="connsiteY11" fmla="*/ 60110 h 94197"/>
                <a:gd name="connsiteX12" fmla="*/ 74035 w 94177"/>
                <a:gd name="connsiteY12" fmla="*/ 70473 h 94197"/>
                <a:gd name="connsiteX13" fmla="*/ 63672 w 94177"/>
                <a:gd name="connsiteY13" fmla="*/ 80827 h 94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94177" h="94197">
                  <a:moveTo>
                    <a:pt x="90476" y="54795"/>
                  </a:moveTo>
                  <a:lnTo>
                    <a:pt x="39412" y="3722"/>
                  </a:lnTo>
                  <a:cubicBezTo>
                    <a:pt x="34478" y="-1241"/>
                    <a:pt x="26496" y="-1241"/>
                    <a:pt x="21534" y="3722"/>
                  </a:cubicBezTo>
                  <a:lnTo>
                    <a:pt x="3693" y="21562"/>
                  </a:lnTo>
                  <a:cubicBezTo>
                    <a:pt x="-1231" y="26515"/>
                    <a:pt x="-1231" y="34516"/>
                    <a:pt x="3693" y="39393"/>
                  </a:cubicBezTo>
                  <a:lnTo>
                    <a:pt x="54795" y="90476"/>
                  </a:lnTo>
                  <a:cubicBezTo>
                    <a:pt x="59729" y="95438"/>
                    <a:pt x="67720" y="95438"/>
                    <a:pt x="72654" y="90476"/>
                  </a:cubicBezTo>
                  <a:lnTo>
                    <a:pt x="90485" y="72626"/>
                  </a:lnTo>
                  <a:cubicBezTo>
                    <a:pt x="95410" y="67749"/>
                    <a:pt x="95410" y="59738"/>
                    <a:pt x="90476" y="54795"/>
                  </a:cubicBezTo>
                  <a:close/>
                  <a:moveTo>
                    <a:pt x="63672" y="80827"/>
                  </a:moveTo>
                  <a:cubicBezTo>
                    <a:pt x="57957" y="80827"/>
                    <a:pt x="53347" y="76169"/>
                    <a:pt x="53347" y="70464"/>
                  </a:cubicBezTo>
                  <a:cubicBezTo>
                    <a:pt x="53347" y="64758"/>
                    <a:pt x="57967" y="60110"/>
                    <a:pt x="63672" y="60110"/>
                  </a:cubicBezTo>
                  <a:cubicBezTo>
                    <a:pt x="69406" y="60110"/>
                    <a:pt x="74035" y="64768"/>
                    <a:pt x="74035" y="70473"/>
                  </a:cubicBezTo>
                  <a:cubicBezTo>
                    <a:pt x="74035" y="76179"/>
                    <a:pt x="69406" y="80827"/>
                    <a:pt x="63672" y="80827"/>
                  </a:cubicBezTo>
                  <a:close/>
                </a:path>
              </a:pathLst>
            </a:custGeom>
            <a:grpFill/>
            <a:ln w="9525" cap="flat">
              <a:noFill/>
              <a:prstDash val="solid"/>
              <a:miter/>
            </a:ln>
          </p:spPr>
          <p:txBody>
            <a:bodyPr rtlCol="0" anchor="ctr"/>
            <a:lstStyle/>
            <a:p>
              <a:endParaRPr lang="en-ID"/>
            </a:p>
          </p:txBody>
        </p:sp>
      </p:grpSp>
      <p:sp>
        <p:nvSpPr>
          <p:cNvPr id="77" name="Graphic 76">
            <a:extLst>
              <a:ext uri="{FF2B5EF4-FFF2-40B4-BE49-F238E27FC236}">
                <a16:creationId xmlns:a16="http://schemas.microsoft.com/office/drawing/2014/main" id="{E37DE1BF-EB03-473B-BAE0-F40FD04D6024}"/>
              </a:ext>
            </a:extLst>
          </p:cNvPr>
          <p:cNvSpPr/>
          <p:nvPr/>
        </p:nvSpPr>
        <p:spPr>
          <a:xfrm>
            <a:off x="5093518" y="4188318"/>
            <a:ext cx="444518" cy="444519"/>
          </a:xfrm>
          <a:custGeom>
            <a:avLst/>
            <a:gdLst>
              <a:gd name="connsiteX0" fmla="*/ 4876810 w 4876810"/>
              <a:gd name="connsiteY0" fmla="*/ 2438105 h 4876819"/>
              <a:gd name="connsiteX1" fmla="*/ 4808906 w 4876810"/>
              <a:gd name="connsiteY1" fmla="*/ 2316785 h 4876819"/>
              <a:gd name="connsiteX2" fmla="*/ 4313282 w 4876810"/>
              <a:gd name="connsiteY2" fmla="*/ 2011261 h 4876819"/>
              <a:gd name="connsiteX3" fmla="*/ 4809430 w 4876810"/>
              <a:gd name="connsiteY3" fmla="*/ 1702451 h 4876819"/>
              <a:gd name="connsiteX4" fmla="*/ 4876810 w 4876810"/>
              <a:gd name="connsiteY4" fmla="*/ 1581369 h 4876819"/>
              <a:gd name="connsiteX5" fmla="*/ 4809792 w 4876810"/>
              <a:gd name="connsiteY5" fmla="*/ 1460078 h 4876819"/>
              <a:gd name="connsiteX6" fmla="*/ 2514267 w 4876810"/>
              <a:gd name="connsiteY6" fmla="*/ 21803 h 4876819"/>
              <a:gd name="connsiteX7" fmla="*/ 2362543 w 4876810"/>
              <a:gd name="connsiteY7" fmla="*/ 21803 h 4876819"/>
              <a:gd name="connsiteX8" fmla="*/ 67018 w 4876810"/>
              <a:gd name="connsiteY8" fmla="*/ 1460078 h 4876819"/>
              <a:gd name="connsiteX9" fmla="*/ 0 w 4876810"/>
              <a:gd name="connsiteY9" fmla="*/ 1581369 h 4876819"/>
              <a:gd name="connsiteX10" fmla="*/ 67380 w 4876810"/>
              <a:gd name="connsiteY10" fmla="*/ 1702451 h 4876819"/>
              <a:gd name="connsiteX11" fmla="*/ 560127 w 4876810"/>
              <a:gd name="connsiteY11" fmla="*/ 2009137 h 4876819"/>
              <a:gd name="connsiteX12" fmla="*/ 67161 w 4876810"/>
              <a:gd name="connsiteY12" fmla="*/ 2317261 h 4876819"/>
              <a:gd name="connsiteX13" fmla="*/ 10 w 4876810"/>
              <a:gd name="connsiteY13" fmla="*/ 2438552 h 4876819"/>
              <a:gd name="connsiteX14" fmla="*/ 67390 w 4876810"/>
              <a:gd name="connsiteY14" fmla="*/ 2559720 h 4876819"/>
              <a:gd name="connsiteX15" fmla="*/ 560137 w 4876810"/>
              <a:gd name="connsiteY15" fmla="*/ 2866406 h 4876819"/>
              <a:gd name="connsiteX16" fmla="*/ 67161 w 4876810"/>
              <a:gd name="connsiteY16" fmla="*/ 3174511 h 4876819"/>
              <a:gd name="connsiteX17" fmla="*/ 10 w 4876810"/>
              <a:gd name="connsiteY17" fmla="*/ 3295593 h 4876819"/>
              <a:gd name="connsiteX18" fmla="*/ 67028 w 4876810"/>
              <a:gd name="connsiteY18" fmla="*/ 3416742 h 4876819"/>
              <a:gd name="connsiteX19" fmla="*/ 2362553 w 4876810"/>
              <a:gd name="connsiteY19" fmla="*/ 4855017 h 4876819"/>
              <a:gd name="connsiteX20" fmla="*/ 2438410 w 4876810"/>
              <a:gd name="connsiteY20" fmla="*/ 4876819 h 4876819"/>
              <a:gd name="connsiteX21" fmla="*/ 2514267 w 4876810"/>
              <a:gd name="connsiteY21" fmla="*/ 4855017 h 4876819"/>
              <a:gd name="connsiteX22" fmla="*/ 4809792 w 4876810"/>
              <a:gd name="connsiteY22" fmla="*/ 3416742 h 4876819"/>
              <a:gd name="connsiteX23" fmla="*/ 4876810 w 4876810"/>
              <a:gd name="connsiteY23" fmla="*/ 3295145 h 4876819"/>
              <a:gd name="connsiteX24" fmla="*/ 4808906 w 4876810"/>
              <a:gd name="connsiteY24" fmla="*/ 3174044 h 4876819"/>
              <a:gd name="connsiteX25" fmla="*/ 4313282 w 4876810"/>
              <a:gd name="connsiteY25" fmla="*/ 2868521 h 4876819"/>
              <a:gd name="connsiteX26" fmla="*/ 4809430 w 4876810"/>
              <a:gd name="connsiteY26" fmla="*/ 2559710 h 4876819"/>
              <a:gd name="connsiteX27" fmla="*/ 4876810 w 4876810"/>
              <a:gd name="connsiteY27" fmla="*/ 2438105 h 4876819"/>
              <a:gd name="connsiteX28" fmla="*/ 412623 w 4876810"/>
              <a:gd name="connsiteY28" fmla="*/ 1580769 h 4876819"/>
              <a:gd name="connsiteX29" fmla="*/ 2438410 w 4876810"/>
              <a:gd name="connsiteY29" fmla="*/ 311496 h 4876819"/>
              <a:gd name="connsiteX30" fmla="*/ 4464196 w 4876810"/>
              <a:gd name="connsiteY30" fmla="*/ 1580769 h 4876819"/>
              <a:gd name="connsiteX31" fmla="*/ 2438410 w 4876810"/>
              <a:gd name="connsiteY31" fmla="*/ 2841632 h 4876819"/>
              <a:gd name="connsiteX32" fmla="*/ 412623 w 4876810"/>
              <a:gd name="connsiteY32" fmla="*/ 1580769 h 4876819"/>
              <a:gd name="connsiteX33" fmla="*/ 4463263 w 4876810"/>
              <a:gd name="connsiteY33" fmla="*/ 3296660 h 4876819"/>
              <a:gd name="connsiteX34" fmla="*/ 2438410 w 4876810"/>
              <a:gd name="connsiteY34" fmla="*/ 4565342 h 4876819"/>
              <a:gd name="connsiteX35" fmla="*/ 412223 w 4876810"/>
              <a:gd name="connsiteY35" fmla="*/ 3295822 h 4876819"/>
              <a:gd name="connsiteX36" fmla="*/ 830266 w 4876810"/>
              <a:gd name="connsiteY36" fmla="*/ 3034541 h 4876819"/>
              <a:gd name="connsiteX37" fmla="*/ 2362915 w 4876810"/>
              <a:gd name="connsiteY37" fmla="*/ 3988470 h 4876819"/>
              <a:gd name="connsiteX38" fmla="*/ 2438410 w 4876810"/>
              <a:gd name="connsiteY38" fmla="*/ 4010044 h 4876819"/>
              <a:gd name="connsiteX39" fmla="*/ 2513905 w 4876810"/>
              <a:gd name="connsiteY39" fmla="*/ 3988470 h 4876819"/>
              <a:gd name="connsiteX40" fmla="*/ 4042324 w 4876810"/>
              <a:gd name="connsiteY40" fmla="*/ 3037170 h 4876819"/>
              <a:gd name="connsiteX41" fmla="*/ 4463263 w 4876810"/>
              <a:gd name="connsiteY41" fmla="*/ 3296660 h 4876819"/>
              <a:gd name="connsiteX42" fmla="*/ 2438410 w 4876810"/>
              <a:gd name="connsiteY42" fmla="*/ 3698882 h 4876819"/>
              <a:gd name="connsiteX43" fmla="*/ 412861 w 4876810"/>
              <a:gd name="connsiteY43" fmla="*/ 2438172 h 4876819"/>
              <a:gd name="connsiteX44" fmla="*/ 830266 w 4876810"/>
              <a:gd name="connsiteY44" fmla="*/ 2177291 h 4876819"/>
              <a:gd name="connsiteX45" fmla="*/ 2362915 w 4876810"/>
              <a:gd name="connsiteY45" fmla="*/ 3131220 h 4876819"/>
              <a:gd name="connsiteX46" fmla="*/ 2438410 w 4876810"/>
              <a:gd name="connsiteY46" fmla="*/ 3152794 h 4876819"/>
              <a:gd name="connsiteX47" fmla="*/ 2513905 w 4876810"/>
              <a:gd name="connsiteY47" fmla="*/ 3131220 h 4876819"/>
              <a:gd name="connsiteX48" fmla="*/ 4042324 w 4876810"/>
              <a:gd name="connsiteY48" fmla="*/ 2179920 h 4876819"/>
              <a:gd name="connsiteX49" fmla="*/ 4462615 w 4876810"/>
              <a:gd name="connsiteY49" fmla="*/ 2439000 h 4876819"/>
              <a:gd name="connsiteX50" fmla="*/ 2438410 w 4876810"/>
              <a:gd name="connsiteY50" fmla="*/ 3698882 h 48768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4876810" h="4876819">
                <a:moveTo>
                  <a:pt x="4876810" y="2438105"/>
                </a:moveTo>
                <a:cubicBezTo>
                  <a:pt x="4876705" y="2388642"/>
                  <a:pt x="4851016" y="2342750"/>
                  <a:pt x="4808906" y="2316785"/>
                </a:cubicBezTo>
                <a:lnTo>
                  <a:pt x="4313282" y="2011261"/>
                </a:lnTo>
                <a:lnTo>
                  <a:pt x="4809430" y="1702451"/>
                </a:lnTo>
                <a:cubicBezTo>
                  <a:pt x="4851273" y="1676410"/>
                  <a:pt x="4876734" y="1630642"/>
                  <a:pt x="4876810" y="1581369"/>
                </a:cubicBezTo>
                <a:cubicBezTo>
                  <a:pt x="4876886" y="1532087"/>
                  <a:pt x="4851559" y="1486243"/>
                  <a:pt x="4809792" y="1460078"/>
                </a:cubicBezTo>
                <a:lnTo>
                  <a:pt x="2514267" y="21803"/>
                </a:lnTo>
                <a:cubicBezTo>
                  <a:pt x="2467871" y="-7268"/>
                  <a:pt x="2408939" y="-7268"/>
                  <a:pt x="2362543" y="21803"/>
                </a:cubicBezTo>
                <a:lnTo>
                  <a:pt x="67018" y="1460078"/>
                </a:lnTo>
                <a:cubicBezTo>
                  <a:pt x="25260" y="1486243"/>
                  <a:pt x="-67" y="1532087"/>
                  <a:pt x="0" y="1581369"/>
                </a:cubicBezTo>
                <a:cubicBezTo>
                  <a:pt x="76" y="1630652"/>
                  <a:pt x="25537" y="1676419"/>
                  <a:pt x="67380" y="1702451"/>
                </a:cubicBezTo>
                <a:lnTo>
                  <a:pt x="560127" y="2009137"/>
                </a:lnTo>
                <a:lnTo>
                  <a:pt x="67161" y="2317261"/>
                </a:lnTo>
                <a:cubicBezTo>
                  <a:pt x="25346" y="2343398"/>
                  <a:pt x="-38" y="2389242"/>
                  <a:pt x="10" y="2438552"/>
                </a:cubicBezTo>
                <a:cubicBezTo>
                  <a:pt x="57" y="2487863"/>
                  <a:pt x="25527" y="2533660"/>
                  <a:pt x="67390" y="2559720"/>
                </a:cubicBezTo>
                <a:lnTo>
                  <a:pt x="560137" y="2866406"/>
                </a:lnTo>
                <a:lnTo>
                  <a:pt x="67161" y="3174511"/>
                </a:lnTo>
                <a:cubicBezTo>
                  <a:pt x="25413" y="3200610"/>
                  <a:pt x="38" y="3246358"/>
                  <a:pt x="10" y="3295593"/>
                </a:cubicBezTo>
                <a:cubicBezTo>
                  <a:pt x="-19" y="3344828"/>
                  <a:pt x="25308" y="3390605"/>
                  <a:pt x="67028" y="3416742"/>
                </a:cubicBezTo>
                <a:lnTo>
                  <a:pt x="2362553" y="4855017"/>
                </a:lnTo>
                <a:cubicBezTo>
                  <a:pt x="2385756" y="4869552"/>
                  <a:pt x="2412083" y="4876819"/>
                  <a:pt x="2438410" y="4876819"/>
                </a:cubicBezTo>
                <a:cubicBezTo>
                  <a:pt x="2464737" y="4876819"/>
                  <a:pt x="2491073" y="4869552"/>
                  <a:pt x="2514267" y="4855017"/>
                </a:cubicBezTo>
                <a:lnTo>
                  <a:pt x="4809792" y="3416742"/>
                </a:lnTo>
                <a:cubicBezTo>
                  <a:pt x="4851645" y="3390519"/>
                  <a:pt x="4876991" y="3344532"/>
                  <a:pt x="4876810" y="3295145"/>
                </a:cubicBezTo>
                <a:cubicBezTo>
                  <a:pt x="4876629" y="3245758"/>
                  <a:pt x="4850950" y="3199962"/>
                  <a:pt x="4808906" y="3174044"/>
                </a:cubicBezTo>
                <a:lnTo>
                  <a:pt x="4313282" y="2868521"/>
                </a:lnTo>
                <a:lnTo>
                  <a:pt x="4809430" y="2559710"/>
                </a:lnTo>
                <a:cubicBezTo>
                  <a:pt x="4851426" y="2533574"/>
                  <a:pt x="4876915" y="2487568"/>
                  <a:pt x="4876810" y="2438105"/>
                </a:cubicBezTo>
                <a:close/>
                <a:moveTo>
                  <a:pt x="412623" y="1580769"/>
                </a:moveTo>
                <a:lnTo>
                  <a:pt x="2438410" y="311496"/>
                </a:lnTo>
                <a:lnTo>
                  <a:pt x="4464196" y="1580769"/>
                </a:lnTo>
                <a:cubicBezTo>
                  <a:pt x="4444727" y="1592885"/>
                  <a:pt x="2496465" y="2805494"/>
                  <a:pt x="2438410" y="2841632"/>
                </a:cubicBezTo>
                <a:lnTo>
                  <a:pt x="412623" y="1580769"/>
                </a:lnTo>
                <a:close/>
                <a:moveTo>
                  <a:pt x="4463263" y="3296660"/>
                </a:moveTo>
                <a:lnTo>
                  <a:pt x="2438410" y="4565342"/>
                </a:lnTo>
                <a:lnTo>
                  <a:pt x="412223" y="3295822"/>
                </a:lnTo>
                <a:lnTo>
                  <a:pt x="830266" y="3034541"/>
                </a:lnTo>
                <a:lnTo>
                  <a:pt x="2362915" y="3988470"/>
                </a:lnTo>
                <a:cubicBezTo>
                  <a:pt x="2386022" y="4002853"/>
                  <a:pt x="2412216" y="4010044"/>
                  <a:pt x="2438410" y="4010044"/>
                </a:cubicBezTo>
                <a:cubicBezTo>
                  <a:pt x="2464604" y="4010044"/>
                  <a:pt x="2490797" y="4002853"/>
                  <a:pt x="2513905" y="3988470"/>
                </a:cubicBezTo>
                <a:lnTo>
                  <a:pt x="4042324" y="3037170"/>
                </a:lnTo>
                <a:lnTo>
                  <a:pt x="4463263" y="3296660"/>
                </a:lnTo>
                <a:close/>
                <a:moveTo>
                  <a:pt x="2438410" y="3698882"/>
                </a:moveTo>
                <a:lnTo>
                  <a:pt x="412861" y="2438172"/>
                </a:lnTo>
                <a:lnTo>
                  <a:pt x="830266" y="2177291"/>
                </a:lnTo>
                <a:lnTo>
                  <a:pt x="2362915" y="3131220"/>
                </a:lnTo>
                <a:cubicBezTo>
                  <a:pt x="2386022" y="3145603"/>
                  <a:pt x="2412216" y="3152794"/>
                  <a:pt x="2438410" y="3152794"/>
                </a:cubicBezTo>
                <a:cubicBezTo>
                  <a:pt x="2464604" y="3152794"/>
                  <a:pt x="2490797" y="3145603"/>
                  <a:pt x="2513905" y="3131220"/>
                </a:cubicBezTo>
                <a:lnTo>
                  <a:pt x="4042324" y="2179920"/>
                </a:lnTo>
                <a:lnTo>
                  <a:pt x="4462615" y="2439000"/>
                </a:lnTo>
                <a:cubicBezTo>
                  <a:pt x="4451004" y="2446230"/>
                  <a:pt x="2492036" y="3665496"/>
                  <a:pt x="2438410" y="3698882"/>
                </a:cubicBezTo>
                <a:close/>
              </a:path>
            </a:pathLst>
          </a:custGeom>
          <a:solidFill>
            <a:srgbClr val="7C7ADF"/>
          </a:solidFill>
          <a:ln w="9525" cap="flat">
            <a:noFill/>
            <a:prstDash val="solid"/>
            <a:miter/>
          </a:ln>
        </p:spPr>
        <p:txBody>
          <a:bodyPr rtlCol="0" anchor="ctr"/>
          <a:lstStyle/>
          <a:p>
            <a:endParaRPr lang="en-ID"/>
          </a:p>
        </p:txBody>
      </p:sp>
      <p:grpSp>
        <p:nvGrpSpPr>
          <p:cNvPr id="78" name="Graphic 51">
            <a:extLst>
              <a:ext uri="{FF2B5EF4-FFF2-40B4-BE49-F238E27FC236}">
                <a16:creationId xmlns:a16="http://schemas.microsoft.com/office/drawing/2014/main" id="{7AC3D39C-45EB-48C6-9560-083F4518EE9D}"/>
              </a:ext>
            </a:extLst>
          </p:cNvPr>
          <p:cNvGrpSpPr/>
          <p:nvPr/>
        </p:nvGrpSpPr>
        <p:grpSpPr>
          <a:xfrm>
            <a:off x="9620161" y="3675607"/>
            <a:ext cx="447665" cy="356111"/>
            <a:chOff x="8450262" y="4877082"/>
            <a:chExt cx="447665" cy="356111"/>
          </a:xfrm>
          <a:solidFill>
            <a:srgbClr val="7C7ADF"/>
          </a:solidFill>
        </p:grpSpPr>
        <p:sp>
          <p:nvSpPr>
            <p:cNvPr id="79" name="Freeform: Shape 78">
              <a:extLst>
                <a:ext uri="{FF2B5EF4-FFF2-40B4-BE49-F238E27FC236}">
                  <a16:creationId xmlns:a16="http://schemas.microsoft.com/office/drawing/2014/main" id="{41FD4670-6372-4885-A6A4-2064C644AACB}"/>
                </a:ext>
              </a:extLst>
            </p:cNvPr>
            <p:cNvSpPr/>
            <p:nvPr/>
          </p:nvSpPr>
          <p:spPr>
            <a:xfrm>
              <a:off x="8526566" y="5192492"/>
              <a:ext cx="295065" cy="40700"/>
            </a:xfrm>
            <a:custGeom>
              <a:avLst/>
              <a:gdLst>
                <a:gd name="connsiteX0" fmla="*/ 274730 w 295065"/>
                <a:gd name="connsiteY0" fmla="*/ 0 h 40700"/>
                <a:gd name="connsiteX1" fmla="*/ 20345 w 295065"/>
                <a:gd name="connsiteY1" fmla="*/ 0 h 40700"/>
                <a:gd name="connsiteX2" fmla="*/ 0 w 295065"/>
                <a:gd name="connsiteY2" fmla="*/ 20345 h 40700"/>
                <a:gd name="connsiteX3" fmla="*/ 20345 w 295065"/>
                <a:gd name="connsiteY3" fmla="*/ 40700 h 40700"/>
                <a:gd name="connsiteX4" fmla="*/ 274711 w 295065"/>
                <a:gd name="connsiteY4" fmla="*/ 40700 h 40700"/>
                <a:gd name="connsiteX5" fmla="*/ 295065 w 295065"/>
                <a:gd name="connsiteY5" fmla="*/ 20345 h 40700"/>
                <a:gd name="connsiteX6" fmla="*/ 274730 w 295065"/>
                <a:gd name="connsiteY6" fmla="*/ 0 h 40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5065" h="40700">
                  <a:moveTo>
                    <a:pt x="274730" y="0"/>
                  </a:moveTo>
                  <a:lnTo>
                    <a:pt x="20345" y="0"/>
                  </a:lnTo>
                  <a:cubicBezTo>
                    <a:pt x="9106" y="0"/>
                    <a:pt x="0" y="9106"/>
                    <a:pt x="0" y="20345"/>
                  </a:cubicBezTo>
                  <a:cubicBezTo>
                    <a:pt x="0" y="31585"/>
                    <a:pt x="9106" y="40700"/>
                    <a:pt x="20345" y="40700"/>
                  </a:cubicBezTo>
                  <a:lnTo>
                    <a:pt x="274711" y="40700"/>
                  </a:lnTo>
                  <a:cubicBezTo>
                    <a:pt x="285960" y="40700"/>
                    <a:pt x="295065" y="31585"/>
                    <a:pt x="295065" y="20345"/>
                  </a:cubicBezTo>
                  <a:cubicBezTo>
                    <a:pt x="295065" y="9106"/>
                    <a:pt x="285950" y="0"/>
                    <a:pt x="274730" y="0"/>
                  </a:cubicBezTo>
                  <a:close/>
                </a:path>
              </a:pathLst>
            </a:custGeom>
            <a:grpFill/>
            <a:ln w="9525" cap="flat">
              <a:noFill/>
              <a:prstDash val="solid"/>
              <a:miter/>
            </a:ln>
          </p:spPr>
          <p:txBody>
            <a:bodyPr rtlCol="0" anchor="ctr"/>
            <a:lstStyle/>
            <a:p>
              <a:endParaRPr lang="en-ID"/>
            </a:p>
          </p:txBody>
        </p:sp>
        <p:sp>
          <p:nvSpPr>
            <p:cNvPr id="80" name="Freeform: Shape 79">
              <a:extLst>
                <a:ext uri="{FF2B5EF4-FFF2-40B4-BE49-F238E27FC236}">
                  <a16:creationId xmlns:a16="http://schemas.microsoft.com/office/drawing/2014/main" id="{2F9E9F91-8CED-488D-8BCA-BFBC64B1D962}"/>
                </a:ext>
              </a:extLst>
            </p:cNvPr>
            <p:cNvSpPr/>
            <p:nvPr/>
          </p:nvSpPr>
          <p:spPr>
            <a:xfrm>
              <a:off x="8521489" y="5024605"/>
              <a:ext cx="30527" cy="81400"/>
            </a:xfrm>
            <a:custGeom>
              <a:avLst/>
              <a:gdLst>
                <a:gd name="connsiteX0" fmla="*/ 0 w 30527"/>
                <a:gd name="connsiteY0" fmla="*/ 15259 h 81400"/>
                <a:gd name="connsiteX1" fmla="*/ 0 w 30527"/>
                <a:gd name="connsiteY1" fmla="*/ 66132 h 81400"/>
                <a:gd name="connsiteX2" fmla="*/ 15259 w 30527"/>
                <a:gd name="connsiteY2" fmla="*/ 81401 h 81400"/>
                <a:gd name="connsiteX3" fmla="*/ 30528 w 30527"/>
                <a:gd name="connsiteY3" fmla="*/ 66132 h 81400"/>
                <a:gd name="connsiteX4" fmla="*/ 30528 w 30527"/>
                <a:gd name="connsiteY4" fmla="*/ 15259 h 81400"/>
                <a:gd name="connsiteX5" fmla="*/ 15259 w 30527"/>
                <a:gd name="connsiteY5" fmla="*/ 0 h 81400"/>
                <a:gd name="connsiteX6" fmla="*/ 0 w 30527"/>
                <a:gd name="connsiteY6" fmla="*/ 15259 h 81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527" h="81400">
                  <a:moveTo>
                    <a:pt x="0" y="15259"/>
                  </a:moveTo>
                  <a:lnTo>
                    <a:pt x="0" y="66132"/>
                  </a:lnTo>
                  <a:cubicBezTo>
                    <a:pt x="0" y="74562"/>
                    <a:pt x="6839" y="81401"/>
                    <a:pt x="15259" y="81401"/>
                  </a:cubicBezTo>
                  <a:cubicBezTo>
                    <a:pt x="23689" y="81401"/>
                    <a:pt x="30528" y="74562"/>
                    <a:pt x="30528" y="66132"/>
                  </a:cubicBezTo>
                  <a:lnTo>
                    <a:pt x="30528" y="15259"/>
                  </a:lnTo>
                  <a:cubicBezTo>
                    <a:pt x="30528" y="6829"/>
                    <a:pt x="23689" y="0"/>
                    <a:pt x="15259" y="0"/>
                  </a:cubicBezTo>
                  <a:cubicBezTo>
                    <a:pt x="6829" y="10"/>
                    <a:pt x="0" y="6839"/>
                    <a:pt x="0" y="15259"/>
                  </a:cubicBezTo>
                  <a:close/>
                </a:path>
              </a:pathLst>
            </a:custGeom>
            <a:grpFill/>
            <a:ln w="9525" cap="flat">
              <a:noFill/>
              <a:prstDash val="solid"/>
              <a:miter/>
            </a:ln>
          </p:spPr>
          <p:txBody>
            <a:bodyPr rtlCol="0" anchor="ctr"/>
            <a:lstStyle/>
            <a:p>
              <a:endParaRPr lang="en-ID"/>
            </a:p>
          </p:txBody>
        </p:sp>
        <p:sp>
          <p:nvSpPr>
            <p:cNvPr id="81" name="Freeform: Shape 80">
              <a:extLst>
                <a:ext uri="{FF2B5EF4-FFF2-40B4-BE49-F238E27FC236}">
                  <a16:creationId xmlns:a16="http://schemas.microsoft.com/office/drawing/2014/main" id="{772F3E98-775A-4699-9FD5-7890168C897B}"/>
                </a:ext>
              </a:extLst>
            </p:cNvPr>
            <p:cNvSpPr/>
            <p:nvPr/>
          </p:nvSpPr>
          <p:spPr>
            <a:xfrm>
              <a:off x="8572353" y="5004259"/>
              <a:ext cx="30527" cy="101755"/>
            </a:xfrm>
            <a:custGeom>
              <a:avLst/>
              <a:gdLst>
                <a:gd name="connsiteX0" fmla="*/ 0 w 30527"/>
                <a:gd name="connsiteY0" fmla="*/ 15269 h 101755"/>
                <a:gd name="connsiteX1" fmla="*/ 0 w 30527"/>
                <a:gd name="connsiteY1" fmla="*/ 86487 h 101755"/>
                <a:gd name="connsiteX2" fmla="*/ 15269 w 30527"/>
                <a:gd name="connsiteY2" fmla="*/ 101756 h 101755"/>
                <a:gd name="connsiteX3" fmla="*/ 30528 w 30527"/>
                <a:gd name="connsiteY3" fmla="*/ 86487 h 101755"/>
                <a:gd name="connsiteX4" fmla="*/ 30528 w 30527"/>
                <a:gd name="connsiteY4" fmla="*/ 15269 h 101755"/>
                <a:gd name="connsiteX5" fmla="*/ 15269 w 30527"/>
                <a:gd name="connsiteY5" fmla="*/ 0 h 101755"/>
                <a:gd name="connsiteX6" fmla="*/ 0 w 30527"/>
                <a:gd name="connsiteY6" fmla="*/ 15269 h 1017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527" h="101755">
                  <a:moveTo>
                    <a:pt x="0" y="15269"/>
                  </a:moveTo>
                  <a:lnTo>
                    <a:pt x="0" y="86487"/>
                  </a:lnTo>
                  <a:cubicBezTo>
                    <a:pt x="0" y="94917"/>
                    <a:pt x="6839" y="101756"/>
                    <a:pt x="15269" y="101756"/>
                  </a:cubicBezTo>
                  <a:cubicBezTo>
                    <a:pt x="23689" y="101756"/>
                    <a:pt x="30528" y="94917"/>
                    <a:pt x="30528" y="86487"/>
                  </a:cubicBezTo>
                  <a:lnTo>
                    <a:pt x="30528" y="15269"/>
                  </a:lnTo>
                  <a:cubicBezTo>
                    <a:pt x="30528" y="6839"/>
                    <a:pt x="23689" y="0"/>
                    <a:pt x="15269" y="0"/>
                  </a:cubicBezTo>
                  <a:cubicBezTo>
                    <a:pt x="6839" y="0"/>
                    <a:pt x="0" y="6839"/>
                    <a:pt x="0" y="15269"/>
                  </a:cubicBezTo>
                  <a:close/>
                </a:path>
              </a:pathLst>
            </a:custGeom>
            <a:grpFill/>
            <a:ln w="9525" cap="flat">
              <a:noFill/>
              <a:prstDash val="solid"/>
              <a:miter/>
            </a:ln>
          </p:spPr>
          <p:txBody>
            <a:bodyPr rtlCol="0" anchor="ctr"/>
            <a:lstStyle/>
            <a:p>
              <a:endParaRPr lang="en-ID"/>
            </a:p>
          </p:txBody>
        </p:sp>
        <p:sp>
          <p:nvSpPr>
            <p:cNvPr id="82" name="Freeform: Shape 81">
              <a:extLst>
                <a:ext uri="{FF2B5EF4-FFF2-40B4-BE49-F238E27FC236}">
                  <a16:creationId xmlns:a16="http://schemas.microsoft.com/office/drawing/2014/main" id="{CA974D20-1582-4468-9A9A-091229421A6D}"/>
                </a:ext>
              </a:extLst>
            </p:cNvPr>
            <p:cNvSpPr/>
            <p:nvPr/>
          </p:nvSpPr>
          <p:spPr>
            <a:xfrm>
              <a:off x="8623226" y="4983905"/>
              <a:ext cx="30527" cy="122100"/>
            </a:xfrm>
            <a:custGeom>
              <a:avLst/>
              <a:gdLst>
                <a:gd name="connsiteX0" fmla="*/ 0 w 30527"/>
                <a:gd name="connsiteY0" fmla="*/ 15269 h 122100"/>
                <a:gd name="connsiteX1" fmla="*/ 0 w 30527"/>
                <a:gd name="connsiteY1" fmla="*/ 106832 h 122100"/>
                <a:gd name="connsiteX2" fmla="*/ 15269 w 30527"/>
                <a:gd name="connsiteY2" fmla="*/ 122101 h 122100"/>
                <a:gd name="connsiteX3" fmla="*/ 30528 w 30527"/>
                <a:gd name="connsiteY3" fmla="*/ 106832 h 122100"/>
                <a:gd name="connsiteX4" fmla="*/ 30528 w 30527"/>
                <a:gd name="connsiteY4" fmla="*/ 15269 h 122100"/>
                <a:gd name="connsiteX5" fmla="*/ 15269 w 30527"/>
                <a:gd name="connsiteY5" fmla="*/ 0 h 122100"/>
                <a:gd name="connsiteX6" fmla="*/ 0 w 30527"/>
                <a:gd name="connsiteY6" fmla="*/ 15269 h 122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527" h="122100">
                  <a:moveTo>
                    <a:pt x="0" y="15269"/>
                  </a:moveTo>
                  <a:lnTo>
                    <a:pt x="0" y="106832"/>
                  </a:lnTo>
                  <a:cubicBezTo>
                    <a:pt x="0" y="115262"/>
                    <a:pt x="6839" y="122101"/>
                    <a:pt x="15269" y="122101"/>
                  </a:cubicBezTo>
                  <a:cubicBezTo>
                    <a:pt x="23689" y="122101"/>
                    <a:pt x="30528" y="115262"/>
                    <a:pt x="30528" y="106832"/>
                  </a:cubicBezTo>
                  <a:lnTo>
                    <a:pt x="30528" y="15269"/>
                  </a:lnTo>
                  <a:cubicBezTo>
                    <a:pt x="30528" y="6839"/>
                    <a:pt x="23689" y="0"/>
                    <a:pt x="15269" y="0"/>
                  </a:cubicBezTo>
                  <a:cubicBezTo>
                    <a:pt x="6839" y="0"/>
                    <a:pt x="0" y="6839"/>
                    <a:pt x="0" y="15269"/>
                  </a:cubicBezTo>
                  <a:close/>
                </a:path>
              </a:pathLst>
            </a:custGeom>
            <a:grpFill/>
            <a:ln w="9525" cap="flat">
              <a:noFill/>
              <a:prstDash val="solid"/>
              <a:miter/>
            </a:ln>
          </p:spPr>
          <p:txBody>
            <a:bodyPr rtlCol="0" anchor="ctr"/>
            <a:lstStyle/>
            <a:p>
              <a:endParaRPr lang="en-ID"/>
            </a:p>
          </p:txBody>
        </p:sp>
        <p:sp>
          <p:nvSpPr>
            <p:cNvPr id="83" name="Freeform: Shape 82">
              <a:extLst>
                <a:ext uri="{FF2B5EF4-FFF2-40B4-BE49-F238E27FC236}">
                  <a16:creationId xmlns:a16="http://schemas.microsoft.com/office/drawing/2014/main" id="{2C445AF4-E292-4F49-8C04-B69280BEE4DA}"/>
                </a:ext>
              </a:extLst>
            </p:cNvPr>
            <p:cNvSpPr/>
            <p:nvPr/>
          </p:nvSpPr>
          <p:spPr>
            <a:xfrm>
              <a:off x="8450262" y="4877082"/>
              <a:ext cx="447665" cy="295074"/>
            </a:xfrm>
            <a:custGeom>
              <a:avLst/>
              <a:gdLst>
                <a:gd name="connsiteX0" fmla="*/ 427320 w 447665"/>
                <a:gd name="connsiteY0" fmla="*/ 0 h 295074"/>
                <a:gd name="connsiteX1" fmla="*/ 20355 w 447665"/>
                <a:gd name="connsiteY1" fmla="*/ 0 h 295074"/>
                <a:gd name="connsiteX2" fmla="*/ 0 w 447665"/>
                <a:gd name="connsiteY2" fmla="*/ 20355 h 295074"/>
                <a:gd name="connsiteX3" fmla="*/ 0 w 447665"/>
                <a:gd name="connsiteY3" fmla="*/ 274720 h 295074"/>
                <a:gd name="connsiteX4" fmla="*/ 20355 w 447665"/>
                <a:gd name="connsiteY4" fmla="*/ 295075 h 295074"/>
                <a:gd name="connsiteX5" fmla="*/ 408718 w 447665"/>
                <a:gd name="connsiteY5" fmla="*/ 295075 h 295074"/>
                <a:gd name="connsiteX6" fmla="*/ 406899 w 447665"/>
                <a:gd name="connsiteY6" fmla="*/ 293580 h 295074"/>
                <a:gd name="connsiteX7" fmla="*/ 378733 w 447665"/>
                <a:gd name="connsiteY7" fmla="*/ 265395 h 295074"/>
                <a:gd name="connsiteX8" fmla="*/ 325250 w 447665"/>
                <a:gd name="connsiteY8" fmla="*/ 279473 h 295074"/>
                <a:gd name="connsiteX9" fmla="*/ 255661 w 447665"/>
                <a:gd name="connsiteY9" fmla="*/ 254394 h 295074"/>
                <a:gd name="connsiteX10" fmla="*/ 40691 w 447665"/>
                <a:gd name="connsiteY10" fmla="*/ 254394 h 295074"/>
                <a:gd name="connsiteX11" fmla="*/ 40691 w 447665"/>
                <a:gd name="connsiteY11" fmla="*/ 40691 h 295074"/>
                <a:gd name="connsiteX12" fmla="*/ 406975 w 447665"/>
                <a:gd name="connsiteY12" fmla="*/ 40691 h 295074"/>
                <a:gd name="connsiteX13" fmla="*/ 406975 w 447665"/>
                <a:gd name="connsiteY13" fmla="*/ 98050 h 295074"/>
                <a:gd name="connsiteX14" fmla="*/ 434435 w 447665"/>
                <a:gd name="connsiteY14" fmla="*/ 170259 h 295074"/>
                <a:gd name="connsiteX15" fmla="*/ 420376 w 447665"/>
                <a:gd name="connsiteY15" fmla="*/ 223714 h 295074"/>
                <a:gd name="connsiteX16" fmla="*/ 447665 w 447665"/>
                <a:gd name="connsiteY16" fmla="*/ 251022 h 295074"/>
                <a:gd name="connsiteX17" fmla="*/ 447665 w 447665"/>
                <a:gd name="connsiteY17" fmla="*/ 20345 h 295074"/>
                <a:gd name="connsiteX18" fmla="*/ 427320 w 447665"/>
                <a:gd name="connsiteY18" fmla="*/ 0 h 2950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47665" h="295074">
                  <a:moveTo>
                    <a:pt x="427320" y="0"/>
                  </a:moveTo>
                  <a:lnTo>
                    <a:pt x="20355" y="0"/>
                  </a:lnTo>
                  <a:cubicBezTo>
                    <a:pt x="9115" y="0"/>
                    <a:pt x="0" y="9115"/>
                    <a:pt x="0" y="20355"/>
                  </a:cubicBezTo>
                  <a:lnTo>
                    <a:pt x="0" y="274720"/>
                  </a:lnTo>
                  <a:cubicBezTo>
                    <a:pt x="0" y="285960"/>
                    <a:pt x="9115" y="295075"/>
                    <a:pt x="20355" y="295075"/>
                  </a:cubicBezTo>
                  <a:lnTo>
                    <a:pt x="408718" y="295075"/>
                  </a:lnTo>
                  <a:cubicBezTo>
                    <a:pt x="408127" y="294551"/>
                    <a:pt x="407451" y="294123"/>
                    <a:pt x="406899" y="293580"/>
                  </a:cubicBezTo>
                  <a:lnTo>
                    <a:pt x="378733" y="265395"/>
                  </a:lnTo>
                  <a:cubicBezTo>
                    <a:pt x="362493" y="274568"/>
                    <a:pt x="344100" y="279473"/>
                    <a:pt x="325250" y="279473"/>
                  </a:cubicBezTo>
                  <a:cubicBezTo>
                    <a:pt x="299552" y="279473"/>
                    <a:pt x="275225" y="270615"/>
                    <a:pt x="255661" y="254394"/>
                  </a:cubicBezTo>
                  <a:lnTo>
                    <a:pt x="40691" y="254394"/>
                  </a:lnTo>
                  <a:lnTo>
                    <a:pt x="40691" y="40691"/>
                  </a:lnTo>
                  <a:lnTo>
                    <a:pt x="406975" y="40691"/>
                  </a:lnTo>
                  <a:lnTo>
                    <a:pt x="406975" y="98050"/>
                  </a:lnTo>
                  <a:cubicBezTo>
                    <a:pt x="424653" y="118005"/>
                    <a:pt x="434435" y="143342"/>
                    <a:pt x="434435" y="170259"/>
                  </a:cubicBezTo>
                  <a:cubicBezTo>
                    <a:pt x="434435" y="189109"/>
                    <a:pt x="429539" y="207493"/>
                    <a:pt x="420376" y="223714"/>
                  </a:cubicBezTo>
                  <a:lnTo>
                    <a:pt x="447665" y="251022"/>
                  </a:lnTo>
                  <a:lnTo>
                    <a:pt x="447665" y="20345"/>
                  </a:lnTo>
                  <a:cubicBezTo>
                    <a:pt x="447675" y="9115"/>
                    <a:pt x="438560" y="0"/>
                    <a:pt x="427320" y="0"/>
                  </a:cubicBezTo>
                  <a:close/>
                </a:path>
              </a:pathLst>
            </a:custGeom>
            <a:grpFill/>
            <a:ln w="9525" cap="flat">
              <a:noFill/>
              <a:prstDash val="solid"/>
              <a:miter/>
            </a:ln>
          </p:spPr>
          <p:txBody>
            <a:bodyPr rtlCol="0" anchor="ctr"/>
            <a:lstStyle/>
            <a:p>
              <a:endParaRPr lang="en-ID"/>
            </a:p>
          </p:txBody>
        </p:sp>
        <p:sp>
          <p:nvSpPr>
            <p:cNvPr id="84" name="Freeform: Shape 83">
              <a:extLst>
                <a:ext uri="{FF2B5EF4-FFF2-40B4-BE49-F238E27FC236}">
                  <a16:creationId xmlns:a16="http://schemas.microsoft.com/office/drawing/2014/main" id="{B6C8C379-6495-4D44-B322-00D2801F9A2B}"/>
                </a:ext>
              </a:extLst>
            </p:cNvPr>
            <p:cNvSpPr/>
            <p:nvPr/>
          </p:nvSpPr>
          <p:spPr>
            <a:xfrm>
              <a:off x="8686682" y="4958530"/>
              <a:ext cx="200453" cy="200405"/>
            </a:xfrm>
            <a:custGeom>
              <a:avLst/>
              <a:gdLst>
                <a:gd name="connsiteX0" fmla="*/ 167164 w 200453"/>
                <a:gd name="connsiteY0" fmla="*/ 154276 h 200405"/>
                <a:gd name="connsiteX1" fmla="*/ 159763 w 200453"/>
                <a:gd name="connsiteY1" fmla="*/ 151695 h 200405"/>
                <a:gd name="connsiteX2" fmla="*/ 155486 w 200453"/>
                <a:gd name="connsiteY2" fmla="*/ 147418 h 200405"/>
                <a:gd name="connsiteX3" fmla="*/ 177660 w 200453"/>
                <a:gd name="connsiteY3" fmla="*/ 88830 h 200405"/>
                <a:gd name="connsiteX4" fmla="*/ 151667 w 200453"/>
                <a:gd name="connsiteY4" fmla="*/ 26032 h 200405"/>
                <a:gd name="connsiteX5" fmla="*/ 88830 w 200453"/>
                <a:gd name="connsiteY5" fmla="*/ 0 h 200405"/>
                <a:gd name="connsiteX6" fmla="*/ 26041 w 200453"/>
                <a:gd name="connsiteY6" fmla="*/ 26032 h 200405"/>
                <a:gd name="connsiteX7" fmla="*/ 0 w 200453"/>
                <a:gd name="connsiteY7" fmla="*/ 88830 h 200405"/>
                <a:gd name="connsiteX8" fmla="*/ 26041 w 200453"/>
                <a:gd name="connsiteY8" fmla="*/ 151638 h 200405"/>
                <a:gd name="connsiteX9" fmla="*/ 88830 w 200453"/>
                <a:gd name="connsiteY9" fmla="*/ 177651 h 200405"/>
                <a:gd name="connsiteX10" fmla="*/ 147418 w 200453"/>
                <a:gd name="connsiteY10" fmla="*/ 155467 h 200405"/>
                <a:gd name="connsiteX11" fmla="*/ 151714 w 200453"/>
                <a:gd name="connsiteY11" fmla="*/ 159734 h 200405"/>
                <a:gd name="connsiteX12" fmla="*/ 154295 w 200453"/>
                <a:gd name="connsiteY12" fmla="*/ 167154 h 200405"/>
                <a:gd name="connsiteX13" fmla="*/ 184899 w 200453"/>
                <a:gd name="connsiteY13" fmla="*/ 197758 h 200405"/>
                <a:gd name="connsiteX14" fmla="*/ 191348 w 200453"/>
                <a:gd name="connsiteY14" fmla="*/ 200406 h 200405"/>
                <a:gd name="connsiteX15" fmla="*/ 197796 w 200453"/>
                <a:gd name="connsiteY15" fmla="*/ 197758 h 200405"/>
                <a:gd name="connsiteX16" fmla="*/ 197796 w 200453"/>
                <a:gd name="connsiteY16" fmla="*/ 184890 h 200405"/>
                <a:gd name="connsiteX17" fmla="*/ 167164 w 200453"/>
                <a:gd name="connsiteY17" fmla="*/ 154276 h 200405"/>
                <a:gd name="connsiteX18" fmla="*/ 138779 w 200453"/>
                <a:gd name="connsiteY18" fmla="*/ 138732 h 200405"/>
                <a:gd name="connsiteX19" fmla="*/ 88830 w 200453"/>
                <a:gd name="connsiteY19" fmla="*/ 159449 h 200405"/>
                <a:gd name="connsiteX20" fmla="*/ 38919 w 200453"/>
                <a:gd name="connsiteY20" fmla="*/ 138751 h 200405"/>
                <a:gd name="connsiteX21" fmla="*/ 18231 w 200453"/>
                <a:gd name="connsiteY21" fmla="*/ 88821 h 200405"/>
                <a:gd name="connsiteX22" fmla="*/ 38919 w 200453"/>
                <a:gd name="connsiteY22" fmla="*/ 38900 h 200405"/>
                <a:gd name="connsiteX23" fmla="*/ 88830 w 200453"/>
                <a:gd name="connsiteY23" fmla="*/ 18202 h 200405"/>
                <a:gd name="connsiteX24" fmla="*/ 138779 w 200453"/>
                <a:gd name="connsiteY24" fmla="*/ 38900 h 200405"/>
                <a:gd name="connsiteX25" fmla="*/ 159449 w 200453"/>
                <a:gd name="connsiteY25" fmla="*/ 88821 h 200405"/>
                <a:gd name="connsiteX26" fmla="*/ 138779 w 200453"/>
                <a:gd name="connsiteY26" fmla="*/ 138732 h 2004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200453" h="200405">
                  <a:moveTo>
                    <a:pt x="167164" y="154276"/>
                  </a:moveTo>
                  <a:cubicBezTo>
                    <a:pt x="165135" y="152238"/>
                    <a:pt x="162411" y="151409"/>
                    <a:pt x="159763" y="151695"/>
                  </a:cubicBezTo>
                  <a:lnTo>
                    <a:pt x="155486" y="147418"/>
                  </a:lnTo>
                  <a:cubicBezTo>
                    <a:pt x="169774" y="131188"/>
                    <a:pt x="177660" y="110642"/>
                    <a:pt x="177660" y="88830"/>
                  </a:cubicBezTo>
                  <a:cubicBezTo>
                    <a:pt x="177660" y="65113"/>
                    <a:pt x="168431" y="42805"/>
                    <a:pt x="151667" y="26032"/>
                  </a:cubicBezTo>
                  <a:cubicBezTo>
                    <a:pt x="134874" y="9220"/>
                    <a:pt x="112576" y="0"/>
                    <a:pt x="88830" y="0"/>
                  </a:cubicBezTo>
                  <a:cubicBezTo>
                    <a:pt x="65122" y="0"/>
                    <a:pt x="42824" y="9230"/>
                    <a:pt x="26041" y="26032"/>
                  </a:cubicBezTo>
                  <a:cubicBezTo>
                    <a:pt x="9239" y="42805"/>
                    <a:pt x="0" y="65113"/>
                    <a:pt x="0" y="88830"/>
                  </a:cubicBezTo>
                  <a:cubicBezTo>
                    <a:pt x="0" y="112547"/>
                    <a:pt x="9258" y="134864"/>
                    <a:pt x="26041" y="151638"/>
                  </a:cubicBezTo>
                  <a:cubicBezTo>
                    <a:pt x="42824" y="168431"/>
                    <a:pt x="65122" y="177651"/>
                    <a:pt x="88830" y="177651"/>
                  </a:cubicBezTo>
                  <a:cubicBezTo>
                    <a:pt x="110671" y="177651"/>
                    <a:pt x="131207" y="169774"/>
                    <a:pt x="147418" y="155467"/>
                  </a:cubicBezTo>
                  <a:lnTo>
                    <a:pt x="151714" y="159734"/>
                  </a:lnTo>
                  <a:cubicBezTo>
                    <a:pt x="151428" y="162401"/>
                    <a:pt x="152248" y="165097"/>
                    <a:pt x="154295" y="167154"/>
                  </a:cubicBezTo>
                  <a:lnTo>
                    <a:pt x="184899" y="197758"/>
                  </a:lnTo>
                  <a:cubicBezTo>
                    <a:pt x="186680" y="199539"/>
                    <a:pt x="189005" y="200406"/>
                    <a:pt x="191348" y="200406"/>
                  </a:cubicBezTo>
                  <a:cubicBezTo>
                    <a:pt x="193662" y="200406"/>
                    <a:pt x="196005" y="199530"/>
                    <a:pt x="197796" y="197758"/>
                  </a:cubicBezTo>
                  <a:cubicBezTo>
                    <a:pt x="201339" y="194196"/>
                    <a:pt x="201339" y="188433"/>
                    <a:pt x="197796" y="184890"/>
                  </a:cubicBezTo>
                  <a:lnTo>
                    <a:pt x="167164" y="154276"/>
                  </a:lnTo>
                  <a:close/>
                  <a:moveTo>
                    <a:pt x="138779" y="138732"/>
                  </a:moveTo>
                  <a:cubicBezTo>
                    <a:pt x="125444" y="152076"/>
                    <a:pt x="107699" y="159449"/>
                    <a:pt x="88830" y="159449"/>
                  </a:cubicBezTo>
                  <a:cubicBezTo>
                    <a:pt x="69990" y="159449"/>
                    <a:pt x="52254" y="152095"/>
                    <a:pt x="38919" y="138751"/>
                  </a:cubicBezTo>
                  <a:cubicBezTo>
                    <a:pt x="25594" y="125425"/>
                    <a:pt x="18231" y="107680"/>
                    <a:pt x="18231" y="88821"/>
                  </a:cubicBezTo>
                  <a:cubicBezTo>
                    <a:pt x="18231" y="69971"/>
                    <a:pt x="25575" y="52235"/>
                    <a:pt x="38919" y="38900"/>
                  </a:cubicBezTo>
                  <a:cubicBezTo>
                    <a:pt x="52254" y="25556"/>
                    <a:pt x="70009" y="18202"/>
                    <a:pt x="88830" y="18202"/>
                  </a:cubicBezTo>
                  <a:cubicBezTo>
                    <a:pt x="107699" y="18202"/>
                    <a:pt x="125444" y="25546"/>
                    <a:pt x="138779" y="38900"/>
                  </a:cubicBezTo>
                  <a:cubicBezTo>
                    <a:pt x="152095" y="52235"/>
                    <a:pt x="159449" y="69971"/>
                    <a:pt x="159449" y="88821"/>
                  </a:cubicBezTo>
                  <a:cubicBezTo>
                    <a:pt x="159449" y="107680"/>
                    <a:pt x="152095" y="125397"/>
                    <a:pt x="138779" y="138732"/>
                  </a:cubicBezTo>
                  <a:close/>
                </a:path>
              </a:pathLst>
            </a:custGeom>
            <a:grpFill/>
            <a:ln w="9525" cap="flat">
              <a:noFill/>
              <a:prstDash val="solid"/>
              <a:miter/>
            </a:ln>
          </p:spPr>
          <p:txBody>
            <a:bodyPr rtlCol="0" anchor="ctr"/>
            <a:lstStyle/>
            <a:p>
              <a:endParaRPr lang="en-ID"/>
            </a:p>
          </p:txBody>
        </p:sp>
      </p:grpSp>
      <p:grpSp>
        <p:nvGrpSpPr>
          <p:cNvPr id="85" name="Group 84">
            <a:extLst>
              <a:ext uri="{FF2B5EF4-FFF2-40B4-BE49-F238E27FC236}">
                <a16:creationId xmlns:a16="http://schemas.microsoft.com/office/drawing/2014/main" id="{DFF1E2DC-4C01-4A31-9004-A0F4AEA1CC06}"/>
              </a:ext>
            </a:extLst>
          </p:cNvPr>
          <p:cNvGrpSpPr/>
          <p:nvPr/>
        </p:nvGrpSpPr>
        <p:grpSpPr>
          <a:xfrm rot="16682406">
            <a:off x="946779" y="1693984"/>
            <a:ext cx="1007676" cy="1381628"/>
            <a:chOff x="2043597" y="4413279"/>
            <a:chExt cx="1588632" cy="1259138"/>
          </a:xfrm>
          <a:effectLst>
            <a:outerShdw blurRad="228600" dist="431800" dir="2700000" algn="tl" rotWithShape="0">
              <a:prstClr val="black">
                <a:alpha val="17000"/>
              </a:prstClr>
            </a:outerShdw>
          </a:effectLst>
        </p:grpSpPr>
        <p:sp>
          <p:nvSpPr>
            <p:cNvPr id="86" name="Freeform 13">
              <a:extLst>
                <a:ext uri="{FF2B5EF4-FFF2-40B4-BE49-F238E27FC236}">
                  <a16:creationId xmlns:a16="http://schemas.microsoft.com/office/drawing/2014/main" id="{D0751881-EAF0-4D5B-AB9D-D5F23A76D993}"/>
                </a:ext>
              </a:extLst>
            </p:cNvPr>
            <p:cNvSpPr>
              <a:spLocks/>
            </p:cNvSpPr>
            <p:nvPr/>
          </p:nvSpPr>
          <p:spPr bwMode="auto">
            <a:xfrm>
              <a:off x="2043597" y="4413279"/>
              <a:ext cx="1588632" cy="571907"/>
            </a:xfrm>
            <a:custGeom>
              <a:avLst/>
              <a:gdLst>
                <a:gd name="T0" fmla="*/ 675 w 1350"/>
                <a:gd name="T1" fmla="*/ 486 h 486"/>
                <a:gd name="T2" fmla="*/ 0 w 1350"/>
                <a:gd name="T3" fmla="*/ 242 h 486"/>
                <a:gd name="T4" fmla="*/ 675 w 1350"/>
                <a:gd name="T5" fmla="*/ 0 h 486"/>
                <a:gd name="T6" fmla="*/ 1350 w 1350"/>
                <a:gd name="T7" fmla="*/ 242 h 486"/>
                <a:gd name="T8" fmla="*/ 675 w 1350"/>
                <a:gd name="T9" fmla="*/ 486 h 486"/>
              </a:gdLst>
              <a:ahLst/>
              <a:cxnLst>
                <a:cxn ang="0">
                  <a:pos x="T0" y="T1"/>
                </a:cxn>
                <a:cxn ang="0">
                  <a:pos x="T2" y="T3"/>
                </a:cxn>
                <a:cxn ang="0">
                  <a:pos x="T4" y="T5"/>
                </a:cxn>
                <a:cxn ang="0">
                  <a:pos x="T6" y="T7"/>
                </a:cxn>
                <a:cxn ang="0">
                  <a:pos x="T8" y="T9"/>
                </a:cxn>
              </a:cxnLst>
              <a:rect l="0" t="0" r="r" b="b"/>
              <a:pathLst>
                <a:path w="1350" h="486">
                  <a:moveTo>
                    <a:pt x="675" y="486"/>
                  </a:moveTo>
                  <a:lnTo>
                    <a:pt x="0" y="242"/>
                  </a:lnTo>
                  <a:lnTo>
                    <a:pt x="675" y="0"/>
                  </a:lnTo>
                  <a:lnTo>
                    <a:pt x="1350" y="242"/>
                  </a:lnTo>
                  <a:lnTo>
                    <a:pt x="675" y="486"/>
                  </a:lnTo>
                  <a:close/>
                </a:path>
              </a:pathLst>
            </a:custGeom>
            <a:solidFill>
              <a:srgbClr val="7A06AE"/>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sp>
          <p:nvSpPr>
            <p:cNvPr id="87" name="Freeform 15">
              <a:extLst>
                <a:ext uri="{FF2B5EF4-FFF2-40B4-BE49-F238E27FC236}">
                  <a16:creationId xmlns:a16="http://schemas.microsoft.com/office/drawing/2014/main" id="{D59992DB-4FCD-4BFC-BFF0-DA1BBC4CDE56}"/>
                </a:ext>
              </a:extLst>
            </p:cNvPr>
            <p:cNvSpPr>
              <a:spLocks/>
            </p:cNvSpPr>
            <p:nvPr/>
          </p:nvSpPr>
          <p:spPr bwMode="auto">
            <a:xfrm>
              <a:off x="2837913" y="4698056"/>
              <a:ext cx="794316" cy="974361"/>
            </a:xfrm>
            <a:custGeom>
              <a:avLst/>
              <a:gdLst>
                <a:gd name="T0" fmla="*/ 0 w 675"/>
                <a:gd name="T1" fmla="*/ 828 h 828"/>
                <a:gd name="T2" fmla="*/ 0 w 675"/>
                <a:gd name="T3" fmla="*/ 244 h 828"/>
                <a:gd name="T4" fmla="*/ 675 w 675"/>
                <a:gd name="T5" fmla="*/ 0 h 828"/>
                <a:gd name="T6" fmla="*/ 0 w 675"/>
                <a:gd name="T7" fmla="*/ 828 h 828"/>
              </a:gdLst>
              <a:ahLst/>
              <a:cxnLst>
                <a:cxn ang="0">
                  <a:pos x="T0" y="T1"/>
                </a:cxn>
                <a:cxn ang="0">
                  <a:pos x="T2" y="T3"/>
                </a:cxn>
                <a:cxn ang="0">
                  <a:pos x="T4" y="T5"/>
                </a:cxn>
                <a:cxn ang="0">
                  <a:pos x="T6" y="T7"/>
                </a:cxn>
              </a:cxnLst>
              <a:rect l="0" t="0" r="r" b="b"/>
              <a:pathLst>
                <a:path w="675" h="828">
                  <a:moveTo>
                    <a:pt x="0" y="828"/>
                  </a:moveTo>
                  <a:lnTo>
                    <a:pt x="0" y="244"/>
                  </a:lnTo>
                  <a:lnTo>
                    <a:pt x="675" y="0"/>
                  </a:lnTo>
                  <a:lnTo>
                    <a:pt x="0" y="828"/>
                  </a:lnTo>
                  <a:close/>
                </a:path>
              </a:pathLst>
            </a:custGeom>
            <a:solidFill>
              <a:srgbClr val="C144FA"/>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sp>
          <p:nvSpPr>
            <p:cNvPr id="88" name="Freeform 16">
              <a:extLst>
                <a:ext uri="{FF2B5EF4-FFF2-40B4-BE49-F238E27FC236}">
                  <a16:creationId xmlns:a16="http://schemas.microsoft.com/office/drawing/2014/main" id="{B31157A5-9F87-47F1-A368-FE621FBE3B2F}"/>
                </a:ext>
              </a:extLst>
            </p:cNvPr>
            <p:cNvSpPr>
              <a:spLocks/>
            </p:cNvSpPr>
            <p:nvPr/>
          </p:nvSpPr>
          <p:spPr bwMode="auto">
            <a:xfrm>
              <a:off x="2043597" y="4698056"/>
              <a:ext cx="794316" cy="974361"/>
            </a:xfrm>
            <a:custGeom>
              <a:avLst/>
              <a:gdLst>
                <a:gd name="T0" fmla="*/ 675 w 675"/>
                <a:gd name="T1" fmla="*/ 828 h 828"/>
                <a:gd name="T2" fmla="*/ 675 w 675"/>
                <a:gd name="T3" fmla="*/ 244 h 828"/>
                <a:gd name="T4" fmla="*/ 0 w 675"/>
                <a:gd name="T5" fmla="*/ 0 h 828"/>
                <a:gd name="T6" fmla="*/ 675 w 675"/>
                <a:gd name="T7" fmla="*/ 828 h 828"/>
              </a:gdLst>
              <a:ahLst/>
              <a:cxnLst>
                <a:cxn ang="0">
                  <a:pos x="T0" y="T1"/>
                </a:cxn>
                <a:cxn ang="0">
                  <a:pos x="T2" y="T3"/>
                </a:cxn>
                <a:cxn ang="0">
                  <a:pos x="T4" y="T5"/>
                </a:cxn>
                <a:cxn ang="0">
                  <a:pos x="T6" y="T7"/>
                </a:cxn>
              </a:cxnLst>
              <a:rect l="0" t="0" r="r" b="b"/>
              <a:pathLst>
                <a:path w="675" h="828">
                  <a:moveTo>
                    <a:pt x="675" y="828"/>
                  </a:moveTo>
                  <a:lnTo>
                    <a:pt x="675" y="244"/>
                  </a:lnTo>
                  <a:lnTo>
                    <a:pt x="0" y="0"/>
                  </a:lnTo>
                  <a:lnTo>
                    <a:pt x="675" y="828"/>
                  </a:lnTo>
                  <a:close/>
                </a:path>
              </a:pathLst>
            </a:custGeom>
            <a:solidFill>
              <a:srgbClr val="AF12F7"/>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grpSp>
      <p:grpSp>
        <p:nvGrpSpPr>
          <p:cNvPr id="89" name="Group 88">
            <a:extLst>
              <a:ext uri="{FF2B5EF4-FFF2-40B4-BE49-F238E27FC236}">
                <a16:creationId xmlns:a16="http://schemas.microsoft.com/office/drawing/2014/main" id="{3C3609AB-7557-4B42-A51C-F69726B65653}"/>
              </a:ext>
            </a:extLst>
          </p:cNvPr>
          <p:cNvGrpSpPr/>
          <p:nvPr/>
        </p:nvGrpSpPr>
        <p:grpSpPr>
          <a:xfrm rot="7392008" flipH="1">
            <a:off x="10460163" y="694833"/>
            <a:ext cx="653507" cy="896027"/>
            <a:chOff x="2043597" y="4413279"/>
            <a:chExt cx="1588632" cy="1259138"/>
          </a:xfrm>
          <a:effectLst>
            <a:outerShdw blurRad="228600" dist="431800" dir="2700000" algn="tl" rotWithShape="0">
              <a:prstClr val="black">
                <a:alpha val="17000"/>
              </a:prstClr>
            </a:outerShdw>
          </a:effectLst>
        </p:grpSpPr>
        <p:sp>
          <p:nvSpPr>
            <p:cNvPr id="90" name="Freeform 13">
              <a:extLst>
                <a:ext uri="{FF2B5EF4-FFF2-40B4-BE49-F238E27FC236}">
                  <a16:creationId xmlns:a16="http://schemas.microsoft.com/office/drawing/2014/main" id="{9F288F6D-5991-4E94-805E-C0D736DD37ED}"/>
                </a:ext>
              </a:extLst>
            </p:cNvPr>
            <p:cNvSpPr>
              <a:spLocks/>
            </p:cNvSpPr>
            <p:nvPr/>
          </p:nvSpPr>
          <p:spPr bwMode="auto">
            <a:xfrm>
              <a:off x="2043597" y="4413279"/>
              <a:ext cx="1588632" cy="571907"/>
            </a:xfrm>
            <a:custGeom>
              <a:avLst/>
              <a:gdLst>
                <a:gd name="T0" fmla="*/ 675 w 1350"/>
                <a:gd name="T1" fmla="*/ 486 h 486"/>
                <a:gd name="T2" fmla="*/ 0 w 1350"/>
                <a:gd name="T3" fmla="*/ 242 h 486"/>
                <a:gd name="T4" fmla="*/ 675 w 1350"/>
                <a:gd name="T5" fmla="*/ 0 h 486"/>
                <a:gd name="T6" fmla="*/ 1350 w 1350"/>
                <a:gd name="T7" fmla="*/ 242 h 486"/>
                <a:gd name="T8" fmla="*/ 675 w 1350"/>
                <a:gd name="T9" fmla="*/ 486 h 486"/>
              </a:gdLst>
              <a:ahLst/>
              <a:cxnLst>
                <a:cxn ang="0">
                  <a:pos x="T0" y="T1"/>
                </a:cxn>
                <a:cxn ang="0">
                  <a:pos x="T2" y="T3"/>
                </a:cxn>
                <a:cxn ang="0">
                  <a:pos x="T4" y="T5"/>
                </a:cxn>
                <a:cxn ang="0">
                  <a:pos x="T6" y="T7"/>
                </a:cxn>
                <a:cxn ang="0">
                  <a:pos x="T8" y="T9"/>
                </a:cxn>
              </a:cxnLst>
              <a:rect l="0" t="0" r="r" b="b"/>
              <a:pathLst>
                <a:path w="1350" h="486">
                  <a:moveTo>
                    <a:pt x="675" y="486"/>
                  </a:moveTo>
                  <a:lnTo>
                    <a:pt x="0" y="242"/>
                  </a:lnTo>
                  <a:lnTo>
                    <a:pt x="675" y="0"/>
                  </a:lnTo>
                  <a:lnTo>
                    <a:pt x="1350" y="242"/>
                  </a:lnTo>
                  <a:lnTo>
                    <a:pt x="675" y="486"/>
                  </a:lnTo>
                  <a:close/>
                </a:path>
              </a:pathLst>
            </a:custGeom>
            <a:solidFill>
              <a:srgbClr val="32329A"/>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sp>
          <p:nvSpPr>
            <p:cNvPr id="91" name="Freeform 15">
              <a:extLst>
                <a:ext uri="{FF2B5EF4-FFF2-40B4-BE49-F238E27FC236}">
                  <a16:creationId xmlns:a16="http://schemas.microsoft.com/office/drawing/2014/main" id="{C23F69FE-753F-445E-B23F-4C32E7DA31C7}"/>
                </a:ext>
              </a:extLst>
            </p:cNvPr>
            <p:cNvSpPr>
              <a:spLocks/>
            </p:cNvSpPr>
            <p:nvPr/>
          </p:nvSpPr>
          <p:spPr bwMode="auto">
            <a:xfrm>
              <a:off x="2837913" y="4698056"/>
              <a:ext cx="794316" cy="974361"/>
            </a:xfrm>
            <a:custGeom>
              <a:avLst/>
              <a:gdLst>
                <a:gd name="T0" fmla="*/ 0 w 675"/>
                <a:gd name="T1" fmla="*/ 828 h 828"/>
                <a:gd name="T2" fmla="*/ 0 w 675"/>
                <a:gd name="T3" fmla="*/ 244 h 828"/>
                <a:gd name="T4" fmla="*/ 675 w 675"/>
                <a:gd name="T5" fmla="*/ 0 h 828"/>
                <a:gd name="T6" fmla="*/ 0 w 675"/>
                <a:gd name="T7" fmla="*/ 828 h 828"/>
              </a:gdLst>
              <a:ahLst/>
              <a:cxnLst>
                <a:cxn ang="0">
                  <a:pos x="T0" y="T1"/>
                </a:cxn>
                <a:cxn ang="0">
                  <a:pos x="T2" y="T3"/>
                </a:cxn>
                <a:cxn ang="0">
                  <a:pos x="T4" y="T5"/>
                </a:cxn>
                <a:cxn ang="0">
                  <a:pos x="T6" y="T7"/>
                </a:cxn>
              </a:cxnLst>
              <a:rect l="0" t="0" r="r" b="b"/>
              <a:pathLst>
                <a:path w="675" h="828">
                  <a:moveTo>
                    <a:pt x="0" y="828"/>
                  </a:moveTo>
                  <a:lnTo>
                    <a:pt x="0" y="244"/>
                  </a:lnTo>
                  <a:lnTo>
                    <a:pt x="675" y="0"/>
                  </a:lnTo>
                  <a:lnTo>
                    <a:pt x="0" y="828"/>
                  </a:lnTo>
                  <a:close/>
                </a:path>
              </a:pathLst>
            </a:custGeom>
            <a:solidFill>
              <a:srgbClr val="7C7ADF"/>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sp>
          <p:nvSpPr>
            <p:cNvPr id="92" name="Freeform 16">
              <a:extLst>
                <a:ext uri="{FF2B5EF4-FFF2-40B4-BE49-F238E27FC236}">
                  <a16:creationId xmlns:a16="http://schemas.microsoft.com/office/drawing/2014/main" id="{501D382D-6EAD-421E-9EA5-42FD725E0FF6}"/>
                </a:ext>
              </a:extLst>
            </p:cNvPr>
            <p:cNvSpPr>
              <a:spLocks/>
            </p:cNvSpPr>
            <p:nvPr/>
          </p:nvSpPr>
          <p:spPr bwMode="auto">
            <a:xfrm>
              <a:off x="2043597" y="4698056"/>
              <a:ext cx="794316" cy="974361"/>
            </a:xfrm>
            <a:custGeom>
              <a:avLst/>
              <a:gdLst>
                <a:gd name="T0" fmla="*/ 675 w 675"/>
                <a:gd name="T1" fmla="*/ 828 h 828"/>
                <a:gd name="T2" fmla="*/ 675 w 675"/>
                <a:gd name="T3" fmla="*/ 244 h 828"/>
                <a:gd name="T4" fmla="*/ 0 w 675"/>
                <a:gd name="T5" fmla="*/ 0 h 828"/>
                <a:gd name="T6" fmla="*/ 675 w 675"/>
                <a:gd name="T7" fmla="*/ 828 h 828"/>
              </a:gdLst>
              <a:ahLst/>
              <a:cxnLst>
                <a:cxn ang="0">
                  <a:pos x="T0" y="T1"/>
                </a:cxn>
                <a:cxn ang="0">
                  <a:pos x="T2" y="T3"/>
                </a:cxn>
                <a:cxn ang="0">
                  <a:pos x="T4" y="T5"/>
                </a:cxn>
                <a:cxn ang="0">
                  <a:pos x="T6" y="T7"/>
                </a:cxn>
              </a:cxnLst>
              <a:rect l="0" t="0" r="r" b="b"/>
              <a:pathLst>
                <a:path w="675" h="828">
                  <a:moveTo>
                    <a:pt x="675" y="828"/>
                  </a:moveTo>
                  <a:lnTo>
                    <a:pt x="675" y="244"/>
                  </a:lnTo>
                  <a:lnTo>
                    <a:pt x="0" y="0"/>
                  </a:lnTo>
                  <a:lnTo>
                    <a:pt x="675" y="828"/>
                  </a:lnTo>
                  <a:close/>
                </a:path>
              </a:pathLst>
            </a:custGeom>
            <a:solidFill>
              <a:srgbClr val="4F4EC6"/>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grpSp>
      <p:grpSp>
        <p:nvGrpSpPr>
          <p:cNvPr id="93" name="Group 92">
            <a:extLst>
              <a:ext uri="{FF2B5EF4-FFF2-40B4-BE49-F238E27FC236}">
                <a16:creationId xmlns:a16="http://schemas.microsoft.com/office/drawing/2014/main" id="{CDDEA9B8-D4D4-4C91-A7D0-40337F274112}"/>
              </a:ext>
            </a:extLst>
          </p:cNvPr>
          <p:cNvGrpSpPr/>
          <p:nvPr/>
        </p:nvGrpSpPr>
        <p:grpSpPr>
          <a:xfrm rot="12871964" flipH="1">
            <a:off x="10130994" y="5105049"/>
            <a:ext cx="653507" cy="896027"/>
            <a:chOff x="2043597" y="4413279"/>
            <a:chExt cx="1588632" cy="1259138"/>
          </a:xfrm>
          <a:effectLst>
            <a:outerShdw blurRad="228600" dist="431800" dir="2700000" algn="tl" rotWithShape="0">
              <a:prstClr val="black">
                <a:alpha val="17000"/>
              </a:prstClr>
            </a:outerShdw>
          </a:effectLst>
        </p:grpSpPr>
        <p:sp>
          <p:nvSpPr>
            <p:cNvPr id="94" name="Freeform 13">
              <a:extLst>
                <a:ext uri="{FF2B5EF4-FFF2-40B4-BE49-F238E27FC236}">
                  <a16:creationId xmlns:a16="http://schemas.microsoft.com/office/drawing/2014/main" id="{1B5B23D7-9B0E-4200-AB48-DF939C496D15}"/>
                </a:ext>
              </a:extLst>
            </p:cNvPr>
            <p:cNvSpPr>
              <a:spLocks/>
            </p:cNvSpPr>
            <p:nvPr/>
          </p:nvSpPr>
          <p:spPr bwMode="auto">
            <a:xfrm>
              <a:off x="2043597" y="4413279"/>
              <a:ext cx="1588632" cy="571907"/>
            </a:xfrm>
            <a:custGeom>
              <a:avLst/>
              <a:gdLst>
                <a:gd name="T0" fmla="*/ 675 w 1350"/>
                <a:gd name="T1" fmla="*/ 486 h 486"/>
                <a:gd name="T2" fmla="*/ 0 w 1350"/>
                <a:gd name="T3" fmla="*/ 242 h 486"/>
                <a:gd name="T4" fmla="*/ 675 w 1350"/>
                <a:gd name="T5" fmla="*/ 0 h 486"/>
                <a:gd name="T6" fmla="*/ 1350 w 1350"/>
                <a:gd name="T7" fmla="*/ 242 h 486"/>
                <a:gd name="T8" fmla="*/ 675 w 1350"/>
                <a:gd name="T9" fmla="*/ 486 h 486"/>
              </a:gdLst>
              <a:ahLst/>
              <a:cxnLst>
                <a:cxn ang="0">
                  <a:pos x="T0" y="T1"/>
                </a:cxn>
                <a:cxn ang="0">
                  <a:pos x="T2" y="T3"/>
                </a:cxn>
                <a:cxn ang="0">
                  <a:pos x="T4" y="T5"/>
                </a:cxn>
                <a:cxn ang="0">
                  <a:pos x="T6" y="T7"/>
                </a:cxn>
                <a:cxn ang="0">
                  <a:pos x="T8" y="T9"/>
                </a:cxn>
              </a:cxnLst>
              <a:rect l="0" t="0" r="r" b="b"/>
              <a:pathLst>
                <a:path w="1350" h="486">
                  <a:moveTo>
                    <a:pt x="675" y="486"/>
                  </a:moveTo>
                  <a:lnTo>
                    <a:pt x="0" y="242"/>
                  </a:lnTo>
                  <a:lnTo>
                    <a:pt x="675" y="0"/>
                  </a:lnTo>
                  <a:lnTo>
                    <a:pt x="1350" y="242"/>
                  </a:lnTo>
                  <a:lnTo>
                    <a:pt x="675" y="486"/>
                  </a:lnTo>
                  <a:close/>
                </a:path>
              </a:pathLst>
            </a:custGeom>
            <a:solidFill>
              <a:srgbClr val="32329A"/>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sp>
          <p:nvSpPr>
            <p:cNvPr id="95" name="Freeform 15">
              <a:extLst>
                <a:ext uri="{FF2B5EF4-FFF2-40B4-BE49-F238E27FC236}">
                  <a16:creationId xmlns:a16="http://schemas.microsoft.com/office/drawing/2014/main" id="{17FACF98-E8C5-4DF0-96D6-897A21F95111}"/>
                </a:ext>
              </a:extLst>
            </p:cNvPr>
            <p:cNvSpPr>
              <a:spLocks/>
            </p:cNvSpPr>
            <p:nvPr/>
          </p:nvSpPr>
          <p:spPr bwMode="auto">
            <a:xfrm>
              <a:off x="2837913" y="4698056"/>
              <a:ext cx="794316" cy="974361"/>
            </a:xfrm>
            <a:custGeom>
              <a:avLst/>
              <a:gdLst>
                <a:gd name="T0" fmla="*/ 0 w 675"/>
                <a:gd name="T1" fmla="*/ 828 h 828"/>
                <a:gd name="T2" fmla="*/ 0 w 675"/>
                <a:gd name="T3" fmla="*/ 244 h 828"/>
                <a:gd name="T4" fmla="*/ 675 w 675"/>
                <a:gd name="T5" fmla="*/ 0 h 828"/>
                <a:gd name="T6" fmla="*/ 0 w 675"/>
                <a:gd name="T7" fmla="*/ 828 h 828"/>
              </a:gdLst>
              <a:ahLst/>
              <a:cxnLst>
                <a:cxn ang="0">
                  <a:pos x="T0" y="T1"/>
                </a:cxn>
                <a:cxn ang="0">
                  <a:pos x="T2" y="T3"/>
                </a:cxn>
                <a:cxn ang="0">
                  <a:pos x="T4" y="T5"/>
                </a:cxn>
                <a:cxn ang="0">
                  <a:pos x="T6" y="T7"/>
                </a:cxn>
              </a:cxnLst>
              <a:rect l="0" t="0" r="r" b="b"/>
              <a:pathLst>
                <a:path w="675" h="828">
                  <a:moveTo>
                    <a:pt x="0" y="828"/>
                  </a:moveTo>
                  <a:lnTo>
                    <a:pt x="0" y="244"/>
                  </a:lnTo>
                  <a:lnTo>
                    <a:pt x="675" y="0"/>
                  </a:lnTo>
                  <a:lnTo>
                    <a:pt x="0" y="828"/>
                  </a:lnTo>
                  <a:close/>
                </a:path>
              </a:pathLst>
            </a:custGeom>
            <a:solidFill>
              <a:srgbClr val="7C7ADF"/>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sp>
          <p:nvSpPr>
            <p:cNvPr id="96" name="Freeform 16">
              <a:extLst>
                <a:ext uri="{FF2B5EF4-FFF2-40B4-BE49-F238E27FC236}">
                  <a16:creationId xmlns:a16="http://schemas.microsoft.com/office/drawing/2014/main" id="{124CD904-8C8C-4423-9F26-D819835D7820}"/>
                </a:ext>
              </a:extLst>
            </p:cNvPr>
            <p:cNvSpPr>
              <a:spLocks/>
            </p:cNvSpPr>
            <p:nvPr/>
          </p:nvSpPr>
          <p:spPr bwMode="auto">
            <a:xfrm>
              <a:off x="2043597" y="4698056"/>
              <a:ext cx="794316" cy="974361"/>
            </a:xfrm>
            <a:custGeom>
              <a:avLst/>
              <a:gdLst>
                <a:gd name="T0" fmla="*/ 675 w 675"/>
                <a:gd name="T1" fmla="*/ 828 h 828"/>
                <a:gd name="T2" fmla="*/ 675 w 675"/>
                <a:gd name="T3" fmla="*/ 244 h 828"/>
                <a:gd name="T4" fmla="*/ 0 w 675"/>
                <a:gd name="T5" fmla="*/ 0 h 828"/>
                <a:gd name="T6" fmla="*/ 675 w 675"/>
                <a:gd name="T7" fmla="*/ 828 h 828"/>
              </a:gdLst>
              <a:ahLst/>
              <a:cxnLst>
                <a:cxn ang="0">
                  <a:pos x="T0" y="T1"/>
                </a:cxn>
                <a:cxn ang="0">
                  <a:pos x="T2" y="T3"/>
                </a:cxn>
                <a:cxn ang="0">
                  <a:pos x="T4" y="T5"/>
                </a:cxn>
                <a:cxn ang="0">
                  <a:pos x="T6" y="T7"/>
                </a:cxn>
              </a:cxnLst>
              <a:rect l="0" t="0" r="r" b="b"/>
              <a:pathLst>
                <a:path w="675" h="828">
                  <a:moveTo>
                    <a:pt x="675" y="828"/>
                  </a:moveTo>
                  <a:lnTo>
                    <a:pt x="675" y="244"/>
                  </a:lnTo>
                  <a:lnTo>
                    <a:pt x="0" y="0"/>
                  </a:lnTo>
                  <a:lnTo>
                    <a:pt x="675" y="828"/>
                  </a:lnTo>
                  <a:close/>
                </a:path>
              </a:pathLst>
            </a:custGeom>
            <a:solidFill>
              <a:srgbClr val="4F4EC6"/>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grpSp>
    </p:spTree>
    <p:extLst>
      <p:ext uri="{BB962C8B-B14F-4D97-AF65-F5344CB8AC3E}">
        <p14:creationId xmlns:p14="http://schemas.microsoft.com/office/powerpoint/2010/main" val="1479258086"/>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4">
            <a:extLst>
              <a:ext uri="{FF2B5EF4-FFF2-40B4-BE49-F238E27FC236}">
                <a16:creationId xmlns:a16="http://schemas.microsoft.com/office/drawing/2014/main" id="{6DE870B5-7865-4D8D-B5AB-D3C3FB2676CF}"/>
              </a:ext>
            </a:extLst>
          </p:cNvPr>
          <p:cNvGrpSpPr>
            <a:grpSpLocks noChangeAspect="1"/>
          </p:cNvGrpSpPr>
          <p:nvPr/>
        </p:nvGrpSpPr>
        <p:grpSpPr bwMode="auto">
          <a:xfrm>
            <a:off x="4253421" y="2977145"/>
            <a:ext cx="4043282" cy="2113014"/>
            <a:chOff x="2070" y="1235"/>
            <a:chExt cx="3540" cy="1850"/>
          </a:xfrm>
        </p:grpSpPr>
        <p:sp>
          <p:nvSpPr>
            <p:cNvPr id="3" name="AutoShape 3">
              <a:extLst>
                <a:ext uri="{FF2B5EF4-FFF2-40B4-BE49-F238E27FC236}">
                  <a16:creationId xmlns:a16="http://schemas.microsoft.com/office/drawing/2014/main" id="{E0AE388A-5A1C-4CE4-9558-9F0C03938FE3}"/>
                </a:ext>
              </a:extLst>
            </p:cNvPr>
            <p:cNvSpPr>
              <a:spLocks noChangeAspect="1" noChangeArrowheads="1" noTextEdit="1"/>
            </p:cNvSpPr>
            <p:nvPr/>
          </p:nvSpPr>
          <p:spPr bwMode="auto">
            <a:xfrm>
              <a:off x="2070" y="1235"/>
              <a:ext cx="3540" cy="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600">
                <a:latin typeface="Lato" panose="020F0502020204030203" pitchFamily="34" charset="0"/>
                <a:ea typeface="Lato" panose="020F0502020204030203" pitchFamily="34" charset="0"/>
                <a:cs typeface="Lato" panose="020F0502020204030203" pitchFamily="34" charset="0"/>
              </a:endParaRPr>
            </a:p>
          </p:txBody>
        </p:sp>
        <p:sp>
          <p:nvSpPr>
            <p:cNvPr id="4" name="Freeform 7">
              <a:extLst>
                <a:ext uri="{FF2B5EF4-FFF2-40B4-BE49-F238E27FC236}">
                  <a16:creationId xmlns:a16="http://schemas.microsoft.com/office/drawing/2014/main" id="{5FA17F47-20E8-48DC-BC15-2AE26A8C272D}"/>
                </a:ext>
              </a:extLst>
            </p:cNvPr>
            <p:cNvSpPr>
              <a:spLocks noEditPoints="1"/>
            </p:cNvSpPr>
            <p:nvPr/>
          </p:nvSpPr>
          <p:spPr bwMode="auto">
            <a:xfrm>
              <a:off x="2106" y="1416"/>
              <a:ext cx="1409" cy="1503"/>
            </a:xfrm>
            <a:custGeom>
              <a:avLst/>
              <a:gdLst>
                <a:gd name="T0" fmla="*/ 2440 w 7046"/>
                <a:gd name="T1" fmla="*/ 7277 h 7515"/>
                <a:gd name="T2" fmla="*/ 1186 w 7046"/>
                <a:gd name="T3" fmla="*/ 6494 h 7515"/>
                <a:gd name="T4" fmla="*/ 329 w 7046"/>
                <a:gd name="T5" fmla="*/ 5294 h 7515"/>
                <a:gd name="T6" fmla="*/ 0 w 7046"/>
                <a:gd name="T7" fmla="*/ 3808 h 7515"/>
                <a:gd name="T8" fmla="*/ 261 w 7046"/>
                <a:gd name="T9" fmla="*/ 2385 h 7515"/>
                <a:gd name="T10" fmla="*/ 999 w 7046"/>
                <a:gd name="T11" fmla="*/ 1213 h 7515"/>
                <a:gd name="T12" fmla="*/ 2105 w 7046"/>
                <a:gd name="T13" fmla="*/ 386 h 7515"/>
                <a:gd name="T14" fmla="*/ 3470 w 7046"/>
                <a:gd name="T15" fmla="*/ 11 h 7515"/>
                <a:gd name="T16" fmla="*/ 4034 w 7046"/>
                <a:gd name="T17" fmla="*/ 10 h 7515"/>
                <a:gd name="T18" fmla="*/ 4735 w 7046"/>
                <a:gd name="T19" fmla="*/ 127 h 7515"/>
                <a:gd name="T20" fmla="*/ 5385 w 7046"/>
                <a:gd name="T21" fmla="*/ 368 h 7515"/>
                <a:gd name="T22" fmla="*/ 5973 w 7046"/>
                <a:gd name="T23" fmla="*/ 720 h 7515"/>
                <a:gd name="T24" fmla="*/ 6136 w 7046"/>
                <a:gd name="T25" fmla="*/ 1151 h 7515"/>
                <a:gd name="T26" fmla="*/ 5770 w 7046"/>
                <a:gd name="T27" fmla="*/ 1593 h 7515"/>
                <a:gd name="T28" fmla="*/ 5566 w 7046"/>
                <a:gd name="T29" fmla="*/ 1921 h 7515"/>
                <a:gd name="T30" fmla="*/ 5507 w 7046"/>
                <a:gd name="T31" fmla="*/ 2100 h 7515"/>
                <a:gd name="T32" fmla="*/ 5494 w 7046"/>
                <a:gd name="T33" fmla="*/ 2281 h 7515"/>
                <a:gd name="T34" fmla="*/ 5521 w 7046"/>
                <a:gd name="T35" fmla="*/ 2457 h 7515"/>
                <a:gd name="T36" fmla="*/ 5443 w 7046"/>
                <a:gd name="T37" fmla="*/ 2404 h 7515"/>
                <a:gd name="T38" fmla="*/ 5070 w 7046"/>
                <a:gd name="T39" fmla="*/ 2040 h 7515"/>
                <a:gd name="T40" fmla="*/ 4619 w 7046"/>
                <a:gd name="T41" fmla="*/ 1776 h 7515"/>
                <a:gd name="T42" fmla="*/ 4105 w 7046"/>
                <a:gd name="T43" fmla="*/ 1626 h 7515"/>
                <a:gd name="T44" fmla="*/ 3667 w 7046"/>
                <a:gd name="T45" fmla="*/ 1601 h 7515"/>
                <a:gd name="T46" fmla="*/ 2949 w 7046"/>
                <a:gd name="T47" fmla="*/ 1757 h 7515"/>
                <a:gd name="T48" fmla="*/ 2292 w 7046"/>
                <a:gd name="T49" fmla="*/ 2179 h 7515"/>
                <a:gd name="T50" fmla="*/ 1825 w 7046"/>
                <a:gd name="T51" fmla="*/ 2802 h 7515"/>
                <a:gd name="T52" fmla="*/ 1608 w 7046"/>
                <a:gd name="T53" fmla="*/ 3568 h 7515"/>
                <a:gd name="T54" fmla="*/ 1710 w 7046"/>
                <a:gd name="T55" fmla="*/ 4439 h 7515"/>
                <a:gd name="T56" fmla="*/ 2134 w 7046"/>
                <a:gd name="T57" fmla="*/ 5177 h 7515"/>
                <a:gd name="T58" fmla="*/ 2805 w 7046"/>
                <a:gd name="T59" fmla="*/ 5693 h 7515"/>
                <a:gd name="T60" fmla="*/ 3647 w 7046"/>
                <a:gd name="T61" fmla="*/ 5914 h 7515"/>
                <a:gd name="T62" fmla="*/ 4259 w 7046"/>
                <a:gd name="T63" fmla="*/ 5859 h 7515"/>
                <a:gd name="T64" fmla="*/ 4776 w 7046"/>
                <a:gd name="T65" fmla="*/ 5663 h 7515"/>
                <a:gd name="T66" fmla="*/ 5220 w 7046"/>
                <a:gd name="T67" fmla="*/ 5348 h 7515"/>
                <a:gd name="T68" fmla="*/ 5572 w 7046"/>
                <a:gd name="T69" fmla="*/ 4934 h 7515"/>
                <a:gd name="T70" fmla="*/ 5720 w 7046"/>
                <a:gd name="T71" fmla="*/ 4730 h 7515"/>
                <a:gd name="T72" fmla="*/ 5881 w 7046"/>
                <a:gd name="T73" fmla="*/ 4601 h 7515"/>
                <a:gd name="T74" fmla="*/ 6068 w 7046"/>
                <a:gd name="T75" fmla="*/ 4516 h 7515"/>
                <a:gd name="T76" fmla="*/ 6272 w 7046"/>
                <a:gd name="T77" fmla="*/ 4482 h 7515"/>
                <a:gd name="T78" fmla="*/ 6030 w 7046"/>
                <a:gd name="T79" fmla="*/ 4529 h 7515"/>
                <a:gd name="T80" fmla="*/ 5695 w 7046"/>
                <a:gd name="T81" fmla="*/ 4765 h 7515"/>
                <a:gd name="T82" fmla="*/ 5520 w 7046"/>
                <a:gd name="T83" fmla="*/ 5129 h 7515"/>
                <a:gd name="T84" fmla="*/ 5550 w 7046"/>
                <a:gd name="T85" fmla="*/ 5545 h 7515"/>
                <a:gd name="T86" fmla="*/ 5780 w 7046"/>
                <a:gd name="T87" fmla="*/ 5936 h 7515"/>
                <a:gd name="T88" fmla="*/ 6136 w 7046"/>
                <a:gd name="T89" fmla="*/ 6364 h 7515"/>
                <a:gd name="T90" fmla="*/ 5973 w 7046"/>
                <a:gd name="T91" fmla="*/ 6796 h 7515"/>
                <a:gd name="T92" fmla="*/ 5385 w 7046"/>
                <a:gd name="T93" fmla="*/ 7147 h 7515"/>
                <a:gd name="T94" fmla="*/ 4735 w 7046"/>
                <a:gd name="T95" fmla="*/ 7388 h 7515"/>
                <a:gd name="T96" fmla="*/ 4034 w 7046"/>
                <a:gd name="T97" fmla="*/ 7505 h 7515"/>
                <a:gd name="T98" fmla="*/ 6391 w 7046"/>
                <a:gd name="T99" fmla="*/ 3031 h 7515"/>
                <a:gd name="T100" fmla="*/ 6589 w 7046"/>
                <a:gd name="T101" fmla="*/ 2983 h 7515"/>
                <a:gd name="T102" fmla="*/ 6767 w 7046"/>
                <a:gd name="T103" fmla="*/ 2888 h 7515"/>
                <a:gd name="T104" fmla="*/ 6916 w 7046"/>
                <a:gd name="T105" fmla="*/ 2751 h 7515"/>
                <a:gd name="T106" fmla="*/ 7032 w 7046"/>
                <a:gd name="T107" fmla="*/ 2582 h 7515"/>
                <a:gd name="T108" fmla="*/ 6947 w 7046"/>
                <a:gd name="T109" fmla="*/ 2728 h 7515"/>
                <a:gd name="T110" fmla="*/ 6788 w 7046"/>
                <a:gd name="T111" fmla="*/ 2883 h 7515"/>
                <a:gd name="T112" fmla="*/ 6588 w 7046"/>
                <a:gd name="T113" fmla="*/ 2989 h 7515"/>
                <a:gd name="T114" fmla="*/ 6353 w 7046"/>
                <a:gd name="T115" fmla="*/ 3034 h 75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046" h="7515">
                  <a:moveTo>
                    <a:pt x="3761" y="7515"/>
                  </a:moveTo>
                  <a:lnTo>
                    <a:pt x="3563" y="7510"/>
                  </a:lnTo>
                  <a:lnTo>
                    <a:pt x="3369" y="7495"/>
                  </a:lnTo>
                  <a:lnTo>
                    <a:pt x="3176" y="7470"/>
                  </a:lnTo>
                  <a:lnTo>
                    <a:pt x="2987" y="7436"/>
                  </a:lnTo>
                  <a:lnTo>
                    <a:pt x="2801" y="7391"/>
                  </a:lnTo>
                  <a:lnTo>
                    <a:pt x="2618" y="7338"/>
                  </a:lnTo>
                  <a:lnTo>
                    <a:pt x="2440" y="7277"/>
                  </a:lnTo>
                  <a:lnTo>
                    <a:pt x="2267" y="7206"/>
                  </a:lnTo>
                  <a:lnTo>
                    <a:pt x="2096" y="7127"/>
                  </a:lnTo>
                  <a:lnTo>
                    <a:pt x="1932" y="7040"/>
                  </a:lnTo>
                  <a:lnTo>
                    <a:pt x="1772" y="6945"/>
                  </a:lnTo>
                  <a:lnTo>
                    <a:pt x="1617" y="6843"/>
                  </a:lnTo>
                  <a:lnTo>
                    <a:pt x="1468" y="6734"/>
                  </a:lnTo>
                  <a:lnTo>
                    <a:pt x="1324" y="6617"/>
                  </a:lnTo>
                  <a:lnTo>
                    <a:pt x="1186" y="6494"/>
                  </a:lnTo>
                  <a:lnTo>
                    <a:pt x="1054" y="6364"/>
                  </a:lnTo>
                  <a:lnTo>
                    <a:pt x="929" y="6228"/>
                  </a:lnTo>
                  <a:lnTo>
                    <a:pt x="811" y="6086"/>
                  </a:lnTo>
                  <a:lnTo>
                    <a:pt x="699" y="5938"/>
                  </a:lnTo>
                  <a:lnTo>
                    <a:pt x="595" y="5785"/>
                  </a:lnTo>
                  <a:lnTo>
                    <a:pt x="499" y="5627"/>
                  </a:lnTo>
                  <a:lnTo>
                    <a:pt x="409" y="5462"/>
                  </a:lnTo>
                  <a:lnTo>
                    <a:pt x="329" y="5294"/>
                  </a:lnTo>
                  <a:lnTo>
                    <a:pt x="257" y="5122"/>
                  </a:lnTo>
                  <a:lnTo>
                    <a:pt x="192" y="4945"/>
                  </a:lnTo>
                  <a:lnTo>
                    <a:pt x="137" y="4763"/>
                  </a:lnTo>
                  <a:lnTo>
                    <a:pt x="91" y="4579"/>
                  </a:lnTo>
                  <a:lnTo>
                    <a:pt x="53" y="4390"/>
                  </a:lnTo>
                  <a:lnTo>
                    <a:pt x="25" y="4199"/>
                  </a:lnTo>
                  <a:lnTo>
                    <a:pt x="8" y="4004"/>
                  </a:lnTo>
                  <a:lnTo>
                    <a:pt x="0" y="3808"/>
                  </a:lnTo>
                  <a:lnTo>
                    <a:pt x="3" y="3607"/>
                  </a:lnTo>
                  <a:lnTo>
                    <a:pt x="14" y="3425"/>
                  </a:lnTo>
                  <a:lnTo>
                    <a:pt x="35" y="3244"/>
                  </a:lnTo>
                  <a:lnTo>
                    <a:pt x="64" y="3066"/>
                  </a:lnTo>
                  <a:lnTo>
                    <a:pt x="101" y="2891"/>
                  </a:lnTo>
                  <a:lnTo>
                    <a:pt x="146" y="2719"/>
                  </a:lnTo>
                  <a:lnTo>
                    <a:pt x="200" y="2550"/>
                  </a:lnTo>
                  <a:lnTo>
                    <a:pt x="261" y="2385"/>
                  </a:lnTo>
                  <a:lnTo>
                    <a:pt x="329" y="2223"/>
                  </a:lnTo>
                  <a:lnTo>
                    <a:pt x="405" y="2066"/>
                  </a:lnTo>
                  <a:lnTo>
                    <a:pt x="488" y="1912"/>
                  </a:lnTo>
                  <a:lnTo>
                    <a:pt x="576" y="1762"/>
                  </a:lnTo>
                  <a:lnTo>
                    <a:pt x="673" y="1618"/>
                  </a:lnTo>
                  <a:lnTo>
                    <a:pt x="775" y="1478"/>
                  </a:lnTo>
                  <a:lnTo>
                    <a:pt x="884" y="1343"/>
                  </a:lnTo>
                  <a:lnTo>
                    <a:pt x="999" y="1213"/>
                  </a:lnTo>
                  <a:lnTo>
                    <a:pt x="1120" y="1089"/>
                  </a:lnTo>
                  <a:lnTo>
                    <a:pt x="1246" y="970"/>
                  </a:lnTo>
                  <a:lnTo>
                    <a:pt x="1376" y="857"/>
                  </a:lnTo>
                  <a:lnTo>
                    <a:pt x="1513" y="750"/>
                  </a:lnTo>
                  <a:lnTo>
                    <a:pt x="1654" y="649"/>
                  </a:lnTo>
                  <a:lnTo>
                    <a:pt x="1800" y="554"/>
                  </a:lnTo>
                  <a:lnTo>
                    <a:pt x="1950" y="467"/>
                  </a:lnTo>
                  <a:lnTo>
                    <a:pt x="2105" y="386"/>
                  </a:lnTo>
                  <a:lnTo>
                    <a:pt x="2264" y="312"/>
                  </a:lnTo>
                  <a:lnTo>
                    <a:pt x="2427" y="246"/>
                  </a:lnTo>
                  <a:lnTo>
                    <a:pt x="2593" y="186"/>
                  </a:lnTo>
                  <a:lnTo>
                    <a:pt x="2762" y="135"/>
                  </a:lnTo>
                  <a:lnTo>
                    <a:pt x="2935" y="92"/>
                  </a:lnTo>
                  <a:lnTo>
                    <a:pt x="3111" y="57"/>
                  </a:lnTo>
                  <a:lnTo>
                    <a:pt x="3290" y="29"/>
                  </a:lnTo>
                  <a:lnTo>
                    <a:pt x="3470" y="11"/>
                  </a:lnTo>
                  <a:lnTo>
                    <a:pt x="3654" y="1"/>
                  </a:lnTo>
                  <a:lnTo>
                    <a:pt x="3680" y="1"/>
                  </a:lnTo>
                  <a:lnTo>
                    <a:pt x="3708" y="0"/>
                  </a:lnTo>
                  <a:lnTo>
                    <a:pt x="3735" y="0"/>
                  </a:lnTo>
                  <a:lnTo>
                    <a:pt x="3761" y="0"/>
                  </a:lnTo>
                  <a:lnTo>
                    <a:pt x="3853" y="1"/>
                  </a:lnTo>
                  <a:lnTo>
                    <a:pt x="3944" y="5"/>
                  </a:lnTo>
                  <a:lnTo>
                    <a:pt x="4034" y="10"/>
                  </a:lnTo>
                  <a:lnTo>
                    <a:pt x="4124" y="17"/>
                  </a:lnTo>
                  <a:lnTo>
                    <a:pt x="4214" y="27"/>
                  </a:lnTo>
                  <a:lnTo>
                    <a:pt x="4302" y="39"/>
                  </a:lnTo>
                  <a:lnTo>
                    <a:pt x="4390" y="52"/>
                  </a:lnTo>
                  <a:lnTo>
                    <a:pt x="4477" y="69"/>
                  </a:lnTo>
                  <a:lnTo>
                    <a:pt x="4563" y="87"/>
                  </a:lnTo>
                  <a:lnTo>
                    <a:pt x="4650" y="105"/>
                  </a:lnTo>
                  <a:lnTo>
                    <a:pt x="4735" y="127"/>
                  </a:lnTo>
                  <a:lnTo>
                    <a:pt x="4819" y="152"/>
                  </a:lnTo>
                  <a:lnTo>
                    <a:pt x="4903" y="177"/>
                  </a:lnTo>
                  <a:lnTo>
                    <a:pt x="4985" y="204"/>
                  </a:lnTo>
                  <a:lnTo>
                    <a:pt x="5067" y="234"/>
                  </a:lnTo>
                  <a:lnTo>
                    <a:pt x="5147" y="264"/>
                  </a:lnTo>
                  <a:lnTo>
                    <a:pt x="5228" y="298"/>
                  </a:lnTo>
                  <a:lnTo>
                    <a:pt x="5307" y="332"/>
                  </a:lnTo>
                  <a:lnTo>
                    <a:pt x="5385" y="368"/>
                  </a:lnTo>
                  <a:lnTo>
                    <a:pt x="5463" y="407"/>
                  </a:lnTo>
                  <a:lnTo>
                    <a:pt x="5538" y="447"/>
                  </a:lnTo>
                  <a:lnTo>
                    <a:pt x="5613" y="488"/>
                  </a:lnTo>
                  <a:lnTo>
                    <a:pt x="5687" y="531"/>
                  </a:lnTo>
                  <a:lnTo>
                    <a:pt x="5760" y="576"/>
                  </a:lnTo>
                  <a:lnTo>
                    <a:pt x="5832" y="623"/>
                  </a:lnTo>
                  <a:lnTo>
                    <a:pt x="5903" y="670"/>
                  </a:lnTo>
                  <a:lnTo>
                    <a:pt x="5973" y="720"/>
                  </a:lnTo>
                  <a:lnTo>
                    <a:pt x="6041" y="771"/>
                  </a:lnTo>
                  <a:lnTo>
                    <a:pt x="6109" y="823"/>
                  </a:lnTo>
                  <a:lnTo>
                    <a:pt x="6174" y="877"/>
                  </a:lnTo>
                  <a:lnTo>
                    <a:pt x="6239" y="932"/>
                  </a:lnTo>
                  <a:lnTo>
                    <a:pt x="6302" y="989"/>
                  </a:lnTo>
                  <a:lnTo>
                    <a:pt x="6246" y="1042"/>
                  </a:lnTo>
                  <a:lnTo>
                    <a:pt x="6191" y="1097"/>
                  </a:lnTo>
                  <a:lnTo>
                    <a:pt x="6136" y="1151"/>
                  </a:lnTo>
                  <a:lnTo>
                    <a:pt x="6083" y="1207"/>
                  </a:lnTo>
                  <a:lnTo>
                    <a:pt x="6031" y="1265"/>
                  </a:lnTo>
                  <a:lnTo>
                    <a:pt x="5980" y="1323"/>
                  </a:lnTo>
                  <a:lnTo>
                    <a:pt x="5931" y="1383"/>
                  </a:lnTo>
                  <a:lnTo>
                    <a:pt x="5882" y="1443"/>
                  </a:lnTo>
                  <a:lnTo>
                    <a:pt x="5844" y="1492"/>
                  </a:lnTo>
                  <a:lnTo>
                    <a:pt x="5807" y="1542"/>
                  </a:lnTo>
                  <a:lnTo>
                    <a:pt x="5770" y="1593"/>
                  </a:lnTo>
                  <a:lnTo>
                    <a:pt x="5735" y="1644"/>
                  </a:lnTo>
                  <a:lnTo>
                    <a:pt x="5701" y="1696"/>
                  </a:lnTo>
                  <a:lnTo>
                    <a:pt x="5666" y="1749"/>
                  </a:lnTo>
                  <a:lnTo>
                    <a:pt x="5633" y="1801"/>
                  </a:lnTo>
                  <a:lnTo>
                    <a:pt x="5601" y="1855"/>
                  </a:lnTo>
                  <a:lnTo>
                    <a:pt x="5589" y="1877"/>
                  </a:lnTo>
                  <a:lnTo>
                    <a:pt x="5577" y="1899"/>
                  </a:lnTo>
                  <a:lnTo>
                    <a:pt x="5566" y="1921"/>
                  </a:lnTo>
                  <a:lnTo>
                    <a:pt x="5556" y="1943"/>
                  </a:lnTo>
                  <a:lnTo>
                    <a:pt x="5547" y="1965"/>
                  </a:lnTo>
                  <a:lnTo>
                    <a:pt x="5538" y="1987"/>
                  </a:lnTo>
                  <a:lnTo>
                    <a:pt x="5530" y="2009"/>
                  </a:lnTo>
                  <a:lnTo>
                    <a:pt x="5524" y="2033"/>
                  </a:lnTo>
                  <a:lnTo>
                    <a:pt x="5517" y="2055"/>
                  </a:lnTo>
                  <a:lnTo>
                    <a:pt x="5511" y="2078"/>
                  </a:lnTo>
                  <a:lnTo>
                    <a:pt x="5507" y="2100"/>
                  </a:lnTo>
                  <a:lnTo>
                    <a:pt x="5502" y="2123"/>
                  </a:lnTo>
                  <a:lnTo>
                    <a:pt x="5499" y="2145"/>
                  </a:lnTo>
                  <a:lnTo>
                    <a:pt x="5497" y="2169"/>
                  </a:lnTo>
                  <a:lnTo>
                    <a:pt x="5495" y="2192"/>
                  </a:lnTo>
                  <a:lnTo>
                    <a:pt x="5493" y="2214"/>
                  </a:lnTo>
                  <a:lnTo>
                    <a:pt x="5493" y="2237"/>
                  </a:lnTo>
                  <a:lnTo>
                    <a:pt x="5493" y="2259"/>
                  </a:lnTo>
                  <a:lnTo>
                    <a:pt x="5494" y="2281"/>
                  </a:lnTo>
                  <a:lnTo>
                    <a:pt x="5495" y="2303"/>
                  </a:lnTo>
                  <a:lnTo>
                    <a:pt x="5497" y="2327"/>
                  </a:lnTo>
                  <a:lnTo>
                    <a:pt x="5499" y="2349"/>
                  </a:lnTo>
                  <a:lnTo>
                    <a:pt x="5502" y="2371"/>
                  </a:lnTo>
                  <a:lnTo>
                    <a:pt x="5506" y="2393"/>
                  </a:lnTo>
                  <a:lnTo>
                    <a:pt x="5511" y="2414"/>
                  </a:lnTo>
                  <a:lnTo>
                    <a:pt x="5516" y="2436"/>
                  </a:lnTo>
                  <a:lnTo>
                    <a:pt x="5521" y="2457"/>
                  </a:lnTo>
                  <a:lnTo>
                    <a:pt x="5528" y="2478"/>
                  </a:lnTo>
                  <a:lnTo>
                    <a:pt x="5535" y="2499"/>
                  </a:lnTo>
                  <a:lnTo>
                    <a:pt x="5542" y="2520"/>
                  </a:lnTo>
                  <a:lnTo>
                    <a:pt x="5551" y="2541"/>
                  </a:lnTo>
                  <a:lnTo>
                    <a:pt x="5559" y="2561"/>
                  </a:lnTo>
                  <a:lnTo>
                    <a:pt x="5522" y="2508"/>
                  </a:lnTo>
                  <a:lnTo>
                    <a:pt x="5484" y="2455"/>
                  </a:lnTo>
                  <a:lnTo>
                    <a:pt x="5443" y="2404"/>
                  </a:lnTo>
                  <a:lnTo>
                    <a:pt x="5402" y="2353"/>
                  </a:lnTo>
                  <a:lnTo>
                    <a:pt x="5359" y="2305"/>
                  </a:lnTo>
                  <a:lnTo>
                    <a:pt x="5313" y="2257"/>
                  </a:lnTo>
                  <a:lnTo>
                    <a:pt x="5268" y="2212"/>
                  </a:lnTo>
                  <a:lnTo>
                    <a:pt x="5220" y="2166"/>
                  </a:lnTo>
                  <a:lnTo>
                    <a:pt x="5172" y="2123"/>
                  </a:lnTo>
                  <a:lnTo>
                    <a:pt x="5121" y="2081"/>
                  </a:lnTo>
                  <a:lnTo>
                    <a:pt x="5070" y="2040"/>
                  </a:lnTo>
                  <a:lnTo>
                    <a:pt x="5018" y="2002"/>
                  </a:lnTo>
                  <a:lnTo>
                    <a:pt x="4964" y="1965"/>
                  </a:lnTo>
                  <a:lnTo>
                    <a:pt x="4908" y="1929"/>
                  </a:lnTo>
                  <a:lnTo>
                    <a:pt x="4853" y="1896"/>
                  </a:lnTo>
                  <a:lnTo>
                    <a:pt x="4796" y="1862"/>
                  </a:lnTo>
                  <a:lnTo>
                    <a:pt x="4738" y="1833"/>
                  </a:lnTo>
                  <a:lnTo>
                    <a:pt x="4678" y="1803"/>
                  </a:lnTo>
                  <a:lnTo>
                    <a:pt x="4619" y="1776"/>
                  </a:lnTo>
                  <a:lnTo>
                    <a:pt x="4557" y="1751"/>
                  </a:lnTo>
                  <a:lnTo>
                    <a:pt x="4495" y="1728"/>
                  </a:lnTo>
                  <a:lnTo>
                    <a:pt x="4433" y="1706"/>
                  </a:lnTo>
                  <a:lnTo>
                    <a:pt x="4369" y="1686"/>
                  </a:lnTo>
                  <a:lnTo>
                    <a:pt x="4303" y="1668"/>
                  </a:lnTo>
                  <a:lnTo>
                    <a:pt x="4238" y="1652"/>
                  </a:lnTo>
                  <a:lnTo>
                    <a:pt x="4173" y="1638"/>
                  </a:lnTo>
                  <a:lnTo>
                    <a:pt x="4105" y="1626"/>
                  </a:lnTo>
                  <a:lnTo>
                    <a:pt x="4038" y="1617"/>
                  </a:lnTo>
                  <a:lnTo>
                    <a:pt x="3969" y="1609"/>
                  </a:lnTo>
                  <a:lnTo>
                    <a:pt x="3901" y="1604"/>
                  </a:lnTo>
                  <a:lnTo>
                    <a:pt x="3831" y="1601"/>
                  </a:lnTo>
                  <a:lnTo>
                    <a:pt x="3761" y="1599"/>
                  </a:lnTo>
                  <a:lnTo>
                    <a:pt x="3730" y="1599"/>
                  </a:lnTo>
                  <a:lnTo>
                    <a:pt x="3698" y="1599"/>
                  </a:lnTo>
                  <a:lnTo>
                    <a:pt x="3667" y="1601"/>
                  </a:lnTo>
                  <a:lnTo>
                    <a:pt x="3635" y="1603"/>
                  </a:lnTo>
                  <a:lnTo>
                    <a:pt x="3532" y="1611"/>
                  </a:lnTo>
                  <a:lnTo>
                    <a:pt x="3432" y="1624"/>
                  </a:lnTo>
                  <a:lnTo>
                    <a:pt x="3332" y="1643"/>
                  </a:lnTo>
                  <a:lnTo>
                    <a:pt x="3234" y="1665"/>
                  </a:lnTo>
                  <a:lnTo>
                    <a:pt x="3137" y="1691"/>
                  </a:lnTo>
                  <a:lnTo>
                    <a:pt x="3042" y="1722"/>
                  </a:lnTo>
                  <a:lnTo>
                    <a:pt x="2949" y="1757"/>
                  </a:lnTo>
                  <a:lnTo>
                    <a:pt x="2859" y="1797"/>
                  </a:lnTo>
                  <a:lnTo>
                    <a:pt x="2770" y="1840"/>
                  </a:lnTo>
                  <a:lnTo>
                    <a:pt x="2684" y="1888"/>
                  </a:lnTo>
                  <a:lnTo>
                    <a:pt x="2601" y="1940"/>
                  </a:lnTo>
                  <a:lnTo>
                    <a:pt x="2519" y="1994"/>
                  </a:lnTo>
                  <a:lnTo>
                    <a:pt x="2440" y="2053"/>
                  </a:lnTo>
                  <a:lnTo>
                    <a:pt x="2365" y="2114"/>
                  </a:lnTo>
                  <a:lnTo>
                    <a:pt x="2292" y="2179"/>
                  </a:lnTo>
                  <a:lnTo>
                    <a:pt x="2222" y="2247"/>
                  </a:lnTo>
                  <a:lnTo>
                    <a:pt x="2155" y="2318"/>
                  </a:lnTo>
                  <a:lnTo>
                    <a:pt x="2092" y="2392"/>
                  </a:lnTo>
                  <a:lnTo>
                    <a:pt x="2031" y="2469"/>
                  </a:lnTo>
                  <a:lnTo>
                    <a:pt x="1975" y="2549"/>
                  </a:lnTo>
                  <a:lnTo>
                    <a:pt x="1920" y="2631"/>
                  </a:lnTo>
                  <a:lnTo>
                    <a:pt x="1871" y="2716"/>
                  </a:lnTo>
                  <a:lnTo>
                    <a:pt x="1825" y="2802"/>
                  </a:lnTo>
                  <a:lnTo>
                    <a:pt x="1783" y="2891"/>
                  </a:lnTo>
                  <a:lnTo>
                    <a:pt x="1746" y="2983"/>
                  </a:lnTo>
                  <a:lnTo>
                    <a:pt x="1711" y="3076"/>
                  </a:lnTo>
                  <a:lnTo>
                    <a:pt x="1683" y="3171"/>
                  </a:lnTo>
                  <a:lnTo>
                    <a:pt x="1657" y="3268"/>
                  </a:lnTo>
                  <a:lnTo>
                    <a:pt x="1636" y="3367"/>
                  </a:lnTo>
                  <a:lnTo>
                    <a:pt x="1621" y="3466"/>
                  </a:lnTo>
                  <a:lnTo>
                    <a:pt x="1608" y="3568"/>
                  </a:lnTo>
                  <a:lnTo>
                    <a:pt x="1602" y="3670"/>
                  </a:lnTo>
                  <a:lnTo>
                    <a:pt x="1601" y="3785"/>
                  </a:lnTo>
                  <a:lnTo>
                    <a:pt x="1605" y="3898"/>
                  </a:lnTo>
                  <a:lnTo>
                    <a:pt x="1615" y="4010"/>
                  </a:lnTo>
                  <a:lnTo>
                    <a:pt x="1631" y="4120"/>
                  </a:lnTo>
                  <a:lnTo>
                    <a:pt x="1653" y="4229"/>
                  </a:lnTo>
                  <a:lnTo>
                    <a:pt x="1679" y="4335"/>
                  </a:lnTo>
                  <a:lnTo>
                    <a:pt x="1710" y="4439"/>
                  </a:lnTo>
                  <a:lnTo>
                    <a:pt x="1748" y="4540"/>
                  </a:lnTo>
                  <a:lnTo>
                    <a:pt x="1789" y="4640"/>
                  </a:lnTo>
                  <a:lnTo>
                    <a:pt x="1835" y="4737"/>
                  </a:lnTo>
                  <a:lnTo>
                    <a:pt x="1887" y="4831"/>
                  </a:lnTo>
                  <a:lnTo>
                    <a:pt x="1943" y="4921"/>
                  </a:lnTo>
                  <a:lnTo>
                    <a:pt x="2002" y="5010"/>
                  </a:lnTo>
                  <a:lnTo>
                    <a:pt x="2066" y="5095"/>
                  </a:lnTo>
                  <a:lnTo>
                    <a:pt x="2134" y="5177"/>
                  </a:lnTo>
                  <a:lnTo>
                    <a:pt x="2206" y="5254"/>
                  </a:lnTo>
                  <a:lnTo>
                    <a:pt x="2281" y="5329"/>
                  </a:lnTo>
                  <a:lnTo>
                    <a:pt x="2361" y="5400"/>
                  </a:lnTo>
                  <a:lnTo>
                    <a:pt x="2444" y="5467"/>
                  </a:lnTo>
                  <a:lnTo>
                    <a:pt x="2529" y="5530"/>
                  </a:lnTo>
                  <a:lnTo>
                    <a:pt x="2618" y="5589"/>
                  </a:lnTo>
                  <a:lnTo>
                    <a:pt x="2710" y="5643"/>
                  </a:lnTo>
                  <a:lnTo>
                    <a:pt x="2805" y="5693"/>
                  </a:lnTo>
                  <a:lnTo>
                    <a:pt x="2903" y="5738"/>
                  </a:lnTo>
                  <a:lnTo>
                    <a:pt x="3002" y="5779"/>
                  </a:lnTo>
                  <a:lnTo>
                    <a:pt x="3105" y="5814"/>
                  </a:lnTo>
                  <a:lnTo>
                    <a:pt x="3209" y="5845"/>
                  </a:lnTo>
                  <a:lnTo>
                    <a:pt x="3317" y="5871"/>
                  </a:lnTo>
                  <a:lnTo>
                    <a:pt x="3425" y="5891"/>
                  </a:lnTo>
                  <a:lnTo>
                    <a:pt x="3536" y="5905"/>
                  </a:lnTo>
                  <a:lnTo>
                    <a:pt x="3647" y="5914"/>
                  </a:lnTo>
                  <a:lnTo>
                    <a:pt x="3761" y="5916"/>
                  </a:lnTo>
                  <a:lnTo>
                    <a:pt x="3834" y="5915"/>
                  </a:lnTo>
                  <a:lnTo>
                    <a:pt x="3907" y="5912"/>
                  </a:lnTo>
                  <a:lnTo>
                    <a:pt x="3979" y="5905"/>
                  </a:lnTo>
                  <a:lnTo>
                    <a:pt x="4050" y="5897"/>
                  </a:lnTo>
                  <a:lnTo>
                    <a:pt x="4120" y="5886"/>
                  </a:lnTo>
                  <a:lnTo>
                    <a:pt x="4189" y="5874"/>
                  </a:lnTo>
                  <a:lnTo>
                    <a:pt x="4259" y="5859"/>
                  </a:lnTo>
                  <a:lnTo>
                    <a:pt x="4327" y="5841"/>
                  </a:lnTo>
                  <a:lnTo>
                    <a:pt x="4394" y="5822"/>
                  </a:lnTo>
                  <a:lnTo>
                    <a:pt x="4460" y="5800"/>
                  </a:lnTo>
                  <a:lnTo>
                    <a:pt x="4526" y="5777"/>
                  </a:lnTo>
                  <a:lnTo>
                    <a:pt x="4590" y="5751"/>
                  </a:lnTo>
                  <a:lnTo>
                    <a:pt x="4653" y="5724"/>
                  </a:lnTo>
                  <a:lnTo>
                    <a:pt x="4715" y="5695"/>
                  </a:lnTo>
                  <a:lnTo>
                    <a:pt x="4776" y="5663"/>
                  </a:lnTo>
                  <a:lnTo>
                    <a:pt x="4837" y="5630"/>
                  </a:lnTo>
                  <a:lnTo>
                    <a:pt x="4895" y="5595"/>
                  </a:lnTo>
                  <a:lnTo>
                    <a:pt x="4953" y="5558"/>
                  </a:lnTo>
                  <a:lnTo>
                    <a:pt x="5009" y="5519"/>
                  </a:lnTo>
                  <a:lnTo>
                    <a:pt x="5064" y="5480"/>
                  </a:lnTo>
                  <a:lnTo>
                    <a:pt x="5118" y="5438"/>
                  </a:lnTo>
                  <a:lnTo>
                    <a:pt x="5170" y="5393"/>
                  </a:lnTo>
                  <a:lnTo>
                    <a:pt x="5220" y="5348"/>
                  </a:lnTo>
                  <a:lnTo>
                    <a:pt x="5270" y="5302"/>
                  </a:lnTo>
                  <a:lnTo>
                    <a:pt x="5318" y="5253"/>
                  </a:lnTo>
                  <a:lnTo>
                    <a:pt x="5364" y="5203"/>
                  </a:lnTo>
                  <a:lnTo>
                    <a:pt x="5410" y="5152"/>
                  </a:lnTo>
                  <a:lnTo>
                    <a:pt x="5453" y="5099"/>
                  </a:lnTo>
                  <a:lnTo>
                    <a:pt x="5495" y="5046"/>
                  </a:lnTo>
                  <a:lnTo>
                    <a:pt x="5535" y="4990"/>
                  </a:lnTo>
                  <a:lnTo>
                    <a:pt x="5572" y="4934"/>
                  </a:lnTo>
                  <a:lnTo>
                    <a:pt x="5609" y="4876"/>
                  </a:lnTo>
                  <a:lnTo>
                    <a:pt x="5623" y="4854"/>
                  </a:lnTo>
                  <a:lnTo>
                    <a:pt x="5637" y="4832"/>
                  </a:lnTo>
                  <a:lnTo>
                    <a:pt x="5653" y="4811"/>
                  </a:lnTo>
                  <a:lnTo>
                    <a:pt x="5670" y="4790"/>
                  </a:lnTo>
                  <a:lnTo>
                    <a:pt x="5686" y="4769"/>
                  </a:lnTo>
                  <a:lnTo>
                    <a:pt x="5703" y="4750"/>
                  </a:lnTo>
                  <a:lnTo>
                    <a:pt x="5720" y="4730"/>
                  </a:lnTo>
                  <a:lnTo>
                    <a:pt x="5739" y="4713"/>
                  </a:lnTo>
                  <a:lnTo>
                    <a:pt x="5758" y="4695"/>
                  </a:lnTo>
                  <a:lnTo>
                    <a:pt x="5777" y="4677"/>
                  </a:lnTo>
                  <a:lnTo>
                    <a:pt x="5797" y="4661"/>
                  </a:lnTo>
                  <a:lnTo>
                    <a:pt x="5818" y="4645"/>
                  </a:lnTo>
                  <a:lnTo>
                    <a:pt x="5838" y="4630"/>
                  </a:lnTo>
                  <a:lnTo>
                    <a:pt x="5860" y="4615"/>
                  </a:lnTo>
                  <a:lnTo>
                    <a:pt x="5881" y="4601"/>
                  </a:lnTo>
                  <a:lnTo>
                    <a:pt x="5903" y="4588"/>
                  </a:lnTo>
                  <a:lnTo>
                    <a:pt x="5925" y="4576"/>
                  </a:lnTo>
                  <a:lnTo>
                    <a:pt x="5948" y="4563"/>
                  </a:lnTo>
                  <a:lnTo>
                    <a:pt x="5972" y="4552"/>
                  </a:lnTo>
                  <a:lnTo>
                    <a:pt x="5995" y="4542"/>
                  </a:lnTo>
                  <a:lnTo>
                    <a:pt x="6019" y="4532"/>
                  </a:lnTo>
                  <a:lnTo>
                    <a:pt x="6043" y="4524"/>
                  </a:lnTo>
                  <a:lnTo>
                    <a:pt x="6068" y="4516"/>
                  </a:lnTo>
                  <a:lnTo>
                    <a:pt x="6092" y="4509"/>
                  </a:lnTo>
                  <a:lnTo>
                    <a:pt x="6118" y="4503"/>
                  </a:lnTo>
                  <a:lnTo>
                    <a:pt x="6143" y="4497"/>
                  </a:lnTo>
                  <a:lnTo>
                    <a:pt x="6168" y="4493"/>
                  </a:lnTo>
                  <a:lnTo>
                    <a:pt x="6194" y="4488"/>
                  </a:lnTo>
                  <a:lnTo>
                    <a:pt x="6220" y="4485"/>
                  </a:lnTo>
                  <a:lnTo>
                    <a:pt x="6246" y="4483"/>
                  </a:lnTo>
                  <a:lnTo>
                    <a:pt x="6272" y="4482"/>
                  </a:lnTo>
                  <a:lnTo>
                    <a:pt x="6299" y="4482"/>
                  </a:lnTo>
                  <a:lnTo>
                    <a:pt x="6301" y="4482"/>
                  </a:lnTo>
                  <a:lnTo>
                    <a:pt x="6302" y="4482"/>
                  </a:lnTo>
                  <a:lnTo>
                    <a:pt x="6245" y="4484"/>
                  </a:lnTo>
                  <a:lnTo>
                    <a:pt x="6188" y="4489"/>
                  </a:lnTo>
                  <a:lnTo>
                    <a:pt x="6134" y="4499"/>
                  </a:lnTo>
                  <a:lnTo>
                    <a:pt x="6081" y="4513"/>
                  </a:lnTo>
                  <a:lnTo>
                    <a:pt x="6030" y="4529"/>
                  </a:lnTo>
                  <a:lnTo>
                    <a:pt x="5980" y="4549"/>
                  </a:lnTo>
                  <a:lnTo>
                    <a:pt x="5934" y="4571"/>
                  </a:lnTo>
                  <a:lnTo>
                    <a:pt x="5889" y="4598"/>
                  </a:lnTo>
                  <a:lnTo>
                    <a:pt x="5844" y="4626"/>
                  </a:lnTo>
                  <a:lnTo>
                    <a:pt x="5803" y="4657"/>
                  </a:lnTo>
                  <a:lnTo>
                    <a:pt x="5765" y="4691"/>
                  </a:lnTo>
                  <a:lnTo>
                    <a:pt x="5728" y="4727"/>
                  </a:lnTo>
                  <a:lnTo>
                    <a:pt x="5695" y="4765"/>
                  </a:lnTo>
                  <a:lnTo>
                    <a:pt x="5663" y="4804"/>
                  </a:lnTo>
                  <a:lnTo>
                    <a:pt x="5634" y="4846"/>
                  </a:lnTo>
                  <a:lnTo>
                    <a:pt x="5608" y="4891"/>
                  </a:lnTo>
                  <a:lnTo>
                    <a:pt x="5584" y="4936"/>
                  </a:lnTo>
                  <a:lnTo>
                    <a:pt x="5564" y="4982"/>
                  </a:lnTo>
                  <a:lnTo>
                    <a:pt x="5547" y="5030"/>
                  </a:lnTo>
                  <a:lnTo>
                    <a:pt x="5532" y="5080"/>
                  </a:lnTo>
                  <a:lnTo>
                    <a:pt x="5520" y="5129"/>
                  </a:lnTo>
                  <a:lnTo>
                    <a:pt x="5512" y="5180"/>
                  </a:lnTo>
                  <a:lnTo>
                    <a:pt x="5507" y="5231"/>
                  </a:lnTo>
                  <a:lnTo>
                    <a:pt x="5506" y="5283"/>
                  </a:lnTo>
                  <a:lnTo>
                    <a:pt x="5507" y="5336"/>
                  </a:lnTo>
                  <a:lnTo>
                    <a:pt x="5512" y="5388"/>
                  </a:lnTo>
                  <a:lnTo>
                    <a:pt x="5521" y="5440"/>
                  </a:lnTo>
                  <a:lnTo>
                    <a:pt x="5535" y="5493"/>
                  </a:lnTo>
                  <a:lnTo>
                    <a:pt x="5550" y="5545"/>
                  </a:lnTo>
                  <a:lnTo>
                    <a:pt x="5571" y="5597"/>
                  </a:lnTo>
                  <a:lnTo>
                    <a:pt x="5595" y="5648"/>
                  </a:lnTo>
                  <a:lnTo>
                    <a:pt x="5623" y="5698"/>
                  </a:lnTo>
                  <a:lnTo>
                    <a:pt x="5653" y="5747"/>
                  </a:lnTo>
                  <a:lnTo>
                    <a:pt x="5684" y="5795"/>
                  </a:lnTo>
                  <a:lnTo>
                    <a:pt x="5715" y="5842"/>
                  </a:lnTo>
                  <a:lnTo>
                    <a:pt x="5747" y="5890"/>
                  </a:lnTo>
                  <a:lnTo>
                    <a:pt x="5780" y="5936"/>
                  </a:lnTo>
                  <a:lnTo>
                    <a:pt x="5813" y="5982"/>
                  </a:lnTo>
                  <a:lnTo>
                    <a:pt x="5848" y="6028"/>
                  </a:lnTo>
                  <a:lnTo>
                    <a:pt x="5882" y="6073"/>
                  </a:lnTo>
                  <a:lnTo>
                    <a:pt x="5931" y="6133"/>
                  </a:lnTo>
                  <a:lnTo>
                    <a:pt x="5980" y="6192"/>
                  </a:lnTo>
                  <a:lnTo>
                    <a:pt x="6031" y="6251"/>
                  </a:lnTo>
                  <a:lnTo>
                    <a:pt x="6083" y="6308"/>
                  </a:lnTo>
                  <a:lnTo>
                    <a:pt x="6136" y="6364"/>
                  </a:lnTo>
                  <a:lnTo>
                    <a:pt x="6191" y="6419"/>
                  </a:lnTo>
                  <a:lnTo>
                    <a:pt x="6246" y="6473"/>
                  </a:lnTo>
                  <a:lnTo>
                    <a:pt x="6302" y="6526"/>
                  </a:lnTo>
                  <a:lnTo>
                    <a:pt x="6239" y="6583"/>
                  </a:lnTo>
                  <a:lnTo>
                    <a:pt x="6174" y="6639"/>
                  </a:lnTo>
                  <a:lnTo>
                    <a:pt x="6109" y="6692"/>
                  </a:lnTo>
                  <a:lnTo>
                    <a:pt x="6041" y="6745"/>
                  </a:lnTo>
                  <a:lnTo>
                    <a:pt x="5973" y="6796"/>
                  </a:lnTo>
                  <a:lnTo>
                    <a:pt x="5903" y="6846"/>
                  </a:lnTo>
                  <a:lnTo>
                    <a:pt x="5832" y="6893"/>
                  </a:lnTo>
                  <a:lnTo>
                    <a:pt x="5760" y="6939"/>
                  </a:lnTo>
                  <a:lnTo>
                    <a:pt x="5687" y="6985"/>
                  </a:lnTo>
                  <a:lnTo>
                    <a:pt x="5613" y="7028"/>
                  </a:lnTo>
                  <a:lnTo>
                    <a:pt x="5539" y="7069"/>
                  </a:lnTo>
                  <a:lnTo>
                    <a:pt x="5463" y="7109"/>
                  </a:lnTo>
                  <a:lnTo>
                    <a:pt x="5385" y="7147"/>
                  </a:lnTo>
                  <a:lnTo>
                    <a:pt x="5307" y="7184"/>
                  </a:lnTo>
                  <a:lnTo>
                    <a:pt x="5228" y="7218"/>
                  </a:lnTo>
                  <a:lnTo>
                    <a:pt x="5147" y="7251"/>
                  </a:lnTo>
                  <a:lnTo>
                    <a:pt x="5067" y="7282"/>
                  </a:lnTo>
                  <a:lnTo>
                    <a:pt x="4985" y="7311"/>
                  </a:lnTo>
                  <a:lnTo>
                    <a:pt x="4903" y="7338"/>
                  </a:lnTo>
                  <a:lnTo>
                    <a:pt x="4819" y="7364"/>
                  </a:lnTo>
                  <a:lnTo>
                    <a:pt x="4735" y="7388"/>
                  </a:lnTo>
                  <a:lnTo>
                    <a:pt x="4650" y="7409"/>
                  </a:lnTo>
                  <a:lnTo>
                    <a:pt x="4563" y="7429"/>
                  </a:lnTo>
                  <a:lnTo>
                    <a:pt x="4477" y="7447"/>
                  </a:lnTo>
                  <a:lnTo>
                    <a:pt x="4390" y="7463"/>
                  </a:lnTo>
                  <a:lnTo>
                    <a:pt x="4302" y="7477"/>
                  </a:lnTo>
                  <a:lnTo>
                    <a:pt x="4214" y="7489"/>
                  </a:lnTo>
                  <a:lnTo>
                    <a:pt x="4124" y="7498"/>
                  </a:lnTo>
                  <a:lnTo>
                    <a:pt x="4034" y="7505"/>
                  </a:lnTo>
                  <a:lnTo>
                    <a:pt x="3944" y="7511"/>
                  </a:lnTo>
                  <a:lnTo>
                    <a:pt x="3853" y="7514"/>
                  </a:lnTo>
                  <a:lnTo>
                    <a:pt x="3761" y="7515"/>
                  </a:lnTo>
                  <a:close/>
                  <a:moveTo>
                    <a:pt x="6322" y="3034"/>
                  </a:moveTo>
                  <a:lnTo>
                    <a:pt x="6313" y="3034"/>
                  </a:lnTo>
                  <a:lnTo>
                    <a:pt x="6339" y="3034"/>
                  </a:lnTo>
                  <a:lnTo>
                    <a:pt x="6365" y="3033"/>
                  </a:lnTo>
                  <a:lnTo>
                    <a:pt x="6391" y="3031"/>
                  </a:lnTo>
                  <a:lnTo>
                    <a:pt x="6416" y="3027"/>
                  </a:lnTo>
                  <a:lnTo>
                    <a:pt x="6442" y="3024"/>
                  </a:lnTo>
                  <a:lnTo>
                    <a:pt x="6467" y="3018"/>
                  </a:lnTo>
                  <a:lnTo>
                    <a:pt x="6493" y="3013"/>
                  </a:lnTo>
                  <a:lnTo>
                    <a:pt x="6517" y="3007"/>
                  </a:lnTo>
                  <a:lnTo>
                    <a:pt x="6541" y="3000"/>
                  </a:lnTo>
                  <a:lnTo>
                    <a:pt x="6566" y="2992"/>
                  </a:lnTo>
                  <a:lnTo>
                    <a:pt x="6589" y="2983"/>
                  </a:lnTo>
                  <a:lnTo>
                    <a:pt x="6613" y="2974"/>
                  </a:lnTo>
                  <a:lnTo>
                    <a:pt x="6636" y="2964"/>
                  </a:lnTo>
                  <a:lnTo>
                    <a:pt x="6659" y="2953"/>
                  </a:lnTo>
                  <a:lnTo>
                    <a:pt x="6682" y="2942"/>
                  </a:lnTo>
                  <a:lnTo>
                    <a:pt x="6703" y="2929"/>
                  </a:lnTo>
                  <a:lnTo>
                    <a:pt x="6725" y="2917"/>
                  </a:lnTo>
                  <a:lnTo>
                    <a:pt x="6746" y="2902"/>
                  </a:lnTo>
                  <a:lnTo>
                    <a:pt x="6767" y="2888"/>
                  </a:lnTo>
                  <a:lnTo>
                    <a:pt x="6788" y="2874"/>
                  </a:lnTo>
                  <a:lnTo>
                    <a:pt x="6808" y="2858"/>
                  </a:lnTo>
                  <a:lnTo>
                    <a:pt x="6827" y="2842"/>
                  </a:lnTo>
                  <a:lnTo>
                    <a:pt x="6845" y="2825"/>
                  </a:lnTo>
                  <a:lnTo>
                    <a:pt x="6864" y="2807"/>
                  </a:lnTo>
                  <a:lnTo>
                    <a:pt x="6882" y="2789"/>
                  </a:lnTo>
                  <a:lnTo>
                    <a:pt x="6900" y="2770"/>
                  </a:lnTo>
                  <a:lnTo>
                    <a:pt x="6916" y="2751"/>
                  </a:lnTo>
                  <a:lnTo>
                    <a:pt x="6933" y="2731"/>
                  </a:lnTo>
                  <a:lnTo>
                    <a:pt x="6948" y="2710"/>
                  </a:lnTo>
                  <a:lnTo>
                    <a:pt x="6964" y="2689"/>
                  </a:lnTo>
                  <a:lnTo>
                    <a:pt x="6978" y="2668"/>
                  </a:lnTo>
                  <a:lnTo>
                    <a:pt x="6993" y="2646"/>
                  </a:lnTo>
                  <a:lnTo>
                    <a:pt x="7005" y="2624"/>
                  </a:lnTo>
                  <a:lnTo>
                    <a:pt x="7018" y="2603"/>
                  </a:lnTo>
                  <a:lnTo>
                    <a:pt x="7032" y="2582"/>
                  </a:lnTo>
                  <a:lnTo>
                    <a:pt x="7046" y="2561"/>
                  </a:lnTo>
                  <a:lnTo>
                    <a:pt x="7034" y="2586"/>
                  </a:lnTo>
                  <a:lnTo>
                    <a:pt x="7021" y="2611"/>
                  </a:lnTo>
                  <a:lnTo>
                    <a:pt x="7008" y="2635"/>
                  </a:lnTo>
                  <a:lnTo>
                    <a:pt x="6994" y="2659"/>
                  </a:lnTo>
                  <a:lnTo>
                    <a:pt x="6979" y="2682"/>
                  </a:lnTo>
                  <a:lnTo>
                    <a:pt x="6964" y="2706"/>
                  </a:lnTo>
                  <a:lnTo>
                    <a:pt x="6947" y="2728"/>
                  </a:lnTo>
                  <a:lnTo>
                    <a:pt x="6930" y="2749"/>
                  </a:lnTo>
                  <a:lnTo>
                    <a:pt x="6912" y="2770"/>
                  </a:lnTo>
                  <a:lnTo>
                    <a:pt x="6893" y="2791"/>
                  </a:lnTo>
                  <a:lnTo>
                    <a:pt x="6873" y="2811"/>
                  </a:lnTo>
                  <a:lnTo>
                    <a:pt x="6853" y="2829"/>
                  </a:lnTo>
                  <a:lnTo>
                    <a:pt x="6832" y="2848"/>
                  </a:lnTo>
                  <a:lnTo>
                    <a:pt x="6811" y="2866"/>
                  </a:lnTo>
                  <a:lnTo>
                    <a:pt x="6788" y="2883"/>
                  </a:lnTo>
                  <a:lnTo>
                    <a:pt x="6766" y="2899"/>
                  </a:lnTo>
                  <a:lnTo>
                    <a:pt x="6741" y="2915"/>
                  </a:lnTo>
                  <a:lnTo>
                    <a:pt x="6718" y="2929"/>
                  </a:lnTo>
                  <a:lnTo>
                    <a:pt x="6693" y="2943"/>
                  </a:lnTo>
                  <a:lnTo>
                    <a:pt x="6667" y="2955"/>
                  </a:lnTo>
                  <a:lnTo>
                    <a:pt x="6642" y="2968"/>
                  </a:lnTo>
                  <a:lnTo>
                    <a:pt x="6615" y="2979"/>
                  </a:lnTo>
                  <a:lnTo>
                    <a:pt x="6588" y="2989"/>
                  </a:lnTo>
                  <a:lnTo>
                    <a:pt x="6560" y="2999"/>
                  </a:lnTo>
                  <a:lnTo>
                    <a:pt x="6532" y="3006"/>
                  </a:lnTo>
                  <a:lnTo>
                    <a:pt x="6504" y="3014"/>
                  </a:lnTo>
                  <a:lnTo>
                    <a:pt x="6475" y="3020"/>
                  </a:lnTo>
                  <a:lnTo>
                    <a:pt x="6445" y="3025"/>
                  </a:lnTo>
                  <a:lnTo>
                    <a:pt x="6415" y="3028"/>
                  </a:lnTo>
                  <a:lnTo>
                    <a:pt x="6384" y="3032"/>
                  </a:lnTo>
                  <a:lnTo>
                    <a:pt x="6353" y="3034"/>
                  </a:lnTo>
                  <a:lnTo>
                    <a:pt x="6322" y="3034"/>
                  </a:lnTo>
                  <a:close/>
                </a:path>
              </a:pathLst>
            </a:custGeom>
            <a:solidFill>
              <a:srgbClr val="AFAE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latin typeface="Lato" panose="020F0502020204030203" pitchFamily="34" charset="0"/>
                <a:ea typeface="Lato" panose="020F0502020204030203" pitchFamily="34" charset="0"/>
                <a:cs typeface="Lato" panose="020F0502020204030203" pitchFamily="34" charset="0"/>
              </a:endParaRPr>
            </a:p>
          </p:txBody>
        </p:sp>
        <p:sp>
          <p:nvSpPr>
            <p:cNvPr id="5" name="Freeform 8">
              <a:extLst>
                <a:ext uri="{FF2B5EF4-FFF2-40B4-BE49-F238E27FC236}">
                  <a16:creationId xmlns:a16="http://schemas.microsoft.com/office/drawing/2014/main" id="{DACDA182-60FC-4F8F-B212-C2325530D844}"/>
                </a:ext>
              </a:extLst>
            </p:cNvPr>
            <p:cNvSpPr>
              <a:spLocks noEditPoints="1"/>
            </p:cNvSpPr>
            <p:nvPr/>
          </p:nvSpPr>
          <p:spPr bwMode="auto">
            <a:xfrm>
              <a:off x="3189" y="1614"/>
              <a:ext cx="323" cy="1108"/>
            </a:xfrm>
            <a:custGeom>
              <a:avLst/>
              <a:gdLst>
                <a:gd name="T0" fmla="*/ 590 w 1619"/>
                <a:gd name="T1" fmla="*/ 5319 h 5537"/>
                <a:gd name="T2" fmla="*/ 355 w 1619"/>
                <a:gd name="T3" fmla="*/ 5039 h 5537"/>
                <a:gd name="T4" fmla="*/ 191 w 1619"/>
                <a:gd name="T5" fmla="*/ 4806 h 5537"/>
                <a:gd name="T6" fmla="*/ 57 w 1619"/>
                <a:gd name="T7" fmla="*/ 4556 h 5537"/>
                <a:gd name="T8" fmla="*/ 13 w 1619"/>
                <a:gd name="T9" fmla="*/ 4294 h 5537"/>
                <a:gd name="T10" fmla="*/ 54 w 1619"/>
                <a:gd name="T11" fmla="*/ 4041 h 5537"/>
                <a:gd name="T12" fmla="*/ 170 w 1619"/>
                <a:gd name="T13" fmla="*/ 3815 h 5537"/>
                <a:gd name="T14" fmla="*/ 351 w 1619"/>
                <a:gd name="T15" fmla="*/ 3637 h 5537"/>
                <a:gd name="T16" fmla="*/ 588 w 1619"/>
                <a:gd name="T17" fmla="*/ 3524 h 5537"/>
                <a:gd name="T18" fmla="*/ 867 w 1619"/>
                <a:gd name="T19" fmla="*/ 3495 h 5537"/>
                <a:gd name="T20" fmla="*/ 1131 w 1619"/>
                <a:gd name="T21" fmla="*/ 3560 h 5537"/>
                <a:gd name="T22" fmla="*/ 1347 w 1619"/>
                <a:gd name="T23" fmla="*/ 3702 h 5537"/>
                <a:gd name="T24" fmla="*/ 1504 w 1619"/>
                <a:gd name="T25" fmla="*/ 3902 h 5537"/>
                <a:gd name="T26" fmla="*/ 1591 w 1619"/>
                <a:gd name="T27" fmla="*/ 4140 h 5537"/>
                <a:gd name="T28" fmla="*/ 1599 w 1619"/>
                <a:gd name="T29" fmla="*/ 4399 h 5537"/>
                <a:gd name="T30" fmla="*/ 1517 w 1619"/>
                <a:gd name="T31" fmla="*/ 4659 h 5537"/>
                <a:gd name="T32" fmla="*/ 1365 w 1619"/>
                <a:gd name="T33" fmla="*/ 4901 h 5537"/>
                <a:gd name="T34" fmla="*/ 1181 w 1619"/>
                <a:gd name="T35" fmla="*/ 5144 h 5537"/>
                <a:gd name="T36" fmla="*/ 921 w 1619"/>
                <a:gd name="T37" fmla="*/ 5430 h 5537"/>
                <a:gd name="T38" fmla="*/ 799 w 1619"/>
                <a:gd name="T39" fmla="*/ 2045 h 5537"/>
                <a:gd name="T40" fmla="*/ 670 w 1619"/>
                <a:gd name="T41" fmla="*/ 2034 h 5537"/>
                <a:gd name="T42" fmla="*/ 546 w 1619"/>
                <a:gd name="T43" fmla="*/ 2003 h 5537"/>
                <a:gd name="T44" fmla="*/ 431 w 1619"/>
                <a:gd name="T45" fmla="*/ 1952 h 5537"/>
                <a:gd name="T46" fmla="*/ 324 w 1619"/>
                <a:gd name="T47" fmla="*/ 1884 h 5537"/>
                <a:gd name="T48" fmla="*/ 230 w 1619"/>
                <a:gd name="T49" fmla="*/ 1798 h 5537"/>
                <a:gd name="T50" fmla="*/ 148 w 1619"/>
                <a:gd name="T51" fmla="*/ 1699 h 5537"/>
                <a:gd name="T52" fmla="*/ 80 w 1619"/>
                <a:gd name="T53" fmla="*/ 1593 h 5537"/>
                <a:gd name="T54" fmla="*/ 35 w 1619"/>
                <a:gd name="T55" fmla="*/ 1489 h 5537"/>
                <a:gd name="T56" fmla="*/ 9 w 1619"/>
                <a:gd name="T57" fmla="*/ 1382 h 5537"/>
                <a:gd name="T58" fmla="*/ 0 w 1619"/>
                <a:gd name="T59" fmla="*/ 1270 h 5537"/>
                <a:gd name="T60" fmla="*/ 6 w 1619"/>
                <a:gd name="T61" fmla="*/ 1156 h 5537"/>
                <a:gd name="T62" fmla="*/ 31 w 1619"/>
                <a:gd name="T63" fmla="*/ 1044 h 5537"/>
                <a:gd name="T64" fmla="*/ 73 w 1619"/>
                <a:gd name="T65" fmla="*/ 932 h 5537"/>
                <a:gd name="T66" fmla="*/ 173 w 1619"/>
                <a:gd name="T67" fmla="*/ 759 h 5537"/>
                <a:gd name="T68" fmla="*/ 351 w 1619"/>
                <a:gd name="T69" fmla="*/ 503 h 5537"/>
                <a:gd name="T70" fmla="*/ 590 w 1619"/>
                <a:gd name="T71" fmla="*/ 218 h 5537"/>
                <a:gd name="T72" fmla="*/ 866 w 1619"/>
                <a:gd name="T73" fmla="*/ 53 h 5537"/>
                <a:gd name="T74" fmla="*/ 1131 w 1619"/>
                <a:gd name="T75" fmla="*/ 334 h 5537"/>
                <a:gd name="T76" fmla="*/ 1341 w 1619"/>
                <a:gd name="T77" fmla="*/ 604 h 5537"/>
                <a:gd name="T78" fmla="*/ 1511 w 1619"/>
                <a:gd name="T79" fmla="*/ 866 h 5537"/>
                <a:gd name="T80" fmla="*/ 1565 w 1619"/>
                <a:gd name="T81" fmla="*/ 976 h 5537"/>
                <a:gd name="T82" fmla="*/ 1600 w 1619"/>
                <a:gd name="T83" fmla="*/ 1089 h 5537"/>
                <a:gd name="T84" fmla="*/ 1618 w 1619"/>
                <a:gd name="T85" fmla="*/ 1203 h 5537"/>
                <a:gd name="T86" fmla="*/ 1618 w 1619"/>
                <a:gd name="T87" fmla="*/ 1316 h 5537"/>
                <a:gd name="T88" fmla="*/ 1601 w 1619"/>
                <a:gd name="T89" fmla="*/ 1425 h 5537"/>
                <a:gd name="T90" fmla="*/ 1569 w 1619"/>
                <a:gd name="T91" fmla="*/ 1531 h 5537"/>
                <a:gd name="T92" fmla="*/ 1512 w 1619"/>
                <a:gd name="T93" fmla="*/ 1635 h 5537"/>
                <a:gd name="T94" fmla="*/ 1440 w 1619"/>
                <a:gd name="T95" fmla="*/ 1742 h 5537"/>
                <a:gd name="T96" fmla="*/ 1352 w 1619"/>
                <a:gd name="T97" fmla="*/ 1836 h 5537"/>
                <a:gd name="T98" fmla="*/ 1253 w 1619"/>
                <a:gd name="T99" fmla="*/ 1913 h 5537"/>
                <a:gd name="T100" fmla="*/ 1143 w 1619"/>
                <a:gd name="T101" fmla="*/ 1975 h 5537"/>
                <a:gd name="T102" fmla="*/ 1024 w 1619"/>
                <a:gd name="T103" fmla="*/ 2018 h 5537"/>
                <a:gd name="T104" fmla="*/ 898 w 1619"/>
                <a:gd name="T105" fmla="*/ 2042 h 5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619" h="5537">
                  <a:moveTo>
                    <a:pt x="809" y="5537"/>
                  </a:moveTo>
                  <a:lnTo>
                    <a:pt x="753" y="5484"/>
                  </a:lnTo>
                  <a:lnTo>
                    <a:pt x="698" y="5430"/>
                  </a:lnTo>
                  <a:lnTo>
                    <a:pt x="643" y="5375"/>
                  </a:lnTo>
                  <a:lnTo>
                    <a:pt x="590" y="5319"/>
                  </a:lnTo>
                  <a:lnTo>
                    <a:pt x="538" y="5262"/>
                  </a:lnTo>
                  <a:lnTo>
                    <a:pt x="487" y="5203"/>
                  </a:lnTo>
                  <a:lnTo>
                    <a:pt x="438" y="5144"/>
                  </a:lnTo>
                  <a:lnTo>
                    <a:pt x="389" y="5084"/>
                  </a:lnTo>
                  <a:lnTo>
                    <a:pt x="355" y="5039"/>
                  </a:lnTo>
                  <a:lnTo>
                    <a:pt x="320" y="4993"/>
                  </a:lnTo>
                  <a:lnTo>
                    <a:pt x="287" y="4947"/>
                  </a:lnTo>
                  <a:lnTo>
                    <a:pt x="254" y="4901"/>
                  </a:lnTo>
                  <a:lnTo>
                    <a:pt x="222" y="4853"/>
                  </a:lnTo>
                  <a:lnTo>
                    <a:pt x="191" y="4806"/>
                  </a:lnTo>
                  <a:lnTo>
                    <a:pt x="160" y="4758"/>
                  </a:lnTo>
                  <a:lnTo>
                    <a:pt x="130" y="4709"/>
                  </a:lnTo>
                  <a:lnTo>
                    <a:pt x="102" y="4659"/>
                  </a:lnTo>
                  <a:lnTo>
                    <a:pt x="78" y="4608"/>
                  </a:lnTo>
                  <a:lnTo>
                    <a:pt x="57" y="4556"/>
                  </a:lnTo>
                  <a:lnTo>
                    <a:pt x="42" y="4504"/>
                  </a:lnTo>
                  <a:lnTo>
                    <a:pt x="28" y="4451"/>
                  </a:lnTo>
                  <a:lnTo>
                    <a:pt x="19" y="4399"/>
                  </a:lnTo>
                  <a:lnTo>
                    <a:pt x="14" y="4347"/>
                  </a:lnTo>
                  <a:lnTo>
                    <a:pt x="13" y="4294"/>
                  </a:lnTo>
                  <a:lnTo>
                    <a:pt x="14" y="4242"/>
                  </a:lnTo>
                  <a:lnTo>
                    <a:pt x="19" y="4191"/>
                  </a:lnTo>
                  <a:lnTo>
                    <a:pt x="27" y="4140"/>
                  </a:lnTo>
                  <a:lnTo>
                    <a:pt x="39" y="4091"/>
                  </a:lnTo>
                  <a:lnTo>
                    <a:pt x="54" y="4041"/>
                  </a:lnTo>
                  <a:lnTo>
                    <a:pt x="71" y="3993"/>
                  </a:lnTo>
                  <a:lnTo>
                    <a:pt x="91" y="3947"/>
                  </a:lnTo>
                  <a:lnTo>
                    <a:pt x="115" y="3902"/>
                  </a:lnTo>
                  <a:lnTo>
                    <a:pt x="141" y="3857"/>
                  </a:lnTo>
                  <a:lnTo>
                    <a:pt x="170" y="3815"/>
                  </a:lnTo>
                  <a:lnTo>
                    <a:pt x="202" y="3776"/>
                  </a:lnTo>
                  <a:lnTo>
                    <a:pt x="235" y="3738"/>
                  </a:lnTo>
                  <a:lnTo>
                    <a:pt x="272" y="3702"/>
                  </a:lnTo>
                  <a:lnTo>
                    <a:pt x="310" y="3668"/>
                  </a:lnTo>
                  <a:lnTo>
                    <a:pt x="351" y="3637"/>
                  </a:lnTo>
                  <a:lnTo>
                    <a:pt x="396" y="3609"/>
                  </a:lnTo>
                  <a:lnTo>
                    <a:pt x="441" y="3582"/>
                  </a:lnTo>
                  <a:lnTo>
                    <a:pt x="487" y="3560"/>
                  </a:lnTo>
                  <a:lnTo>
                    <a:pt x="537" y="3540"/>
                  </a:lnTo>
                  <a:lnTo>
                    <a:pt x="588" y="3524"/>
                  </a:lnTo>
                  <a:lnTo>
                    <a:pt x="641" y="3510"/>
                  </a:lnTo>
                  <a:lnTo>
                    <a:pt x="695" y="3500"/>
                  </a:lnTo>
                  <a:lnTo>
                    <a:pt x="752" y="3495"/>
                  </a:lnTo>
                  <a:lnTo>
                    <a:pt x="809" y="3493"/>
                  </a:lnTo>
                  <a:lnTo>
                    <a:pt x="867" y="3495"/>
                  </a:lnTo>
                  <a:lnTo>
                    <a:pt x="923" y="3500"/>
                  </a:lnTo>
                  <a:lnTo>
                    <a:pt x="977" y="3510"/>
                  </a:lnTo>
                  <a:lnTo>
                    <a:pt x="1031" y="3524"/>
                  </a:lnTo>
                  <a:lnTo>
                    <a:pt x="1081" y="3540"/>
                  </a:lnTo>
                  <a:lnTo>
                    <a:pt x="1131" y="3560"/>
                  </a:lnTo>
                  <a:lnTo>
                    <a:pt x="1179" y="3582"/>
                  </a:lnTo>
                  <a:lnTo>
                    <a:pt x="1224" y="3609"/>
                  </a:lnTo>
                  <a:lnTo>
                    <a:pt x="1267" y="3637"/>
                  </a:lnTo>
                  <a:lnTo>
                    <a:pt x="1308" y="3668"/>
                  </a:lnTo>
                  <a:lnTo>
                    <a:pt x="1347" y="3702"/>
                  </a:lnTo>
                  <a:lnTo>
                    <a:pt x="1383" y="3738"/>
                  </a:lnTo>
                  <a:lnTo>
                    <a:pt x="1418" y="3776"/>
                  </a:lnTo>
                  <a:lnTo>
                    <a:pt x="1449" y="3815"/>
                  </a:lnTo>
                  <a:lnTo>
                    <a:pt x="1477" y="3857"/>
                  </a:lnTo>
                  <a:lnTo>
                    <a:pt x="1504" y="3902"/>
                  </a:lnTo>
                  <a:lnTo>
                    <a:pt x="1527" y="3947"/>
                  </a:lnTo>
                  <a:lnTo>
                    <a:pt x="1548" y="3993"/>
                  </a:lnTo>
                  <a:lnTo>
                    <a:pt x="1566" y="4041"/>
                  </a:lnTo>
                  <a:lnTo>
                    <a:pt x="1580" y="4091"/>
                  </a:lnTo>
                  <a:lnTo>
                    <a:pt x="1591" y="4140"/>
                  </a:lnTo>
                  <a:lnTo>
                    <a:pt x="1600" y="4191"/>
                  </a:lnTo>
                  <a:lnTo>
                    <a:pt x="1605" y="4242"/>
                  </a:lnTo>
                  <a:lnTo>
                    <a:pt x="1607" y="4294"/>
                  </a:lnTo>
                  <a:lnTo>
                    <a:pt x="1605" y="4347"/>
                  </a:lnTo>
                  <a:lnTo>
                    <a:pt x="1599" y="4399"/>
                  </a:lnTo>
                  <a:lnTo>
                    <a:pt x="1590" y="4451"/>
                  </a:lnTo>
                  <a:lnTo>
                    <a:pt x="1578" y="4504"/>
                  </a:lnTo>
                  <a:lnTo>
                    <a:pt x="1562" y="4556"/>
                  </a:lnTo>
                  <a:lnTo>
                    <a:pt x="1542" y="4608"/>
                  </a:lnTo>
                  <a:lnTo>
                    <a:pt x="1517" y="4659"/>
                  </a:lnTo>
                  <a:lnTo>
                    <a:pt x="1489" y="4709"/>
                  </a:lnTo>
                  <a:lnTo>
                    <a:pt x="1459" y="4758"/>
                  </a:lnTo>
                  <a:lnTo>
                    <a:pt x="1428" y="4806"/>
                  </a:lnTo>
                  <a:lnTo>
                    <a:pt x="1397" y="4853"/>
                  </a:lnTo>
                  <a:lnTo>
                    <a:pt x="1365" y="4901"/>
                  </a:lnTo>
                  <a:lnTo>
                    <a:pt x="1333" y="4947"/>
                  </a:lnTo>
                  <a:lnTo>
                    <a:pt x="1298" y="4993"/>
                  </a:lnTo>
                  <a:lnTo>
                    <a:pt x="1264" y="5039"/>
                  </a:lnTo>
                  <a:lnTo>
                    <a:pt x="1230" y="5084"/>
                  </a:lnTo>
                  <a:lnTo>
                    <a:pt x="1181" y="5144"/>
                  </a:lnTo>
                  <a:lnTo>
                    <a:pt x="1131" y="5203"/>
                  </a:lnTo>
                  <a:lnTo>
                    <a:pt x="1080" y="5262"/>
                  </a:lnTo>
                  <a:lnTo>
                    <a:pt x="1028" y="5319"/>
                  </a:lnTo>
                  <a:lnTo>
                    <a:pt x="975" y="5375"/>
                  </a:lnTo>
                  <a:lnTo>
                    <a:pt x="921" y="5430"/>
                  </a:lnTo>
                  <a:lnTo>
                    <a:pt x="866" y="5484"/>
                  </a:lnTo>
                  <a:lnTo>
                    <a:pt x="809" y="5537"/>
                  </a:lnTo>
                  <a:lnTo>
                    <a:pt x="809" y="5537"/>
                  </a:lnTo>
                  <a:close/>
                  <a:moveTo>
                    <a:pt x="820" y="2045"/>
                  </a:moveTo>
                  <a:lnTo>
                    <a:pt x="799" y="2045"/>
                  </a:lnTo>
                  <a:lnTo>
                    <a:pt x="773" y="2045"/>
                  </a:lnTo>
                  <a:lnTo>
                    <a:pt x="746" y="2044"/>
                  </a:lnTo>
                  <a:lnTo>
                    <a:pt x="721" y="2042"/>
                  </a:lnTo>
                  <a:lnTo>
                    <a:pt x="695" y="2038"/>
                  </a:lnTo>
                  <a:lnTo>
                    <a:pt x="670" y="2034"/>
                  </a:lnTo>
                  <a:lnTo>
                    <a:pt x="644" y="2029"/>
                  </a:lnTo>
                  <a:lnTo>
                    <a:pt x="620" y="2024"/>
                  </a:lnTo>
                  <a:lnTo>
                    <a:pt x="595" y="2018"/>
                  </a:lnTo>
                  <a:lnTo>
                    <a:pt x="570" y="2011"/>
                  </a:lnTo>
                  <a:lnTo>
                    <a:pt x="546" y="2003"/>
                  </a:lnTo>
                  <a:lnTo>
                    <a:pt x="523" y="1994"/>
                  </a:lnTo>
                  <a:lnTo>
                    <a:pt x="498" y="1985"/>
                  </a:lnTo>
                  <a:lnTo>
                    <a:pt x="476" y="1975"/>
                  </a:lnTo>
                  <a:lnTo>
                    <a:pt x="453" y="1964"/>
                  </a:lnTo>
                  <a:lnTo>
                    <a:pt x="431" y="1952"/>
                  </a:lnTo>
                  <a:lnTo>
                    <a:pt x="409" y="1940"/>
                  </a:lnTo>
                  <a:lnTo>
                    <a:pt x="387" y="1927"/>
                  </a:lnTo>
                  <a:lnTo>
                    <a:pt x="366" y="1913"/>
                  </a:lnTo>
                  <a:lnTo>
                    <a:pt x="345" y="1899"/>
                  </a:lnTo>
                  <a:lnTo>
                    <a:pt x="324" y="1884"/>
                  </a:lnTo>
                  <a:lnTo>
                    <a:pt x="304" y="1868"/>
                  </a:lnTo>
                  <a:lnTo>
                    <a:pt x="285" y="1852"/>
                  </a:lnTo>
                  <a:lnTo>
                    <a:pt x="265" y="1835"/>
                  </a:lnTo>
                  <a:lnTo>
                    <a:pt x="247" y="1817"/>
                  </a:lnTo>
                  <a:lnTo>
                    <a:pt x="230" y="1798"/>
                  </a:lnTo>
                  <a:lnTo>
                    <a:pt x="212" y="1780"/>
                  </a:lnTo>
                  <a:lnTo>
                    <a:pt x="194" y="1761"/>
                  </a:lnTo>
                  <a:lnTo>
                    <a:pt x="179" y="1741"/>
                  </a:lnTo>
                  <a:lnTo>
                    <a:pt x="162" y="1720"/>
                  </a:lnTo>
                  <a:lnTo>
                    <a:pt x="148" y="1699"/>
                  </a:lnTo>
                  <a:lnTo>
                    <a:pt x="133" y="1678"/>
                  </a:lnTo>
                  <a:lnTo>
                    <a:pt x="119" y="1655"/>
                  </a:lnTo>
                  <a:lnTo>
                    <a:pt x="106" y="1634"/>
                  </a:lnTo>
                  <a:lnTo>
                    <a:pt x="94" y="1614"/>
                  </a:lnTo>
                  <a:lnTo>
                    <a:pt x="80" y="1593"/>
                  </a:lnTo>
                  <a:lnTo>
                    <a:pt x="66" y="1572"/>
                  </a:lnTo>
                  <a:lnTo>
                    <a:pt x="58" y="1552"/>
                  </a:lnTo>
                  <a:lnTo>
                    <a:pt x="49" y="1531"/>
                  </a:lnTo>
                  <a:lnTo>
                    <a:pt x="42" y="1510"/>
                  </a:lnTo>
                  <a:lnTo>
                    <a:pt x="35" y="1489"/>
                  </a:lnTo>
                  <a:lnTo>
                    <a:pt x="28" y="1468"/>
                  </a:lnTo>
                  <a:lnTo>
                    <a:pt x="23" y="1447"/>
                  </a:lnTo>
                  <a:lnTo>
                    <a:pt x="18" y="1425"/>
                  </a:lnTo>
                  <a:lnTo>
                    <a:pt x="13" y="1404"/>
                  </a:lnTo>
                  <a:lnTo>
                    <a:pt x="9" y="1382"/>
                  </a:lnTo>
                  <a:lnTo>
                    <a:pt x="6" y="1360"/>
                  </a:lnTo>
                  <a:lnTo>
                    <a:pt x="4" y="1338"/>
                  </a:lnTo>
                  <a:lnTo>
                    <a:pt x="2" y="1314"/>
                  </a:lnTo>
                  <a:lnTo>
                    <a:pt x="1" y="1292"/>
                  </a:lnTo>
                  <a:lnTo>
                    <a:pt x="0" y="1270"/>
                  </a:lnTo>
                  <a:lnTo>
                    <a:pt x="0" y="1248"/>
                  </a:lnTo>
                  <a:lnTo>
                    <a:pt x="0" y="1225"/>
                  </a:lnTo>
                  <a:lnTo>
                    <a:pt x="2" y="1203"/>
                  </a:lnTo>
                  <a:lnTo>
                    <a:pt x="3" y="1180"/>
                  </a:lnTo>
                  <a:lnTo>
                    <a:pt x="6" y="1156"/>
                  </a:lnTo>
                  <a:lnTo>
                    <a:pt x="9" y="1134"/>
                  </a:lnTo>
                  <a:lnTo>
                    <a:pt x="14" y="1111"/>
                  </a:lnTo>
                  <a:lnTo>
                    <a:pt x="18" y="1089"/>
                  </a:lnTo>
                  <a:lnTo>
                    <a:pt x="24" y="1066"/>
                  </a:lnTo>
                  <a:lnTo>
                    <a:pt x="31" y="1044"/>
                  </a:lnTo>
                  <a:lnTo>
                    <a:pt x="37" y="1020"/>
                  </a:lnTo>
                  <a:lnTo>
                    <a:pt x="45" y="998"/>
                  </a:lnTo>
                  <a:lnTo>
                    <a:pt x="54" y="976"/>
                  </a:lnTo>
                  <a:lnTo>
                    <a:pt x="63" y="954"/>
                  </a:lnTo>
                  <a:lnTo>
                    <a:pt x="73" y="932"/>
                  </a:lnTo>
                  <a:lnTo>
                    <a:pt x="84" y="910"/>
                  </a:lnTo>
                  <a:lnTo>
                    <a:pt x="96" y="888"/>
                  </a:lnTo>
                  <a:lnTo>
                    <a:pt x="108" y="866"/>
                  </a:lnTo>
                  <a:lnTo>
                    <a:pt x="140" y="812"/>
                  </a:lnTo>
                  <a:lnTo>
                    <a:pt x="173" y="759"/>
                  </a:lnTo>
                  <a:lnTo>
                    <a:pt x="208" y="707"/>
                  </a:lnTo>
                  <a:lnTo>
                    <a:pt x="242" y="655"/>
                  </a:lnTo>
                  <a:lnTo>
                    <a:pt x="277" y="604"/>
                  </a:lnTo>
                  <a:lnTo>
                    <a:pt x="314" y="553"/>
                  </a:lnTo>
                  <a:lnTo>
                    <a:pt x="351" y="503"/>
                  </a:lnTo>
                  <a:lnTo>
                    <a:pt x="389" y="454"/>
                  </a:lnTo>
                  <a:lnTo>
                    <a:pt x="438" y="394"/>
                  </a:lnTo>
                  <a:lnTo>
                    <a:pt x="487" y="334"/>
                  </a:lnTo>
                  <a:lnTo>
                    <a:pt x="538" y="276"/>
                  </a:lnTo>
                  <a:lnTo>
                    <a:pt x="590" y="218"/>
                  </a:lnTo>
                  <a:lnTo>
                    <a:pt x="643" y="162"/>
                  </a:lnTo>
                  <a:lnTo>
                    <a:pt x="698" y="108"/>
                  </a:lnTo>
                  <a:lnTo>
                    <a:pt x="753" y="53"/>
                  </a:lnTo>
                  <a:lnTo>
                    <a:pt x="809" y="0"/>
                  </a:lnTo>
                  <a:lnTo>
                    <a:pt x="866" y="53"/>
                  </a:lnTo>
                  <a:lnTo>
                    <a:pt x="921" y="108"/>
                  </a:lnTo>
                  <a:lnTo>
                    <a:pt x="975" y="162"/>
                  </a:lnTo>
                  <a:lnTo>
                    <a:pt x="1028" y="218"/>
                  </a:lnTo>
                  <a:lnTo>
                    <a:pt x="1080" y="276"/>
                  </a:lnTo>
                  <a:lnTo>
                    <a:pt x="1131" y="334"/>
                  </a:lnTo>
                  <a:lnTo>
                    <a:pt x="1181" y="394"/>
                  </a:lnTo>
                  <a:lnTo>
                    <a:pt x="1230" y="454"/>
                  </a:lnTo>
                  <a:lnTo>
                    <a:pt x="1267" y="503"/>
                  </a:lnTo>
                  <a:lnTo>
                    <a:pt x="1305" y="553"/>
                  </a:lnTo>
                  <a:lnTo>
                    <a:pt x="1341" y="604"/>
                  </a:lnTo>
                  <a:lnTo>
                    <a:pt x="1377" y="655"/>
                  </a:lnTo>
                  <a:lnTo>
                    <a:pt x="1412" y="707"/>
                  </a:lnTo>
                  <a:lnTo>
                    <a:pt x="1445" y="760"/>
                  </a:lnTo>
                  <a:lnTo>
                    <a:pt x="1479" y="812"/>
                  </a:lnTo>
                  <a:lnTo>
                    <a:pt x="1511" y="866"/>
                  </a:lnTo>
                  <a:lnTo>
                    <a:pt x="1524" y="888"/>
                  </a:lnTo>
                  <a:lnTo>
                    <a:pt x="1535" y="910"/>
                  </a:lnTo>
                  <a:lnTo>
                    <a:pt x="1546" y="932"/>
                  </a:lnTo>
                  <a:lnTo>
                    <a:pt x="1556" y="954"/>
                  </a:lnTo>
                  <a:lnTo>
                    <a:pt x="1565" y="976"/>
                  </a:lnTo>
                  <a:lnTo>
                    <a:pt x="1574" y="998"/>
                  </a:lnTo>
                  <a:lnTo>
                    <a:pt x="1581" y="1020"/>
                  </a:lnTo>
                  <a:lnTo>
                    <a:pt x="1589" y="1044"/>
                  </a:lnTo>
                  <a:lnTo>
                    <a:pt x="1595" y="1066"/>
                  </a:lnTo>
                  <a:lnTo>
                    <a:pt x="1600" y="1089"/>
                  </a:lnTo>
                  <a:lnTo>
                    <a:pt x="1606" y="1111"/>
                  </a:lnTo>
                  <a:lnTo>
                    <a:pt x="1609" y="1134"/>
                  </a:lnTo>
                  <a:lnTo>
                    <a:pt x="1612" y="1157"/>
                  </a:lnTo>
                  <a:lnTo>
                    <a:pt x="1616" y="1180"/>
                  </a:lnTo>
                  <a:lnTo>
                    <a:pt x="1618" y="1203"/>
                  </a:lnTo>
                  <a:lnTo>
                    <a:pt x="1619" y="1225"/>
                  </a:lnTo>
                  <a:lnTo>
                    <a:pt x="1619" y="1248"/>
                  </a:lnTo>
                  <a:lnTo>
                    <a:pt x="1619" y="1270"/>
                  </a:lnTo>
                  <a:lnTo>
                    <a:pt x="1619" y="1292"/>
                  </a:lnTo>
                  <a:lnTo>
                    <a:pt x="1618" y="1316"/>
                  </a:lnTo>
                  <a:lnTo>
                    <a:pt x="1616" y="1338"/>
                  </a:lnTo>
                  <a:lnTo>
                    <a:pt x="1612" y="1360"/>
                  </a:lnTo>
                  <a:lnTo>
                    <a:pt x="1609" y="1382"/>
                  </a:lnTo>
                  <a:lnTo>
                    <a:pt x="1606" y="1404"/>
                  </a:lnTo>
                  <a:lnTo>
                    <a:pt x="1601" y="1425"/>
                  </a:lnTo>
                  <a:lnTo>
                    <a:pt x="1596" y="1447"/>
                  </a:lnTo>
                  <a:lnTo>
                    <a:pt x="1590" y="1468"/>
                  </a:lnTo>
                  <a:lnTo>
                    <a:pt x="1584" y="1489"/>
                  </a:lnTo>
                  <a:lnTo>
                    <a:pt x="1577" y="1510"/>
                  </a:lnTo>
                  <a:lnTo>
                    <a:pt x="1569" y="1531"/>
                  </a:lnTo>
                  <a:lnTo>
                    <a:pt x="1562" y="1552"/>
                  </a:lnTo>
                  <a:lnTo>
                    <a:pt x="1553" y="1572"/>
                  </a:lnTo>
                  <a:lnTo>
                    <a:pt x="1539" y="1593"/>
                  </a:lnTo>
                  <a:lnTo>
                    <a:pt x="1525" y="1614"/>
                  </a:lnTo>
                  <a:lnTo>
                    <a:pt x="1512" y="1635"/>
                  </a:lnTo>
                  <a:lnTo>
                    <a:pt x="1500" y="1657"/>
                  </a:lnTo>
                  <a:lnTo>
                    <a:pt x="1485" y="1679"/>
                  </a:lnTo>
                  <a:lnTo>
                    <a:pt x="1471" y="1700"/>
                  </a:lnTo>
                  <a:lnTo>
                    <a:pt x="1455" y="1721"/>
                  </a:lnTo>
                  <a:lnTo>
                    <a:pt x="1440" y="1742"/>
                  </a:lnTo>
                  <a:lnTo>
                    <a:pt x="1423" y="1762"/>
                  </a:lnTo>
                  <a:lnTo>
                    <a:pt x="1407" y="1781"/>
                  </a:lnTo>
                  <a:lnTo>
                    <a:pt x="1389" y="1800"/>
                  </a:lnTo>
                  <a:lnTo>
                    <a:pt x="1371" y="1818"/>
                  </a:lnTo>
                  <a:lnTo>
                    <a:pt x="1352" y="1836"/>
                  </a:lnTo>
                  <a:lnTo>
                    <a:pt x="1334" y="1853"/>
                  </a:lnTo>
                  <a:lnTo>
                    <a:pt x="1315" y="1869"/>
                  </a:lnTo>
                  <a:lnTo>
                    <a:pt x="1295" y="1885"/>
                  </a:lnTo>
                  <a:lnTo>
                    <a:pt x="1274" y="1899"/>
                  </a:lnTo>
                  <a:lnTo>
                    <a:pt x="1253" y="1913"/>
                  </a:lnTo>
                  <a:lnTo>
                    <a:pt x="1232" y="1928"/>
                  </a:lnTo>
                  <a:lnTo>
                    <a:pt x="1210" y="1940"/>
                  </a:lnTo>
                  <a:lnTo>
                    <a:pt x="1189" y="1953"/>
                  </a:lnTo>
                  <a:lnTo>
                    <a:pt x="1166" y="1964"/>
                  </a:lnTo>
                  <a:lnTo>
                    <a:pt x="1143" y="1975"/>
                  </a:lnTo>
                  <a:lnTo>
                    <a:pt x="1120" y="1985"/>
                  </a:lnTo>
                  <a:lnTo>
                    <a:pt x="1096" y="1994"/>
                  </a:lnTo>
                  <a:lnTo>
                    <a:pt x="1073" y="2003"/>
                  </a:lnTo>
                  <a:lnTo>
                    <a:pt x="1048" y="2011"/>
                  </a:lnTo>
                  <a:lnTo>
                    <a:pt x="1024" y="2018"/>
                  </a:lnTo>
                  <a:lnTo>
                    <a:pt x="1000" y="2024"/>
                  </a:lnTo>
                  <a:lnTo>
                    <a:pt x="974" y="2029"/>
                  </a:lnTo>
                  <a:lnTo>
                    <a:pt x="949" y="2035"/>
                  </a:lnTo>
                  <a:lnTo>
                    <a:pt x="923" y="2038"/>
                  </a:lnTo>
                  <a:lnTo>
                    <a:pt x="898" y="2042"/>
                  </a:lnTo>
                  <a:lnTo>
                    <a:pt x="872" y="2044"/>
                  </a:lnTo>
                  <a:lnTo>
                    <a:pt x="846" y="2045"/>
                  </a:lnTo>
                  <a:lnTo>
                    <a:pt x="820" y="2045"/>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latin typeface="Lato" panose="020F0502020204030203" pitchFamily="34" charset="0"/>
                <a:ea typeface="Lato" panose="020F0502020204030203" pitchFamily="34" charset="0"/>
                <a:cs typeface="Lato" panose="020F0502020204030203" pitchFamily="34" charset="0"/>
              </a:endParaRPr>
            </a:p>
          </p:txBody>
        </p:sp>
        <p:sp>
          <p:nvSpPr>
            <p:cNvPr id="6" name="Freeform 9">
              <a:extLst>
                <a:ext uri="{FF2B5EF4-FFF2-40B4-BE49-F238E27FC236}">
                  <a16:creationId xmlns:a16="http://schemas.microsoft.com/office/drawing/2014/main" id="{79E853B6-1D04-47D0-AA94-BCCB84A53141}"/>
                </a:ext>
              </a:extLst>
            </p:cNvPr>
            <p:cNvSpPr>
              <a:spLocks/>
            </p:cNvSpPr>
            <p:nvPr/>
          </p:nvSpPr>
          <p:spPr bwMode="auto">
            <a:xfrm>
              <a:off x="4303" y="1407"/>
              <a:ext cx="1274" cy="1503"/>
            </a:xfrm>
            <a:custGeom>
              <a:avLst/>
              <a:gdLst>
                <a:gd name="T0" fmla="*/ 2065 w 6368"/>
                <a:gd name="T1" fmla="*/ 7476 h 7515"/>
                <a:gd name="T2" fmla="*/ 1463 w 6368"/>
                <a:gd name="T3" fmla="*/ 7337 h 7515"/>
                <a:gd name="T4" fmla="*/ 902 w 6368"/>
                <a:gd name="T5" fmla="*/ 7106 h 7515"/>
                <a:gd name="T6" fmla="*/ 390 w 6368"/>
                <a:gd name="T7" fmla="*/ 6791 h 7515"/>
                <a:gd name="T8" fmla="*/ 170 w 6368"/>
                <a:gd name="T9" fmla="*/ 6416 h 7515"/>
                <a:gd name="T10" fmla="*/ 507 w 6368"/>
                <a:gd name="T11" fmla="*/ 6029 h 7515"/>
                <a:gd name="T12" fmla="*/ 732 w 6368"/>
                <a:gd name="T13" fmla="*/ 5699 h 7515"/>
                <a:gd name="T14" fmla="*/ 848 w 6368"/>
                <a:gd name="T15" fmla="*/ 5336 h 7515"/>
                <a:gd name="T16" fmla="*/ 790 w 6368"/>
                <a:gd name="T17" fmla="*/ 4982 h 7515"/>
                <a:gd name="T18" fmla="*/ 589 w 6368"/>
                <a:gd name="T19" fmla="*/ 4690 h 7515"/>
                <a:gd name="T20" fmla="*/ 271 w 6368"/>
                <a:gd name="T21" fmla="*/ 4512 h 7515"/>
                <a:gd name="T22" fmla="*/ 13 w 6368"/>
                <a:gd name="T23" fmla="*/ 4483 h 7515"/>
                <a:gd name="T24" fmla="*/ 122 w 6368"/>
                <a:gd name="T25" fmla="*/ 4483 h 7515"/>
                <a:gd name="T26" fmla="*/ 300 w 6368"/>
                <a:gd name="T27" fmla="*/ 4516 h 7515"/>
                <a:gd name="T28" fmla="*/ 465 w 6368"/>
                <a:gd name="T29" fmla="*/ 4588 h 7515"/>
                <a:gd name="T30" fmla="*/ 610 w 6368"/>
                <a:gd name="T31" fmla="*/ 4694 h 7515"/>
                <a:gd name="T32" fmla="*/ 729 w 6368"/>
                <a:gd name="T33" fmla="*/ 4832 h 7515"/>
                <a:gd name="T34" fmla="*/ 958 w 6368"/>
                <a:gd name="T35" fmla="*/ 5152 h 7515"/>
                <a:gd name="T36" fmla="*/ 1304 w 6368"/>
                <a:gd name="T37" fmla="*/ 5478 h 7515"/>
                <a:gd name="T38" fmla="*/ 1715 w 6368"/>
                <a:gd name="T39" fmla="*/ 5724 h 7515"/>
                <a:gd name="T40" fmla="*/ 2179 w 6368"/>
                <a:gd name="T41" fmla="*/ 5874 h 7515"/>
                <a:gd name="T42" fmla="*/ 2721 w 6368"/>
                <a:gd name="T43" fmla="*/ 5913 h 7515"/>
                <a:gd name="T44" fmla="*/ 3465 w 6368"/>
                <a:gd name="T45" fmla="*/ 5738 h 7515"/>
                <a:gd name="T46" fmla="*/ 4087 w 6368"/>
                <a:gd name="T47" fmla="*/ 5329 h 7515"/>
                <a:gd name="T48" fmla="*/ 4533 w 6368"/>
                <a:gd name="T49" fmla="*/ 4737 h 7515"/>
                <a:gd name="T50" fmla="*/ 4753 w 6368"/>
                <a:gd name="T51" fmla="*/ 4011 h 7515"/>
                <a:gd name="T52" fmla="*/ 4711 w 6368"/>
                <a:gd name="T53" fmla="*/ 3268 h 7515"/>
                <a:gd name="T54" fmla="*/ 4448 w 6368"/>
                <a:gd name="T55" fmla="*/ 2630 h 7515"/>
                <a:gd name="T56" fmla="*/ 4004 w 6368"/>
                <a:gd name="T57" fmla="*/ 2114 h 7515"/>
                <a:gd name="T58" fmla="*/ 3419 w 6368"/>
                <a:gd name="T59" fmla="*/ 1757 h 7515"/>
                <a:gd name="T60" fmla="*/ 2733 w 6368"/>
                <a:gd name="T61" fmla="*/ 1603 h 7515"/>
                <a:gd name="T62" fmla="*/ 2389 w 6368"/>
                <a:gd name="T63" fmla="*/ 1609 h 7515"/>
                <a:gd name="T64" fmla="*/ 1906 w 6368"/>
                <a:gd name="T65" fmla="*/ 1715 h 7515"/>
                <a:gd name="T66" fmla="*/ 1471 w 6368"/>
                <a:gd name="T67" fmla="*/ 1922 h 7515"/>
                <a:gd name="T68" fmla="*/ 1095 w 6368"/>
                <a:gd name="T69" fmla="*/ 2217 h 7515"/>
                <a:gd name="T70" fmla="*/ 793 w 6368"/>
                <a:gd name="T71" fmla="*/ 2586 h 7515"/>
                <a:gd name="T72" fmla="*/ 721 w 6368"/>
                <a:gd name="T73" fmla="*/ 2697 h 7515"/>
                <a:gd name="T74" fmla="*/ 814 w 6368"/>
                <a:gd name="T75" fmla="*/ 2519 h 7515"/>
                <a:gd name="T76" fmla="*/ 859 w 6368"/>
                <a:gd name="T77" fmla="*/ 2323 h 7515"/>
                <a:gd name="T78" fmla="*/ 851 w 6368"/>
                <a:gd name="T79" fmla="*/ 2118 h 7515"/>
                <a:gd name="T80" fmla="*/ 785 w 6368"/>
                <a:gd name="T81" fmla="*/ 1913 h 7515"/>
                <a:gd name="T82" fmla="*/ 585 w 6368"/>
                <a:gd name="T83" fmla="*/ 1594 h 7515"/>
                <a:gd name="T84" fmla="*/ 275 w 6368"/>
                <a:gd name="T85" fmla="*/ 1211 h 7515"/>
                <a:gd name="T86" fmla="*/ 253 w 6368"/>
                <a:gd name="T87" fmla="*/ 828 h 7515"/>
                <a:gd name="T88" fmla="*/ 749 w 6368"/>
                <a:gd name="T89" fmla="*/ 491 h 7515"/>
                <a:gd name="T90" fmla="*/ 1297 w 6368"/>
                <a:gd name="T91" fmla="*/ 235 h 7515"/>
                <a:gd name="T92" fmla="*/ 1889 w 6368"/>
                <a:gd name="T93" fmla="*/ 69 h 7515"/>
                <a:gd name="T94" fmla="*/ 2515 w 6368"/>
                <a:gd name="T95" fmla="*/ 1 h 7515"/>
                <a:gd name="T96" fmla="*/ 3748 w 6368"/>
                <a:gd name="T97" fmla="*/ 177 h 7515"/>
                <a:gd name="T98" fmla="*/ 4900 w 6368"/>
                <a:gd name="T99" fmla="*/ 780 h 7515"/>
                <a:gd name="T100" fmla="*/ 5772 w 6368"/>
                <a:gd name="T101" fmla="*/ 1730 h 7515"/>
                <a:gd name="T102" fmla="*/ 6277 w 6368"/>
                <a:gd name="T103" fmla="*/ 2935 h 7515"/>
                <a:gd name="T104" fmla="*/ 6334 w 6368"/>
                <a:gd name="T105" fmla="*/ 4268 h 7515"/>
                <a:gd name="T106" fmla="*/ 5964 w 6368"/>
                <a:gd name="T107" fmla="*/ 5447 h 7515"/>
                <a:gd name="T108" fmla="*/ 5251 w 6368"/>
                <a:gd name="T109" fmla="*/ 6425 h 7515"/>
                <a:gd name="T110" fmla="*/ 4265 w 6368"/>
                <a:gd name="T111" fmla="*/ 7128 h 7515"/>
                <a:gd name="T112" fmla="*/ 3081 w 6368"/>
                <a:gd name="T113" fmla="*/ 7485 h 75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368" h="7515">
                  <a:moveTo>
                    <a:pt x="2607" y="7515"/>
                  </a:moveTo>
                  <a:lnTo>
                    <a:pt x="2515" y="7514"/>
                  </a:lnTo>
                  <a:lnTo>
                    <a:pt x="2423" y="7511"/>
                  </a:lnTo>
                  <a:lnTo>
                    <a:pt x="2334" y="7505"/>
                  </a:lnTo>
                  <a:lnTo>
                    <a:pt x="2243" y="7497"/>
                  </a:lnTo>
                  <a:lnTo>
                    <a:pt x="2153" y="7488"/>
                  </a:lnTo>
                  <a:lnTo>
                    <a:pt x="2065" y="7476"/>
                  </a:lnTo>
                  <a:lnTo>
                    <a:pt x="1976" y="7462"/>
                  </a:lnTo>
                  <a:lnTo>
                    <a:pt x="1889" y="7447"/>
                  </a:lnTo>
                  <a:lnTo>
                    <a:pt x="1803" y="7429"/>
                  </a:lnTo>
                  <a:lnTo>
                    <a:pt x="1716" y="7409"/>
                  </a:lnTo>
                  <a:lnTo>
                    <a:pt x="1631" y="7387"/>
                  </a:lnTo>
                  <a:lnTo>
                    <a:pt x="1546" y="7363"/>
                  </a:lnTo>
                  <a:lnTo>
                    <a:pt x="1463" y="7337"/>
                  </a:lnTo>
                  <a:lnTo>
                    <a:pt x="1380" y="7310"/>
                  </a:lnTo>
                  <a:lnTo>
                    <a:pt x="1298" y="7281"/>
                  </a:lnTo>
                  <a:lnTo>
                    <a:pt x="1216" y="7249"/>
                  </a:lnTo>
                  <a:lnTo>
                    <a:pt x="1137" y="7216"/>
                  </a:lnTo>
                  <a:lnTo>
                    <a:pt x="1057" y="7181"/>
                  </a:lnTo>
                  <a:lnTo>
                    <a:pt x="979" y="7145"/>
                  </a:lnTo>
                  <a:lnTo>
                    <a:pt x="902" y="7106"/>
                  </a:lnTo>
                  <a:lnTo>
                    <a:pt x="826" y="7066"/>
                  </a:lnTo>
                  <a:lnTo>
                    <a:pt x="750" y="7024"/>
                  </a:lnTo>
                  <a:lnTo>
                    <a:pt x="675" y="6981"/>
                  </a:lnTo>
                  <a:lnTo>
                    <a:pt x="602" y="6936"/>
                  </a:lnTo>
                  <a:lnTo>
                    <a:pt x="530" y="6890"/>
                  </a:lnTo>
                  <a:lnTo>
                    <a:pt x="460" y="6841"/>
                  </a:lnTo>
                  <a:lnTo>
                    <a:pt x="390" y="6791"/>
                  </a:lnTo>
                  <a:lnTo>
                    <a:pt x="321" y="6740"/>
                  </a:lnTo>
                  <a:lnTo>
                    <a:pt x="254" y="6687"/>
                  </a:lnTo>
                  <a:lnTo>
                    <a:pt x="188" y="6633"/>
                  </a:lnTo>
                  <a:lnTo>
                    <a:pt x="123" y="6578"/>
                  </a:lnTo>
                  <a:lnTo>
                    <a:pt x="60" y="6521"/>
                  </a:lnTo>
                  <a:lnTo>
                    <a:pt x="115" y="6469"/>
                  </a:lnTo>
                  <a:lnTo>
                    <a:pt x="170" y="6416"/>
                  </a:lnTo>
                  <a:lnTo>
                    <a:pt x="223" y="6361"/>
                  </a:lnTo>
                  <a:lnTo>
                    <a:pt x="275" y="6305"/>
                  </a:lnTo>
                  <a:lnTo>
                    <a:pt x="327" y="6249"/>
                  </a:lnTo>
                  <a:lnTo>
                    <a:pt x="377" y="6191"/>
                  </a:lnTo>
                  <a:lnTo>
                    <a:pt x="425" y="6133"/>
                  </a:lnTo>
                  <a:lnTo>
                    <a:pt x="473" y="6074"/>
                  </a:lnTo>
                  <a:lnTo>
                    <a:pt x="507" y="6029"/>
                  </a:lnTo>
                  <a:lnTo>
                    <a:pt x="541" y="5983"/>
                  </a:lnTo>
                  <a:lnTo>
                    <a:pt x="575" y="5937"/>
                  </a:lnTo>
                  <a:lnTo>
                    <a:pt x="608" y="5891"/>
                  </a:lnTo>
                  <a:lnTo>
                    <a:pt x="640" y="5843"/>
                  </a:lnTo>
                  <a:lnTo>
                    <a:pt x="671" y="5796"/>
                  </a:lnTo>
                  <a:lnTo>
                    <a:pt x="702" y="5748"/>
                  </a:lnTo>
                  <a:lnTo>
                    <a:pt x="732" y="5699"/>
                  </a:lnTo>
                  <a:lnTo>
                    <a:pt x="760" y="5649"/>
                  </a:lnTo>
                  <a:lnTo>
                    <a:pt x="785" y="5598"/>
                  </a:lnTo>
                  <a:lnTo>
                    <a:pt x="805" y="5546"/>
                  </a:lnTo>
                  <a:lnTo>
                    <a:pt x="821" y="5494"/>
                  </a:lnTo>
                  <a:lnTo>
                    <a:pt x="833" y="5441"/>
                  </a:lnTo>
                  <a:lnTo>
                    <a:pt x="842" y="5389"/>
                  </a:lnTo>
                  <a:lnTo>
                    <a:pt x="848" y="5336"/>
                  </a:lnTo>
                  <a:lnTo>
                    <a:pt x="850" y="5284"/>
                  </a:lnTo>
                  <a:lnTo>
                    <a:pt x="848" y="5232"/>
                  </a:lnTo>
                  <a:lnTo>
                    <a:pt x="843" y="5180"/>
                  </a:lnTo>
                  <a:lnTo>
                    <a:pt x="835" y="5129"/>
                  </a:lnTo>
                  <a:lnTo>
                    <a:pt x="822" y="5079"/>
                  </a:lnTo>
                  <a:lnTo>
                    <a:pt x="808" y="5030"/>
                  </a:lnTo>
                  <a:lnTo>
                    <a:pt x="790" y="4982"/>
                  </a:lnTo>
                  <a:lnTo>
                    <a:pt x="770" y="4936"/>
                  </a:lnTo>
                  <a:lnTo>
                    <a:pt x="746" y="4890"/>
                  </a:lnTo>
                  <a:lnTo>
                    <a:pt x="719" y="4846"/>
                  </a:lnTo>
                  <a:lnTo>
                    <a:pt x="691" y="4804"/>
                  </a:lnTo>
                  <a:lnTo>
                    <a:pt x="660" y="4764"/>
                  </a:lnTo>
                  <a:lnTo>
                    <a:pt x="625" y="4727"/>
                  </a:lnTo>
                  <a:lnTo>
                    <a:pt x="589" y="4690"/>
                  </a:lnTo>
                  <a:lnTo>
                    <a:pt x="550" y="4657"/>
                  </a:lnTo>
                  <a:lnTo>
                    <a:pt x="508" y="4625"/>
                  </a:lnTo>
                  <a:lnTo>
                    <a:pt x="465" y="4598"/>
                  </a:lnTo>
                  <a:lnTo>
                    <a:pt x="420" y="4571"/>
                  </a:lnTo>
                  <a:lnTo>
                    <a:pt x="372" y="4549"/>
                  </a:lnTo>
                  <a:lnTo>
                    <a:pt x="322" y="4529"/>
                  </a:lnTo>
                  <a:lnTo>
                    <a:pt x="271" y="4512"/>
                  </a:lnTo>
                  <a:lnTo>
                    <a:pt x="218" y="4499"/>
                  </a:lnTo>
                  <a:lnTo>
                    <a:pt x="163" y="4490"/>
                  </a:lnTo>
                  <a:lnTo>
                    <a:pt x="107" y="4484"/>
                  </a:lnTo>
                  <a:lnTo>
                    <a:pt x="49" y="4483"/>
                  </a:lnTo>
                  <a:lnTo>
                    <a:pt x="37" y="4483"/>
                  </a:lnTo>
                  <a:lnTo>
                    <a:pt x="25" y="4483"/>
                  </a:lnTo>
                  <a:lnTo>
                    <a:pt x="13" y="4483"/>
                  </a:lnTo>
                  <a:lnTo>
                    <a:pt x="0" y="4484"/>
                  </a:lnTo>
                  <a:lnTo>
                    <a:pt x="17" y="4483"/>
                  </a:lnTo>
                  <a:lnTo>
                    <a:pt x="35" y="4482"/>
                  </a:lnTo>
                  <a:lnTo>
                    <a:pt x="51" y="4482"/>
                  </a:lnTo>
                  <a:lnTo>
                    <a:pt x="69" y="4482"/>
                  </a:lnTo>
                  <a:lnTo>
                    <a:pt x="96" y="4482"/>
                  </a:lnTo>
                  <a:lnTo>
                    <a:pt x="122" y="4483"/>
                  </a:lnTo>
                  <a:lnTo>
                    <a:pt x="148" y="4485"/>
                  </a:lnTo>
                  <a:lnTo>
                    <a:pt x="174" y="4488"/>
                  </a:lnTo>
                  <a:lnTo>
                    <a:pt x="200" y="4491"/>
                  </a:lnTo>
                  <a:lnTo>
                    <a:pt x="225" y="4497"/>
                  </a:lnTo>
                  <a:lnTo>
                    <a:pt x="250" y="4503"/>
                  </a:lnTo>
                  <a:lnTo>
                    <a:pt x="276" y="4509"/>
                  </a:lnTo>
                  <a:lnTo>
                    <a:pt x="300" y="4516"/>
                  </a:lnTo>
                  <a:lnTo>
                    <a:pt x="325" y="4524"/>
                  </a:lnTo>
                  <a:lnTo>
                    <a:pt x="349" y="4532"/>
                  </a:lnTo>
                  <a:lnTo>
                    <a:pt x="373" y="4542"/>
                  </a:lnTo>
                  <a:lnTo>
                    <a:pt x="396" y="4552"/>
                  </a:lnTo>
                  <a:lnTo>
                    <a:pt x="420" y="4563"/>
                  </a:lnTo>
                  <a:lnTo>
                    <a:pt x="443" y="4575"/>
                  </a:lnTo>
                  <a:lnTo>
                    <a:pt x="465" y="4588"/>
                  </a:lnTo>
                  <a:lnTo>
                    <a:pt x="487" y="4601"/>
                  </a:lnTo>
                  <a:lnTo>
                    <a:pt x="508" y="4614"/>
                  </a:lnTo>
                  <a:lnTo>
                    <a:pt x="530" y="4630"/>
                  </a:lnTo>
                  <a:lnTo>
                    <a:pt x="550" y="4644"/>
                  </a:lnTo>
                  <a:lnTo>
                    <a:pt x="571" y="4661"/>
                  </a:lnTo>
                  <a:lnTo>
                    <a:pt x="591" y="4677"/>
                  </a:lnTo>
                  <a:lnTo>
                    <a:pt x="610" y="4694"/>
                  </a:lnTo>
                  <a:lnTo>
                    <a:pt x="629" y="4713"/>
                  </a:lnTo>
                  <a:lnTo>
                    <a:pt x="648" y="4730"/>
                  </a:lnTo>
                  <a:lnTo>
                    <a:pt x="665" y="4749"/>
                  </a:lnTo>
                  <a:lnTo>
                    <a:pt x="682" y="4769"/>
                  </a:lnTo>
                  <a:lnTo>
                    <a:pt x="698" y="4790"/>
                  </a:lnTo>
                  <a:lnTo>
                    <a:pt x="715" y="4810"/>
                  </a:lnTo>
                  <a:lnTo>
                    <a:pt x="729" y="4832"/>
                  </a:lnTo>
                  <a:lnTo>
                    <a:pt x="745" y="4854"/>
                  </a:lnTo>
                  <a:lnTo>
                    <a:pt x="759" y="4876"/>
                  </a:lnTo>
                  <a:lnTo>
                    <a:pt x="796" y="4934"/>
                  </a:lnTo>
                  <a:lnTo>
                    <a:pt x="833" y="4990"/>
                  </a:lnTo>
                  <a:lnTo>
                    <a:pt x="873" y="5045"/>
                  </a:lnTo>
                  <a:lnTo>
                    <a:pt x="915" y="5099"/>
                  </a:lnTo>
                  <a:lnTo>
                    <a:pt x="958" y="5152"/>
                  </a:lnTo>
                  <a:lnTo>
                    <a:pt x="1004" y="5203"/>
                  </a:lnTo>
                  <a:lnTo>
                    <a:pt x="1050" y="5253"/>
                  </a:lnTo>
                  <a:lnTo>
                    <a:pt x="1098" y="5302"/>
                  </a:lnTo>
                  <a:lnTo>
                    <a:pt x="1148" y="5348"/>
                  </a:lnTo>
                  <a:lnTo>
                    <a:pt x="1198" y="5393"/>
                  </a:lnTo>
                  <a:lnTo>
                    <a:pt x="1250" y="5436"/>
                  </a:lnTo>
                  <a:lnTo>
                    <a:pt x="1304" y="5478"/>
                  </a:lnTo>
                  <a:lnTo>
                    <a:pt x="1359" y="5519"/>
                  </a:lnTo>
                  <a:lnTo>
                    <a:pt x="1415" y="5558"/>
                  </a:lnTo>
                  <a:lnTo>
                    <a:pt x="1473" y="5594"/>
                  </a:lnTo>
                  <a:lnTo>
                    <a:pt x="1531" y="5630"/>
                  </a:lnTo>
                  <a:lnTo>
                    <a:pt x="1591" y="5663"/>
                  </a:lnTo>
                  <a:lnTo>
                    <a:pt x="1653" y="5694"/>
                  </a:lnTo>
                  <a:lnTo>
                    <a:pt x="1715" y="5724"/>
                  </a:lnTo>
                  <a:lnTo>
                    <a:pt x="1778" y="5751"/>
                  </a:lnTo>
                  <a:lnTo>
                    <a:pt x="1842" y="5777"/>
                  </a:lnTo>
                  <a:lnTo>
                    <a:pt x="1908" y="5800"/>
                  </a:lnTo>
                  <a:lnTo>
                    <a:pt x="1974" y="5822"/>
                  </a:lnTo>
                  <a:lnTo>
                    <a:pt x="2041" y="5841"/>
                  </a:lnTo>
                  <a:lnTo>
                    <a:pt x="2109" y="5859"/>
                  </a:lnTo>
                  <a:lnTo>
                    <a:pt x="2179" y="5874"/>
                  </a:lnTo>
                  <a:lnTo>
                    <a:pt x="2248" y="5886"/>
                  </a:lnTo>
                  <a:lnTo>
                    <a:pt x="2318" y="5897"/>
                  </a:lnTo>
                  <a:lnTo>
                    <a:pt x="2389" y="5905"/>
                  </a:lnTo>
                  <a:lnTo>
                    <a:pt x="2461" y="5912"/>
                  </a:lnTo>
                  <a:lnTo>
                    <a:pt x="2534" y="5915"/>
                  </a:lnTo>
                  <a:lnTo>
                    <a:pt x="2607" y="5916"/>
                  </a:lnTo>
                  <a:lnTo>
                    <a:pt x="2721" y="5913"/>
                  </a:lnTo>
                  <a:lnTo>
                    <a:pt x="2832" y="5905"/>
                  </a:lnTo>
                  <a:lnTo>
                    <a:pt x="2943" y="5889"/>
                  </a:lnTo>
                  <a:lnTo>
                    <a:pt x="3051" y="5870"/>
                  </a:lnTo>
                  <a:lnTo>
                    <a:pt x="3159" y="5845"/>
                  </a:lnTo>
                  <a:lnTo>
                    <a:pt x="3263" y="5814"/>
                  </a:lnTo>
                  <a:lnTo>
                    <a:pt x="3366" y="5779"/>
                  </a:lnTo>
                  <a:lnTo>
                    <a:pt x="3465" y="5738"/>
                  </a:lnTo>
                  <a:lnTo>
                    <a:pt x="3563" y="5693"/>
                  </a:lnTo>
                  <a:lnTo>
                    <a:pt x="3658" y="5643"/>
                  </a:lnTo>
                  <a:lnTo>
                    <a:pt x="3750" y="5589"/>
                  </a:lnTo>
                  <a:lnTo>
                    <a:pt x="3839" y="5530"/>
                  </a:lnTo>
                  <a:lnTo>
                    <a:pt x="3924" y="5467"/>
                  </a:lnTo>
                  <a:lnTo>
                    <a:pt x="4007" y="5400"/>
                  </a:lnTo>
                  <a:lnTo>
                    <a:pt x="4087" y="5329"/>
                  </a:lnTo>
                  <a:lnTo>
                    <a:pt x="4162" y="5254"/>
                  </a:lnTo>
                  <a:lnTo>
                    <a:pt x="4234" y="5177"/>
                  </a:lnTo>
                  <a:lnTo>
                    <a:pt x="4302" y="5095"/>
                  </a:lnTo>
                  <a:lnTo>
                    <a:pt x="4366" y="5010"/>
                  </a:lnTo>
                  <a:lnTo>
                    <a:pt x="4425" y="4921"/>
                  </a:lnTo>
                  <a:lnTo>
                    <a:pt x="4481" y="4831"/>
                  </a:lnTo>
                  <a:lnTo>
                    <a:pt x="4533" y="4737"/>
                  </a:lnTo>
                  <a:lnTo>
                    <a:pt x="4579" y="4640"/>
                  </a:lnTo>
                  <a:lnTo>
                    <a:pt x="4620" y="4540"/>
                  </a:lnTo>
                  <a:lnTo>
                    <a:pt x="4658" y="4438"/>
                  </a:lnTo>
                  <a:lnTo>
                    <a:pt x="4689" y="4335"/>
                  </a:lnTo>
                  <a:lnTo>
                    <a:pt x="4715" y="4228"/>
                  </a:lnTo>
                  <a:lnTo>
                    <a:pt x="4737" y="4120"/>
                  </a:lnTo>
                  <a:lnTo>
                    <a:pt x="4753" y="4011"/>
                  </a:lnTo>
                  <a:lnTo>
                    <a:pt x="4763" y="3898"/>
                  </a:lnTo>
                  <a:lnTo>
                    <a:pt x="4767" y="3785"/>
                  </a:lnTo>
                  <a:lnTo>
                    <a:pt x="4766" y="3670"/>
                  </a:lnTo>
                  <a:lnTo>
                    <a:pt x="4760" y="3568"/>
                  </a:lnTo>
                  <a:lnTo>
                    <a:pt x="4747" y="3467"/>
                  </a:lnTo>
                  <a:lnTo>
                    <a:pt x="4732" y="3366"/>
                  </a:lnTo>
                  <a:lnTo>
                    <a:pt x="4711" y="3268"/>
                  </a:lnTo>
                  <a:lnTo>
                    <a:pt x="4685" y="3171"/>
                  </a:lnTo>
                  <a:lnTo>
                    <a:pt x="4657" y="3076"/>
                  </a:lnTo>
                  <a:lnTo>
                    <a:pt x="4622" y="2983"/>
                  </a:lnTo>
                  <a:lnTo>
                    <a:pt x="4585" y="2891"/>
                  </a:lnTo>
                  <a:lnTo>
                    <a:pt x="4543" y="2803"/>
                  </a:lnTo>
                  <a:lnTo>
                    <a:pt x="4497" y="2716"/>
                  </a:lnTo>
                  <a:lnTo>
                    <a:pt x="4448" y="2630"/>
                  </a:lnTo>
                  <a:lnTo>
                    <a:pt x="4394" y="2549"/>
                  </a:lnTo>
                  <a:lnTo>
                    <a:pt x="4337" y="2469"/>
                  </a:lnTo>
                  <a:lnTo>
                    <a:pt x="4277" y="2392"/>
                  </a:lnTo>
                  <a:lnTo>
                    <a:pt x="4213" y="2318"/>
                  </a:lnTo>
                  <a:lnTo>
                    <a:pt x="4147" y="2247"/>
                  </a:lnTo>
                  <a:lnTo>
                    <a:pt x="4077" y="2178"/>
                  </a:lnTo>
                  <a:lnTo>
                    <a:pt x="4004" y="2114"/>
                  </a:lnTo>
                  <a:lnTo>
                    <a:pt x="3928" y="2052"/>
                  </a:lnTo>
                  <a:lnTo>
                    <a:pt x="3849" y="1994"/>
                  </a:lnTo>
                  <a:lnTo>
                    <a:pt x="3768" y="1940"/>
                  </a:lnTo>
                  <a:lnTo>
                    <a:pt x="3684" y="1888"/>
                  </a:lnTo>
                  <a:lnTo>
                    <a:pt x="3598" y="1841"/>
                  </a:lnTo>
                  <a:lnTo>
                    <a:pt x="3509" y="1797"/>
                  </a:lnTo>
                  <a:lnTo>
                    <a:pt x="3419" y="1757"/>
                  </a:lnTo>
                  <a:lnTo>
                    <a:pt x="3326" y="1722"/>
                  </a:lnTo>
                  <a:lnTo>
                    <a:pt x="3232" y="1691"/>
                  </a:lnTo>
                  <a:lnTo>
                    <a:pt x="3136" y="1665"/>
                  </a:lnTo>
                  <a:lnTo>
                    <a:pt x="3037" y="1641"/>
                  </a:lnTo>
                  <a:lnTo>
                    <a:pt x="2938" y="1624"/>
                  </a:lnTo>
                  <a:lnTo>
                    <a:pt x="2836" y="1610"/>
                  </a:lnTo>
                  <a:lnTo>
                    <a:pt x="2733" y="1603"/>
                  </a:lnTo>
                  <a:lnTo>
                    <a:pt x="2702" y="1600"/>
                  </a:lnTo>
                  <a:lnTo>
                    <a:pt x="2670" y="1599"/>
                  </a:lnTo>
                  <a:lnTo>
                    <a:pt x="2638" y="1599"/>
                  </a:lnTo>
                  <a:lnTo>
                    <a:pt x="2607" y="1599"/>
                  </a:lnTo>
                  <a:lnTo>
                    <a:pt x="2534" y="1600"/>
                  </a:lnTo>
                  <a:lnTo>
                    <a:pt x="2461" y="1604"/>
                  </a:lnTo>
                  <a:lnTo>
                    <a:pt x="2389" y="1609"/>
                  </a:lnTo>
                  <a:lnTo>
                    <a:pt x="2317" y="1618"/>
                  </a:lnTo>
                  <a:lnTo>
                    <a:pt x="2247" y="1629"/>
                  </a:lnTo>
                  <a:lnTo>
                    <a:pt x="2178" y="1641"/>
                  </a:lnTo>
                  <a:lnTo>
                    <a:pt x="2108" y="1657"/>
                  </a:lnTo>
                  <a:lnTo>
                    <a:pt x="2040" y="1674"/>
                  </a:lnTo>
                  <a:lnTo>
                    <a:pt x="1973" y="1693"/>
                  </a:lnTo>
                  <a:lnTo>
                    <a:pt x="1906" y="1715"/>
                  </a:lnTo>
                  <a:lnTo>
                    <a:pt x="1841" y="1739"/>
                  </a:lnTo>
                  <a:lnTo>
                    <a:pt x="1776" y="1764"/>
                  </a:lnTo>
                  <a:lnTo>
                    <a:pt x="1713" y="1793"/>
                  </a:lnTo>
                  <a:lnTo>
                    <a:pt x="1651" y="1821"/>
                  </a:lnTo>
                  <a:lnTo>
                    <a:pt x="1589" y="1854"/>
                  </a:lnTo>
                  <a:lnTo>
                    <a:pt x="1529" y="1887"/>
                  </a:lnTo>
                  <a:lnTo>
                    <a:pt x="1471" y="1922"/>
                  </a:lnTo>
                  <a:lnTo>
                    <a:pt x="1413" y="1959"/>
                  </a:lnTo>
                  <a:lnTo>
                    <a:pt x="1357" y="1998"/>
                  </a:lnTo>
                  <a:lnTo>
                    <a:pt x="1301" y="2038"/>
                  </a:lnTo>
                  <a:lnTo>
                    <a:pt x="1247" y="2080"/>
                  </a:lnTo>
                  <a:lnTo>
                    <a:pt x="1195" y="2124"/>
                  </a:lnTo>
                  <a:lnTo>
                    <a:pt x="1144" y="2170"/>
                  </a:lnTo>
                  <a:lnTo>
                    <a:pt x="1095" y="2217"/>
                  </a:lnTo>
                  <a:lnTo>
                    <a:pt x="1047" y="2266"/>
                  </a:lnTo>
                  <a:lnTo>
                    <a:pt x="1000" y="2315"/>
                  </a:lnTo>
                  <a:lnTo>
                    <a:pt x="955" y="2366"/>
                  </a:lnTo>
                  <a:lnTo>
                    <a:pt x="912" y="2419"/>
                  </a:lnTo>
                  <a:lnTo>
                    <a:pt x="870" y="2474"/>
                  </a:lnTo>
                  <a:lnTo>
                    <a:pt x="830" y="2529"/>
                  </a:lnTo>
                  <a:lnTo>
                    <a:pt x="793" y="2586"/>
                  </a:lnTo>
                  <a:lnTo>
                    <a:pt x="756" y="2644"/>
                  </a:lnTo>
                  <a:lnTo>
                    <a:pt x="739" y="2670"/>
                  </a:lnTo>
                  <a:lnTo>
                    <a:pt x="723" y="2695"/>
                  </a:lnTo>
                  <a:lnTo>
                    <a:pt x="704" y="2720"/>
                  </a:lnTo>
                  <a:lnTo>
                    <a:pt x="685" y="2743"/>
                  </a:lnTo>
                  <a:lnTo>
                    <a:pt x="703" y="2720"/>
                  </a:lnTo>
                  <a:lnTo>
                    <a:pt x="721" y="2697"/>
                  </a:lnTo>
                  <a:lnTo>
                    <a:pt x="736" y="2674"/>
                  </a:lnTo>
                  <a:lnTo>
                    <a:pt x="752" y="2648"/>
                  </a:lnTo>
                  <a:lnTo>
                    <a:pt x="766" y="2624"/>
                  </a:lnTo>
                  <a:lnTo>
                    <a:pt x="779" y="2598"/>
                  </a:lnTo>
                  <a:lnTo>
                    <a:pt x="791" y="2572"/>
                  </a:lnTo>
                  <a:lnTo>
                    <a:pt x="802" y="2545"/>
                  </a:lnTo>
                  <a:lnTo>
                    <a:pt x="814" y="2519"/>
                  </a:lnTo>
                  <a:lnTo>
                    <a:pt x="823" y="2492"/>
                  </a:lnTo>
                  <a:lnTo>
                    <a:pt x="831" y="2465"/>
                  </a:lnTo>
                  <a:lnTo>
                    <a:pt x="839" y="2437"/>
                  </a:lnTo>
                  <a:lnTo>
                    <a:pt x="846" y="2408"/>
                  </a:lnTo>
                  <a:lnTo>
                    <a:pt x="851" y="2380"/>
                  </a:lnTo>
                  <a:lnTo>
                    <a:pt x="856" y="2352"/>
                  </a:lnTo>
                  <a:lnTo>
                    <a:pt x="859" y="2323"/>
                  </a:lnTo>
                  <a:lnTo>
                    <a:pt x="861" y="2293"/>
                  </a:lnTo>
                  <a:lnTo>
                    <a:pt x="862" y="2265"/>
                  </a:lnTo>
                  <a:lnTo>
                    <a:pt x="862" y="2235"/>
                  </a:lnTo>
                  <a:lnTo>
                    <a:pt x="861" y="2206"/>
                  </a:lnTo>
                  <a:lnTo>
                    <a:pt x="859" y="2176"/>
                  </a:lnTo>
                  <a:lnTo>
                    <a:pt x="856" y="2146"/>
                  </a:lnTo>
                  <a:lnTo>
                    <a:pt x="851" y="2118"/>
                  </a:lnTo>
                  <a:lnTo>
                    <a:pt x="846" y="2088"/>
                  </a:lnTo>
                  <a:lnTo>
                    <a:pt x="839" y="2058"/>
                  </a:lnTo>
                  <a:lnTo>
                    <a:pt x="830" y="2029"/>
                  </a:lnTo>
                  <a:lnTo>
                    <a:pt x="821" y="1999"/>
                  </a:lnTo>
                  <a:lnTo>
                    <a:pt x="810" y="1971"/>
                  </a:lnTo>
                  <a:lnTo>
                    <a:pt x="798" y="1942"/>
                  </a:lnTo>
                  <a:lnTo>
                    <a:pt x="785" y="1913"/>
                  </a:lnTo>
                  <a:lnTo>
                    <a:pt x="770" y="1884"/>
                  </a:lnTo>
                  <a:lnTo>
                    <a:pt x="754" y="1856"/>
                  </a:lnTo>
                  <a:lnTo>
                    <a:pt x="722" y="1803"/>
                  </a:lnTo>
                  <a:lnTo>
                    <a:pt x="689" y="1750"/>
                  </a:lnTo>
                  <a:lnTo>
                    <a:pt x="655" y="1697"/>
                  </a:lnTo>
                  <a:lnTo>
                    <a:pt x="620" y="1645"/>
                  </a:lnTo>
                  <a:lnTo>
                    <a:pt x="585" y="1594"/>
                  </a:lnTo>
                  <a:lnTo>
                    <a:pt x="548" y="1543"/>
                  </a:lnTo>
                  <a:lnTo>
                    <a:pt x="510" y="1493"/>
                  </a:lnTo>
                  <a:lnTo>
                    <a:pt x="473" y="1444"/>
                  </a:lnTo>
                  <a:lnTo>
                    <a:pt x="425" y="1384"/>
                  </a:lnTo>
                  <a:lnTo>
                    <a:pt x="375" y="1325"/>
                  </a:lnTo>
                  <a:lnTo>
                    <a:pt x="326" y="1268"/>
                  </a:lnTo>
                  <a:lnTo>
                    <a:pt x="275" y="1211"/>
                  </a:lnTo>
                  <a:lnTo>
                    <a:pt x="222" y="1156"/>
                  </a:lnTo>
                  <a:lnTo>
                    <a:pt x="169" y="1101"/>
                  </a:lnTo>
                  <a:lnTo>
                    <a:pt x="114" y="1048"/>
                  </a:lnTo>
                  <a:lnTo>
                    <a:pt x="58" y="996"/>
                  </a:lnTo>
                  <a:lnTo>
                    <a:pt x="122" y="938"/>
                  </a:lnTo>
                  <a:lnTo>
                    <a:pt x="186" y="882"/>
                  </a:lnTo>
                  <a:lnTo>
                    <a:pt x="253" y="828"/>
                  </a:lnTo>
                  <a:lnTo>
                    <a:pt x="320" y="775"/>
                  </a:lnTo>
                  <a:lnTo>
                    <a:pt x="389" y="724"/>
                  </a:lnTo>
                  <a:lnTo>
                    <a:pt x="458" y="674"/>
                  </a:lnTo>
                  <a:lnTo>
                    <a:pt x="529" y="626"/>
                  </a:lnTo>
                  <a:lnTo>
                    <a:pt x="601" y="579"/>
                  </a:lnTo>
                  <a:lnTo>
                    <a:pt x="674" y="534"/>
                  </a:lnTo>
                  <a:lnTo>
                    <a:pt x="749" y="491"/>
                  </a:lnTo>
                  <a:lnTo>
                    <a:pt x="825" y="449"/>
                  </a:lnTo>
                  <a:lnTo>
                    <a:pt x="901" y="409"/>
                  </a:lnTo>
                  <a:lnTo>
                    <a:pt x="978" y="370"/>
                  </a:lnTo>
                  <a:lnTo>
                    <a:pt x="1056" y="334"/>
                  </a:lnTo>
                  <a:lnTo>
                    <a:pt x="1135" y="299"/>
                  </a:lnTo>
                  <a:lnTo>
                    <a:pt x="1216" y="267"/>
                  </a:lnTo>
                  <a:lnTo>
                    <a:pt x="1297" y="235"/>
                  </a:lnTo>
                  <a:lnTo>
                    <a:pt x="1379" y="206"/>
                  </a:lnTo>
                  <a:lnTo>
                    <a:pt x="1462" y="178"/>
                  </a:lnTo>
                  <a:lnTo>
                    <a:pt x="1546" y="152"/>
                  </a:lnTo>
                  <a:lnTo>
                    <a:pt x="1630" y="128"/>
                  </a:lnTo>
                  <a:lnTo>
                    <a:pt x="1715" y="106"/>
                  </a:lnTo>
                  <a:lnTo>
                    <a:pt x="1801" y="86"/>
                  </a:lnTo>
                  <a:lnTo>
                    <a:pt x="1889" y="69"/>
                  </a:lnTo>
                  <a:lnTo>
                    <a:pt x="1976" y="52"/>
                  </a:lnTo>
                  <a:lnTo>
                    <a:pt x="2065" y="39"/>
                  </a:lnTo>
                  <a:lnTo>
                    <a:pt x="2153" y="27"/>
                  </a:lnTo>
                  <a:lnTo>
                    <a:pt x="2243" y="17"/>
                  </a:lnTo>
                  <a:lnTo>
                    <a:pt x="2332" y="10"/>
                  </a:lnTo>
                  <a:lnTo>
                    <a:pt x="2423" y="5"/>
                  </a:lnTo>
                  <a:lnTo>
                    <a:pt x="2515" y="1"/>
                  </a:lnTo>
                  <a:lnTo>
                    <a:pt x="2607" y="0"/>
                  </a:lnTo>
                  <a:lnTo>
                    <a:pt x="2805" y="5"/>
                  </a:lnTo>
                  <a:lnTo>
                    <a:pt x="2999" y="20"/>
                  </a:lnTo>
                  <a:lnTo>
                    <a:pt x="3192" y="46"/>
                  </a:lnTo>
                  <a:lnTo>
                    <a:pt x="3381" y="80"/>
                  </a:lnTo>
                  <a:lnTo>
                    <a:pt x="3567" y="124"/>
                  </a:lnTo>
                  <a:lnTo>
                    <a:pt x="3748" y="177"/>
                  </a:lnTo>
                  <a:lnTo>
                    <a:pt x="3928" y="239"/>
                  </a:lnTo>
                  <a:lnTo>
                    <a:pt x="4101" y="310"/>
                  </a:lnTo>
                  <a:lnTo>
                    <a:pt x="4271" y="388"/>
                  </a:lnTo>
                  <a:lnTo>
                    <a:pt x="4435" y="474"/>
                  </a:lnTo>
                  <a:lnTo>
                    <a:pt x="4596" y="569"/>
                  </a:lnTo>
                  <a:lnTo>
                    <a:pt x="4751" y="671"/>
                  </a:lnTo>
                  <a:lnTo>
                    <a:pt x="4900" y="780"/>
                  </a:lnTo>
                  <a:lnTo>
                    <a:pt x="5044" y="898"/>
                  </a:lnTo>
                  <a:lnTo>
                    <a:pt x="5181" y="1020"/>
                  </a:lnTo>
                  <a:lnTo>
                    <a:pt x="5313" y="1151"/>
                  </a:lnTo>
                  <a:lnTo>
                    <a:pt x="5438" y="1287"/>
                  </a:lnTo>
                  <a:lnTo>
                    <a:pt x="5556" y="1428"/>
                  </a:lnTo>
                  <a:lnTo>
                    <a:pt x="5668" y="1576"/>
                  </a:lnTo>
                  <a:lnTo>
                    <a:pt x="5772" y="1730"/>
                  </a:lnTo>
                  <a:lnTo>
                    <a:pt x="5869" y="1888"/>
                  </a:lnTo>
                  <a:lnTo>
                    <a:pt x="5958" y="2051"/>
                  </a:lnTo>
                  <a:lnTo>
                    <a:pt x="6038" y="2219"/>
                  </a:lnTo>
                  <a:lnTo>
                    <a:pt x="6111" y="2393"/>
                  </a:lnTo>
                  <a:lnTo>
                    <a:pt x="6176" y="2570"/>
                  </a:lnTo>
                  <a:lnTo>
                    <a:pt x="6231" y="2751"/>
                  </a:lnTo>
                  <a:lnTo>
                    <a:pt x="6277" y="2935"/>
                  </a:lnTo>
                  <a:lnTo>
                    <a:pt x="6315" y="3123"/>
                  </a:lnTo>
                  <a:lnTo>
                    <a:pt x="6341" y="3315"/>
                  </a:lnTo>
                  <a:lnTo>
                    <a:pt x="6360" y="3509"/>
                  </a:lnTo>
                  <a:lnTo>
                    <a:pt x="6368" y="3706"/>
                  </a:lnTo>
                  <a:lnTo>
                    <a:pt x="6365" y="3905"/>
                  </a:lnTo>
                  <a:lnTo>
                    <a:pt x="6354" y="4088"/>
                  </a:lnTo>
                  <a:lnTo>
                    <a:pt x="6334" y="4268"/>
                  </a:lnTo>
                  <a:lnTo>
                    <a:pt x="6305" y="4447"/>
                  </a:lnTo>
                  <a:lnTo>
                    <a:pt x="6267" y="4622"/>
                  </a:lnTo>
                  <a:lnTo>
                    <a:pt x="6222" y="4794"/>
                  </a:lnTo>
                  <a:lnTo>
                    <a:pt x="6169" y="4963"/>
                  </a:lnTo>
                  <a:lnTo>
                    <a:pt x="6108" y="5128"/>
                  </a:lnTo>
                  <a:lnTo>
                    <a:pt x="6039" y="5291"/>
                  </a:lnTo>
                  <a:lnTo>
                    <a:pt x="5964" y="5447"/>
                  </a:lnTo>
                  <a:lnTo>
                    <a:pt x="5881" y="5601"/>
                  </a:lnTo>
                  <a:lnTo>
                    <a:pt x="5793" y="5750"/>
                  </a:lnTo>
                  <a:lnTo>
                    <a:pt x="5697" y="5895"/>
                  </a:lnTo>
                  <a:lnTo>
                    <a:pt x="5594" y="6035"/>
                  </a:lnTo>
                  <a:lnTo>
                    <a:pt x="5485" y="6170"/>
                  </a:lnTo>
                  <a:lnTo>
                    <a:pt x="5371" y="6301"/>
                  </a:lnTo>
                  <a:lnTo>
                    <a:pt x="5251" y="6425"/>
                  </a:lnTo>
                  <a:lnTo>
                    <a:pt x="5125" y="6544"/>
                  </a:lnTo>
                  <a:lnTo>
                    <a:pt x="4993" y="6658"/>
                  </a:lnTo>
                  <a:lnTo>
                    <a:pt x="4857" y="6765"/>
                  </a:lnTo>
                  <a:lnTo>
                    <a:pt x="4716" y="6865"/>
                  </a:lnTo>
                  <a:lnTo>
                    <a:pt x="4570" y="6959"/>
                  </a:lnTo>
                  <a:lnTo>
                    <a:pt x="4420" y="7048"/>
                  </a:lnTo>
                  <a:lnTo>
                    <a:pt x="4265" y="7128"/>
                  </a:lnTo>
                  <a:lnTo>
                    <a:pt x="4106" y="7202"/>
                  </a:lnTo>
                  <a:lnTo>
                    <a:pt x="3944" y="7269"/>
                  </a:lnTo>
                  <a:lnTo>
                    <a:pt x="3777" y="7328"/>
                  </a:lnTo>
                  <a:lnTo>
                    <a:pt x="3608" y="7379"/>
                  </a:lnTo>
                  <a:lnTo>
                    <a:pt x="3435" y="7423"/>
                  </a:lnTo>
                  <a:lnTo>
                    <a:pt x="3259" y="7459"/>
                  </a:lnTo>
                  <a:lnTo>
                    <a:pt x="3081" y="7485"/>
                  </a:lnTo>
                  <a:lnTo>
                    <a:pt x="2900" y="7504"/>
                  </a:lnTo>
                  <a:lnTo>
                    <a:pt x="2716" y="7514"/>
                  </a:lnTo>
                  <a:lnTo>
                    <a:pt x="2689" y="7514"/>
                  </a:lnTo>
                  <a:lnTo>
                    <a:pt x="2661" y="7515"/>
                  </a:lnTo>
                  <a:lnTo>
                    <a:pt x="2634" y="7515"/>
                  </a:lnTo>
                  <a:lnTo>
                    <a:pt x="2607" y="7515"/>
                  </a:lnTo>
                  <a:close/>
                </a:path>
              </a:pathLst>
            </a:custGeom>
            <a:solidFill>
              <a:srgbClr val="4F4E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latin typeface="Lato" panose="020F0502020204030203" pitchFamily="34" charset="0"/>
                <a:ea typeface="Lato" panose="020F0502020204030203" pitchFamily="34" charset="0"/>
                <a:cs typeface="Lato" panose="020F0502020204030203" pitchFamily="34" charset="0"/>
              </a:endParaRPr>
            </a:p>
          </p:txBody>
        </p:sp>
        <p:sp>
          <p:nvSpPr>
            <p:cNvPr id="7" name="Freeform 10">
              <a:extLst>
                <a:ext uri="{FF2B5EF4-FFF2-40B4-BE49-F238E27FC236}">
                  <a16:creationId xmlns:a16="http://schemas.microsoft.com/office/drawing/2014/main" id="{DADFA45D-463B-4083-9AD6-03DAA5524991}"/>
                </a:ext>
              </a:extLst>
            </p:cNvPr>
            <p:cNvSpPr>
              <a:spLocks noEditPoints="1"/>
            </p:cNvSpPr>
            <p:nvPr/>
          </p:nvSpPr>
          <p:spPr bwMode="auto">
            <a:xfrm>
              <a:off x="4166" y="1606"/>
              <a:ext cx="321" cy="1105"/>
            </a:xfrm>
            <a:custGeom>
              <a:avLst/>
              <a:gdLst>
                <a:gd name="T0" fmla="*/ 640 w 1606"/>
                <a:gd name="T1" fmla="*/ 5364 h 5525"/>
                <a:gd name="T2" fmla="*/ 437 w 1606"/>
                <a:gd name="T3" fmla="*/ 5136 h 5525"/>
                <a:gd name="T4" fmla="*/ 286 w 1606"/>
                <a:gd name="T5" fmla="*/ 4940 h 5525"/>
                <a:gd name="T6" fmla="*/ 160 w 1606"/>
                <a:gd name="T7" fmla="*/ 4750 h 5525"/>
                <a:gd name="T8" fmla="*/ 60 w 1606"/>
                <a:gd name="T9" fmla="*/ 4554 h 5525"/>
                <a:gd name="T10" fmla="*/ 15 w 1606"/>
                <a:gd name="T11" fmla="*/ 4352 h 5525"/>
                <a:gd name="T12" fmla="*/ 24 w 1606"/>
                <a:gd name="T13" fmla="*/ 4153 h 5525"/>
                <a:gd name="T14" fmla="*/ 81 w 1606"/>
                <a:gd name="T15" fmla="*/ 3964 h 5525"/>
                <a:gd name="T16" fmla="*/ 180 w 1606"/>
                <a:gd name="T17" fmla="*/ 3795 h 5525"/>
                <a:gd name="T18" fmla="*/ 319 w 1606"/>
                <a:gd name="T19" fmla="*/ 3655 h 5525"/>
                <a:gd name="T20" fmla="*/ 490 w 1606"/>
                <a:gd name="T21" fmla="*/ 3552 h 5525"/>
                <a:gd name="T22" fmla="*/ 690 w 1606"/>
                <a:gd name="T23" fmla="*/ 3494 h 5525"/>
                <a:gd name="T24" fmla="*/ 781 w 1606"/>
                <a:gd name="T25" fmla="*/ 3487 h 5525"/>
                <a:gd name="T26" fmla="*/ 962 w 1606"/>
                <a:gd name="T27" fmla="*/ 3503 h 5525"/>
                <a:gd name="T28" fmla="*/ 1164 w 1606"/>
                <a:gd name="T29" fmla="*/ 3575 h 5525"/>
                <a:gd name="T30" fmla="*/ 1333 w 1606"/>
                <a:gd name="T31" fmla="*/ 3694 h 5525"/>
                <a:gd name="T32" fmla="*/ 1463 w 1606"/>
                <a:gd name="T33" fmla="*/ 3850 h 5525"/>
                <a:gd name="T34" fmla="*/ 1552 w 1606"/>
                <a:gd name="T35" fmla="*/ 4034 h 5525"/>
                <a:gd name="T36" fmla="*/ 1592 w 1606"/>
                <a:gd name="T37" fmla="*/ 4236 h 5525"/>
                <a:gd name="T38" fmla="*/ 1577 w 1606"/>
                <a:gd name="T39" fmla="*/ 4445 h 5525"/>
                <a:gd name="T40" fmla="*/ 1504 w 1606"/>
                <a:gd name="T41" fmla="*/ 4653 h 5525"/>
                <a:gd name="T42" fmla="*/ 1384 w 1606"/>
                <a:gd name="T43" fmla="*/ 4847 h 5525"/>
                <a:gd name="T44" fmla="*/ 1251 w 1606"/>
                <a:gd name="T45" fmla="*/ 5033 h 5525"/>
                <a:gd name="T46" fmla="*/ 1071 w 1606"/>
                <a:gd name="T47" fmla="*/ 5253 h 5525"/>
                <a:gd name="T48" fmla="*/ 859 w 1606"/>
                <a:gd name="T49" fmla="*/ 5473 h 5525"/>
                <a:gd name="T50" fmla="*/ 733 w 1606"/>
                <a:gd name="T51" fmla="*/ 2036 h 5525"/>
                <a:gd name="T52" fmla="*/ 524 w 1606"/>
                <a:gd name="T53" fmla="*/ 1993 h 5525"/>
                <a:gd name="T54" fmla="*/ 342 w 1606"/>
                <a:gd name="T55" fmla="*/ 1900 h 5525"/>
                <a:gd name="T56" fmla="*/ 192 w 1606"/>
                <a:gd name="T57" fmla="*/ 1766 h 5525"/>
                <a:gd name="T58" fmla="*/ 83 w 1606"/>
                <a:gd name="T59" fmla="*/ 1600 h 5525"/>
                <a:gd name="T60" fmla="*/ 17 w 1606"/>
                <a:gd name="T61" fmla="*/ 1412 h 5525"/>
                <a:gd name="T62" fmla="*/ 0 w 1606"/>
                <a:gd name="T63" fmla="*/ 1212 h 5525"/>
                <a:gd name="T64" fmla="*/ 39 w 1606"/>
                <a:gd name="T65" fmla="*/ 1008 h 5525"/>
                <a:gd name="T66" fmla="*/ 140 w 1606"/>
                <a:gd name="T67" fmla="*/ 804 h 5525"/>
                <a:gd name="T68" fmla="*/ 278 w 1606"/>
                <a:gd name="T69" fmla="*/ 597 h 5525"/>
                <a:gd name="T70" fmla="*/ 437 w 1606"/>
                <a:gd name="T71" fmla="*/ 387 h 5525"/>
                <a:gd name="T72" fmla="*/ 639 w 1606"/>
                <a:gd name="T73" fmla="*/ 159 h 5525"/>
                <a:gd name="T74" fmla="*/ 858 w 1606"/>
                <a:gd name="T75" fmla="*/ 52 h 5525"/>
                <a:gd name="T76" fmla="*/ 1070 w 1606"/>
                <a:gd name="T77" fmla="*/ 272 h 5525"/>
                <a:gd name="T78" fmla="*/ 1254 w 1606"/>
                <a:gd name="T79" fmla="*/ 497 h 5525"/>
                <a:gd name="T80" fmla="*/ 1399 w 1606"/>
                <a:gd name="T81" fmla="*/ 701 h 5525"/>
                <a:gd name="T82" fmla="*/ 1514 w 1606"/>
                <a:gd name="T83" fmla="*/ 888 h 5525"/>
                <a:gd name="T84" fmla="*/ 1565 w 1606"/>
                <a:gd name="T85" fmla="*/ 1003 h 5525"/>
                <a:gd name="T86" fmla="*/ 1595 w 1606"/>
                <a:gd name="T87" fmla="*/ 1122 h 5525"/>
                <a:gd name="T88" fmla="*/ 1606 w 1606"/>
                <a:gd name="T89" fmla="*/ 1239 h 5525"/>
                <a:gd name="T90" fmla="*/ 1600 w 1606"/>
                <a:gd name="T91" fmla="*/ 1356 h 5525"/>
                <a:gd name="T92" fmla="*/ 1575 w 1606"/>
                <a:gd name="T93" fmla="*/ 1469 h 5525"/>
                <a:gd name="T94" fmla="*/ 1535 w 1606"/>
                <a:gd name="T95" fmla="*/ 1576 h 5525"/>
                <a:gd name="T96" fmla="*/ 1480 w 1606"/>
                <a:gd name="T97" fmla="*/ 1678 h 5525"/>
                <a:gd name="T98" fmla="*/ 1416 w 1606"/>
                <a:gd name="T99" fmla="*/ 1764 h 5525"/>
                <a:gd name="T100" fmla="*/ 1354 w 1606"/>
                <a:gd name="T101" fmla="*/ 1827 h 5525"/>
                <a:gd name="T102" fmla="*/ 1288 w 1606"/>
                <a:gd name="T103" fmla="*/ 1882 h 5525"/>
                <a:gd name="T104" fmla="*/ 1216 w 1606"/>
                <a:gd name="T105" fmla="*/ 1930 h 5525"/>
                <a:gd name="T106" fmla="*/ 1139 w 1606"/>
                <a:gd name="T107" fmla="*/ 1969 h 5525"/>
                <a:gd name="T108" fmla="*/ 1057 w 1606"/>
                <a:gd name="T109" fmla="*/ 2000 h 5525"/>
                <a:gd name="T110" fmla="*/ 973 w 1606"/>
                <a:gd name="T111" fmla="*/ 2022 h 5525"/>
                <a:gd name="T112" fmla="*/ 887 w 1606"/>
                <a:gd name="T113" fmla="*/ 2034 h 55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606" h="5525">
                  <a:moveTo>
                    <a:pt x="804" y="5525"/>
                  </a:moveTo>
                  <a:lnTo>
                    <a:pt x="748" y="5473"/>
                  </a:lnTo>
                  <a:lnTo>
                    <a:pt x="694" y="5418"/>
                  </a:lnTo>
                  <a:lnTo>
                    <a:pt x="640" y="5364"/>
                  </a:lnTo>
                  <a:lnTo>
                    <a:pt x="587" y="5309"/>
                  </a:lnTo>
                  <a:lnTo>
                    <a:pt x="536" y="5253"/>
                  </a:lnTo>
                  <a:lnTo>
                    <a:pt x="486" y="5195"/>
                  </a:lnTo>
                  <a:lnTo>
                    <a:pt x="437" y="5136"/>
                  </a:lnTo>
                  <a:lnTo>
                    <a:pt x="389" y="5077"/>
                  </a:lnTo>
                  <a:lnTo>
                    <a:pt x="355" y="5032"/>
                  </a:lnTo>
                  <a:lnTo>
                    <a:pt x="321" y="4986"/>
                  </a:lnTo>
                  <a:lnTo>
                    <a:pt x="286" y="4940"/>
                  </a:lnTo>
                  <a:lnTo>
                    <a:pt x="254" y="4893"/>
                  </a:lnTo>
                  <a:lnTo>
                    <a:pt x="222" y="4846"/>
                  </a:lnTo>
                  <a:lnTo>
                    <a:pt x="191" y="4798"/>
                  </a:lnTo>
                  <a:lnTo>
                    <a:pt x="160" y="4750"/>
                  </a:lnTo>
                  <a:lnTo>
                    <a:pt x="130" y="4701"/>
                  </a:lnTo>
                  <a:lnTo>
                    <a:pt x="103" y="4653"/>
                  </a:lnTo>
                  <a:lnTo>
                    <a:pt x="80" y="4604"/>
                  </a:lnTo>
                  <a:lnTo>
                    <a:pt x="60" y="4554"/>
                  </a:lnTo>
                  <a:lnTo>
                    <a:pt x="43" y="4503"/>
                  </a:lnTo>
                  <a:lnTo>
                    <a:pt x="31" y="4454"/>
                  </a:lnTo>
                  <a:lnTo>
                    <a:pt x="21" y="4403"/>
                  </a:lnTo>
                  <a:lnTo>
                    <a:pt x="15" y="4352"/>
                  </a:lnTo>
                  <a:lnTo>
                    <a:pt x="12" y="4301"/>
                  </a:lnTo>
                  <a:lnTo>
                    <a:pt x="13" y="4251"/>
                  </a:lnTo>
                  <a:lnTo>
                    <a:pt x="17" y="4202"/>
                  </a:lnTo>
                  <a:lnTo>
                    <a:pt x="24" y="4153"/>
                  </a:lnTo>
                  <a:lnTo>
                    <a:pt x="33" y="4104"/>
                  </a:lnTo>
                  <a:lnTo>
                    <a:pt x="46" y="4056"/>
                  </a:lnTo>
                  <a:lnTo>
                    <a:pt x="62" y="4009"/>
                  </a:lnTo>
                  <a:lnTo>
                    <a:pt x="81" y="3964"/>
                  </a:lnTo>
                  <a:lnTo>
                    <a:pt x="102" y="3920"/>
                  </a:lnTo>
                  <a:lnTo>
                    <a:pt x="125" y="3877"/>
                  </a:lnTo>
                  <a:lnTo>
                    <a:pt x="151" y="3835"/>
                  </a:lnTo>
                  <a:lnTo>
                    <a:pt x="180" y="3795"/>
                  </a:lnTo>
                  <a:lnTo>
                    <a:pt x="211" y="3757"/>
                  </a:lnTo>
                  <a:lnTo>
                    <a:pt x="244" y="3721"/>
                  </a:lnTo>
                  <a:lnTo>
                    <a:pt x="281" y="3687"/>
                  </a:lnTo>
                  <a:lnTo>
                    <a:pt x="319" y="3655"/>
                  </a:lnTo>
                  <a:lnTo>
                    <a:pt x="358" y="3625"/>
                  </a:lnTo>
                  <a:lnTo>
                    <a:pt x="400" y="3598"/>
                  </a:lnTo>
                  <a:lnTo>
                    <a:pt x="445" y="3573"/>
                  </a:lnTo>
                  <a:lnTo>
                    <a:pt x="490" y="3552"/>
                  </a:lnTo>
                  <a:lnTo>
                    <a:pt x="538" y="3532"/>
                  </a:lnTo>
                  <a:lnTo>
                    <a:pt x="587" y="3516"/>
                  </a:lnTo>
                  <a:lnTo>
                    <a:pt x="638" y="3503"/>
                  </a:lnTo>
                  <a:lnTo>
                    <a:pt x="690" y="3494"/>
                  </a:lnTo>
                  <a:lnTo>
                    <a:pt x="744" y="3488"/>
                  </a:lnTo>
                  <a:lnTo>
                    <a:pt x="757" y="3487"/>
                  </a:lnTo>
                  <a:lnTo>
                    <a:pt x="769" y="3487"/>
                  </a:lnTo>
                  <a:lnTo>
                    <a:pt x="781" y="3487"/>
                  </a:lnTo>
                  <a:lnTo>
                    <a:pt x="793" y="3487"/>
                  </a:lnTo>
                  <a:lnTo>
                    <a:pt x="851" y="3488"/>
                  </a:lnTo>
                  <a:lnTo>
                    <a:pt x="907" y="3494"/>
                  </a:lnTo>
                  <a:lnTo>
                    <a:pt x="962" y="3503"/>
                  </a:lnTo>
                  <a:lnTo>
                    <a:pt x="1015" y="3516"/>
                  </a:lnTo>
                  <a:lnTo>
                    <a:pt x="1066" y="3533"/>
                  </a:lnTo>
                  <a:lnTo>
                    <a:pt x="1116" y="3553"/>
                  </a:lnTo>
                  <a:lnTo>
                    <a:pt x="1164" y="3575"/>
                  </a:lnTo>
                  <a:lnTo>
                    <a:pt x="1209" y="3602"/>
                  </a:lnTo>
                  <a:lnTo>
                    <a:pt x="1252" y="3629"/>
                  </a:lnTo>
                  <a:lnTo>
                    <a:pt x="1294" y="3661"/>
                  </a:lnTo>
                  <a:lnTo>
                    <a:pt x="1333" y="3694"/>
                  </a:lnTo>
                  <a:lnTo>
                    <a:pt x="1369" y="3731"/>
                  </a:lnTo>
                  <a:lnTo>
                    <a:pt x="1404" y="3768"/>
                  </a:lnTo>
                  <a:lnTo>
                    <a:pt x="1435" y="3808"/>
                  </a:lnTo>
                  <a:lnTo>
                    <a:pt x="1463" y="3850"/>
                  </a:lnTo>
                  <a:lnTo>
                    <a:pt x="1490" y="3894"/>
                  </a:lnTo>
                  <a:lnTo>
                    <a:pt x="1514" y="3940"/>
                  </a:lnTo>
                  <a:lnTo>
                    <a:pt x="1534" y="3986"/>
                  </a:lnTo>
                  <a:lnTo>
                    <a:pt x="1552" y="4034"/>
                  </a:lnTo>
                  <a:lnTo>
                    <a:pt x="1567" y="4083"/>
                  </a:lnTo>
                  <a:lnTo>
                    <a:pt x="1579" y="4133"/>
                  </a:lnTo>
                  <a:lnTo>
                    <a:pt x="1587" y="4184"/>
                  </a:lnTo>
                  <a:lnTo>
                    <a:pt x="1592" y="4236"/>
                  </a:lnTo>
                  <a:lnTo>
                    <a:pt x="1594" y="4288"/>
                  </a:lnTo>
                  <a:lnTo>
                    <a:pt x="1592" y="4340"/>
                  </a:lnTo>
                  <a:lnTo>
                    <a:pt x="1586" y="4393"/>
                  </a:lnTo>
                  <a:lnTo>
                    <a:pt x="1577" y="4445"/>
                  </a:lnTo>
                  <a:lnTo>
                    <a:pt x="1565" y="4498"/>
                  </a:lnTo>
                  <a:lnTo>
                    <a:pt x="1549" y="4550"/>
                  </a:lnTo>
                  <a:lnTo>
                    <a:pt x="1529" y="4602"/>
                  </a:lnTo>
                  <a:lnTo>
                    <a:pt x="1504" y="4653"/>
                  </a:lnTo>
                  <a:lnTo>
                    <a:pt x="1476" y="4703"/>
                  </a:lnTo>
                  <a:lnTo>
                    <a:pt x="1446" y="4752"/>
                  </a:lnTo>
                  <a:lnTo>
                    <a:pt x="1415" y="4800"/>
                  </a:lnTo>
                  <a:lnTo>
                    <a:pt x="1384" y="4847"/>
                  </a:lnTo>
                  <a:lnTo>
                    <a:pt x="1352" y="4895"/>
                  </a:lnTo>
                  <a:lnTo>
                    <a:pt x="1319" y="4941"/>
                  </a:lnTo>
                  <a:lnTo>
                    <a:pt x="1285" y="4987"/>
                  </a:lnTo>
                  <a:lnTo>
                    <a:pt x="1251" y="5033"/>
                  </a:lnTo>
                  <a:lnTo>
                    <a:pt x="1217" y="5078"/>
                  </a:lnTo>
                  <a:lnTo>
                    <a:pt x="1169" y="5137"/>
                  </a:lnTo>
                  <a:lnTo>
                    <a:pt x="1121" y="5195"/>
                  </a:lnTo>
                  <a:lnTo>
                    <a:pt x="1071" y="5253"/>
                  </a:lnTo>
                  <a:lnTo>
                    <a:pt x="1019" y="5309"/>
                  </a:lnTo>
                  <a:lnTo>
                    <a:pt x="967" y="5365"/>
                  </a:lnTo>
                  <a:lnTo>
                    <a:pt x="914" y="5420"/>
                  </a:lnTo>
                  <a:lnTo>
                    <a:pt x="859" y="5473"/>
                  </a:lnTo>
                  <a:lnTo>
                    <a:pt x="804" y="5525"/>
                  </a:lnTo>
                  <a:close/>
                  <a:moveTo>
                    <a:pt x="820" y="2038"/>
                  </a:moveTo>
                  <a:lnTo>
                    <a:pt x="790" y="2038"/>
                  </a:lnTo>
                  <a:lnTo>
                    <a:pt x="733" y="2036"/>
                  </a:lnTo>
                  <a:lnTo>
                    <a:pt x="679" y="2030"/>
                  </a:lnTo>
                  <a:lnTo>
                    <a:pt x="626" y="2021"/>
                  </a:lnTo>
                  <a:lnTo>
                    <a:pt x="574" y="2009"/>
                  </a:lnTo>
                  <a:lnTo>
                    <a:pt x="524" y="1993"/>
                  </a:lnTo>
                  <a:lnTo>
                    <a:pt x="476" y="1974"/>
                  </a:lnTo>
                  <a:lnTo>
                    <a:pt x="429" y="1952"/>
                  </a:lnTo>
                  <a:lnTo>
                    <a:pt x="384" y="1927"/>
                  </a:lnTo>
                  <a:lnTo>
                    <a:pt x="342" y="1900"/>
                  </a:lnTo>
                  <a:lnTo>
                    <a:pt x="301" y="1870"/>
                  </a:lnTo>
                  <a:lnTo>
                    <a:pt x="263" y="1837"/>
                  </a:lnTo>
                  <a:lnTo>
                    <a:pt x="227" y="1802"/>
                  </a:lnTo>
                  <a:lnTo>
                    <a:pt x="192" y="1766"/>
                  </a:lnTo>
                  <a:lnTo>
                    <a:pt x="161" y="1726"/>
                  </a:lnTo>
                  <a:lnTo>
                    <a:pt x="133" y="1686"/>
                  </a:lnTo>
                  <a:lnTo>
                    <a:pt x="106" y="1643"/>
                  </a:lnTo>
                  <a:lnTo>
                    <a:pt x="83" y="1600"/>
                  </a:lnTo>
                  <a:lnTo>
                    <a:pt x="62" y="1555"/>
                  </a:lnTo>
                  <a:lnTo>
                    <a:pt x="44" y="1508"/>
                  </a:lnTo>
                  <a:lnTo>
                    <a:pt x="29" y="1461"/>
                  </a:lnTo>
                  <a:lnTo>
                    <a:pt x="17" y="1412"/>
                  </a:lnTo>
                  <a:lnTo>
                    <a:pt x="8" y="1363"/>
                  </a:lnTo>
                  <a:lnTo>
                    <a:pt x="2" y="1313"/>
                  </a:lnTo>
                  <a:lnTo>
                    <a:pt x="0" y="1263"/>
                  </a:lnTo>
                  <a:lnTo>
                    <a:pt x="0" y="1212"/>
                  </a:lnTo>
                  <a:lnTo>
                    <a:pt x="4" y="1161"/>
                  </a:lnTo>
                  <a:lnTo>
                    <a:pt x="12" y="1109"/>
                  </a:lnTo>
                  <a:lnTo>
                    <a:pt x="24" y="1059"/>
                  </a:lnTo>
                  <a:lnTo>
                    <a:pt x="39" y="1008"/>
                  </a:lnTo>
                  <a:lnTo>
                    <a:pt x="59" y="958"/>
                  </a:lnTo>
                  <a:lnTo>
                    <a:pt x="81" y="908"/>
                  </a:lnTo>
                  <a:lnTo>
                    <a:pt x="108" y="859"/>
                  </a:lnTo>
                  <a:lnTo>
                    <a:pt x="140" y="804"/>
                  </a:lnTo>
                  <a:lnTo>
                    <a:pt x="174" y="751"/>
                  </a:lnTo>
                  <a:lnTo>
                    <a:pt x="207" y="699"/>
                  </a:lnTo>
                  <a:lnTo>
                    <a:pt x="242" y="648"/>
                  </a:lnTo>
                  <a:lnTo>
                    <a:pt x="278" y="597"/>
                  </a:lnTo>
                  <a:lnTo>
                    <a:pt x="314" y="546"/>
                  </a:lnTo>
                  <a:lnTo>
                    <a:pt x="352" y="496"/>
                  </a:lnTo>
                  <a:lnTo>
                    <a:pt x="389" y="446"/>
                  </a:lnTo>
                  <a:lnTo>
                    <a:pt x="437" y="387"/>
                  </a:lnTo>
                  <a:lnTo>
                    <a:pt x="486" y="328"/>
                  </a:lnTo>
                  <a:lnTo>
                    <a:pt x="535" y="271"/>
                  </a:lnTo>
                  <a:lnTo>
                    <a:pt x="587" y="214"/>
                  </a:lnTo>
                  <a:lnTo>
                    <a:pt x="639" y="159"/>
                  </a:lnTo>
                  <a:lnTo>
                    <a:pt x="692" y="105"/>
                  </a:lnTo>
                  <a:lnTo>
                    <a:pt x="747" y="52"/>
                  </a:lnTo>
                  <a:lnTo>
                    <a:pt x="802" y="0"/>
                  </a:lnTo>
                  <a:lnTo>
                    <a:pt x="858" y="52"/>
                  </a:lnTo>
                  <a:lnTo>
                    <a:pt x="913" y="105"/>
                  </a:lnTo>
                  <a:lnTo>
                    <a:pt x="966" y="160"/>
                  </a:lnTo>
                  <a:lnTo>
                    <a:pt x="1019" y="215"/>
                  </a:lnTo>
                  <a:lnTo>
                    <a:pt x="1070" y="272"/>
                  </a:lnTo>
                  <a:lnTo>
                    <a:pt x="1119" y="329"/>
                  </a:lnTo>
                  <a:lnTo>
                    <a:pt x="1169" y="388"/>
                  </a:lnTo>
                  <a:lnTo>
                    <a:pt x="1217" y="448"/>
                  </a:lnTo>
                  <a:lnTo>
                    <a:pt x="1254" y="497"/>
                  </a:lnTo>
                  <a:lnTo>
                    <a:pt x="1292" y="547"/>
                  </a:lnTo>
                  <a:lnTo>
                    <a:pt x="1329" y="598"/>
                  </a:lnTo>
                  <a:lnTo>
                    <a:pt x="1364" y="649"/>
                  </a:lnTo>
                  <a:lnTo>
                    <a:pt x="1399" y="701"/>
                  </a:lnTo>
                  <a:lnTo>
                    <a:pt x="1433" y="754"/>
                  </a:lnTo>
                  <a:lnTo>
                    <a:pt x="1466" y="807"/>
                  </a:lnTo>
                  <a:lnTo>
                    <a:pt x="1498" y="860"/>
                  </a:lnTo>
                  <a:lnTo>
                    <a:pt x="1514" y="888"/>
                  </a:lnTo>
                  <a:lnTo>
                    <a:pt x="1529" y="917"/>
                  </a:lnTo>
                  <a:lnTo>
                    <a:pt x="1542" y="946"/>
                  </a:lnTo>
                  <a:lnTo>
                    <a:pt x="1554" y="975"/>
                  </a:lnTo>
                  <a:lnTo>
                    <a:pt x="1565" y="1003"/>
                  </a:lnTo>
                  <a:lnTo>
                    <a:pt x="1574" y="1033"/>
                  </a:lnTo>
                  <a:lnTo>
                    <a:pt x="1583" y="1062"/>
                  </a:lnTo>
                  <a:lnTo>
                    <a:pt x="1590" y="1092"/>
                  </a:lnTo>
                  <a:lnTo>
                    <a:pt x="1595" y="1122"/>
                  </a:lnTo>
                  <a:lnTo>
                    <a:pt x="1600" y="1150"/>
                  </a:lnTo>
                  <a:lnTo>
                    <a:pt x="1603" y="1180"/>
                  </a:lnTo>
                  <a:lnTo>
                    <a:pt x="1605" y="1210"/>
                  </a:lnTo>
                  <a:lnTo>
                    <a:pt x="1606" y="1239"/>
                  </a:lnTo>
                  <a:lnTo>
                    <a:pt x="1606" y="1269"/>
                  </a:lnTo>
                  <a:lnTo>
                    <a:pt x="1605" y="1297"/>
                  </a:lnTo>
                  <a:lnTo>
                    <a:pt x="1603" y="1327"/>
                  </a:lnTo>
                  <a:lnTo>
                    <a:pt x="1600" y="1356"/>
                  </a:lnTo>
                  <a:lnTo>
                    <a:pt x="1595" y="1384"/>
                  </a:lnTo>
                  <a:lnTo>
                    <a:pt x="1590" y="1412"/>
                  </a:lnTo>
                  <a:lnTo>
                    <a:pt x="1583" y="1441"/>
                  </a:lnTo>
                  <a:lnTo>
                    <a:pt x="1575" y="1469"/>
                  </a:lnTo>
                  <a:lnTo>
                    <a:pt x="1567" y="1496"/>
                  </a:lnTo>
                  <a:lnTo>
                    <a:pt x="1558" y="1523"/>
                  </a:lnTo>
                  <a:lnTo>
                    <a:pt x="1546" y="1549"/>
                  </a:lnTo>
                  <a:lnTo>
                    <a:pt x="1535" y="1576"/>
                  </a:lnTo>
                  <a:lnTo>
                    <a:pt x="1523" y="1602"/>
                  </a:lnTo>
                  <a:lnTo>
                    <a:pt x="1510" y="1628"/>
                  </a:lnTo>
                  <a:lnTo>
                    <a:pt x="1496" y="1652"/>
                  </a:lnTo>
                  <a:lnTo>
                    <a:pt x="1480" y="1678"/>
                  </a:lnTo>
                  <a:lnTo>
                    <a:pt x="1465" y="1701"/>
                  </a:lnTo>
                  <a:lnTo>
                    <a:pt x="1447" y="1724"/>
                  </a:lnTo>
                  <a:lnTo>
                    <a:pt x="1429" y="1747"/>
                  </a:lnTo>
                  <a:lnTo>
                    <a:pt x="1416" y="1764"/>
                  </a:lnTo>
                  <a:lnTo>
                    <a:pt x="1400" y="1780"/>
                  </a:lnTo>
                  <a:lnTo>
                    <a:pt x="1386" y="1796"/>
                  </a:lnTo>
                  <a:lnTo>
                    <a:pt x="1371" y="1811"/>
                  </a:lnTo>
                  <a:lnTo>
                    <a:pt x="1354" y="1827"/>
                  </a:lnTo>
                  <a:lnTo>
                    <a:pt x="1338" y="1841"/>
                  </a:lnTo>
                  <a:lnTo>
                    <a:pt x="1322" y="1855"/>
                  </a:lnTo>
                  <a:lnTo>
                    <a:pt x="1305" y="1869"/>
                  </a:lnTo>
                  <a:lnTo>
                    <a:pt x="1288" y="1882"/>
                  </a:lnTo>
                  <a:lnTo>
                    <a:pt x="1270" y="1895"/>
                  </a:lnTo>
                  <a:lnTo>
                    <a:pt x="1252" y="1907"/>
                  </a:lnTo>
                  <a:lnTo>
                    <a:pt x="1234" y="1918"/>
                  </a:lnTo>
                  <a:lnTo>
                    <a:pt x="1216" y="1930"/>
                  </a:lnTo>
                  <a:lnTo>
                    <a:pt x="1197" y="1941"/>
                  </a:lnTo>
                  <a:lnTo>
                    <a:pt x="1178" y="1951"/>
                  </a:lnTo>
                  <a:lnTo>
                    <a:pt x="1158" y="1960"/>
                  </a:lnTo>
                  <a:lnTo>
                    <a:pt x="1139" y="1969"/>
                  </a:lnTo>
                  <a:lnTo>
                    <a:pt x="1119" y="1978"/>
                  </a:lnTo>
                  <a:lnTo>
                    <a:pt x="1098" y="1986"/>
                  </a:lnTo>
                  <a:lnTo>
                    <a:pt x="1079" y="1994"/>
                  </a:lnTo>
                  <a:lnTo>
                    <a:pt x="1057" y="2000"/>
                  </a:lnTo>
                  <a:lnTo>
                    <a:pt x="1038" y="2007"/>
                  </a:lnTo>
                  <a:lnTo>
                    <a:pt x="1017" y="2012"/>
                  </a:lnTo>
                  <a:lnTo>
                    <a:pt x="996" y="2018"/>
                  </a:lnTo>
                  <a:lnTo>
                    <a:pt x="973" y="2022"/>
                  </a:lnTo>
                  <a:lnTo>
                    <a:pt x="952" y="2027"/>
                  </a:lnTo>
                  <a:lnTo>
                    <a:pt x="930" y="2030"/>
                  </a:lnTo>
                  <a:lnTo>
                    <a:pt x="909" y="2032"/>
                  </a:lnTo>
                  <a:lnTo>
                    <a:pt x="887" y="2034"/>
                  </a:lnTo>
                  <a:lnTo>
                    <a:pt x="865" y="2037"/>
                  </a:lnTo>
                  <a:lnTo>
                    <a:pt x="843" y="2038"/>
                  </a:lnTo>
                  <a:lnTo>
                    <a:pt x="820" y="2038"/>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latin typeface="Lato" panose="020F0502020204030203" pitchFamily="34" charset="0"/>
                <a:ea typeface="Lato" panose="020F0502020204030203" pitchFamily="34" charset="0"/>
                <a:cs typeface="Lato" panose="020F0502020204030203" pitchFamily="34" charset="0"/>
              </a:endParaRPr>
            </a:p>
          </p:txBody>
        </p:sp>
        <p:sp>
          <p:nvSpPr>
            <p:cNvPr id="8" name="Freeform 11">
              <a:extLst>
                <a:ext uri="{FF2B5EF4-FFF2-40B4-BE49-F238E27FC236}">
                  <a16:creationId xmlns:a16="http://schemas.microsoft.com/office/drawing/2014/main" id="{7B482E12-05D4-49A8-B2D1-3DD32209F20F}"/>
                </a:ext>
              </a:extLst>
            </p:cNvPr>
            <p:cNvSpPr>
              <a:spLocks/>
            </p:cNvSpPr>
            <p:nvPr/>
          </p:nvSpPr>
          <p:spPr bwMode="auto">
            <a:xfrm>
              <a:off x="2300" y="2854"/>
              <a:ext cx="1010" cy="231"/>
            </a:xfrm>
            <a:custGeom>
              <a:avLst/>
              <a:gdLst>
                <a:gd name="T0" fmla="*/ 4282 w 5052"/>
                <a:gd name="T1" fmla="*/ 575 h 1154"/>
                <a:gd name="T2" fmla="*/ 4103 w 5052"/>
                <a:gd name="T3" fmla="*/ 670 h 1154"/>
                <a:gd name="T4" fmla="*/ 3920 w 5052"/>
                <a:gd name="T5" fmla="*/ 755 h 1154"/>
                <a:gd name="T6" fmla="*/ 3732 w 5052"/>
                <a:gd name="T7" fmla="*/ 829 h 1154"/>
                <a:gd name="T8" fmla="*/ 3540 w 5052"/>
                <a:gd name="T9" fmla="*/ 891 h 1154"/>
                <a:gd name="T10" fmla="*/ 3346 w 5052"/>
                <a:gd name="T11" fmla="*/ 943 h 1154"/>
                <a:gd name="T12" fmla="*/ 3148 w 5052"/>
                <a:gd name="T13" fmla="*/ 983 h 1154"/>
                <a:gd name="T14" fmla="*/ 2947 w 5052"/>
                <a:gd name="T15" fmla="*/ 1011 h 1154"/>
                <a:gd name="T16" fmla="*/ 2746 w 5052"/>
                <a:gd name="T17" fmla="*/ 1029 h 1154"/>
                <a:gd name="T18" fmla="*/ 2544 w 5052"/>
                <a:gd name="T19" fmla="*/ 1034 h 1154"/>
                <a:gd name="T20" fmla="*/ 2340 w 5052"/>
                <a:gd name="T21" fmla="*/ 1028 h 1154"/>
                <a:gd name="T22" fmla="*/ 2131 w 5052"/>
                <a:gd name="T23" fmla="*/ 1008 h 1154"/>
                <a:gd name="T24" fmla="*/ 1911 w 5052"/>
                <a:gd name="T25" fmla="*/ 974 h 1154"/>
                <a:gd name="T26" fmla="*/ 1694 w 5052"/>
                <a:gd name="T27" fmla="*/ 925 h 1154"/>
                <a:gd name="T28" fmla="*/ 1481 w 5052"/>
                <a:gd name="T29" fmla="*/ 863 h 1154"/>
                <a:gd name="T30" fmla="*/ 1271 w 5052"/>
                <a:gd name="T31" fmla="*/ 787 h 1154"/>
                <a:gd name="T32" fmla="*/ 1069 w 5052"/>
                <a:gd name="T33" fmla="*/ 699 h 1154"/>
                <a:gd name="T34" fmla="*/ 872 w 5052"/>
                <a:gd name="T35" fmla="*/ 597 h 1154"/>
                <a:gd name="T36" fmla="*/ 681 w 5052"/>
                <a:gd name="T37" fmla="*/ 483 h 1154"/>
                <a:gd name="T38" fmla="*/ 498 w 5052"/>
                <a:gd name="T39" fmla="*/ 357 h 1154"/>
                <a:gd name="T40" fmla="*/ 322 w 5052"/>
                <a:gd name="T41" fmla="*/ 220 h 1154"/>
                <a:gd name="T42" fmla="*/ 156 w 5052"/>
                <a:gd name="T43" fmla="*/ 71 h 1154"/>
                <a:gd name="T44" fmla="*/ 93 w 5052"/>
                <a:gd name="T45" fmla="*/ 10 h 1154"/>
                <a:gd name="T46" fmla="*/ 72 w 5052"/>
                <a:gd name="T47" fmla="*/ 1 h 1154"/>
                <a:gd name="T48" fmla="*/ 38 w 5052"/>
                <a:gd name="T49" fmla="*/ 5 h 1154"/>
                <a:gd name="T50" fmla="*/ 23 w 5052"/>
                <a:gd name="T51" fmla="*/ 15 h 1154"/>
                <a:gd name="T52" fmla="*/ 10 w 5052"/>
                <a:gd name="T53" fmla="*/ 28 h 1154"/>
                <a:gd name="T54" fmla="*/ 2 w 5052"/>
                <a:gd name="T55" fmla="*/ 49 h 1154"/>
                <a:gd name="T56" fmla="*/ 2 w 5052"/>
                <a:gd name="T57" fmla="*/ 72 h 1154"/>
                <a:gd name="T58" fmla="*/ 7 w 5052"/>
                <a:gd name="T59" fmla="*/ 89 h 1154"/>
                <a:gd name="T60" fmla="*/ 18 w 5052"/>
                <a:gd name="T61" fmla="*/ 103 h 1154"/>
                <a:gd name="T62" fmla="*/ 187 w 5052"/>
                <a:gd name="T63" fmla="*/ 261 h 1154"/>
                <a:gd name="T64" fmla="*/ 365 w 5052"/>
                <a:gd name="T65" fmla="*/ 408 h 1154"/>
                <a:gd name="T66" fmla="*/ 552 w 5052"/>
                <a:gd name="T67" fmla="*/ 542 h 1154"/>
                <a:gd name="T68" fmla="*/ 747 w 5052"/>
                <a:gd name="T69" fmla="*/ 664 h 1154"/>
                <a:gd name="T70" fmla="*/ 948 w 5052"/>
                <a:gd name="T71" fmla="*/ 774 h 1154"/>
                <a:gd name="T72" fmla="*/ 1156 w 5052"/>
                <a:gd name="T73" fmla="*/ 870 h 1154"/>
                <a:gd name="T74" fmla="*/ 1371 w 5052"/>
                <a:gd name="T75" fmla="*/ 953 h 1154"/>
                <a:gd name="T76" fmla="*/ 1590 w 5052"/>
                <a:gd name="T77" fmla="*/ 1021 h 1154"/>
                <a:gd name="T78" fmla="*/ 1814 w 5052"/>
                <a:gd name="T79" fmla="*/ 1077 h 1154"/>
                <a:gd name="T80" fmla="*/ 2040 w 5052"/>
                <a:gd name="T81" fmla="*/ 1118 h 1154"/>
                <a:gd name="T82" fmla="*/ 2238 w 5052"/>
                <a:gd name="T83" fmla="*/ 1140 h 1154"/>
                <a:gd name="T84" fmla="*/ 2373 w 5052"/>
                <a:gd name="T85" fmla="*/ 1150 h 1154"/>
                <a:gd name="T86" fmla="*/ 2508 w 5052"/>
                <a:gd name="T87" fmla="*/ 1154 h 1154"/>
                <a:gd name="T88" fmla="*/ 2672 w 5052"/>
                <a:gd name="T89" fmla="*/ 1152 h 1154"/>
                <a:gd name="T90" fmla="*/ 2849 w 5052"/>
                <a:gd name="T91" fmla="*/ 1142 h 1154"/>
                <a:gd name="T92" fmla="*/ 3025 w 5052"/>
                <a:gd name="T93" fmla="*/ 1123 h 1154"/>
                <a:gd name="T94" fmla="*/ 3200 w 5052"/>
                <a:gd name="T95" fmla="*/ 1095 h 1154"/>
                <a:gd name="T96" fmla="*/ 3373 w 5052"/>
                <a:gd name="T97" fmla="*/ 1059 h 1154"/>
                <a:gd name="T98" fmla="*/ 3545 w 5052"/>
                <a:gd name="T99" fmla="*/ 1015 h 1154"/>
                <a:gd name="T100" fmla="*/ 3713 w 5052"/>
                <a:gd name="T101" fmla="*/ 963 h 1154"/>
                <a:gd name="T102" fmla="*/ 3879 w 5052"/>
                <a:gd name="T103" fmla="*/ 902 h 1154"/>
                <a:gd name="T104" fmla="*/ 4042 w 5052"/>
                <a:gd name="T105" fmla="*/ 832 h 1154"/>
                <a:gd name="T106" fmla="*/ 4201 w 5052"/>
                <a:gd name="T107" fmla="*/ 755 h 1154"/>
                <a:gd name="T108" fmla="*/ 4357 w 5052"/>
                <a:gd name="T109" fmla="*/ 670 h 1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052" h="1154">
                  <a:moveTo>
                    <a:pt x="5052" y="61"/>
                  </a:moveTo>
                  <a:lnTo>
                    <a:pt x="4173" y="438"/>
                  </a:lnTo>
                  <a:lnTo>
                    <a:pt x="4282" y="575"/>
                  </a:lnTo>
                  <a:lnTo>
                    <a:pt x="4223" y="608"/>
                  </a:lnTo>
                  <a:lnTo>
                    <a:pt x="4163" y="640"/>
                  </a:lnTo>
                  <a:lnTo>
                    <a:pt x="4103" y="670"/>
                  </a:lnTo>
                  <a:lnTo>
                    <a:pt x="4043" y="700"/>
                  </a:lnTo>
                  <a:lnTo>
                    <a:pt x="3982" y="729"/>
                  </a:lnTo>
                  <a:lnTo>
                    <a:pt x="3920" y="755"/>
                  </a:lnTo>
                  <a:lnTo>
                    <a:pt x="3858" y="780"/>
                  </a:lnTo>
                  <a:lnTo>
                    <a:pt x="3795" y="806"/>
                  </a:lnTo>
                  <a:lnTo>
                    <a:pt x="3732" y="829"/>
                  </a:lnTo>
                  <a:lnTo>
                    <a:pt x="3669" y="851"/>
                  </a:lnTo>
                  <a:lnTo>
                    <a:pt x="3605" y="872"/>
                  </a:lnTo>
                  <a:lnTo>
                    <a:pt x="3540" y="891"/>
                  </a:lnTo>
                  <a:lnTo>
                    <a:pt x="3476" y="910"/>
                  </a:lnTo>
                  <a:lnTo>
                    <a:pt x="3411" y="926"/>
                  </a:lnTo>
                  <a:lnTo>
                    <a:pt x="3346" y="943"/>
                  </a:lnTo>
                  <a:lnTo>
                    <a:pt x="3279" y="957"/>
                  </a:lnTo>
                  <a:lnTo>
                    <a:pt x="3214" y="971"/>
                  </a:lnTo>
                  <a:lnTo>
                    <a:pt x="3148" y="983"/>
                  </a:lnTo>
                  <a:lnTo>
                    <a:pt x="3081" y="994"/>
                  </a:lnTo>
                  <a:lnTo>
                    <a:pt x="3015" y="1004"/>
                  </a:lnTo>
                  <a:lnTo>
                    <a:pt x="2947" y="1011"/>
                  </a:lnTo>
                  <a:lnTo>
                    <a:pt x="2881" y="1018"/>
                  </a:lnTo>
                  <a:lnTo>
                    <a:pt x="2814" y="1025"/>
                  </a:lnTo>
                  <a:lnTo>
                    <a:pt x="2746" y="1029"/>
                  </a:lnTo>
                  <a:lnTo>
                    <a:pt x="2679" y="1031"/>
                  </a:lnTo>
                  <a:lnTo>
                    <a:pt x="2611" y="1034"/>
                  </a:lnTo>
                  <a:lnTo>
                    <a:pt x="2544" y="1034"/>
                  </a:lnTo>
                  <a:lnTo>
                    <a:pt x="2476" y="1034"/>
                  </a:lnTo>
                  <a:lnTo>
                    <a:pt x="2408" y="1031"/>
                  </a:lnTo>
                  <a:lnTo>
                    <a:pt x="2340" y="1028"/>
                  </a:lnTo>
                  <a:lnTo>
                    <a:pt x="2273" y="1022"/>
                  </a:lnTo>
                  <a:lnTo>
                    <a:pt x="2205" y="1017"/>
                  </a:lnTo>
                  <a:lnTo>
                    <a:pt x="2131" y="1008"/>
                  </a:lnTo>
                  <a:lnTo>
                    <a:pt x="2057" y="998"/>
                  </a:lnTo>
                  <a:lnTo>
                    <a:pt x="1984" y="987"/>
                  </a:lnTo>
                  <a:lnTo>
                    <a:pt x="1911" y="974"/>
                  </a:lnTo>
                  <a:lnTo>
                    <a:pt x="1838" y="959"/>
                  </a:lnTo>
                  <a:lnTo>
                    <a:pt x="1766" y="943"/>
                  </a:lnTo>
                  <a:lnTo>
                    <a:pt x="1694" y="925"/>
                  </a:lnTo>
                  <a:lnTo>
                    <a:pt x="1622" y="906"/>
                  </a:lnTo>
                  <a:lnTo>
                    <a:pt x="1551" y="885"/>
                  </a:lnTo>
                  <a:lnTo>
                    <a:pt x="1481" y="863"/>
                  </a:lnTo>
                  <a:lnTo>
                    <a:pt x="1411" y="839"/>
                  </a:lnTo>
                  <a:lnTo>
                    <a:pt x="1341" y="814"/>
                  </a:lnTo>
                  <a:lnTo>
                    <a:pt x="1271" y="787"/>
                  </a:lnTo>
                  <a:lnTo>
                    <a:pt x="1204" y="759"/>
                  </a:lnTo>
                  <a:lnTo>
                    <a:pt x="1135" y="730"/>
                  </a:lnTo>
                  <a:lnTo>
                    <a:pt x="1069" y="699"/>
                  </a:lnTo>
                  <a:lnTo>
                    <a:pt x="1003" y="667"/>
                  </a:lnTo>
                  <a:lnTo>
                    <a:pt x="936" y="632"/>
                  </a:lnTo>
                  <a:lnTo>
                    <a:pt x="872" y="597"/>
                  </a:lnTo>
                  <a:lnTo>
                    <a:pt x="807" y="561"/>
                  </a:lnTo>
                  <a:lnTo>
                    <a:pt x="744" y="523"/>
                  </a:lnTo>
                  <a:lnTo>
                    <a:pt x="681" y="483"/>
                  </a:lnTo>
                  <a:lnTo>
                    <a:pt x="619" y="442"/>
                  </a:lnTo>
                  <a:lnTo>
                    <a:pt x="558" y="400"/>
                  </a:lnTo>
                  <a:lnTo>
                    <a:pt x="498" y="357"/>
                  </a:lnTo>
                  <a:lnTo>
                    <a:pt x="438" y="313"/>
                  </a:lnTo>
                  <a:lnTo>
                    <a:pt x="380" y="267"/>
                  </a:lnTo>
                  <a:lnTo>
                    <a:pt x="322" y="220"/>
                  </a:lnTo>
                  <a:lnTo>
                    <a:pt x="266" y="172"/>
                  </a:lnTo>
                  <a:lnTo>
                    <a:pt x="211" y="122"/>
                  </a:lnTo>
                  <a:lnTo>
                    <a:pt x="156" y="71"/>
                  </a:lnTo>
                  <a:lnTo>
                    <a:pt x="103" y="18"/>
                  </a:lnTo>
                  <a:lnTo>
                    <a:pt x="99" y="15"/>
                  </a:lnTo>
                  <a:lnTo>
                    <a:pt x="93" y="10"/>
                  </a:lnTo>
                  <a:lnTo>
                    <a:pt x="89" y="8"/>
                  </a:lnTo>
                  <a:lnTo>
                    <a:pt x="83" y="5"/>
                  </a:lnTo>
                  <a:lnTo>
                    <a:pt x="72" y="1"/>
                  </a:lnTo>
                  <a:lnTo>
                    <a:pt x="60" y="0"/>
                  </a:lnTo>
                  <a:lnTo>
                    <a:pt x="49" y="1"/>
                  </a:lnTo>
                  <a:lnTo>
                    <a:pt x="38" y="5"/>
                  </a:lnTo>
                  <a:lnTo>
                    <a:pt x="32" y="8"/>
                  </a:lnTo>
                  <a:lnTo>
                    <a:pt x="28" y="10"/>
                  </a:lnTo>
                  <a:lnTo>
                    <a:pt x="23" y="15"/>
                  </a:lnTo>
                  <a:lnTo>
                    <a:pt x="18" y="18"/>
                  </a:lnTo>
                  <a:lnTo>
                    <a:pt x="14" y="22"/>
                  </a:lnTo>
                  <a:lnTo>
                    <a:pt x="10" y="28"/>
                  </a:lnTo>
                  <a:lnTo>
                    <a:pt x="7" y="32"/>
                  </a:lnTo>
                  <a:lnTo>
                    <a:pt x="5" y="38"/>
                  </a:lnTo>
                  <a:lnTo>
                    <a:pt x="2" y="49"/>
                  </a:lnTo>
                  <a:lnTo>
                    <a:pt x="0" y="61"/>
                  </a:lnTo>
                  <a:lnTo>
                    <a:pt x="0" y="67"/>
                  </a:lnTo>
                  <a:lnTo>
                    <a:pt x="2" y="72"/>
                  </a:lnTo>
                  <a:lnTo>
                    <a:pt x="3" y="78"/>
                  </a:lnTo>
                  <a:lnTo>
                    <a:pt x="5" y="83"/>
                  </a:lnTo>
                  <a:lnTo>
                    <a:pt x="7" y="89"/>
                  </a:lnTo>
                  <a:lnTo>
                    <a:pt x="10" y="94"/>
                  </a:lnTo>
                  <a:lnTo>
                    <a:pt x="14" y="99"/>
                  </a:lnTo>
                  <a:lnTo>
                    <a:pt x="18" y="103"/>
                  </a:lnTo>
                  <a:lnTo>
                    <a:pt x="73" y="157"/>
                  </a:lnTo>
                  <a:lnTo>
                    <a:pt x="130" y="210"/>
                  </a:lnTo>
                  <a:lnTo>
                    <a:pt x="187" y="261"/>
                  </a:lnTo>
                  <a:lnTo>
                    <a:pt x="246" y="312"/>
                  </a:lnTo>
                  <a:lnTo>
                    <a:pt x="305" y="361"/>
                  </a:lnTo>
                  <a:lnTo>
                    <a:pt x="365" y="408"/>
                  </a:lnTo>
                  <a:lnTo>
                    <a:pt x="426" y="454"/>
                  </a:lnTo>
                  <a:lnTo>
                    <a:pt x="489" y="499"/>
                  </a:lnTo>
                  <a:lnTo>
                    <a:pt x="552" y="542"/>
                  </a:lnTo>
                  <a:lnTo>
                    <a:pt x="617" y="584"/>
                  </a:lnTo>
                  <a:lnTo>
                    <a:pt x="681" y="625"/>
                  </a:lnTo>
                  <a:lnTo>
                    <a:pt x="747" y="664"/>
                  </a:lnTo>
                  <a:lnTo>
                    <a:pt x="813" y="702"/>
                  </a:lnTo>
                  <a:lnTo>
                    <a:pt x="881" y="738"/>
                  </a:lnTo>
                  <a:lnTo>
                    <a:pt x="948" y="774"/>
                  </a:lnTo>
                  <a:lnTo>
                    <a:pt x="1017" y="807"/>
                  </a:lnTo>
                  <a:lnTo>
                    <a:pt x="1087" y="839"/>
                  </a:lnTo>
                  <a:lnTo>
                    <a:pt x="1156" y="870"/>
                  </a:lnTo>
                  <a:lnTo>
                    <a:pt x="1227" y="899"/>
                  </a:lnTo>
                  <a:lnTo>
                    <a:pt x="1299" y="926"/>
                  </a:lnTo>
                  <a:lnTo>
                    <a:pt x="1371" y="953"/>
                  </a:lnTo>
                  <a:lnTo>
                    <a:pt x="1443" y="977"/>
                  </a:lnTo>
                  <a:lnTo>
                    <a:pt x="1516" y="1000"/>
                  </a:lnTo>
                  <a:lnTo>
                    <a:pt x="1590" y="1021"/>
                  </a:lnTo>
                  <a:lnTo>
                    <a:pt x="1664" y="1041"/>
                  </a:lnTo>
                  <a:lnTo>
                    <a:pt x="1738" y="1060"/>
                  </a:lnTo>
                  <a:lnTo>
                    <a:pt x="1814" y="1077"/>
                  </a:lnTo>
                  <a:lnTo>
                    <a:pt x="1889" y="1092"/>
                  </a:lnTo>
                  <a:lnTo>
                    <a:pt x="1964" y="1105"/>
                  </a:lnTo>
                  <a:lnTo>
                    <a:pt x="2040" y="1118"/>
                  </a:lnTo>
                  <a:lnTo>
                    <a:pt x="2117" y="1127"/>
                  </a:lnTo>
                  <a:lnTo>
                    <a:pt x="2193" y="1136"/>
                  </a:lnTo>
                  <a:lnTo>
                    <a:pt x="2238" y="1140"/>
                  </a:lnTo>
                  <a:lnTo>
                    <a:pt x="2283" y="1144"/>
                  </a:lnTo>
                  <a:lnTo>
                    <a:pt x="2328" y="1147"/>
                  </a:lnTo>
                  <a:lnTo>
                    <a:pt x="2373" y="1150"/>
                  </a:lnTo>
                  <a:lnTo>
                    <a:pt x="2419" y="1152"/>
                  </a:lnTo>
                  <a:lnTo>
                    <a:pt x="2463" y="1153"/>
                  </a:lnTo>
                  <a:lnTo>
                    <a:pt x="2508" y="1154"/>
                  </a:lnTo>
                  <a:lnTo>
                    <a:pt x="2554" y="1154"/>
                  </a:lnTo>
                  <a:lnTo>
                    <a:pt x="2612" y="1154"/>
                  </a:lnTo>
                  <a:lnTo>
                    <a:pt x="2672" y="1152"/>
                  </a:lnTo>
                  <a:lnTo>
                    <a:pt x="2731" y="1150"/>
                  </a:lnTo>
                  <a:lnTo>
                    <a:pt x="2790" y="1146"/>
                  </a:lnTo>
                  <a:lnTo>
                    <a:pt x="2849" y="1142"/>
                  </a:lnTo>
                  <a:lnTo>
                    <a:pt x="2908" y="1136"/>
                  </a:lnTo>
                  <a:lnTo>
                    <a:pt x="2966" y="1130"/>
                  </a:lnTo>
                  <a:lnTo>
                    <a:pt x="3025" y="1123"/>
                  </a:lnTo>
                  <a:lnTo>
                    <a:pt x="3084" y="1114"/>
                  </a:lnTo>
                  <a:lnTo>
                    <a:pt x="3142" y="1105"/>
                  </a:lnTo>
                  <a:lnTo>
                    <a:pt x="3200" y="1095"/>
                  </a:lnTo>
                  <a:lnTo>
                    <a:pt x="3258" y="1084"/>
                  </a:lnTo>
                  <a:lnTo>
                    <a:pt x="3316" y="1072"/>
                  </a:lnTo>
                  <a:lnTo>
                    <a:pt x="3373" y="1059"/>
                  </a:lnTo>
                  <a:lnTo>
                    <a:pt x="3431" y="1046"/>
                  </a:lnTo>
                  <a:lnTo>
                    <a:pt x="3487" y="1031"/>
                  </a:lnTo>
                  <a:lnTo>
                    <a:pt x="3545" y="1015"/>
                  </a:lnTo>
                  <a:lnTo>
                    <a:pt x="3601" y="998"/>
                  </a:lnTo>
                  <a:lnTo>
                    <a:pt x="3657" y="980"/>
                  </a:lnTo>
                  <a:lnTo>
                    <a:pt x="3713" y="963"/>
                  </a:lnTo>
                  <a:lnTo>
                    <a:pt x="3768" y="943"/>
                  </a:lnTo>
                  <a:lnTo>
                    <a:pt x="3824" y="923"/>
                  </a:lnTo>
                  <a:lnTo>
                    <a:pt x="3879" y="902"/>
                  </a:lnTo>
                  <a:lnTo>
                    <a:pt x="3933" y="880"/>
                  </a:lnTo>
                  <a:lnTo>
                    <a:pt x="3988" y="857"/>
                  </a:lnTo>
                  <a:lnTo>
                    <a:pt x="4042" y="832"/>
                  </a:lnTo>
                  <a:lnTo>
                    <a:pt x="4096" y="808"/>
                  </a:lnTo>
                  <a:lnTo>
                    <a:pt x="4149" y="782"/>
                  </a:lnTo>
                  <a:lnTo>
                    <a:pt x="4201" y="755"/>
                  </a:lnTo>
                  <a:lnTo>
                    <a:pt x="4254" y="727"/>
                  </a:lnTo>
                  <a:lnTo>
                    <a:pt x="4305" y="700"/>
                  </a:lnTo>
                  <a:lnTo>
                    <a:pt x="4357" y="670"/>
                  </a:lnTo>
                  <a:lnTo>
                    <a:pt x="4480" y="826"/>
                  </a:lnTo>
                  <a:lnTo>
                    <a:pt x="5052" y="61"/>
                  </a:lnTo>
                  <a:close/>
                </a:path>
              </a:pathLst>
            </a:custGeom>
            <a:solidFill>
              <a:srgbClr val="AFAE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latin typeface="Lato" panose="020F0502020204030203" pitchFamily="34" charset="0"/>
                <a:ea typeface="Lato" panose="020F0502020204030203" pitchFamily="34" charset="0"/>
                <a:cs typeface="Lato" panose="020F0502020204030203" pitchFamily="34" charset="0"/>
              </a:endParaRPr>
            </a:p>
          </p:txBody>
        </p:sp>
        <p:sp>
          <p:nvSpPr>
            <p:cNvPr id="9" name="Freeform 12">
              <a:extLst>
                <a:ext uri="{FF2B5EF4-FFF2-40B4-BE49-F238E27FC236}">
                  <a16:creationId xmlns:a16="http://schemas.microsoft.com/office/drawing/2014/main" id="{38C05EBA-AB98-4298-B3A6-384D2AE8CE20}"/>
                </a:ext>
              </a:extLst>
            </p:cNvPr>
            <p:cNvSpPr>
              <a:spLocks/>
            </p:cNvSpPr>
            <p:nvPr/>
          </p:nvSpPr>
          <p:spPr bwMode="auto">
            <a:xfrm>
              <a:off x="4340" y="2854"/>
              <a:ext cx="1010" cy="231"/>
            </a:xfrm>
            <a:custGeom>
              <a:avLst/>
              <a:gdLst>
                <a:gd name="T0" fmla="*/ 4281 w 5051"/>
                <a:gd name="T1" fmla="*/ 575 h 1154"/>
                <a:gd name="T2" fmla="*/ 4102 w 5051"/>
                <a:gd name="T3" fmla="*/ 670 h 1154"/>
                <a:gd name="T4" fmla="*/ 3920 w 5051"/>
                <a:gd name="T5" fmla="*/ 755 h 1154"/>
                <a:gd name="T6" fmla="*/ 3732 w 5051"/>
                <a:gd name="T7" fmla="*/ 829 h 1154"/>
                <a:gd name="T8" fmla="*/ 3539 w 5051"/>
                <a:gd name="T9" fmla="*/ 891 h 1154"/>
                <a:gd name="T10" fmla="*/ 3344 w 5051"/>
                <a:gd name="T11" fmla="*/ 943 h 1154"/>
                <a:gd name="T12" fmla="*/ 3146 w 5051"/>
                <a:gd name="T13" fmla="*/ 983 h 1154"/>
                <a:gd name="T14" fmla="*/ 2947 w 5051"/>
                <a:gd name="T15" fmla="*/ 1011 h 1154"/>
                <a:gd name="T16" fmla="*/ 2745 w 5051"/>
                <a:gd name="T17" fmla="*/ 1029 h 1154"/>
                <a:gd name="T18" fmla="*/ 2542 w 5051"/>
                <a:gd name="T19" fmla="*/ 1034 h 1154"/>
                <a:gd name="T20" fmla="*/ 2340 w 5051"/>
                <a:gd name="T21" fmla="*/ 1028 h 1154"/>
                <a:gd name="T22" fmla="*/ 2130 w 5051"/>
                <a:gd name="T23" fmla="*/ 1008 h 1154"/>
                <a:gd name="T24" fmla="*/ 1910 w 5051"/>
                <a:gd name="T25" fmla="*/ 974 h 1154"/>
                <a:gd name="T26" fmla="*/ 1693 w 5051"/>
                <a:gd name="T27" fmla="*/ 925 h 1154"/>
                <a:gd name="T28" fmla="*/ 1479 w 5051"/>
                <a:gd name="T29" fmla="*/ 863 h 1154"/>
                <a:gd name="T30" fmla="*/ 1271 w 5051"/>
                <a:gd name="T31" fmla="*/ 787 h 1154"/>
                <a:gd name="T32" fmla="*/ 1068 w 5051"/>
                <a:gd name="T33" fmla="*/ 699 h 1154"/>
                <a:gd name="T34" fmla="*/ 871 w 5051"/>
                <a:gd name="T35" fmla="*/ 597 h 1154"/>
                <a:gd name="T36" fmla="*/ 680 w 5051"/>
                <a:gd name="T37" fmla="*/ 483 h 1154"/>
                <a:gd name="T38" fmla="*/ 497 w 5051"/>
                <a:gd name="T39" fmla="*/ 357 h 1154"/>
                <a:gd name="T40" fmla="*/ 322 w 5051"/>
                <a:gd name="T41" fmla="*/ 220 h 1154"/>
                <a:gd name="T42" fmla="*/ 156 w 5051"/>
                <a:gd name="T43" fmla="*/ 71 h 1154"/>
                <a:gd name="T44" fmla="*/ 93 w 5051"/>
                <a:gd name="T45" fmla="*/ 10 h 1154"/>
                <a:gd name="T46" fmla="*/ 71 w 5051"/>
                <a:gd name="T47" fmla="*/ 1 h 1154"/>
                <a:gd name="T48" fmla="*/ 38 w 5051"/>
                <a:gd name="T49" fmla="*/ 5 h 1154"/>
                <a:gd name="T50" fmla="*/ 22 w 5051"/>
                <a:gd name="T51" fmla="*/ 15 h 1154"/>
                <a:gd name="T52" fmla="*/ 10 w 5051"/>
                <a:gd name="T53" fmla="*/ 28 h 1154"/>
                <a:gd name="T54" fmla="*/ 1 w 5051"/>
                <a:gd name="T55" fmla="*/ 49 h 1154"/>
                <a:gd name="T56" fmla="*/ 5 w 5051"/>
                <a:gd name="T57" fmla="*/ 83 h 1154"/>
                <a:gd name="T58" fmla="*/ 13 w 5051"/>
                <a:gd name="T59" fmla="*/ 99 h 1154"/>
                <a:gd name="T60" fmla="*/ 128 w 5051"/>
                <a:gd name="T61" fmla="*/ 210 h 1154"/>
                <a:gd name="T62" fmla="*/ 304 w 5051"/>
                <a:gd name="T63" fmla="*/ 361 h 1154"/>
                <a:gd name="T64" fmla="*/ 488 w 5051"/>
                <a:gd name="T65" fmla="*/ 499 h 1154"/>
                <a:gd name="T66" fmla="*/ 680 w 5051"/>
                <a:gd name="T67" fmla="*/ 625 h 1154"/>
                <a:gd name="T68" fmla="*/ 880 w 5051"/>
                <a:gd name="T69" fmla="*/ 738 h 1154"/>
                <a:gd name="T70" fmla="*/ 1086 w 5051"/>
                <a:gd name="T71" fmla="*/ 839 h 1154"/>
                <a:gd name="T72" fmla="*/ 1298 w 5051"/>
                <a:gd name="T73" fmla="*/ 926 h 1154"/>
                <a:gd name="T74" fmla="*/ 1516 w 5051"/>
                <a:gd name="T75" fmla="*/ 1000 h 1154"/>
                <a:gd name="T76" fmla="*/ 1737 w 5051"/>
                <a:gd name="T77" fmla="*/ 1060 h 1154"/>
                <a:gd name="T78" fmla="*/ 1964 w 5051"/>
                <a:gd name="T79" fmla="*/ 1105 h 1154"/>
                <a:gd name="T80" fmla="*/ 2192 w 5051"/>
                <a:gd name="T81" fmla="*/ 1136 h 1154"/>
                <a:gd name="T82" fmla="*/ 2328 w 5051"/>
                <a:gd name="T83" fmla="*/ 1147 h 1154"/>
                <a:gd name="T84" fmla="*/ 2463 w 5051"/>
                <a:gd name="T85" fmla="*/ 1153 h 1154"/>
                <a:gd name="T86" fmla="*/ 2612 w 5051"/>
                <a:gd name="T87" fmla="*/ 1154 h 1154"/>
                <a:gd name="T88" fmla="*/ 2789 w 5051"/>
                <a:gd name="T89" fmla="*/ 1146 h 1154"/>
                <a:gd name="T90" fmla="*/ 2966 w 5051"/>
                <a:gd name="T91" fmla="*/ 1130 h 1154"/>
                <a:gd name="T92" fmla="*/ 3141 w 5051"/>
                <a:gd name="T93" fmla="*/ 1105 h 1154"/>
                <a:gd name="T94" fmla="*/ 3314 w 5051"/>
                <a:gd name="T95" fmla="*/ 1072 h 1154"/>
                <a:gd name="T96" fmla="*/ 3487 w 5051"/>
                <a:gd name="T97" fmla="*/ 1031 h 1154"/>
                <a:gd name="T98" fmla="*/ 3656 w 5051"/>
                <a:gd name="T99" fmla="*/ 980 h 1154"/>
                <a:gd name="T100" fmla="*/ 3823 w 5051"/>
                <a:gd name="T101" fmla="*/ 923 h 1154"/>
                <a:gd name="T102" fmla="*/ 3987 w 5051"/>
                <a:gd name="T103" fmla="*/ 857 h 1154"/>
                <a:gd name="T104" fmla="*/ 4147 w 5051"/>
                <a:gd name="T105" fmla="*/ 782 h 1154"/>
                <a:gd name="T106" fmla="*/ 4305 w 5051"/>
                <a:gd name="T107" fmla="*/ 700 h 1154"/>
                <a:gd name="T108" fmla="*/ 5051 w 5051"/>
                <a:gd name="T109" fmla="*/ 61 h 1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051" h="1154">
                  <a:moveTo>
                    <a:pt x="5051" y="61"/>
                  </a:moveTo>
                  <a:lnTo>
                    <a:pt x="4173" y="438"/>
                  </a:lnTo>
                  <a:lnTo>
                    <a:pt x="4281" y="575"/>
                  </a:lnTo>
                  <a:lnTo>
                    <a:pt x="4222" y="608"/>
                  </a:lnTo>
                  <a:lnTo>
                    <a:pt x="4163" y="640"/>
                  </a:lnTo>
                  <a:lnTo>
                    <a:pt x="4102" y="670"/>
                  </a:lnTo>
                  <a:lnTo>
                    <a:pt x="4042" y="700"/>
                  </a:lnTo>
                  <a:lnTo>
                    <a:pt x="3980" y="729"/>
                  </a:lnTo>
                  <a:lnTo>
                    <a:pt x="3920" y="755"/>
                  </a:lnTo>
                  <a:lnTo>
                    <a:pt x="3857" y="780"/>
                  </a:lnTo>
                  <a:lnTo>
                    <a:pt x="3795" y="806"/>
                  </a:lnTo>
                  <a:lnTo>
                    <a:pt x="3732" y="829"/>
                  </a:lnTo>
                  <a:lnTo>
                    <a:pt x="3667" y="851"/>
                  </a:lnTo>
                  <a:lnTo>
                    <a:pt x="3604" y="872"/>
                  </a:lnTo>
                  <a:lnTo>
                    <a:pt x="3539" y="891"/>
                  </a:lnTo>
                  <a:lnTo>
                    <a:pt x="3475" y="910"/>
                  </a:lnTo>
                  <a:lnTo>
                    <a:pt x="3410" y="926"/>
                  </a:lnTo>
                  <a:lnTo>
                    <a:pt x="3344" y="943"/>
                  </a:lnTo>
                  <a:lnTo>
                    <a:pt x="3279" y="957"/>
                  </a:lnTo>
                  <a:lnTo>
                    <a:pt x="3213" y="971"/>
                  </a:lnTo>
                  <a:lnTo>
                    <a:pt x="3146" y="983"/>
                  </a:lnTo>
                  <a:lnTo>
                    <a:pt x="3080" y="994"/>
                  </a:lnTo>
                  <a:lnTo>
                    <a:pt x="3014" y="1004"/>
                  </a:lnTo>
                  <a:lnTo>
                    <a:pt x="2947" y="1011"/>
                  </a:lnTo>
                  <a:lnTo>
                    <a:pt x="2880" y="1018"/>
                  </a:lnTo>
                  <a:lnTo>
                    <a:pt x="2812" y="1025"/>
                  </a:lnTo>
                  <a:lnTo>
                    <a:pt x="2745" y="1029"/>
                  </a:lnTo>
                  <a:lnTo>
                    <a:pt x="2677" y="1031"/>
                  </a:lnTo>
                  <a:lnTo>
                    <a:pt x="2610" y="1034"/>
                  </a:lnTo>
                  <a:lnTo>
                    <a:pt x="2542" y="1034"/>
                  </a:lnTo>
                  <a:lnTo>
                    <a:pt x="2475" y="1034"/>
                  </a:lnTo>
                  <a:lnTo>
                    <a:pt x="2407" y="1031"/>
                  </a:lnTo>
                  <a:lnTo>
                    <a:pt x="2340" y="1028"/>
                  </a:lnTo>
                  <a:lnTo>
                    <a:pt x="2272" y="1022"/>
                  </a:lnTo>
                  <a:lnTo>
                    <a:pt x="2204" y="1017"/>
                  </a:lnTo>
                  <a:lnTo>
                    <a:pt x="2130" y="1008"/>
                  </a:lnTo>
                  <a:lnTo>
                    <a:pt x="2057" y="998"/>
                  </a:lnTo>
                  <a:lnTo>
                    <a:pt x="1983" y="987"/>
                  </a:lnTo>
                  <a:lnTo>
                    <a:pt x="1910" y="974"/>
                  </a:lnTo>
                  <a:lnTo>
                    <a:pt x="1838" y="959"/>
                  </a:lnTo>
                  <a:lnTo>
                    <a:pt x="1765" y="943"/>
                  </a:lnTo>
                  <a:lnTo>
                    <a:pt x="1693" y="925"/>
                  </a:lnTo>
                  <a:lnTo>
                    <a:pt x="1621" y="906"/>
                  </a:lnTo>
                  <a:lnTo>
                    <a:pt x="1550" y="885"/>
                  </a:lnTo>
                  <a:lnTo>
                    <a:pt x="1479" y="863"/>
                  </a:lnTo>
                  <a:lnTo>
                    <a:pt x="1409" y="839"/>
                  </a:lnTo>
                  <a:lnTo>
                    <a:pt x="1340" y="814"/>
                  </a:lnTo>
                  <a:lnTo>
                    <a:pt x="1271" y="787"/>
                  </a:lnTo>
                  <a:lnTo>
                    <a:pt x="1203" y="759"/>
                  </a:lnTo>
                  <a:lnTo>
                    <a:pt x="1135" y="730"/>
                  </a:lnTo>
                  <a:lnTo>
                    <a:pt x="1068" y="699"/>
                  </a:lnTo>
                  <a:lnTo>
                    <a:pt x="1001" y="667"/>
                  </a:lnTo>
                  <a:lnTo>
                    <a:pt x="936" y="632"/>
                  </a:lnTo>
                  <a:lnTo>
                    <a:pt x="871" y="597"/>
                  </a:lnTo>
                  <a:lnTo>
                    <a:pt x="807" y="561"/>
                  </a:lnTo>
                  <a:lnTo>
                    <a:pt x="744" y="523"/>
                  </a:lnTo>
                  <a:lnTo>
                    <a:pt x="680" y="483"/>
                  </a:lnTo>
                  <a:lnTo>
                    <a:pt x="619" y="442"/>
                  </a:lnTo>
                  <a:lnTo>
                    <a:pt x="558" y="400"/>
                  </a:lnTo>
                  <a:lnTo>
                    <a:pt x="497" y="357"/>
                  </a:lnTo>
                  <a:lnTo>
                    <a:pt x="438" y="313"/>
                  </a:lnTo>
                  <a:lnTo>
                    <a:pt x="380" y="267"/>
                  </a:lnTo>
                  <a:lnTo>
                    <a:pt x="322" y="220"/>
                  </a:lnTo>
                  <a:lnTo>
                    <a:pt x="266" y="172"/>
                  </a:lnTo>
                  <a:lnTo>
                    <a:pt x="210" y="122"/>
                  </a:lnTo>
                  <a:lnTo>
                    <a:pt x="156" y="71"/>
                  </a:lnTo>
                  <a:lnTo>
                    <a:pt x="102" y="18"/>
                  </a:lnTo>
                  <a:lnTo>
                    <a:pt x="97" y="15"/>
                  </a:lnTo>
                  <a:lnTo>
                    <a:pt x="93" y="10"/>
                  </a:lnTo>
                  <a:lnTo>
                    <a:pt x="88" y="8"/>
                  </a:lnTo>
                  <a:lnTo>
                    <a:pt x="82" y="5"/>
                  </a:lnTo>
                  <a:lnTo>
                    <a:pt x="71" y="1"/>
                  </a:lnTo>
                  <a:lnTo>
                    <a:pt x="60" y="0"/>
                  </a:lnTo>
                  <a:lnTo>
                    <a:pt x="49" y="1"/>
                  </a:lnTo>
                  <a:lnTo>
                    <a:pt x="38" y="5"/>
                  </a:lnTo>
                  <a:lnTo>
                    <a:pt x="32" y="8"/>
                  </a:lnTo>
                  <a:lnTo>
                    <a:pt x="27" y="10"/>
                  </a:lnTo>
                  <a:lnTo>
                    <a:pt x="22" y="15"/>
                  </a:lnTo>
                  <a:lnTo>
                    <a:pt x="18" y="18"/>
                  </a:lnTo>
                  <a:lnTo>
                    <a:pt x="13" y="22"/>
                  </a:lnTo>
                  <a:lnTo>
                    <a:pt x="10" y="28"/>
                  </a:lnTo>
                  <a:lnTo>
                    <a:pt x="7" y="32"/>
                  </a:lnTo>
                  <a:lnTo>
                    <a:pt x="5" y="38"/>
                  </a:lnTo>
                  <a:lnTo>
                    <a:pt x="1" y="49"/>
                  </a:lnTo>
                  <a:lnTo>
                    <a:pt x="0" y="61"/>
                  </a:lnTo>
                  <a:lnTo>
                    <a:pt x="1" y="72"/>
                  </a:lnTo>
                  <a:lnTo>
                    <a:pt x="5" y="83"/>
                  </a:lnTo>
                  <a:lnTo>
                    <a:pt x="7" y="89"/>
                  </a:lnTo>
                  <a:lnTo>
                    <a:pt x="10" y="94"/>
                  </a:lnTo>
                  <a:lnTo>
                    <a:pt x="13" y="99"/>
                  </a:lnTo>
                  <a:lnTo>
                    <a:pt x="18" y="103"/>
                  </a:lnTo>
                  <a:lnTo>
                    <a:pt x="73" y="157"/>
                  </a:lnTo>
                  <a:lnTo>
                    <a:pt x="128" y="210"/>
                  </a:lnTo>
                  <a:lnTo>
                    <a:pt x="186" y="261"/>
                  </a:lnTo>
                  <a:lnTo>
                    <a:pt x="245" y="312"/>
                  </a:lnTo>
                  <a:lnTo>
                    <a:pt x="304" y="361"/>
                  </a:lnTo>
                  <a:lnTo>
                    <a:pt x="365" y="408"/>
                  </a:lnTo>
                  <a:lnTo>
                    <a:pt x="426" y="454"/>
                  </a:lnTo>
                  <a:lnTo>
                    <a:pt x="488" y="499"/>
                  </a:lnTo>
                  <a:lnTo>
                    <a:pt x="551" y="542"/>
                  </a:lnTo>
                  <a:lnTo>
                    <a:pt x="615" y="584"/>
                  </a:lnTo>
                  <a:lnTo>
                    <a:pt x="680" y="625"/>
                  </a:lnTo>
                  <a:lnTo>
                    <a:pt x="746" y="664"/>
                  </a:lnTo>
                  <a:lnTo>
                    <a:pt x="812" y="702"/>
                  </a:lnTo>
                  <a:lnTo>
                    <a:pt x="880" y="738"/>
                  </a:lnTo>
                  <a:lnTo>
                    <a:pt x="948" y="774"/>
                  </a:lnTo>
                  <a:lnTo>
                    <a:pt x="1017" y="807"/>
                  </a:lnTo>
                  <a:lnTo>
                    <a:pt x="1086" y="839"/>
                  </a:lnTo>
                  <a:lnTo>
                    <a:pt x="1156" y="870"/>
                  </a:lnTo>
                  <a:lnTo>
                    <a:pt x="1227" y="899"/>
                  </a:lnTo>
                  <a:lnTo>
                    <a:pt x="1298" y="926"/>
                  </a:lnTo>
                  <a:lnTo>
                    <a:pt x="1370" y="953"/>
                  </a:lnTo>
                  <a:lnTo>
                    <a:pt x="1443" y="977"/>
                  </a:lnTo>
                  <a:lnTo>
                    <a:pt x="1516" y="1000"/>
                  </a:lnTo>
                  <a:lnTo>
                    <a:pt x="1589" y="1021"/>
                  </a:lnTo>
                  <a:lnTo>
                    <a:pt x="1663" y="1041"/>
                  </a:lnTo>
                  <a:lnTo>
                    <a:pt x="1737" y="1060"/>
                  </a:lnTo>
                  <a:lnTo>
                    <a:pt x="1812" y="1077"/>
                  </a:lnTo>
                  <a:lnTo>
                    <a:pt x="1887" y="1092"/>
                  </a:lnTo>
                  <a:lnTo>
                    <a:pt x="1964" y="1105"/>
                  </a:lnTo>
                  <a:lnTo>
                    <a:pt x="2039" y="1118"/>
                  </a:lnTo>
                  <a:lnTo>
                    <a:pt x="2115" y="1127"/>
                  </a:lnTo>
                  <a:lnTo>
                    <a:pt x="2192" y="1136"/>
                  </a:lnTo>
                  <a:lnTo>
                    <a:pt x="2237" y="1140"/>
                  </a:lnTo>
                  <a:lnTo>
                    <a:pt x="2282" y="1144"/>
                  </a:lnTo>
                  <a:lnTo>
                    <a:pt x="2328" y="1147"/>
                  </a:lnTo>
                  <a:lnTo>
                    <a:pt x="2372" y="1150"/>
                  </a:lnTo>
                  <a:lnTo>
                    <a:pt x="2417" y="1152"/>
                  </a:lnTo>
                  <a:lnTo>
                    <a:pt x="2463" y="1153"/>
                  </a:lnTo>
                  <a:lnTo>
                    <a:pt x="2508" y="1154"/>
                  </a:lnTo>
                  <a:lnTo>
                    <a:pt x="2552" y="1154"/>
                  </a:lnTo>
                  <a:lnTo>
                    <a:pt x="2612" y="1154"/>
                  </a:lnTo>
                  <a:lnTo>
                    <a:pt x="2671" y="1152"/>
                  </a:lnTo>
                  <a:lnTo>
                    <a:pt x="2730" y="1150"/>
                  </a:lnTo>
                  <a:lnTo>
                    <a:pt x="2789" y="1146"/>
                  </a:lnTo>
                  <a:lnTo>
                    <a:pt x="2849" y="1142"/>
                  </a:lnTo>
                  <a:lnTo>
                    <a:pt x="2907" y="1136"/>
                  </a:lnTo>
                  <a:lnTo>
                    <a:pt x="2966" y="1130"/>
                  </a:lnTo>
                  <a:lnTo>
                    <a:pt x="3025" y="1123"/>
                  </a:lnTo>
                  <a:lnTo>
                    <a:pt x="3083" y="1114"/>
                  </a:lnTo>
                  <a:lnTo>
                    <a:pt x="3141" y="1105"/>
                  </a:lnTo>
                  <a:lnTo>
                    <a:pt x="3199" y="1095"/>
                  </a:lnTo>
                  <a:lnTo>
                    <a:pt x="3257" y="1084"/>
                  </a:lnTo>
                  <a:lnTo>
                    <a:pt x="3314" y="1072"/>
                  </a:lnTo>
                  <a:lnTo>
                    <a:pt x="3372" y="1059"/>
                  </a:lnTo>
                  <a:lnTo>
                    <a:pt x="3430" y="1046"/>
                  </a:lnTo>
                  <a:lnTo>
                    <a:pt x="3487" y="1031"/>
                  </a:lnTo>
                  <a:lnTo>
                    <a:pt x="3543" y="1015"/>
                  </a:lnTo>
                  <a:lnTo>
                    <a:pt x="3600" y="998"/>
                  </a:lnTo>
                  <a:lnTo>
                    <a:pt x="3656" y="980"/>
                  </a:lnTo>
                  <a:lnTo>
                    <a:pt x="3713" y="963"/>
                  </a:lnTo>
                  <a:lnTo>
                    <a:pt x="3768" y="943"/>
                  </a:lnTo>
                  <a:lnTo>
                    <a:pt x="3823" y="923"/>
                  </a:lnTo>
                  <a:lnTo>
                    <a:pt x="3879" y="902"/>
                  </a:lnTo>
                  <a:lnTo>
                    <a:pt x="3933" y="880"/>
                  </a:lnTo>
                  <a:lnTo>
                    <a:pt x="3987" y="857"/>
                  </a:lnTo>
                  <a:lnTo>
                    <a:pt x="4041" y="832"/>
                  </a:lnTo>
                  <a:lnTo>
                    <a:pt x="4094" y="808"/>
                  </a:lnTo>
                  <a:lnTo>
                    <a:pt x="4147" y="782"/>
                  </a:lnTo>
                  <a:lnTo>
                    <a:pt x="4201" y="755"/>
                  </a:lnTo>
                  <a:lnTo>
                    <a:pt x="4253" y="727"/>
                  </a:lnTo>
                  <a:lnTo>
                    <a:pt x="4305" y="700"/>
                  </a:lnTo>
                  <a:lnTo>
                    <a:pt x="4357" y="670"/>
                  </a:lnTo>
                  <a:lnTo>
                    <a:pt x="4479" y="826"/>
                  </a:lnTo>
                  <a:lnTo>
                    <a:pt x="5051" y="61"/>
                  </a:lnTo>
                  <a:close/>
                </a:path>
              </a:pathLst>
            </a:custGeom>
            <a:solidFill>
              <a:srgbClr val="AFAE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latin typeface="Lato" panose="020F0502020204030203" pitchFamily="34" charset="0"/>
                <a:ea typeface="Lato" panose="020F0502020204030203" pitchFamily="34" charset="0"/>
                <a:cs typeface="Lato" panose="020F0502020204030203" pitchFamily="34" charset="0"/>
              </a:endParaRPr>
            </a:p>
          </p:txBody>
        </p:sp>
        <p:sp>
          <p:nvSpPr>
            <p:cNvPr id="10" name="Freeform 13">
              <a:extLst>
                <a:ext uri="{FF2B5EF4-FFF2-40B4-BE49-F238E27FC236}">
                  <a16:creationId xmlns:a16="http://schemas.microsoft.com/office/drawing/2014/main" id="{A179DA81-9CFF-4D6D-A750-F0AAC257143D}"/>
                </a:ext>
              </a:extLst>
            </p:cNvPr>
            <p:cNvSpPr>
              <a:spLocks/>
            </p:cNvSpPr>
            <p:nvPr/>
          </p:nvSpPr>
          <p:spPr bwMode="auto">
            <a:xfrm>
              <a:off x="3328" y="1235"/>
              <a:ext cx="1010" cy="231"/>
            </a:xfrm>
            <a:custGeom>
              <a:avLst/>
              <a:gdLst>
                <a:gd name="T0" fmla="*/ 4356 w 5051"/>
                <a:gd name="T1" fmla="*/ 483 h 1154"/>
                <a:gd name="T2" fmla="*/ 4170 w 5051"/>
                <a:gd name="T3" fmla="*/ 383 h 1154"/>
                <a:gd name="T4" fmla="*/ 3979 w 5051"/>
                <a:gd name="T5" fmla="*/ 294 h 1154"/>
                <a:gd name="T6" fmla="*/ 3784 w 5051"/>
                <a:gd name="T7" fmla="*/ 217 h 1154"/>
                <a:gd name="T8" fmla="*/ 3584 w 5051"/>
                <a:gd name="T9" fmla="*/ 150 h 1154"/>
                <a:gd name="T10" fmla="*/ 3381 w 5051"/>
                <a:gd name="T11" fmla="*/ 96 h 1154"/>
                <a:gd name="T12" fmla="*/ 3175 w 5051"/>
                <a:gd name="T13" fmla="*/ 54 h 1154"/>
                <a:gd name="T14" fmla="*/ 2967 w 5051"/>
                <a:gd name="T15" fmla="*/ 24 h 1154"/>
                <a:gd name="T16" fmla="*/ 2757 w 5051"/>
                <a:gd name="T17" fmla="*/ 6 h 1154"/>
                <a:gd name="T18" fmla="*/ 2545 w 5051"/>
                <a:gd name="T19" fmla="*/ 0 h 1154"/>
                <a:gd name="T20" fmla="*/ 2333 w 5051"/>
                <a:gd name="T21" fmla="*/ 7 h 1154"/>
                <a:gd name="T22" fmla="*/ 2115 w 5051"/>
                <a:gd name="T23" fmla="*/ 27 h 1154"/>
                <a:gd name="T24" fmla="*/ 1887 w 5051"/>
                <a:gd name="T25" fmla="*/ 62 h 1154"/>
                <a:gd name="T26" fmla="*/ 1663 w 5051"/>
                <a:gd name="T27" fmla="*/ 113 h 1154"/>
                <a:gd name="T28" fmla="*/ 1442 w 5051"/>
                <a:gd name="T29" fmla="*/ 177 h 1154"/>
                <a:gd name="T30" fmla="*/ 1227 w 5051"/>
                <a:gd name="T31" fmla="*/ 255 h 1154"/>
                <a:gd name="T32" fmla="*/ 1017 w 5051"/>
                <a:gd name="T33" fmla="*/ 347 h 1154"/>
                <a:gd name="T34" fmla="*/ 813 w 5051"/>
                <a:gd name="T35" fmla="*/ 452 h 1154"/>
                <a:gd name="T36" fmla="*/ 615 w 5051"/>
                <a:gd name="T37" fmla="*/ 570 h 1154"/>
                <a:gd name="T38" fmla="*/ 426 w 5051"/>
                <a:gd name="T39" fmla="*/ 700 h 1154"/>
                <a:gd name="T40" fmla="*/ 244 w 5051"/>
                <a:gd name="T41" fmla="*/ 842 h 1154"/>
                <a:gd name="T42" fmla="*/ 73 w 5051"/>
                <a:gd name="T43" fmla="*/ 997 h 1154"/>
                <a:gd name="T44" fmla="*/ 10 w 5051"/>
                <a:gd name="T45" fmla="*/ 1061 h 1154"/>
                <a:gd name="T46" fmla="*/ 1 w 5051"/>
                <a:gd name="T47" fmla="*/ 1082 h 1154"/>
                <a:gd name="T48" fmla="*/ 4 w 5051"/>
                <a:gd name="T49" fmla="*/ 1116 h 1154"/>
                <a:gd name="T50" fmla="*/ 13 w 5051"/>
                <a:gd name="T51" fmla="*/ 1132 h 1154"/>
                <a:gd name="T52" fmla="*/ 26 w 5051"/>
                <a:gd name="T53" fmla="*/ 1144 h 1154"/>
                <a:gd name="T54" fmla="*/ 49 w 5051"/>
                <a:gd name="T55" fmla="*/ 1153 h 1154"/>
                <a:gd name="T56" fmla="*/ 82 w 5051"/>
                <a:gd name="T57" fmla="*/ 1149 h 1154"/>
                <a:gd name="T58" fmla="*/ 97 w 5051"/>
                <a:gd name="T59" fmla="*/ 1139 h 1154"/>
                <a:gd name="T60" fmla="*/ 210 w 5051"/>
                <a:gd name="T61" fmla="*/ 1032 h 1154"/>
                <a:gd name="T62" fmla="*/ 379 w 5051"/>
                <a:gd name="T63" fmla="*/ 887 h 1154"/>
                <a:gd name="T64" fmla="*/ 557 w 5051"/>
                <a:gd name="T65" fmla="*/ 754 h 1154"/>
                <a:gd name="T66" fmla="*/ 743 w 5051"/>
                <a:gd name="T67" fmla="*/ 631 h 1154"/>
                <a:gd name="T68" fmla="*/ 936 w 5051"/>
                <a:gd name="T69" fmla="*/ 522 h 1154"/>
                <a:gd name="T70" fmla="*/ 1135 w 5051"/>
                <a:gd name="T71" fmla="*/ 424 h 1154"/>
                <a:gd name="T72" fmla="*/ 1340 w 5051"/>
                <a:gd name="T73" fmla="*/ 340 h 1154"/>
                <a:gd name="T74" fmla="*/ 1550 w 5051"/>
                <a:gd name="T75" fmla="*/ 269 h 1154"/>
                <a:gd name="T76" fmla="*/ 1764 w 5051"/>
                <a:gd name="T77" fmla="*/ 211 h 1154"/>
                <a:gd name="T78" fmla="*/ 1983 w 5051"/>
                <a:gd name="T79" fmla="*/ 167 h 1154"/>
                <a:gd name="T80" fmla="*/ 2205 w 5051"/>
                <a:gd name="T81" fmla="*/ 137 h 1154"/>
                <a:gd name="T82" fmla="*/ 2407 w 5051"/>
                <a:gd name="T83" fmla="*/ 123 h 1154"/>
                <a:gd name="T84" fmla="*/ 2611 w 5051"/>
                <a:gd name="T85" fmla="*/ 120 h 1154"/>
                <a:gd name="T86" fmla="*/ 2813 w 5051"/>
                <a:gd name="T87" fmla="*/ 129 h 1154"/>
                <a:gd name="T88" fmla="*/ 3013 w 5051"/>
                <a:gd name="T89" fmla="*/ 150 h 1154"/>
                <a:gd name="T90" fmla="*/ 3212 w 5051"/>
                <a:gd name="T91" fmla="*/ 183 h 1154"/>
                <a:gd name="T92" fmla="*/ 3409 w 5051"/>
                <a:gd name="T93" fmla="*/ 228 h 1154"/>
                <a:gd name="T94" fmla="*/ 3604 w 5051"/>
                <a:gd name="T95" fmla="*/ 282 h 1154"/>
                <a:gd name="T96" fmla="*/ 3794 w 5051"/>
                <a:gd name="T97" fmla="*/ 348 h 1154"/>
                <a:gd name="T98" fmla="*/ 3981 w 5051"/>
                <a:gd name="T99" fmla="*/ 425 h 1154"/>
                <a:gd name="T100" fmla="*/ 4163 w 5051"/>
                <a:gd name="T101" fmla="*/ 514 h 1154"/>
                <a:gd name="T102" fmla="*/ 4173 w 5051"/>
                <a:gd name="T103" fmla="*/ 716 h 1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051" h="1154">
                  <a:moveTo>
                    <a:pt x="5051" y="1093"/>
                  </a:moveTo>
                  <a:lnTo>
                    <a:pt x="4479" y="328"/>
                  </a:lnTo>
                  <a:lnTo>
                    <a:pt x="4356" y="483"/>
                  </a:lnTo>
                  <a:lnTo>
                    <a:pt x="4294" y="449"/>
                  </a:lnTo>
                  <a:lnTo>
                    <a:pt x="4234" y="416"/>
                  </a:lnTo>
                  <a:lnTo>
                    <a:pt x="4170" y="383"/>
                  </a:lnTo>
                  <a:lnTo>
                    <a:pt x="4107" y="353"/>
                  </a:lnTo>
                  <a:lnTo>
                    <a:pt x="4043" y="323"/>
                  </a:lnTo>
                  <a:lnTo>
                    <a:pt x="3979" y="294"/>
                  </a:lnTo>
                  <a:lnTo>
                    <a:pt x="3915" y="267"/>
                  </a:lnTo>
                  <a:lnTo>
                    <a:pt x="3850" y="241"/>
                  </a:lnTo>
                  <a:lnTo>
                    <a:pt x="3784" y="217"/>
                  </a:lnTo>
                  <a:lnTo>
                    <a:pt x="3718" y="193"/>
                  </a:lnTo>
                  <a:lnTo>
                    <a:pt x="3652" y="171"/>
                  </a:lnTo>
                  <a:lnTo>
                    <a:pt x="3584" y="150"/>
                  </a:lnTo>
                  <a:lnTo>
                    <a:pt x="3517" y="132"/>
                  </a:lnTo>
                  <a:lnTo>
                    <a:pt x="3449" y="113"/>
                  </a:lnTo>
                  <a:lnTo>
                    <a:pt x="3381" y="96"/>
                  </a:lnTo>
                  <a:lnTo>
                    <a:pt x="3313" y="81"/>
                  </a:lnTo>
                  <a:lnTo>
                    <a:pt x="3243" y="67"/>
                  </a:lnTo>
                  <a:lnTo>
                    <a:pt x="3175" y="54"/>
                  </a:lnTo>
                  <a:lnTo>
                    <a:pt x="3105" y="43"/>
                  </a:lnTo>
                  <a:lnTo>
                    <a:pt x="3037" y="33"/>
                  </a:lnTo>
                  <a:lnTo>
                    <a:pt x="2967" y="24"/>
                  </a:lnTo>
                  <a:lnTo>
                    <a:pt x="2896" y="17"/>
                  </a:lnTo>
                  <a:lnTo>
                    <a:pt x="2826" y="10"/>
                  </a:lnTo>
                  <a:lnTo>
                    <a:pt x="2757" y="6"/>
                  </a:lnTo>
                  <a:lnTo>
                    <a:pt x="2686" y="2"/>
                  </a:lnTo>
                  <a:lnTo>
                    <a:pt x="2615" y="1"/>
                  </a:lnTo>
                  <a:lnTo>
                    <a:pt x="2545" y="0"/>
                  </a:lnTo>
                  <a:lnTo>
                    <a:pt x="2475" y="1"/>
                  </a:lnTo>
                  <a:lnTo>
                    <a:pt x="2404" y="3"/>
                  </a:lnTo>
                  <a:lnTo>
                    <a:pt x="2333" y="7"/>
                  </a:lnTo>
                  <a:lnTo>
                    <a:pt x="2262" y="12"/>
                  </a:lnTo>
                  <a:lnTo>
                    <a:pt x="2193" y="18"/>
                  </a:lnTo>
                  <a:lnTo>
                    <a:pt x="2115" y="27"/>
                  </a:lnTo>
                  <a:lnTo>
                    <a:pt x="2039" y="36"/>
                  </a:lnTo>
                  <a:lnTo>
                    <a:pt x="1964" y="49"/>
                  </a:lnTo>
                  <a:lnTo>
                    <a:pt x="1887" y="62"/>
                  </a:lnTo>
                  <a:lnTo>
                    <a:pt x="1812" y="77"/>
                  </a:lnTo>
                  <a:lnTo>
                    <a:pt x="1738" y="94"/>
                  </a:lnTo>
                  <a:lnTo>
                    <a:pt x="1663" y="113"/>
                  </a:lnTo>
                  <a:lnTo>
                    <a:pt x="1589" y="133"/>
                  </a:lnTo>
                  <a:lnTo>
                    <a:pt x="1515" y="154"/>
                  </a:lnTo>
                  <a:lnTo>
                    <a:pt x="1442" y="177"/>
                  </a:lnTo>
                  <a:lnTo>
                    <a:pt x="1369" y="201"/>
                  </a:lnTo>
                  <a:lnTo>
                    <a:pt x="1298" y="228"/>
                  </a:lnTo>
                  <a:lnTo>
                    <a:pt x="1227" y="255"/>
                  </a:lnTo>
                  <a:lnTo>
                    <a:pt x="1156" y="284"/>
                  </a:lnTo>
                  <a:lnTo>
                    <a:pt x="1086" y="315"/>
                  </a:lnTo>
                  <a:lnTo>
                    <a:pt x="1017" y="347"/>
                  </a:lnTo>
                  <a:lnTo>
                    <a:pt x="948" y="380"/>
                  </a:lnTo>
                  <a:lnTo>
                    <a:pt x="879" y="416"/>
                  </a:lnTo>
                  <a:lnTo>
                    <a:pt x="813" y="452"/>
                  </a:lnTo>
                  <a:lnTo>
                    <a:pt x="746" y="490"/>
                  </a:lnTo>
                  <a:lnTo>
                    <a:pt x="680" y="529"/>
                  </a:lnTo>
                  <a:lnTo>
                    <a:pt x="615" y="570"/>
                  </a:lnTo>
                  <a:lnTo>
                    <a:pt x="552" y="612"/>
                  </a:lnTo>
                  <a:lnTo>
                    <a:pt x="488" y="655"/>
                  </a:lnTo>
                  <a:lnTo>
                    <a:pt x="426" y="700"/>
                  </a:lnTo>
                  <a:lnTo>
                    <a:pt x="365" y="746"/>
                  </a:lnTo>
                  <a:lnTo>
                    <a:pt x="304" y="793"/>
                  </a:lnTo>
                  <a:lnTo>
                    <a:pt x="244" y="842"/>
                  </a:lnTo>
                  <a:lnTo>
                    <a:pt x="186" y="893"/>
                  </a:lnTo>
                  <a:lnTo>
                    <a:pt x="129" y="944"/>
                  </a:lnTo>
                  <a:lnTo>
                    <a:pt x="73" y="997"/>
                  </a:lnTo>
                  <a:lnTo>
                    <a:pt x="18" y="1051"/>
                  </a:lnTo>
                  <a:lnTo>
                    <a:pt x="13" y="1055"/>
                  </a:lnTo>
                  <a:lnTo>
                    <a:pt x="10" y="1061"/>
                  </a:lnTo>
                  <a:lnTo>
                    <a:pt x="7" y="1065"/>
                  </a:lnTo>
                  <a:lnTo>
                    <a:pt x="4" y="1071"/>
                  </a:lnTo>
                  <a:lnTo>
                    <a:pt x="1" y="1082"/>
                  </a:lnTo>
                  <a:lnTo>
                    <a:pt x="0" y="1093"/>
                  </a:lnTo>
                  <a:lnTo>
                    <a:pt x="1" y="1105"/>
                  </a:lnTo>
                  <a:lnTo>
                    <a:pt x="4" y="1116"/>
                  </a:lnTo>
                  <a:lnTo>
                    <a:pt x="7" y="1122"/>
                  </a:lnTo>
                  <a:lnTo>
                    <a:pt x="10" y="1126"/>
                  </a:lnTo>
                  <a:lnTo>
                    <a:pt x="13" y="1132"/>
                  </a:lnTo>
                  <a:lnTo>
                    <a:pt x="18" y="1136"/>
                  </a:lnTo>
                  <a:lnTo>
                    <a:pt x="22" y="1139"/>
                  </a:lnTo>
                  <a:lnTo>
                    <a:pt x="26" y="1144"/>
                  </a:lnTo>
                  <a:lnTo>
                    <a:pt x="32" y="1146"/>
                  </a:lnTo>
                  <a:lnTo>
                    <a:pt x="38" y="1149"/>
                  </a:lnTo>
                  <a:lnTo>
                    <a:pt x="49" y="1153"/>
                  </a:lnTo>
                  <a:lnTo>
                    <a:pt x="60" y="1154"/>
                  </a:lnTo>
                  <a:lnTo>
                    <a:pt x="71" y="1153"/>
                  </a:lnTo>
                  <a:lnTo>
                    <a:pt x="82" y="1149"/>
                  </a:lnTo>
                  <a:lnTo>
                    <a:pt x="87" y="1146"/>
                  </a:lnTo>
                  <a:lnTo>
                    <a:pt x="93" y="1144"/>
                  </a:lnTo>
                  <a:lnTo>
                    <a:pt x="97" y="1139"/>
                  </a:lnTo>
                  <a:lnTo>
                    <a:pt x="102" y="1136"/>
                  </a:lnTo>
                  <a:lnTo>
                    <a:pt x="156" y="1083"/>
                  </a:lnTo>
                  <a:lnTo>
                    <a:pt x="210" y="1032"/>
                  </a:lnTo>
                  <a:lnTo>
                    <a:pt x="265" y="982"/>
                  </a:lnTo>
                  <a:lnTo>
                    <a:pt x="322" y="934"/>
                  </a:lnTo>
                  <a:lnTo>
                    <a:pt x="379" y="887"/>
                  </a:lnTo>
                  <a:lnTo>
                    <a:pt x="438" y="841"/>
                  </a:lnTo>
                  <a:lnTo>
                    <a:pt x="497" y="797"/>
                  </a:lnTo>
                  <a:lnTo>
                    <a:pt x="557" y="754"/>
                  </a:lnTo>
                  <a:lnTo>
                    <a:pt x="618" y="712"/>
                  </a:lnTo>
                  <a:lnTo>
                    <a:pt x="680" y="671"/>
                  </a:lnTo>
                  <a:lnTo>
                    <a:pt x="743" y="631"/>
                  </a:lnTo>
                  <a:lnTo>
                    <a:pt x="806" y="593"/>
                  </a:lnTo>
                  <a:lnTo>
                    <a:pt x="871" y="557"/>
                  </a:lnTo>
                  <a:lnTo>
                    <a:pt x="936" y="522"/>
                  </a:lnTo>
                  <a:lnTo>
                    <a:pt x="1001" y="487"/>
                  </a:lnTo>
                  <a:lnTo>
                    <a:pt x="1069" y="455"/>
                  </a:lnTo>
                  <a:lnTo>
                    <a:pt x="1135" y="424"/>
                  </a:lnTo>
                  <a:lnTo>
                    <a:pt x="1202" y="395"/>
                  </a:lnTo>
                  <a:lnTo>
                    <a:pt x="1271" y="367"/>
                  </a:lnTo>
                  <a:lnTo>
                    <a:pt x="1340" y="340"/>
                  </a:lnTo>
                  <a:lnTo>
                    <a:pt x="1409" y="315"/>
                  </a:lnTo>
                  <a:lnTo>
                    <a:pt x="1480" y="291"/>
                  </a:lnTo>
                  <a:lnTo>
                    <a:pt x="1550" y="269"/>
                  </a:lnTo>
                  <a:lnTo>
                    <a:pt x="1622" y="248"/>
                  </a:lnTo>
                  <a:lnTo>
                    <a:pt x="1692" y="229"/>
                  </a:lnTo>
                  <a:lnTo>
                    <a:pt x="1764" y="211"/>
                  </a:lnTo>
                  <a:lnTo>
                    <a:pt x="1837" y="195"/>
                  </a:lnTo>
                  <a:lnTo>
                    <a:pt x="1909" y="180"/>
                  </a:lnTo>
                  <a:lnTo>
                    <a:pt x="1983" y="167"/>
                  </a:lnTo>
                  <a:lnTo>
                    <a:pt x="2056" y="156"/>
                  </a:lnTo>
                  <a:lnTo>
                    <a:pt x="2131" y="146"/>
                  </a:lnTo>
                  <a:lnTo>
                    <a:pt x="2205" y="137"/>
                  </a:lnTo>
                  <a:lnTo>
                    <a:pt x="2272" y="132"/>
                  </a:lnTo>
                  <a:lnTo>
                    <a:pt x="2340" y="126"/>
                  </a:lnTo>
                  <a:lnTo>
                    <a:pt x="2407" y="123"/>
                  </a:lnTo>
                  <a:lnTo>
                    <a:pt x="2475" y="120"/>
                  </a:lnTo>
                  <a:lnTo>
                    <a:pt x="2543" y="120"/>
                  </a:lnTo>
                  <a:lnTo>
                    <a:pt x="2611" y="120"/>
                  </a:lnTo>
                  <a:lnTo>
                    <a:pt x="2678" y="123"/>
                  </a:lnTo>
                  <a:lnTo>
                    <a:pt x="2746" y="125"/>
                  </a:lnTo>
                  <a:lnTo>
                    <a:pt x="2813" y="129"/>
                  </a:lnTo>
                  <a:lnTo>
                    <a:pt x="2879" y="136"/>
                  </a:lnTo>
                  <a:lnTo>
                    <a:pt x="2947" y="143"/>
                  </a:lnTo>
                  <a:lnTo>
                    <a:pt x="3013" y="150"/>
                  </a:lnTo>
                  <a:lnTo>
                    <a:pt x="3081" y="160"/>
                  </a:lnTo>
                  <a:lnTo>
                    <a:pt x="3147" y="171"/>
                  </a:lnTo>
                  <a:lnTo>
                    <a:pt x="3212" y="183"/>
                  </a:lnTo>
                  <a:lnTo>
                    <a:pt x="3279" y="197"/>
                  </a:lnTo>
                  <a:lnTo>
                    <a:pt x="3344" y="211"/>
                  </a:lnTo>
                  <a:lnTo>
                    <a:pt x="3409" y="228"/>
                  </a:lnTo>
                  <a:lnTo>
                    <a:pt x="3475" y="244"/>
                  </a:lnTo>
                  <a:lnTo>
                    <a:pt x="3540" y="263"/>
                  </a:lnTo>
                  <a:lnTo>
                    <a:pt x="3604" y="282"/>
                  </a:lnTo>
                  <a:lnTo>
                    <a:pt x="3668" y="303"/>
                  </a:lnTo>
                  <a:lnTo>
                    <a:pt x="3731" y="325"/>
                  </a:lnTo>
                  <a:lnTo>
                    <a:pt x="3794" y="348"/>
                  </a:lnTo>
                  <a:lnTo>
                    <a:pt x="3857" y="374"/>
                  </a:lnTo>
                  <a:lnTo>
                    <a:pt x="3919" y="399"/>
                  </a:lnTo>
                  <a:lnTo>
                    <a:pt x="3981" y="425"/>
                  </a:lnTo>
                  <a:lnTo>
                    <a:pt x="4042" y="454"/>
                  </a:lnTo>
                  <a:lnTo>
                    <a:pt x="4103" y="484"/>
                  </a:lnTo>
                  <a:lnTo>
                    <a:pt x="4163" y="514"/>
                  </a:lnTo>
                  <a:lnTo>
                    <a:pt x="4222" y="546"/>
                  </a:lnTo>
                  <a:lnTo>
                    <a:pt x="4281" y="579"/>
                  </a:lnTo>
                  <a:lnTo>
                    <a:pt x="4173" y="716"/>
                  </a:lnTo>
                  <a:lnTo>
                    <a:pt x="5051" y="1093"/>
                  </a:lnTo>
                  <a:close/>
                </a:path>
              </a:pathLst>
            </a:custGeom>
            <a:solidFill>
              <a:srgbClr val="AFAE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latin typeface="Lato" panose="020F0502020204030203" pitchFamily="34" charset="0"/>
                <a:ea typeface="Lato" panose="020F0502020204030203" pitchFamily="34" charset="0"/>
                <a:cs typeface="Lato" panose="020F0502020204030203" pitchFamily="34" charset="0"/>
              </a:endParaRPr>
            </a:p>
          </p:txBody>
        </p:sp>
        <p:sp>
          <p:nvSpPr>
            <p:cNvPr id="11" name="Freeform 14">
              <a:extLst>
                <a:ext uri="{FF2B5EF4-FFF2-40B4-BE49-F238E27FC236}">
                  <a16:creationId xmlns:a16="http://schemas.microsoft.com/office/drawing/2014/main" id="{932E8090-7A34-4332-AA92-67BF99C400C1}"/>
                </a:ext>
              </a:extLst>
            </p:cNvPr>
            <p:cNvSpPr>
              <a:spLocks noEditPoints="1"/>
            </p:cNvSpPr>
            <p:nvPr/>
          </p:nvSpPr>
          <p:spPr bwMode="auto">
            <a:xfrm>
              <a:off x="3182" y="1416"/>
              <a:ext cx="1291" cy="1503"/>
            </a:xfrm>
            <a:custGeom>
              <a:avLst/>
              <a:gdLst>
                <a:gd name="T0" fmla="*/ 2397 w 6458"/>
                <a:gd name="T1" fmla="*/ 7409 h 7515"/>
                <a:gd name="T2" fmla="*/ 1508 w 6458"/>
                <a:gd name="T3" fmla="*/ 7069 h 7515"/>
                <a:gd name="T4" fmla="*/ 743 w 6458"/>
                <a:gd name="T5" fmla="*/ 6526 h 7515"/>
                <a:gd name="T6" fmla="*/ 1267 w 6458"/>
                <a:gd name="T7" fmla="*/ 5936 h 7515"/>
                <a:gd name="T8" fmla="*/ 1533 w 6458"/>
                <a:gd name="T9" fmla="*/ 5388 h 7515"/>
                <a:gd name="T10" fmla="*/ 1411 w 6458"/>
                <a:gd name="T11" fmla="*/ 4846 h 7515"/>
                <a:gd name="T12" fmla="*/ 965 w 6458"/>
                <a:gd name="T13" fmla="*/ 4513 h 7515"/>
                <a:gd name="T14" fmla="*/ 878 w 6458"/>
                <a:gd name="T15" fmla="*/ 4493 h 7515"/>
                <a:gd name="T16" fmla="*/ 1143 w 6458"/>
                <a:gd name="T17" fmla="*/ 4588 h 7515"/>
                <a:gd name="T18" fmla="*/ 1359 w 6458"/>
                <a:gd name="T19" fmla="*/ 4769 h 7515"/>
                <a:gd name="T20" fmla="*/ 1681 w 6458"/>
                <a:gd name="T21" fmla="*/ 5203 h 7515"/>
                <a:gd name="T22" fmla="*/ 2270 w 6458"/>
                <a:gd name="T23" fmla="*/ 5663 h 7515"/>
                <a:gd name="T24" fmla="*/ 2997 w 6458"/>
                <a:gd name="T25" fmla="*/ 5897 h 7515"/>
                <a:gd name="T26" fmla="*/ 3782 w 6458"/>
                <a:gd name="T27" fmla="*/ 5859 h 7515"/>
                <a:gd name="T28" fmla="*/ 4476 w 6458"/>
                <a:gd name="T29" fmla="*/ 5558 h 7515"/>
                <a:gd name="T30" fmla="*/ 5018 w 6458"/>
                <a:gd name="T31" fmla="*/ 5046 h 7515"/>
                <a:gd name="T32" fmla="*/ 5253 w 6458"/>
                <a:gd name="T33" fmla="*/ 4720 h 7515"/>
                <a:gd name="T34" fmla="*/ 5469 w 6458"/>
                <a:gd name="T35" fmla="*/ 4565 h 7515"/>
                <a:gd name="T36" fmla="*/ 5725 w 6458"/>
                <a:gd name="T37" fmla="*/ 4487 h 7515"/>
                <a:gd name="T38" fmla="*/ 5348 w 6458"/>
                <a:gd name="T39" fmla="*/ 4650 h 7515"/>
                <a:gd name="T40" fmla="*/ 5062 w 6458"/>
                <a:gd name="T41" fmla="*/ 5099 h 7515"/>
                <a:gd name="T42" fmla="*/ 5132 w 6458"/>
                <a:gd name="T43" fmla="*/ 5648 h 7515"/>
                <a:gd name="T44" fmla="*/ 5515 w 6458"/>
                <a:gd name="T45" fmla="*/ 6190 h 7515"/>
                <a:gd name="T46" fmla="*/ 5502 w 6458"/>
                <a:gd name="T47" fmla="*/ 6791 h 7515"/>
                <a:gd name="T48" fmla="*/ 4676 w 6458"/>
                <a:gd name="T49" fmla="*/ 7249 h 7515"/>
                <a:gd name="T50" fmla="*/ 3738 w 6458"/>
                <a:gd name="T51" fmla="*/ 7489 h 7515"/>
                <a:gd name="T52" fmla="*/ 5737 w 6458"/>
                <a:gd name="T53" fmla="*/ 3031 h 7515"/>
                <a:gd name="T54" fmla="*/ 5469 w 6458"/>
                <a:gd name="T55" fmla="*/ 2953 h 7515"/>
                <a:gd name="T56" fmla="*/ 5246 w 6458"/>
                <a:gd name="T57" fmla="*/ 2789 h 7515"/>
                <a:gd name="T58" fmla="*/ 4980 w 6458"/>
                <a:gd name="T59" fmla="*/ 2421 h 7515"/>
                <a:gd name="T60" fmla="*/ 4422 w 6458"/>
                <a:gd name="T61" fmla="*/ 1922 h 7515"/>
                <a:gd name="T62" fmla="*/ 3715 w 6458"/>
                <a:gd name="T63" fmla="*/ 1641 h 7515"/>
                <a:gd name="T64" fmla="*/ 2940 w 6458"/>
                <a:gd name="T65" fmla="*/ 1626 h 7515"/>
                <a:gd name="T66" fmla="*/ 2250 w 6458"/>
                <a:gd name="T67" fmla="*/ 1862 h 7515"/>
                <a:gd name="T68" fmla="*/ 1688 w 6458"/>
                <a:gd name="T69" fmla="*/ 2305 h 7515"/>
                <a:gd name="T70" fmla="*/ 1530 w 6458"/>
                <a:gd name="T71" fmla="*/ 2436 h 7515"/>
                <a:gd name="T72" fmla="*/ 1552 w 6458"/>
                <a:gd name="T73" fmla="*/ 2192 h 7515"/>
                <a:gd name="T74" fmla="*/ 1490 w 6458"/>
                <a:gd name="T75" fmla="*/ 1943 h 7515"/>
                <a:gd name="T76" fmla="*/ 1201 w 6458"/>
                <a:gd name="T77" fmla="*/ 1492 h 7515"/>
                <a:gd name="T78" fmla="*/ 872 w 6458"/>
                <a:gd name="T79" fmla="*/ 877 h 7515"/>
                <a:gd name="T80" fmla="*/ 1661 w 6458"/>
                <a:gd name="T81" fmla="*/ 368 h 7515"/>
                <a:gd name="T82" fmla="*/ 2569 w 6458"/>
                <a:gd name="T83" fmla="*/ 69 h 7515"/>
                <a:gd name="T84" fmla="*/ 3559 w 6458"/>
                <a:gd name="T85" fmla="*/ 10 h 7515"/>
                <a:gd name="T86" fmla="*/ 4511 w 6458"/>
                <a:gd name="T87" fmla="*/ 205 h 7515"/>
                <a:gd name="T88" fmla="*/ 5361 w 6458"/>
                <a:gd name="T89" fmla="*/ 626 h 7515"/>
                <a:gd name="T90" fmla="*/ 5616 w 6458"/>
                <a:gd name="T91" fmla="*/ 1209 h 7515"/>
                <a:gd name="T92" fmla="*/ 5169 w 6458"/>
                <a:gd name="T93" fmla="*/ 1799 h 7515"/>
                <a:gd name="T94" fmla="*/ 5037 w 6458"/>
                <a:gd name="T95" fmla="*/ 2358 h 7515"/>
                <a:gd name="T96" fmla="*/ 5292 w 6458"/>
                <a:gd name="T97" fmla="*/ 2832 h 7515"/>
                <a:gd name="T98" fmla="*/ 5819 w 6458"/>
                <a:gd name="T99" fmla="*/ 3033 h 7515"/>
                <a:gd name="T100" fmla="*/ 6067 w 6458"/>
                <a:gd name="T101" fmla="*/ 3002 h 7515"/>
                <a:gd name="T102" fmla="*/ 6281 w 6458"/>
                <a:gd name="T103" fmla="*/ 2902 h 7515"/>
                <a:gd name="T104" fmla="*/ 6458 w 6458"/>
                <a:gd name="T105" fmla="*/ 2742 h 7515"/>
                <a:gd name="T106" fmla="*/ 6288 w 6458"/>
                <a:gd name="T107" fmla="*/ 2899 h 7515"/>
                <a:gd name="T108" fmla="*/ 6072 w 6458"/>
                <a:gd name="T109" fmla="*/ 3002 h 7515"/>
                <a:gd name="T110" fmla="*/ 754 w 6458"/>
                <a:gd name="T111" fmla="*/ 3034 h 7515"/>
                <a:gd name="T112" fmla="*/ 431 w 6458"/>
                <a:gd name="T113" fmla="*/ 2979 h 7515"/>
                <a:gd name="T114" fmla="*/ 172 w 6458"/>
                <a:gd name="T115" fmla="*/ 2811 h 7515"/>
                <a:gd name="T116" fmla="*/ 0 w 6458"/>
                <a:gd name="T117" fmla="*/ 2561 h 7515"/>
                <a:gd name="T118" fmla="*/ 164 w 6458"/>
                <a:gd name="T119" fmla="*/ 2787 h 7515"/>
                <a:gd name="T120" fmla="*/ 387 w 6458"/>
                <a:gd name="T121" fmla="*/ 2953 h 7515"/>
                <a:gd name="T122" fmla="*/ 655 w 6458"/>
                <a:gd name="T123" fmla="*/ 3031 h 75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458" h="7515">
                  <a:moveTo>
                    <a:pt x="3284" y="7515"/>
                  </a:moveTo>
                  <a:lnTo>
                    <a:pt x="3193" y="7514"/>
                  </a:lnTo>
                  <a:lnTo>
                    <a:pt x="3102" y="7511"/>
                  </a:lnTo>
                  <a:lnTo>
                    <a:pt x="3012" y="7505"/>
                  </a:lnTo>
                  <a:lnTo>
                    <a:pt x="2922" y="7498"/>
                  </a:lnTo>
                  <a:lnTo>
                    <a:pt x="2833" y="7489"/>
                  </a:lnTo>
                  <a:lnTo>
                    <a:pt x="2745" y="7477"/>
                  </a:lnTo>
                  <a:lnTo>
                    <a:pt x="2656" y="7463"/>
                  </a:lnTo>
                  <a:lnTo>
                    <a:pt x="2569" y="7447"/>
                  </a:lnTo>
                  <a:lnTo>
                    <a:pt x="2482" y="7429"/>
                  </a:lnTo>
                  <a:lnTo>
                    <a:pt x="2397" y="7409"/>
                  </a:lnTo>
                  <a:lnTo>
                    <a:pt x="2312" y="7388"/>
                  </a:lnTo>
                  <a:lnTo>
                    <a:pt x="2227" y="7364"/>
                  </a:lnTo>
                  <a:lnTo>
                    <a:pt x="2144" y="7338"/>
                  </a:lnTo>
                  <a:lnTo>
                    <a:pt x="2061" y="7311"/>
                  </a:lnTo>
                  <a:lnTo>
                    <a:pt x="1979" y="7282"/>
                  </a:lnTo>
                  <a:lnTo>
                    <a:pt x="1898" y="7251"/>
                  </a:lnTo>
                  <a:lnTo>
                    <a:pt x="1819" y="7218"/>
                  </a:lnTo>
                  <a:lnTo>
                    <a:pt x="1739" y="7184"/>
                  </a:lnTo>
                  <a:lnTo>
                    <a:pt x="1661" y="7147"/>
                  </a:lnTo>
                  <a:lnTo>
                    <a:pt x="1584" y="7109"/>
                  </a:lnTo>
                  <a:lnTo>
                    <a:pt x="1508" y="7069"/>
                  </a:lnTo>
                  <a:lnTo>
                    <a:pt x="1433" y="7028"/>
                  </a:lnTo>
                  <a:lnTo>
                    <a:pt x="1358" y="6985"/>
                  </a:lnTo>
                  <a:lnTo>
                    <a:pt x="1285" y="6939"/>
                  </a:lnTo>
                  <a:lnTo>
                    <a:pt x="1213" y="6893"/>
                  </a:lnTo>
                  <a:lnTo>
                    <a:pt x="1143" y="6846"/>
                  </a:lnTo>
                  <a:lnTo>
                    <a:pt x="1073" y="6796"/>
                  </a:lnTo>
                  <a:lnTo>
                    <a:pt x="1005" y="6745"/>
                  </a:lnTo>
                  <a:lnTo>
                    <a:pt x="938" y="6692"/>
                  </a:lnTo>
                  <a:lnTo>
                    <a:pt x="872" y="6639"/>
                  </a:lnTo>
                  <a:lnTo>
                    <a:pt x="807" y="6583"/>
                  </a:lnTo>
                  <a:lnTo>
                    <a:pt x="743" y="6526"/>
                  </a:lnTo>
                  <a:lnTo>
                    <a:pt x="800" y="6473"/>
                  </a:lnTo>
                  <a:lnTo>
                    <a:pt x="855" y="6419"/>
                  </a:lnTo>
                  <a:lnTo>
                    <a:pt x="909" y="6364"/>
                  </a:lnTo>
                  <a:lnTo>
                    <a:pt x="962" y="6308"/>
                  </a:lnTo>
                  <a:lnTo>
                    <a:pt x="1014" y="6251"/>
                  </a:lnTo>
                  <a:lnTo>
                    <a:pt x="1065" y="6192"/>
                  </a:lnTo>
                  <a:lnTo>
                    <a:pt x="1115" y="6133"/>
                  </a:lnTo>
                  <a:lnTo>
                    <a:pt x="1164" y="6073"/>
                  </a:lnTo>
                  <a:lnTo>
                    <a:pt x="1198" y="6028"/>
                  </a:lnTo>
                  <a:lnTo>
                    <a:pt x="1232" y="5982"/>
                  </a:lnTo>
                  <a:lnTo>
                    <a:pt x="1267" y="5936"/>
                  </a:lnTo>
                  <a:lnTo>
                    <a:pt x="1299" y="5890"/>
                  </a:lnTo>
                  <a:lnTo>
                    <a:pt x="1331" y="5842"/>
                  </a:lnTo>
                  <a:lnTo>
                    <a:pt x="1362" y="5795"/>
                  </a:lnTo>
                  <a:lnTo>
                    <a:pt x="1393" y="5747"/>
                  </a:lnTo>
                  <a:lnTo>
                    <a:pt x="1423" y="5698"/>
                  </a:lnTo>
                  <a:lnTo>
                    <a:pt x="1451" y="5648"/>
                  </a:lnTo>
                  <a:lnTo>
                    <a:pt x="1476" y="5597"/>
                  </a:lnTo>
                  <a:lnTo>
                    <a:pt x="1496" y="5545"/>
                  </a:lnTo>
                  <a:lnTo>
                    <a:pt x="1512" y="5493"/>
                  </a:lnTo>
                  <a:lnTo>
                    <a:pt x="1524" y="5440"/>
                  </a:lnTo>
                  <a:lnTo>
                    <a:pt x="1533" y="5388"/>
                  </a:lnTo>
                  <a:lnTo>
                    <a:pt x="1539" y="5336"/>
                  </a:lnTo>
                  <a:lnTo>
                    <a:pt x="1541" y="5283"/>
                  </a:lnTo>
                  <a:lnTo>
                    <a:pt x="1539" y="5231"/>
                  </a:lnTo>
                  <a:lnTo>
                    <a:pt x="1534" y="5180"/>
                  </a:lnTo>
                  <a:lnTo>
                    <a:pt x="1525" y="5129"/>
                  </a:lnTo>
                  <a:lnTo>
                    <a:pt x="1514" y="5080"/>
                  </a:lnTo>
                  <a:lnTo>
                    <a:pt x="1500" y="5030"/>
                  </a:lnTo>
                  <a:lnTo>
                    <a:pt x="1482" y="4982"/>
                  </a:lnTo>
                  <a:lnTo>
                    <a:pt x="1461" y="4936"/>
                  </a:lnTo>
                  <a:lnTo>
                    <a:pt x="1438" y="4891"/>
                  </a:lnTo>
                  <a:lnTo>
                    <a:pt x="1411" y="4846"/>
                  </a:lnTo>
                  <a:lnTo>
                    <a:pt x="1383" y="4804"/>
                  </a:lnTo>
                  <a:lnTo>
                    <a:pt x="1352" y="4765"/>
                  </a:lnTo>
                  <a:lnTo>
                    <a:pt x="1317" y="4727"/>
                  </a:lnTo>
                  <a:lnTo>
                    <a:pt x="1281" y="4691"/>
                  </a:lnTo>
                  <a:lnTo>
                    <a:pt x="1242" y="4657"/>
                  </a:lnTo>
                  <a:lnTo>
                    <a:pt x="1201" y="4626"/>
                  </a:lnTo>
                  <a:lnTo>
                    <a:pt x="1158" y="4598"/>
                  </a:lnTo>
                  <a:lnTo>
                    <a:pt x="1113" y="4571"/>
                  </a:lnTo>
                  <a:lnTo>
                    <a:pt x="1065" y="4549"/>
                  </a:lnTo>
                  <a:lnTo>
                    <a:pt x="1015" y="4529"/>
                  </a:lnTo>
                  <a:lnTo>
                    <a:pt x="965" y="4513"/>
                  </a:lnTo>
                  <a:lnTo>
                    <a:pt x="911" y="4499"/>
                  </a:lnTo>
                  <a:lnTo>
                    <a:pt x="857" y="4489"/>
                  </a:lnTo>
                  <a:lnTo>
                    <a:pt x="801" y="4484"/>
                  </a:lnTo>
                  <a:lnTo>
                    <a:pt x="743" y="4482"/>
                  </a:lnTo>
                  <a:lnTo>
                    <a:pt x="746" y="4482"/>
                  </a:lnTo>
                  <a:lnTo>
                    <a:pt x="747" y="4482"/>
                  </a:lnTo>
                  <a:lnTo>
                    <a:pt x="773" y="4482"/>
                  </a:lnTo>
                  <a:lnTo>
                    <a:pt x="800" y="4483"/>
                  </a:lnTo>
                  <a:lnTo>
                    <a:pt x="826" y="4485"/>
                  </a:lnTo>
                  <a:lnTo>
                    <a:pt x="852" y="4488"/>
                  </a:lnTo>
                  <a:lnTo>
                    <a:pt x="878" y="4493"/>
                  </a:lnTo>
                  <a:lnTo>
                    <a:pt x="904" y="4497"/>
                  </a:lnTo>
                  <a:lnTo>
                    <a:pt x="929" y="4503"/>
                  </a:lnTo>
                  <a:lnTo>
                    <a:pt x="953" y="4509"/>
                  </a:lnTo>
                  <a:lnTo>
                    <a:pt x="979" y="4516"/>
                  </a:lnTo>
                  <a:lnTo>
                    <a:pt x="1003" y="4524"/>
                  </a:lnTo>
                  <a:lnTo>
                    <a:pt x="1028" y="4532"/>
                  </a:lnTo>
                  <a:lnTo>
                    <a:pt x="1051" y="4542"/>
                  </a:lnTo>
                  <a:lnTo>
                    <a:pt x="1074" y="4552"/>
                  </a:lnTo>
                  <a:lnTo>
                    <a:pt x="1097" y="4563"/>
                  </a:lnTo>
                  <a:lnTo>
                    <a:pt x="1121" y="4576"/>
                  </a:lnTo>
                  <a:lnTo>
                    <a:pt x="1143" y="4588"/>
                  </a:lnTo>
                  <a:lnTo>
                    <a:pt x="1165" y="4601"/>
                  </a:lnTo>
                  <a:lnTo>
                    <a:pt x="1187" y="4615"/>
                  </a:lnTo>
                  <a:lnTo>
                    <a:pt x="1208" y="4630"/>
                  </a:lnTo>
                  <a:lnTo>
                    <a:pt x="1229" y="4645"/>
                  </a:lnTo>
                  <a:lnTo>
                    <a:pt x="1249" y="4661"/>
                  </a:lnTo>
                  <a:lnTo>
                    <a:pt x="1269" y="4677"/>
                  </a:lnTo>
                  <a:lnTo>
                    <a:pt x="1288" y="4695"/>
                  </a:lnTo>
                  <a:lnTo>
                    <a:pt x="1306" y="4713"/>
                  </a:lnTo>
                  <a:lnTo>
                    <a:pt x="1325" y="4730"/>
                  </a:lnTo>
                  <a:lnTo>
                    <a:pt x="1343" y="4750"/>
                  </a:lnTo>
                  <a:lnTo>
                    <a:pt x="1359" y="4769"/>
                  </a:lnTo>
                  <a:lnTo>
                    <a:pt x="1376" y="4790"/>
                  </a:lnTo>
                  <a:lnTo>
                    <a:pt x="1393" y="4811"/>
                  </a:lnTo>
                  <a:lnTo>
                    <a:pt x="1408" y="4832"/>
                  </a:lnTo>
                  <a:lnTo>
                    <a:pt x="1423" y="4854"/>
                  </a:lnTo>
                  <a:lnTo>
                    <a:pt x="1437" y="4876"/>
                  </a:lnTo>
                  <a:lnTo>
                    <a:pt x="1473" y="4934"/>
                  </a:lnTo>
                  <a:lnTo>
                    <a:pt x="1512" y="4990"/>
                  </a:lnTo>
                  <a:lnTo>
                    <a:pt x="1552" y="5046"/>
                  </a:lnTo>
                  <a:lnTo>
                    <a:pt x="1593" y="5099"/>
                  </a:lnTo>
                  <a:lnTo>
                    <a:pt x="1636" y="5152"/>
                  </a:lnTo>
                  <a:lnTo>
                    <a:pt x="1681" y="5203"/>
                  </a:lnTo>
                  <a:lnTo>
                    <a:pt x="1728" y="5253"/>
                  </a:lnTo>
                  <a:lnTo>
                    <a:pt x="1775" y="5302"/>
                  </a:lnTo>
                  <a:lnTo>
                    <a:pt x="1825" y="5348"/>
                  </a:lnTo>
                  <a:lnTo>
                    <a:pt x="1876" y="5393"/>
                  </a:lnTo>
                  <a:lnTo>
                    <a:pt x="1928" y="5438"/>
                  </a:lnTo>
                  <a:lnTo>
                    <a:pt x="1982" y="5480"/>
                  </a:lnTo>
                  <a:lnTo>
                    <a:pt x="2038" y="5519"/>
                  </a:lnTo>
                  <a:lnTo>
                    <a:pt x="2093" y="5558"/>
                  </a:lnTo>
                  <a:lnTo>
                    <a:pt x="2152" y="5595"/>
                  </a:lnTo>
                  <a:lnTo>
                    <a:pt x="2210" y="5630"/>
                  </a:lnTo>
                  <a:lnTo>
                    <a:pt x="2270" y="5663"/>
                  </a:lnTo>
                  <a:lnTo>
                    <a:pt x="2331" y="5695"/>
                  </a:lnTo>
                  <a:lnTo>
                    <a:pt x="2393" y="5724"/>
                  </a:lnTo>
                  <a:lnTo>
                    <a:pt x="2457" y="5751"/>
                  </a:lnTo>
                  <a:lnTo>
                    <a:pt x="2521" y="5777"/>
                  </a:lnTo>
                  <a:lnTo>
                    <a:pt x="2586" y="5800"/>
                  </a:lnTo>
                  <a:lnTo>
                    <a:pt x="2653" y="5822"/>
                  </a:lnTo>
                  <a:lnTo>
                    <a:pt x="2719" y="5841"/>
                  </a:lnTo>
                  <a:lnTo>
                    <a:pt x="2788" y="5859"/>
                  </a:lnTo>
                  <a:lnTo>
                    <a:pt x="2856" y="5874"/>
                  </a:lnTo>
                  <a:lnTo>
                    <a:pt x="2926" y="5886"/>
                  </a:lnTo>
                  <a:lnTo>
                    <a:pt x="2997" y="5897"/>
                  </a:lnTo>
                  <a:lnTo>
                    <a:pt x="3068" y="5905"/>
                  </a:lnTo>
                  <a:lnTo>
                    <a:pt x="3139" y="5912"/>
                  </a:lnTo>
                  <a:lnTo>
                    <a:pt x="3211" y="5915"/>
                  </a:lnTo>
                  <a:lnTo>
                    <a:pt x="3284" y="5916"/>
                  </a:lnTo>
                  <a:lnTo>
                    <a:pt x="3357" y="5915"/>
                  </a:lnTo>
                  <a:lnTo>
                    <a:pt x="3430" y="5912"/>
                  </a:lnTo>
                  <a:lnTo>
                    <a:pt x="3501" y="5905"/>
                  </a:lnTo>
                  <a:lnTo>
                    <a:pt x="3573" y="5897"/>
                  </a:lnTo>
                  <a:lnTo>
                    <a:pt x="3643" y="5886"/>
                  </a:lnTo>
                  <a:lnTo>
                    <a:pt x="3712" y="5874"/>
                  </a:lnTo>
                  <a:lnTo>
                    <a:pt x="3782" y="5859"/>
                  </a:lnTo>
                  <a:lnTo>
                    <a:pt x="3850" y="5841"/>
                  </a:lnTo>
                  <a:lnTo>
                    <a:pt x="3917" y="5822"/>
                  </a:lnTo>
                  <a:lnTo>
                    <a:pt x="3984" y="5800"/>
                  </a:lnTo>
                  <a:lnTo>
                    <a:pt x="4049" y="5777"/>
                  </a:lnTo>
                  <a:lnTo>
                    <a:pt x="4113" y="5751"/>
                  </a:lnTo>
                  <a:lnTo>
                    <a:pt x="4176" y="5724"/>
                  </a:lnTo>
                  <a:lnTo>
                    <a:pt x="4238" y="5695"/>
                  </a:lnTo>
                  <a:lnTo>
                    <a:pt x="4299" y="5663"/>
                  </a:lnTo>
                  <a:lnTo>
                    <a:pt x="4360" y="5630"/>
                  </a:lnTo>
                  <a:lnTo>
                    <a:pt x="4418" y="5595"/>
                  </a:lnTo>
                  <a:lnTo>
                    <a:pt x="4476" y="5558"/>
                  </a:lnTo>
                  <a:lnTo>
                    <a:pt x="4532" y="5519"/>
                  </a:lnTo>
                  <a:lnTo>
                    <a:pt x="4586" y="5480"/>
                  </a:lnTo>
                  <a:lnTo>
                    <a:pt x="4641" y="5438"/>
                  </a:lnTo>
                  <a:lnTo>
                    <a:pt x="4693" y="5393"/>
                  </a:lnTo>
                  <a:lnTo>
                    <a:pt x="4744" y="5348"/>
                  </a:lnTo>
                  <a:lnTo>
                    <a:pt x="4793" y="5302"/>
                  </a:lnTo>
                  <a:lnTo>
                    <a:pt x="4841" y="5253"/>
                  </a:lnTo>
                  <a:lnTo>
                    <a:pt x="4887" y="5203"/>
                  </a:lnTo>
                  <a:lnTo>
                    <a:pt x="4933" y="5152"/>
                  </a:lnTo>
                  <a:lnTo>
                    <a:pt x="4976" y="5099"/>
                  </a:lnTo>
                  <a:lnTo>
                    <a:pt x="5018" y="5046"/>
                  </a:lnTo>
                  <a:lnTo>
                    <a:pt x="5058" y="4990"/>
                  </a:lnTo>
                  <a:lnTo>
                    <a:pt x="5095" y="4934"/>
                  </a:lnTo>
                  <a:lnTo>
                    <a:pt x="5132" y="4876"/>
                  </a:lnTo>
                  <a:lnTo>
                    <a:pt x="5145" y="4855"/>
                  </a:lnTo>
                  <a:lnTo>
                    <a:pt x="5159" y="4834"/>
                  </a:lnTo>
                  <a:lnTo>
                    <a:pt x="5174" y="4814"/>
                  </a:lnTo>
                  <a:lnTo>
                    <a:pt x="5188" y="4794"/>
                  </a:lnTo>
                  <a:lnTo>
                    <a:pt x="5204" y="4776"/>
                  </a:lnTo>
                  <a:lnTo>
                    <a:pt x="5220" y="4757"/>
                  </a:lnTo>
                  <a:lnTo>
                    <a:pt x="5237" y="4738"/>
                  </a:lnTo>
                  <a:lnTo>
                    <a:pt x="5253" y="4720"/>
                  </a:lnTo>
                  <a:lnTo>
                    <a:pt x="5271" y="4704"/>
                  </a:lnTo>
                  <a:lnTo>
                    <a:pt x="5289" y="4687"/>
                  </a:lnTo>
                  <a:lnTo>
                    <a:pt x="5308" y="4671"/>
                  </a:lnTo>
                  <a:lnTo>
                    <a:pt x="5327" y="4655"/>
                  </a:lnTo>
                  <a:lnTo>
                    <a:pt x="5345" y="4641"/>
                  </a:lnTo>
                  <a:lnTo>
                    <a:pt x="5365" y="4626"/>
                  </a:lnTo>
                  <a:lnTo>
                    <a:pt x="5385" y="4613"/>
                  </a:lnTo>
                  <a:lnTo>
                    <a:pt x="5406" y="4600"/>
                  </a:lnTo>
                  <a:lnTo>
                    <a:pt x="5426" y="4588"/>
                  </a:lnTo>
                  <a:lnTo>
                    <a:pt x="5448" y="4576"/>
                  </a:lnTo>
                  <a:lnTo>
                    <a:pt x="5469" y="4565"/>
                  </a:lnTo>
                  <a:lnTo>
                    <a:pt x="5491" y="4555"/>
                  </a:lnTo>
                  <a:lnTo>
                    <a:pt x="5513" y="4545"/>
                  </a:lnTo>
                  <a:lnTo>
                    <a:pt x="5536" y="4535"/>
                  </a:lnTo>
                  <a:lnTo>
                    <a:pt x="5559" y="4527"/>
                  </a:lnTo>
                  <a:lnTo>
                    <a:pt x="5581" y="4519"/>
                  </a:lnTo>
                  <a:lnTo>
                    <a:pt x="5604" y="4511"/>
                  </a:lnTo>
                  <a:lnTo>
                    <a:pt x="5629" y="4506"/>
                  </a:lnTo>
                  <a:lnTo>
                    <a:pt x="5652" y="4500"/>
                  </a:lnTo>
                  <a:lnTo>
                    <a:pt x="5676" y="4495"/>
                  </a:lnTo>
                  <a:lnTo>
                    <a:pt x="5700" y="4490"/>
                  </a:lnTo>
                  <a:lnTo>
                    <a:pt x="5725" y="4487"/>
                  </a:lnTo>
                  <a:lnTo>
                    <a:pt x="5749" y="4485"/>
                  </a:lnTo>
                  <a:lnTo>
                    <a:pt x="5773" y="4483"/>
                  </a:lnTo>
                  <a:lnTo>
                    <a:pt x="5719" y="4489"/>
                  </a:lnTo>
                  <a:lnTo>
                    <a:pt x="5667" y="4498"/>
                  </a:lnTo>
                  <a:lnTo>
                    <a:pt x="5616" y="4511"/>
                  </a:lnTo>
                  <a:lnTo>
                    <a:pt x="5567" y="4527"/>
                  </a:lnTo>
                  <a:lnTo>
                    <a:pt x="5519" y="4547"/>
                  </a:lnTo>
                  <a:lnTo>
                    <a:pt x="5474" y="4568"/>
                  </a:lnTo>
                  <a:lnTo>
                    <a:pt x="5429" y="4593"/>
                  </a:lnTo>
                  <a:lnTo>
                    <a:pt x="5387" y="4620"/>
                  </a:lnTo>
                  <a:lnTo>
                    <a:pt x="5348" y="4650"/>
                  </a:lnTo>
                  <a:lnTo>
                    <a:pt x="5310" y="4682"/>
                  </a:lnTo>
                  <a:lnTo>
                    <a:pt x="5273" y="4716"/>
                  </a:lnTo>
                  <a:lnTo>
                    <a:pt x="5240" y="4752"/>
                  </a:lnTo>
                  <a:lnTo>
                    <a:pt x="5209" y="4790"/>
                  </a:lnTo>
                  <a:lnTo>
                    <a:pt x="5180" y="4830"/>
                  </a:lnTo>
                  <a:lnTo>
                    <a:pt x="5154" y="4872"/>
                  </a:lnTo>
                  <a:lnTo>
                    <a:pt x="5131" y="4915"/>
                  </a:lnTo>
                  <a:lnTo>
                    <a:pt x="5110" y="4959"/>
                  </a:lnTo>
                  <a:lnTo>
                    <a:pt x="5091" y="5004"/>
                  </a:lnTo>
                  <a:lnTo>
                    <a:pt x="5075" y="5051"/>
                  </a:lnTo>
                  <a:lnTo>
                    <a:pt x="5062" y="5099"/>
                  </a:lnTo>
                  <a:lnTo>
                    <a:pt x="5053" y="5148"/>
                  </a:lnTo>
                  <a:lnTo>
                    <a:pt x="5046" y="5197"/>
                  </a:lnTo>
                  <a:lnTo>
                    <a:pt x="5042" y="5246"/>
                  </a:lnTo>
                  <a:lnTo>
                    <a:pt x="5041" y="5296"/>
                  </a:lnTo>
                  <a:lnTo>
                    <a:pt x="5044" y="5347"/>
                  </a:lnTo>
                  <a:lnTo>
                    <a:pt x="5050" y="5398"/>
                  </a:lnTo>
                  <a:lnTo>
                    <a:pt x="5060" y="5449"/>
                  </a:lnTo>
                  <a:lnTo>
                    <a:pt x="5072" y="5498"/>
                  </a:lnTo>
                  <a:lnTo>
                    <a:pt x="5089" y="5549"/>
                  </a:lnTo>
                  <a:lnTo>
                    <a:pt x="5109" y="5599"/>
                  </a:lnTo>
                  <a:lnTo>
                    <a:pt x="5132" y="5648"/>
                  </a:lnTo>
                  <a:lnTo>
                    <a:pt x="5159" y="5696"/>
                  </a:lnTo>
                  <a:lnTo>
                    <a:pt x="5189" y="5745"/>
                  </a:lnTo>
                  <a:lnTo>
                    <a:pt x="5220" y="5793"/>
                  </a:lnTo>
                  <a:lnTo>
                    <a:pt x="5251" y="5841"/>
                  </a:lnTo>
                  <a:lnTo>
                    <a:pt x="5283" y="5888"/>
                  </a:lnTo>
                  <a:lnTo>
                    <a:pt x="5315" y="5935"/>
                  </a:lnTo>
                  <a:lnTo>
                    <a:pt x="5350" y="5981"/>
                  </a:lnTo>
                  <a:lnTo>
                    <a:pt x="5384" y="6027"/>
                  </a:lnTo>
                  <a:lnTo>
                    <a:pt x="5418" y="6072"/>
                  </a:lnTo>
                  <a:lnTo>
                    <a:pt x="5466" y="6131"/>
                  </a:lnTo>
                  <a:lnTo>
                    <a:pt x="5515" y="6190"/>
                  </a:lnTo>
                  <a:lnTo>
                    <a:pt x="5565" y="6248"/>
                  </a:lnTo>
                  <a:lnTo>
                    <a:pt x="5616" y="6304"/>
                  </a:lnTo>
                  <a:lnTo>
                    <a:pt x="5669" y="6359"/>
                  </a:lnTo>
                  <a:lnTo>
                    <a:pt x="5723" y="6413"/>
                  </a:lnTo>
                  <a:lnTo>
                    <a:pt x="5777" y="6468"/>
                  </a:lnTo>
                  <a:lnTo>
                    <a:pt x="5833" y="6520"/>
                  </a:lnTo>
                  <a:lnTo>
                    <a:pt x="5769" y="6577"/>
                  </a:lnTo>
                  <a:lnTo>
                    <a:pt x="5705" y="6632"/>
                  </a:lnTo>
                  <a:lnTo>
                    <a:pt x="5638" y="6686"/>
                  </a:lnTo>
                  <a:lnTo>
                    <a:pt x="5571" y="6739"/>
                  </a:lnTo>
                  <a:lnTo>
                    <a:pt x="5502" y="6791"/>
                  </a:lnTo>
                  <a:lnTo>
                    <a:pt x="5433" y="6841"/>
                  </a:lnTo>
                  <a:lnTo>
                    <a:pt x="5362" y="6889"/>
                  </a:lnTo>
                  <a:lnTo>
                    <a:pt x="5290" y="6936"/>
                  </a:lnTo>
                  <a:lnTo>
                    <a:pt x="5217" y="6980"/>
                  </a:lnTo>
                  <a:lnTo>
                    <a:pt x="5143" y="7025"/>
                  </a:lnTo>
                  <a:lnTo>
                    <a:pt x="5068" y="7067"/>
                  </a:lnTo>
                  <a:lnTo>
                    <a:pt x="4991" y="7106"/>
                  </a:lnTo>
                  <a:lnTo>
                    <a:pt x="4914" y="7145"/>
                  </a:lnTo>
                  <a:lnTo>
                    <a:pt x="4835" y="7182"/>
                  </a:lnTo>
                  <a:lnTo>
                    <a:pt x="4756" y="7216"/>
                  </a:lnTo>
                  <a:lnTo>
                    <a:pt x="4676" y="7249"/>
                  </a:lnTo>
                  <a:lnTo>
                    <a:pt x="4594" y="7281"/>
                  </a:lnTo>
                  <a:lnTo>
                    <a:pt x="4512" y="7310"/>
                  </a:lnTo>
                  <a:lnTo>
                    <a:pt x="4429" y="7337"/>
                  </a:lnTo>
                  <a:lnTo>
                    <a:pt x="4345" y="7363"/>
                  </a:lnTo>
                  <a:lnTo>
                    <a:pt x="4261" y="7387"/>
                  </a:lnTo>
                  <a:lnTo>
                    <a:pt x="4176" y="7409"/>
                  </a:lnTo>
                  <a:lnTo>
                    <a:pt x="4090" y="7429"/>
                  </a:lnTo>
                  <a:lnTo>
                    <a:pt x="4002" y="7447"/>
                  </a:lnTo>
                  <a:lnTo>
                    <a:pt x="3915" y="7462"/>
                  </a:lnTo>
                  <a:lnTo>
                    <a:pt x="3826" y="7477"/>
                  </a:lnTo>
                  <a:lnTo>
                    <a:pt x="3738" y="7489"/>
                  </a:lnTo>
                  <a:lnTo>
                    <a:pt x="3648" y="7498"/>
                  </a:lnTo>
                  <a:lnTo>
                    <a:pt x="3559" y="7505"/>
                  </a:lnTo>
                  <a:lnTo>
                    <a:pt x="3468" y="7511"/>
                  </a:lnTo>
                  <a:lnTo>
                    <a:pt x="3376" y="7514"/>
                  </a:lnTo>
                  <a:lnTo>
                    <a:pt x="3284" y="7515"/>
                  </a:lnTo>
                  <a:lnTo>
                    <a:pt x="3284" y="7515"/>
                  </a:lnTo>
                  <a:close/>
                  <a:moveTo>
                    <a:pt x="5845" y="3034"/>
                  </a:moveTo>
                  <a:lnTo>
                    <a:pt x="5814" y="3034"/>
                  </a:lnTo>
                  <a:lnTo>
                    <a:pt x="5789" y="3034"/>
                  </a:lnTo>
                  <a:lnTo>
                    <a:pt x="5762" y="3033"/>
                  </a:lnTo>
                  <a:lnTo>
                    <a:pt x="5737" y="3031"/>
                  </a:lnTo>
                  <a:lnTo>
                    <a:pt x="5711" y="3027"/>
                  </a:lnTo>
                  <a:lnTo>
                    <a:pt x="5686" y="3024"/>
                  </a:lnTo>
                  <a:lnTo>
                    <a:pt x="5661" y="3018"/>
                  </a:lnTo>
                  <a:lnTo>
                    <a:pt x="5636" y="3013"/>
                  </a:lnTo>
                  <a:lnTo>
                    <a:pt x="5611" y="3007"/>
                  </a:lnTo>
                  <a:lnTo>
                    <a:pt x="5586" y="3000"/>
                  </a:lnTo>
                  <a:lnTo>
                    <a:pt x="5562" y="2992"/>
                  </a:lnTo>
                  <a:lnTo>
                    <a:pt x="5539" y="2983"/>
                  </a:lnTo>
                  <a:lnTo>
                    <a:pt x="5516" y="2974"/>
                  </a:lnTo>
                  <a:lnTo>
                    <a:pt x="5492" y="2964"/>
                  </a:lnTo>
                  <a:lnTo>
                    <a:pt x="5469" y="2953"/>
                  </a:lnTo>
                  <a:lnTo>
                    <a:pt x="5447" y="2942"/>
                  </a:lnTo>
                  <a:lnTo>
                    <a:pt x="5425" y="2929"/>
                  </a:lnTo>
                  <a:lnTo>
                    <a:pt x="5403" y="2917"/>
                  </a:lnTo>
                  <a:lnTo>
                    <a:pt x="5382" y="2902"/>
                  </a:lnTo>
                  <a:lnTo>
                    <a:pt x="5361" y="2888"/>
                  </a:lnTo>
                  <a:lnTo>
                    <a:pt x="5341" y="2874"/>
                  </a:lnTo>
                  <a:lnTo>
                    <a:pt x="5321" y="2858"/>
                  </a:lnTo>
                  <a:lnTo>
                    <a:pt x="5301" y="2842"/>
                  </a:lnTo>
                  <a:lnTo>
                    <a:pt x="5282" y="2825"/>
                  </a:lnTo>
                  <a:lnTo>
                    <a:pt x="5263" y="2807"/>
                  </a:lnTo>
                  <a:lnTo>
                    <a:pt x="5246" y="2789"/>
                  </a:lnTo>
                  <a:lnTo>
                    <a:pt x="5228" y="2770"/>
                  </a:lnTo>
                  <a:lnTo>
                    <a:pt x="5211" y="2751"/>
                  </a:lnTo>
                  <a:lnTo>
                    <a:pt x="5195" y="2731"/>
                  </a:lnTo>
                  <a:lnTo>
                    <a:pt x="5179" y="2710"/>
                  </a:lnTo>
                  <a:lnTo>
                    <a:pt x="5164" y="2689"/>
                  </a:lnTo>
                  <a:lnTo>
                    <a:pt x="5150" y="2668"/>
                  </a:lnTo>
                  <a:lnTo>
                    <a:pt x="5136" y="2646"/>
                  </a:lnTo>
                  <a:lnTo>
                    <a:pt x="5100" y="2587"/>
                  </a:lnTo>
                  <a:lnTo>
                    <a:pt x="5061" y="2531"/>
                  </a:lnTo>
                  <a:lnTo>
                    <a:pt x="5021" y="2475"/>
                  </a:lnTo>
                  <a:lnTo>
                    <a:pt x="4980" y="2421"/>
                  </a:lnTo>
                  <a:lnTo>
                    <a:pt x="4937" y="2368"/>
                  </a:lnTo>
                  <a:lnTo>
                    <a:pt x="4892" y="2317"/>
                  </a:lnTo>
                  <a:lnTo>
                    <a:pt x="4845" y="2266"/>
                  </a:lnTo>
                  <a:lnTo>
                    <a:pt x="4798" y="2217"/>
                  </a:lnTo>
                  <a:lnTo>
                    <a:pt x="4748" y="2171"/>
                  </a:lnTo>
                  <a:lnTo>
                    <a:pt x="4697" y="2125"/>
                  </a:lnTo>
                  <a:lnTo>
                    <a:pt x="4644" y="2081"/>
                  </a:lnTo>
                  <a:lnTo>
                    <a:pt x="4591" y="2039"/>
                  </a:lnTo>
                  <a:lnTo>
                    <a:pt x="4536" y="1998"/>
                  </a:lnTo>
                  <a:lnTo>
                    <a:pt x="4479" y="1960"/>
                  </a:lnTo>
                  <a:lnTo>
                    <a:pt x="4422" y="1922"/>
                  </a:lnTo>
                  <a:lnTo>
                    <a:pt x="4363" y="1888"/>
                  </a:lnTo>
                  <a:lnTo>
                    <a:pt x="4302" y="1854"/>
                  </a:lnTo>
                  <a:lnTo>
                    <a:pt x="4241" y="1823"/>
                  </a:lnTo>
                  <a:lnTo>
                    <a:pt x="4178" y="1793"/>
                  </a:lnTo>
                  <a:lnTo>
                    <a:pt x="4115" y="1765"/>
                  </a:lnTo>
                  <a:lnTo>
                    <a:pt x="4051" y="1740"/>
                  </a:lnTo>
                  <a:lnTo>
                    <a:pt x="3986" y="1715"/>
                  </a:lnTo>
                  <a:lnTo>
                    <a:pt x="3919" y="1694"/>
                  </a:lnTo>
                  <a:lnTo>
                    <a:pt x="3852" y="1675"/>
                  </a:lnTo>
                  <a:lnTo>
                    <a:pt x="3783" y="1657"/>
                  </a:lnTo>
                  <a:lnTo>
                    <a:pt x="3715" y="1641"/>
                  </a:lnTo>
                  <a:lnTo>
                    <a:pt x="3644" y="1629"/>
                  </a:lnTo>
                  <a:lnTo>
                    <a:pt x="3574" y="1618"/>
                  </a:lnTo>
                  <a:lnTo>
                    <a:pt x="3502" y="1611"/>
                  </a:lnTo>
                  <a:lnTo>
                    <a:pt x="3430" y="1604"/>
                  </a:lnTo>
                  <a:lnTo>
                    <a:pt x="3357" y="1601"/>
                  </a:lnTo>
                  <a:lnTo>
                    <a:pt x="3284" y="1599"/>
                  </a:lnTo>
                  <a:lnTo>
                    <a:pt x="3215" y="1601"/>
                  </a:lnTo>
                  <a:lnTo>
                    <a:pt x="3145" y="1604"/>
                  </a:lnTo>
                  <a:lnTo>
                    <a:pt x="3076" y="1609"/>
                  </a:lnTo>
                  <a:lnTo>
                    <a:pt x="3008" y="1617"/>
                  </a:lnTo>
                  <a:lnTo>
                    <a:pt x="2940" y="1626"/>
                  </a:lnTo>
                  <a:lnTo>
                    <a:pt x="2874" y="1638"/>
                  </a:lnTo>
                  <a:lnTo>
                    <a:pt x="2808" y="1652"/>
                  </a:lnTo>
                  <a:lnTo>
                    <a:pt x="2742" y="1668"/>
                  </a:lnTo>
                  <a:lnTo>
                    <a:pt x="2678" y="1686"/>
                  </a:lnTo>
                  <a:lnTo>
                    <a:pt x="2614" y="1706"/>
                  </a:lnTo>
                  <a:lnTo>
                    <a:pt x="2551" y="1728"/>
                  </a:lnTo>
                  <a:lnTo>
                    <a:pt x="2489" y="1751"/>
                  </a:lnTo>
                  <a:lnTo>
                    <a:pt x="2428" y="1776"/>
                  </a:lnTo>
                  <a:lnTo>
                    <a:pt x="2367" y="1803"/>
                  </a:lnTo>
                  <a:lnTo>
                    <a:pt x="2309" y="1833"/>
                  </a:lnTo>
                  <a:lnTo>
                    <a:pt x="2250" y="1862"/>
                  </a:lnTo>
                  <a:lnTo>
                    <a:pt x="2194" y="1896"/>
                  </a:lnTo>
                  <a:lnTo>
                    <a:pt x="2137" y="1929"/>
                  </a:lnTo>
                  <a:lnTo>
                    <a:pt x="2082" y="1965"/>
                  </a:lnTo>
                  <a:lnTo>
                    <a:pt x="2029" y="2002"/>
                  </a:lnTo>
                  <a:lnTo>
                    <a:pt x="1976" y="2042"/>
                  </a:lnTo>
                  <a:lnTo>
                    <a:pt x="1925" y="2081"/>
                  </a:lnTo>
                  <a:lnTo>
                    <a:pt x="1875" y="2123"/>
                  </a:lnTo>
                  <a:lnTo>
                    <a:pt x="1826" y="2166"/>
                  </a:lnTo>
                  <a:lnTo>
                    <a:pt x="1779" y="2212"/>
                  </a:lnTo>
                  <a:lnTo>
                    <a:pt x="1732" y="2257"/>
                  </a:lnTo>
                  <a:lnTo>
                    <a:pt x="1688" y="2305"/>
                  </a:lnTo>
                  <a:lnTo>
                    <a:pt x="1645" y="2353"/>
                  </a:lnTo>
                  <a:lnTo>
                    <a:pt x="1603" y="2404"/>
                  </a:lnTo>
                  <a:lnTo>
                    <a:pt x="1563" y="2455"/>
                  </a:lnTo>
                  <a:lnTo>
                    <a:pt x="1524" y="2508"/>
                  </a:lnTo>
                  <a:lnTo>
                    <a:pt x="1487" y="2561"/>
                  </a:lnTo>
                  <a:lnTo>
                    <a:pt x="1496" y="2541"/>
                  </a:lnTo>
                  <a:lnTo>
                    <a:pt x="1503" y="2520"/>
                  </a:lnTo>
                  <a:lnTo>
                    <a:pt x="1511" y="2499"/>
                  </a:lnTo>
                  <a:lnTo>
                    <a:pt x="1518" y="2478"/>
                  </a:lnTo>
                  <a:lnTo>
                    <a:pt x="1524" y="2457"/>
                  </a:lnTo>
                  <a:lnTo>
                    <a:pt x="1530" y="2436"/>
                  </a:lnTo>
                  <a:lnTo>
                    <a:pt x="1535" y="2414"/>
                  </a:lnTo>
                  <a:lnTo>
                    <a:pt x="1540" y="2393"/>
                  </a:lnTo>
                  <a:lnTo>
                    <a:pt x="1543" y="2371"/>
                  </a:lnTo>
                  <a:lnTo>
                    <a:pt x="1546" y="2349"/>
                  </a:lnTo>
                  <a:lnTo>
                    <a:pt x="1550" y="2327"/>
                  </a:lnTo>
                  <a:lnTo>
                    <a:pt x="1552" y="2305"/>
                  </a:lnTo>
                  <a:lnTo>
                    <a:pt x="1553" y="2281"/>
                  </a:lnTo>
                  <a:lnTo>
                    <a:pt x="1553" y="2259"/>
                  </a:lnTo>
                  <a:lnTo>
                    <a:pt x="1553" y="2237"/>
                  </a:lnTo>
                  <a:lnTo>
                    <a:pt x="1553" y="2214"/>
                  </a:lnTo>
                  <a:lnTo>
                    <a:pt x="1552" y="2192"/>
                  </a:lnTo>
                  <a:lnTo>
                    <a:pt x="1550" y="2169"/>
                  </a:lnTo>
                  <a:lnTo>
                    <a:pt x="1546" y="2146"/>
                  </a:lnTo>
                  <a:lnTo>
                    <a:pt x="1543" y="2123"/>
                  </a:lnTo>
                  <a:lnTo>
                    <a:pt x="1540" y="2100"/>
                  </a:lnTo>
                  <a:lnTo>
                    <a:pt x="1534" y="2078"/>
                  </a:lnTo>
                  <a:lnTo>
                    <a:pt x="1529" y="2055"/>
                  </a:lnTo>
                  <a:lnTo>
                    <a:pt x="1523" y="2033"/>
                  </a:lnTo>
                  <a:lnTo>
                    <a:pt x="1515" y="2009"/>
                  </a:lnTo>
                  <a:lnTo>
                    <a:pt x="1508" y="1987"/>
                  </a:lnTo>
                  <a:lnTo>
                    <a:pt x="1499" y="1965"/>
                  </a:lnTo>
                  <a:lnTo>
                    <a:pt x="1490" y="1943"/>
                  </a:lnTo>
                  <a:lnTo>
                    <a:pt x="1480" y="1921"/>
                  </a:lnTo>
                  <a:lnTo>
                    <a:pt x="1469" y="1899"/>
                  </a:lnTo>
                  <a:lnTo>
                    <a:pt x="1458" y="1877"/>
                  </a:lnTo>
                  <a:lnTo>
                    <a:pt x="1445" y="1855"/>
                  </a:lnTo>
                  <a:lnTo>
                    <a:pt x="1413" y="1801"/>
                  </a:lnTo>
                  <a:lnTo>
                    <a:pt x="1379" y="1748"/>
                  </a:lnTo>
                  <a:lnTo>
                    <a:pt x="1346" y="1696"/>
                  </a:lnTo>
                  <a:lnTo>
                    <a:pt x="1311" y="1644"/>
                  </a:lnTo>
                  <a:lnTo>
                    <a:pt x="1275" y="1593"/>
                  </a:lnTo>
                  <a:lnTo>
                    <a:pt x="1239" y="1542"/>
                  </a:lnTo>
                  <a:lnTo>
                    <a:pt x="1201" y="1492"/>
                  </a:lnTo>
                  <a:lnTo>
                    <a:pt x="1164" y="1443"/>
                  </a:lnTo>
                  <a:lnTo>
                    <a:pt x="1115" y="1383"/>
                  </a:lnTo>
                  <a:lnTo>
                    <a:pt x="1065" y="1323"/>
                  </a:lnTo>
                  <a:lnTo>
                    <a:pt x="1014" y="1265"/>
                  </a:lnTo>
                  <a:lnTo>
                    <a:pt x="962" y="1207"/>
                  </a:lnTo>
                  <a:lnTo>
                    <a:pt x="909" y="1151"/>
                  </a:lnTo>
                  <a:lnTo>
                    <a:pt x="855" y="1097"/>
                  </a:lnTo>
                  <a:lnTo>
                    <a:pt x="800" y="1042"/>
                  </a:lnTo>
                  <a:lnTo>
                    <a:pt x="743" y="989"/>
                  </a:lnTo>
                  <a:lnTo>
                    <a:pt x="807" y="932"/>
                  </a:lnTo>
                  <a:lnTo>
                    <a:pt x="872" y="877"/>
                  </a:lnTo>
                  <a:lnTo>
                    <a:pt x="938" y="823"/>
                  </a:lnTo>
                  <a:lnTo>
                    <a:pt x="1005" y="771"/>
                  </a:lnTo>
                  <a:lnTo>
                    <a:pt x="1073" y="720"/>
                  </a:lnTo>
                  <a:lnTo>
                    <a:pt x="1143" y="670"/>
                  </a:lnTo>
                  <a:lnTo>
                    <a:pt x="1213" y="623"/>
                  </a:lnTo>
                  <a:lnTo>
                    <a:pt x="1285" y="576"/>
                  </a:lnTo>
                  <a:lnTo>
                    <a:pt x="1358" y="531"/>
                  </a:lnTo>
                  <a:lnTo>
                    <a:pt x="1433" y="488"/>
                  </a:lnTo>
                  <a:lnTo>
                    <a:pt x="1508" y="447"/>
                  </a:lnTo>
                  <a:lnTo>
                    <a:pt x="1584" y="407"/>
                  </a:lnTo>
                  <a:lnTo>
                    <a:pt x="1661" y="368"/>
                  </a:lnTo>
                  <a:lnTo>
                    <a:pt x="1739" y="332"/>
                  </a:lnTo>
                  <a:lnTo>
                    <a:pt x="1819" y="298"/>
                  </a:lnTo>
                  <a:lnTo>
                    <a:pt x="1898" y="264"/>
                  </a:lnTo>
                  <a:lnTo>
                    <a:pt x="1979" y="234"/>
                  </a:lnTo>
                  <a:lnTo>
                    <a:pt x="2061" y="204"/>
                  </a:lnTo>
                  <a:lnTo>
                    <a:pt x="2144" y="177"/>
                  </a:lnTo>
                  <a:lnTo>
                    <a:pt x="2227" y="152"/>
                  </a:lnTo>
                  <a:lnTo>
                    <a:pt x="2312" y="127"/>
                  </a:lnTo>
                  <a:lnTo>
                    <a:pt x="2397" y="105"/>
                  </a:lnTo>
                  <a:lnTo>
                    <a:pt x="2482" y="87"/>
                  </a:lnTo>
                  <a:lnTo>
                    <a:pt x="2569" y="69"/>
                  </a:lnTo>
                  <a:lnTo>
                    <a:pt x="2656" y="52"/>
                  </a:lnTo>
                  <a:lnTo>
                    <a:pt x="2745" y="39"/>
                  </a:lnTo>
                  <a:lnTo>
                    <a:pt x="2833" y="27"/>
                  </a:lnTo>
                  <a:lnTo>
                    <a:pt x="2922" y="17"/>
                  </a:lnTo>
                  <a:lnTo>
                    <a:pt x="3012" y="10"/>
                  </a:lnTo>
                  <a:lnTo>
                    <a:pt x="3102" y="5"/>
                  </a:lnTo>
                  <a:lnTo>
                    <a:pt x="3193" y="1"/>
                  </a:lnTo>
                  <a:lnTo>
                    <a:pt x="3284" y="0"/>
                  </a:lnTo>
                  <a:lnTo>
                    <a:pt x="3376" y="1"/>
                  </a:lnTo>
                  <a:lnTo>
                    <a:pt x="3468" y="5"/>
                  </a:lnTo>
                  <a:lnTo>
                    <a:pt x="3559" y="10"/>
                  </a:lnTo>
                  <a:lnTo>
                    <a:pt x="3648" y="18"/>
                  </a:lnTo>
                  <a:lnTo>
                    <a:pt x="3738" y="27"/>
                  </a:lnTo>
                  <a:lnTo>
                    <a:pt x="3826" y="39"/>
                  </a:lnTo>
                  <a:lnTo>
                    <a:pt x="3915" y="53"/>
                  </a:lnTo>
                  <a:lnTo>
                    <a:pt x="4002" y="69"/>
                  </a:lnTo>
                  <a:lnTo>
                    <a:pt x="4089" y="87"/>
                  </a:lnTo>
                  <a:lnTo>
                    <a:pt x="4175" y="106"/>
                  </a:lnTo>
                  <a:lnTo>
                    <a:pt x="4260" y="129"/>
                  </a:lnTo>
                  <a:lnTo>
                    <a:pt x="4345" y="152"/>
                  </a:lnTo>
                  <a:lnTo>
                    <a:pt x="4428" y="178"/>
                  </a:lnTo>
                  <a:lnTo>
                    <a:pt x="4511" y="205"/>
                  </a:lnTo>
                  <a:lnTo>
                    <a:pt x="4593" y="235"/>
                  </a:lnTo>
                  <a:lnTo>
                    <a:pt x="4675" y="266"/>
                  </a:lnTo>
                  <a:lnTo>
                    <a:pt x="4755" y="299"/>
                  </a:lnTo>
                  <a:lnTo>
                    <a:pt x="4834" y="334"/>
                  </a:lnTo>
                  <a:lnTo>
                    <a:pt x="4913" y="371"/>
                  </a:lnTo>
                  <a:lnTo>
                    <a:pt x="4990" y="409"/>
                  </a:lnTo>
                  <a:lnTo>
                    <a:pt x="5067" y="449"/>
                  </a:lnTo>
                  <a:lnTo>
                    <a:pt x="5142" y="491"/>
                  </a:lnTo>
                  <a:lnTo>
                    <a:pt x="5216" y="534"/>
                  </a:lnTo>
                  <a:lnTo>
                    <a:pt x="5289" y="579"/>
                  </a:lnTo>
                  <a:lnTo>
                    <a:pt x="5361" y="626"/>
                  </a:lnTo>
                  <a:lnTo>
                    <a:pt x="5432" y="673"/>
                  </a:lnTo>
                  <a:lnTo>
                    <a:pt x="5501" y="723"/>
                  </a:lnTo>
                  <a:lnTo>
                    <a:pt x="5570" y="775"/>
                  </a:lnTo>
                  <a:lnTo>
                    <a:pt x="5637" y="827"/>
                  </a:lnTo>
                  <a:lnTo>
                    <a:pt x="5703" y="882"/>
                  </a:lnTo>
                  <a:lnTo>
                    <a:pt x="5768" y="937"/>
                  </a:lnTo>
                  <a:lnTo>
                    <a:pt x="5831" y="995"/>
                  </a:lnTo>
                  <a:lnTo>
                    <a:pt x="5776" y="1047"/>
                  </a:lnTo>
                  <a:lnTo>
                    <a:pt x="5721" y="1100"/>
                  </a:lnTo>
                  <a:lnTo>
                    <a:pt x="5668" y="1154"/>
                  </a:lnTo>
                  <a:lnTo>
                    <a:pt x="5616" y="1209"/>
                  </a:lnTo>
                  <a:lnTo>
                    <a:pt x="5564" y="1266"/>
                  </a:lnTo>
                  <a:lnTo>
                    <a:pt x="5515" y="1323"/>
                  </a:lnTo>
                  <a:lnTo>
                    <a:pt x="5466" y="1382"/>
                  </a:lnTo>
                  <a:lnTo>
                    <a:pt x="5418" y="1441"/>
                  </a:lnTo>
                  <a:lnTo>
                    <a:pt x="5381" y="1491"/>
                  </a:lnTo>
                  <a:lnTo>
                    <a:pt x="5343" y="1541"/>
                  </a:lnTo>
                  <a:lnTo>
                    <a:pt x="5307" y="1592"/>
                  </a:lnTo>
                  <a:lnTo>
                    <a:pt x="5271" y="1643"/>
                  </a:lnTo>
                  <a:lnTo>
                    <a:pt x="5236" y="1694"/>
                  </a:lnTo>
                  <a:lnTo>
                    <a:pt x="5203" y="1746"/>
                  </a:lnTo>
                  <a:lnTo>
                    <a:pt x="5169" y="1799"/>
                  </a:lnTo>
                  <a:lnTo>
                    <a:pt x="5137" y="1854"/>
                  </a:lnTo>
                  <a:lnTo>
                    <a:pt x="5110" y="1903"/>
                  </a:lnTo>
                  <a:lnTo>
                    <a:pt x="5088" y="1953"/>
                  </a:lnTo>
                  <a:lnTo>
                    <a:pt x="5068" y="2003"/>
                  </a:lnTo>
                  <a:lnTo>
                    <a:pt x="5053" y="2054"/>
                  </a:lnTo>
                  <a:lnTo>
                    <a:pt x="5041" y="2104"/>
                  </a:lnTo>
                  <a:lnTo>
                    <a:pt x="5033" y="2156"/>
                  </a:lnTo>
                  <a:lnTo>
                    <a:pt x="5029" y="2207"/>
                  </a:lnTo>
                  <a:lnTo>
                    <a:pt x="5029" y="2258"/>
                  </a:lnTo>
                  <a:lnTo>
                    <a:pt x="5031" y="2308"/>
                  </a:lnTo>
                  <a:lnTo>
                    <a:pt x="5037" y="2358"/>
                  </a:lnTo>
                  <a:lnTo>
                    <a:pt x="5046" y="2407"/>
                  </a:lnTo>
                  <a:lnTo>
                    <a:pt x="5058" y="2456"/>
                  </a:lnTo>
                  <a:lnTo>
                    <a:pt x="5073" y="2503"/>
                  </a:lnTo>
                  <a:lnTo>
                    <a:pt x="5091" y="2550"/>
                  </a:lnTo>
                  <a:lnTo>
                    <a:pt x="5112" y="2595"/>
                  </a:lnTo>
                  <a:lnTo>
                    <a:pt x="5135" y="2638"/>
                  </a:lnTo>
                  <a:lnTo>
                    <a:pt x="5162" y="2681"/>
                  </a:lnTo>
                  <a:lnTo>
                    <a:pt x="5190" y="2721"/>
                  </a:lnTo>
                  <a:lnTo>
                    <a:pt x="5221" y="2761"/>
                  </a:lnTo>
                  <a:lnTo>
                    <a:pt x="5256" y="2797"/>
                  </a:lnTo>
                  <a:lnTo>
                    <a:pt x="5292" y="2832"/>
                  </a:lnTo>
                  <a:lnTo>
                    <a:pt x="5330" y="2865"/>
                  </a:lnTo>
                  <a:lnTo>
                    <a:pt x="5371" y="2895"/>
                  </a:lnTo>
                  <a:lnTo>
                    <a:pt x="5413" y="2922"/>
                  </a:lnTo>
                  <a:lnTo>
                    <a:pt x="5458" y="2947"/>
                  </a:lnTo>
                  <a:lnTo>
                    <a:pt x="5505" y="2969"/>
                  </a:lnTo>
                  <a:lnTo>
                    <a:pt x="5553" y="2988"/>
                  </a:lnTo>
                  <a:lnTo>
                    <a:pt x="5603" y="3004"/>
                  </a:lnTo>
                  <a:lnTo>
                    <a:pt x="5655" y="3016"/>
                  </a:lnTo>
                  <a:lnTo>
                    <a:pt x="5708" y="3025"/>
                  </a:lnTo>
                  <a:lnTo>
                    <a:pt x="5762" y="3031"/>
                  </a:lnTo>
                  <a:lnTo>
                    <a:pt x="5819" y="3033"/>
                  </a:lnTo>
                  <a:lnTo>
                    <a:pt x="5849" y="3033"/>
                  </a:lnTo>
                  <a:lnTo>
                    <a:pt x="5872" y="3033"/>
                  </a:lnTo>
                  <a:lnTo>
                    <a:pt x="5894" y="3032"/>
                  </a:lnTo>
                  <a:lnTo>
                    <a:pt x="5916" y="3029"/>
                  </a:lnTo>
                  <a:lnTo>
                    <a:pt x="5938" y="3027"/>
                  </a:lnTo>
                  <a:lnTo>
                    <a:pt x="5959" y="3025"/>
                  </a:lnTo>
                  <a:lnTo>
                    <a:pt x="5981" y="3022"/>
                  </a:lnTo>
                  <a:lnTo>
                    <a:pt x="6002" y="3017"/>
                  </a:lnTo>
                  <a:lnTo>
                    <a:pt x="6025" y="3013"/>
                  </a:lnTo>
                  <a:lnTo>
                    <a:pt x="6046" y="3007"/>
                  </a:lnTo>
                  <a:lnTo>
                    <a:pt x="6067" y="3002"/>
                  </a:lnTo>
                  <a:lnTo>
                    <a:pt x="6086" y="2995"/>
                  </a:lnTo>
                  <a:lnTo>
                    <a:pt x="6108" y="2989"/>
                  </a:lnTo>
                  <a:lnTo>
                    <a:pt x="6127" y="2981"/>
                  </a:lnTo>
                  <a:lnTo>
                    <a:pt x="6148" y="2973"/>
                  </a:lnTo>
                  <a:lnTo>
                    <a:pt x="6168" y="2964"/>
                  </a:lnTo>
                  <a:lnTo>
                    <a:pt x="6187" y="2955"/>
                  </a:lnTo>
                  <a:lnTo>
                    <a:pt x="6207" y="2946"/>
                  </a:lnTo>
                  <a:lnTo>
                    <a:pt x="6226" y="2936"/>
                  </a:lnTo>
                  <a:lnTo>
                    <a:pt x="6245" y="2925"/>
                  </a:lnTo>
                  <a:lnTo>
                    <a:pt x="6263" y="2913"/>
                  </a:lnTo>
                  <a:lnTo>
                    <a:pt x="6281" y="2902"/>
                  </a:lnTo>
                  <a:lnTo>
                    <a:pt x="6299" y="2890"/>
                  </a:lnTo>
                  <a:lnTo>
                    <a:pt x="6317" y="2877"/>
                  </a:lnTo>
                  <a:lnTo>
                    <a:pt x="6334" y="2864"/>
                  </a:lnTo>
                  <a:lnTo>
                    <a:pt x="6351" y="2850"/>
                  </a:lnTo>
                  <a:lnTo>
                    <a:pt x="6367" y="2836"/>
                  </a:lnTo>
                  <a:lnTo>
                    <a:pt x="6383" y="2822"/>
                  </a:lnTo>
                  <a:lnTo>
                    <a:pt x="6400" y="2806"/>
                  </a:lnTo>
                  <a:lnTo>
                    <a:pt x="6415" y="2791"/>
                  </a:lnTo>
                  <a:lnTo>
                    <a:pt x="6429" y="2775"/>
                  </a:lnTo>
                  <a:lnTo>
                    <a:pt x="6445" y="2759"/>
                  </a:lnTo>
                  <a:lnTo>
                    <a:pt x="6458" y="2742"/>
                  </a:lnTo>
                  <a:lnTo>
                    <a:pt x="6445" y="2759"/>
                  </a:lnTo>
                  <a:lnTo>
                    <a:pt x="6432" y="2774"/>
                  </a:lnTo>
                  <a:lnTo>
                    <a:pt x="6417" y="2790"/>
                  </a:lnTo>
                  <a:lnTo>
                    <a:pt x="6402" y="2805"/>
                  </a:lnTo>
                  <a:lnTo>
                    <a:pt x="6387" y="2820"/>
                  </a:lnTo>
                  <a:lnTo>
                    <a:pt x="6372" y="2834"/>
                  </a:lnTo>
                  <a:lnTo>
                    <a:pt x="6355" y="2848"/>
                  </a:lnTo>
                  <a:lnTo>
                    <a:pt x="6339" y="2862"/>
                  </a:lnTo>
                  <a:lnTo>
                    <a:pt x="6322" y="2875"/>
                  </a:lnTo>
                  <a:lnTo>
                    <a:pt x="6306" y="2887"/>
                  </a:lnTo>
                  <a:lnTo>
                    <a:pt x="6288" y="2899"/>
                  </a:lnTo>
                  <a:lnTo>
                    <a:pt x="6270" y="2911"/>
                  </a:lnTo>
                  <a:lnTo>
                    <a:pt x="6251" y="2922"/>
                  </a:lnTo>
                  <a:lnTo>
                    <a:pt x="6234" y="2933"/>
                  </a:lnTo>
                  <a:lnTo>
                    <a:pt x="6214" y="2943"/>
                  </a:lnTo>
                  <a:lnTo>
                    <a:pt x="6195" y="2953"/>
                  </a:lnTo>
                  <a:lnTo>
                    <a:pt x="6175" y="2963"/>
                  </a:lnTo>
                  <a:lnTo>
                    <a:pt x="6155" y="2972"/>
                  </a:lnTo>
                  <a:lnTo>
                    <a:pt x="6135" y="2980"/>
                  </a:lnTo>
                  <a:lnTo>
                    <a:pt x="6114" y="2988"/>
                  </a:lnTo>
                  <a:lnTo>
                    <a:pt x="6093" y="2995"/>
                  </a:lnTo>
                  <a:lnTo>
                    <a:pt x="6072" y="3002"/>
                  </a:lnTo>
                  <a:lnTo>
                    <a:pt x="6051" y="3007"/>
                  </a:lnTo>
                  <a:lnTo>
                    <a:pt x="6029" y="3013"/>
                  </a:lnTo>
                  <a:lnTo>
                    <a:pt x="6007" y="3018"/>
                  </a:lnTo>
                  <a:lnTo>
                    <a:pt x="5985" y="3022"/>
                  </a:lnTo>
                  <a:lnTo>
                    <a:pt x="5963" y="3026"/>
                  </a:lnTo>
                  <a:lnTo>
                    <a:pt x="5939" y="3028"/>
                  </a:lnTo>
                  <a:lnTo>
                    <a:pt x="5916" y="3031"/>
                  </a:lnTo>
                  <a:lnTo>
                    <a:pt x="5893" y="3033"/>
                  </a:lnTo>
                  <a:lnTo>
                    <a:pt x="5870" y="3034"/>
                  </a:lnTo>
                  <a:lnTo>
                    <a:pt x="5845" y="3034"/>
                  </a:lnTo>
                  <a:close/>
                  <a:moveTo>
                    <a:pt x="754" y="3034"/>
                  </a:moveTo>
                  <a:lnTo>
                    <a:pt x="723" y="3034"/>
                  </a:lnTo>
                  <a:lnTo>
                    <a:pt x="692" y="3034"/>
                  </a:lnTo>
                  <a:lnTo>
                    <a:pt x="661" y="3032"/>
                  </a:lnTo>
                  <a:lnTo>
                    <a:pt x="632" y="3028"/>
                  </a:lnTo>
                  <a:lnTo>
                    <a:pt x="601" y="3025"/>
                  </a:lnTo>
                  <a:lnTo>
                    <a:pt x="572" y="3020"/>
                  </a:lnTo>
                  <a:lnTo>
                    <a:pt x="542" y="3014"/>
                  </a:lnTo>
                  <a:lnTo>
                    <a:pt x="513" y="3006"/>
                  </a:lnTo>
                  <a:lnTo>
                    <a:pt x="486" y="2999"/>
                  </a:lnTo>
                  <a:lnTo>
                    <a:pt x="458" y="2989"/>
                  </a:lnTo>
                  <a:lnTo>
                    <a:pt x="431" y="2979"/>
                  </a:lnTo>
                  <a:lnTo>
                    <a:pt x="405" y="2968"/>
                  </a:lnTo>
                  <a:lnTo>
                    <a:pt x="378" y="2955"/>
                  </a:lnTo>
                  <a:lnTo>
                    <a:pt x="353" y="2943"/>
                  </a:lnTo>
                  <a:lnTo>
                    <a:pt x="328" y="2929"/>
                  </a:lnTo>
                  <a:lnTo>
                    <a:pt x="304" y="2915"/>
                  </a:lnTo>
                  <a:lnTo>
                    <a:pt x="281" y="2899"/>
                  </a:lnTo>
                  <a:lnTo>
                    <a:pt x="258" y="2883"/>
                  </a:lnTo>
                  <a:lnTo>
                    <a:pt x="236" y="2866"/>
                  </a:lnTo>
                  <a:lnTo>
                    <a:pt x="213" y="2848"/>
                  </a:lnTo>
                  <a:lnTo>
                    <a:pt x="192" y="2829"/>
                  </a:lnTo>
                  <a:lnTo>
                    <a:pt x="172" y="2811"/>
                  </a:lnTo>
                  <a:lnTo>
                    <a:pt x="153" y="2791"/>
                  </a:lnTo>
                  <a:lnTo>
                    <a:pt x="134" y="2770"/>
                  </a:lnTo>
                  <a:lnTo>
                    <a:pt x="116" y="2749"/>
                  </a:lnTo>
                  <a:lnTo>
                    <a:pt x="99" y="2728"/>
                  </a:lnTo>
                  <a:lnTo>
                    <a:pt x="83" y="2706"/>
                  </a:lnTo>
                  <a:lnTo>
                    <a:pt x="66" y="2682"/>
                  </a:lnTo>
                  <a:lnTo>
                    <a:pt x="52" y="2659"/>
                  </a:lnTo>
                  <a:lnTo>
                    <a:pt x="38" y="2635"/>
                  </a:lnTo>
                  <a:lnTo>
                    <a:pt x="24" y="2611"/>
                  </a:lnTo>
                  <a:lnTo>
                    <a:pt x="12" y="2586"/>
                  </a:lnTo>
                  <a:lnTo>
                    <a:pt x="0" y="2561"/>
                  </a:lnTo>
                  <a:lnTo>
                    <a:pt x="14" y="2582"/>
                  </a:lnTo>
                  <a:lnTo>
                    <a:pt x="28" y="2603"/>
                  </a:lnTo>
                  <a:lnTo>
                    <a:pt x="40" y="2623"/>
                  </a:lnTo>
                  <a:lnTo>
                    <a:pt x="53" y="2644"/>
                  </a:lnTo>
                  <a:lnTo>
                    <a:pt x="67" y="2667"/>
                  </a:lnTo>
                  <a:lnTo>
                    <a:pt x="82" y="2688"/>
                  </a:lnTo>
                  <a:lnTo>
                    <a:pt x="96" y="2709"/>
                  </a:lnTo>
                  <a:lnTo>
                    <a:pt x="113" y="2730"/>
                  </a:lnTo>
                  <a:lnTo>
                    <a:pt x="128" y="2750"/>
                  </a:lnTo>
                  <a:lnTo>
                    <a:pt x="146" y="2769"/>
                  </a:lnTo>
                  <a:lnTo>
                    <a:pt x="164" y="2787"/>
                  </a:lnTo>
                  <a:lnTo>
                    <a:pt x="181" y="2806"/>
                  </a:lnTo>
                  <a:lnTo>
                    <a:pt x="199" y="2824"/>
                  </a:lnTo>
                  <a:lnTo>
                    <a:pt x="219" y="2841"/>
                  </a:lnTo>
                  <a:lnTo>
                    <a:pt x="238" y="2857"/>
                  </a:lnTo>
                  <a:lnTo>
                    <a:pt x="258" y="2873"/>
                  </a:lnTo>
                  <a:lnTo>
                    <a:pt x="279" y="2888"/>
                  </a:lnTo>
                  <a:lnTo>
                    <a:pt x="300" y="2902"/>
                  </a:lnTo>
                  <a:lnTo>
                    <a:pt x="321" y="2916"/>
                  </a:lnTo>
                  <a:lnTo>
                    <a:pt x="343" y="2929"/>
                  </a:lnTo>
                  <a:lnTo>
                    <a:pt x="365" y="2941"/>
                  </a:lnTo>
                  <a:lnTo>
                    <a:pt x="387" y="2953"/>
                  </a:lnTo>
                  <a:lnTo>
                    <a:pt x="410" y="2964"/>
                  </a:lnTo>
                  <a:lnTo>
                    <a:pt x="432" y="2974"/>
                  </a:lnTo>
                  <a:lnTo>
                    <a:pt x="457" y="2983"/>
                  </a:lnTo>
                  <a:lnTo>
                    <a:pt x="480" y="2992"/>
                  </a:lnTo>
                  <a:lnTo>
                    <a:pt x="504" y="3000"/>
                  </a:lnTo>
                  <a:lnTo>
                    <a:pt x="529" y="3007"/>
                  </a:lnTo>
                  <a:lnTo>
                    <a:pt x="554" y="3013"/>
                  </a:lnTo>
                  <a:lnTo>
                    <a:pt x="578" y="3018"/>
                  </a:lnTo>
                  <a:lnTo>
                    <a:pt x="604" y="3023"/>
                  </a:lnTo>
                  <a:lnTo>
                    <a:pt x="629" y="3027"/>
                  </a:lnTo>
                  <a:lnTo>
                    <a:pt x="655" y="3031"/>
                  </a:lnTo>
                  <a:lnTo>
                    <a:pt x="680" y="3033"/>
                  </a:lnTo>
                  <a:lnTo>
                    <a:pt x="707" y="3034"/>
                  </a:lnTo>
                  <a:lnTo>
                    <a:pt x="733" y="3034"/>
                  </a:lnTo>
                  <a:lnTo>
                    <a:pt x="754" y="3034"/>
                  </a:lnTo>
                  <a:close/>
                </a:path>
              </a:pathLst>
            </a:custGeom>
            <a:solidFill>
              <a:srgbClr val="7C7AD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latin typeface="Lato" panose="020F0502020204030203" pitchFamily="34" charset="0"/>
                <a:ea typeface="Lato" panose="020F0502020204030203" pitchFamily="34" charset="0"/>
                <a:cs typeface="Lato" panose="020F0502020204030203" pitchFamily="34" charset="0"/>
              </a:endParaRPr>
            </a:p>
          </p:txBody>
        </p:sp>
      </p:grpSp>
      <p:sp>
        <p:nvSpPr>
          <p:cNvPr id="13" name="TextBox 12">
            <a:extLst>
              <a:ext uri="{FF2B5EF4-FFF2-40B4-BE49-F238E27FC236}">
                <a16:creationId xmlns:a16="http://schemas.microsoft.com/office/drawing/2014/main" id="{15D0C199-03F7-4B02-BBB4-0EDA03E0E0C1}"/>
              </a:ext>
            </a:extLst>
          </p:cNvPr>
          <p:cNvSpPr txBox="1"/>
          <p:nvPr/>
        </p:nvSpPr>
        <p:spPr>
          <a:xfrm>
            <a:off x="4106861" y="806668"/>
            <a:ext cx="4189842" cy="954107"/>
          </a:xfrm>
          <a:prstGeom prst="rect">
            <a:avLst/>
          </a:prstGeom>
          <a:noFill/>
        </p:spPr>
        <p:txBody>
          <a:bodyPr wrap="square" rtlCol="0">
            <a:spAutoFit/>
          </a:bodyPr>
          <a:lstStyle/>
          <a:p>
            <a:pPr algn="ctr"/>
            <a:r>
              <a:rPr lang="en-US" sz="2800" b="1">
                <a:solidFill>
                  <a:schemeClr val="tx1">
                    <a:lumMod val="85000"/>
                    <a:lumOff val="15000"/>
                  </a:schemeClr>
                </a:solidFill>
                <a:latin typeface="Poppins" panose="00000500000000000000" pitchFamily="2" charset="0"/>
                <a:cs typeface="Poppins" panose="00000500000000000000" pitchFamily="2" charset="0"/>
              </a:rPr>
              <a:t>Creative Infographics Of Ventila</a:t>
            </a:r>
            <a:endParaRPr lang="en-ID" sz="2800" b="1" dirty="0">
              <a:solidFill>
                <a:schemeClr val="tx1">
                  <a:lumMod val="85000"/>
                  <a:lumOff val="15000"/>
                </a:schemeClr>
              </a:solidFill>
              <a:latin typeface="Poppins" panose="00000500000000000000" pitchFamily="2" charset="0"/>
              <a:cs typeface="Poppins" panose="00000500000000000000" pitchFamily="2" charset="0"/>
            </a:endParaRPr>
          </a:p>
        </p:txBody>
      </p:sp>
      <p:sp>
        <p:nvSpPr>
          <p:cNvPr id="15" name="TextBox 14">
            <a:extLst>
              <a:ext uri="{FF2B5EF4-FFF2-40B4-BE49-F238E27FC236}">
                <a16:creationId xmlns:a16="http://schemas.microsoft.com/office/drawing/2014/main" id="{D922CE02-355D-4DA6-823E-B26A83A17420}"/>
              </a:ext>
            </a:extLst>
          </p:cNvPr>
          <p:cNvSpPr txBox="1"/>
          <p:nvPr/>
        </p:nvSpPr>
        <p:spPr>
          <a:xfrm>
            <a:off x="5237415" y="574139"/>
            <a:ext cx="1928733" cy="276999"/>
          </a:xfrm>
          <a:prstGeom prst="rect">
            <a:avLst/>
          </a:prstGeom>
          <a:noFill/>
        </p:spPr>
        <p:txBody>
          <a:bodyPr wrap="none" rtlCol="0">
            <a:spAutoFit/>
          </a:bodyPr>
          <a:lstStyle/>
          <a:p>
            <a:pPr algn="ctr"/>
            <a:r>
              <a:rPr lang="en-US" sz="1200" b="1" spc="200">
                <a:solidFill>
                  <a:srgbClr val="7C7ADF"/>
                </a:solidFill>
                <a:latin typeface="Poppins SemiBold" panose="00000700000000000000" pitchFamily="2" charset="0"/>
                <a:ea typeface="Open Sans" panose="020B0606030504020204" pitchFamily="34" charset="0"/>
                <a:cs typeface="Poppins SemiBold" panose="00000700000000000000" pitchFamily="2" charset="0"/>
              </a:rPr>
              <a:t>Charts of Vintela</a:t>
            </a:r>
          </a:p>
        </p:txBody>
      </p:sp>
      <p:sp>
        <p:nvSpPr>
          <p:cNvPr id="29" name="TextBox 28">
            <a:extLst>
              <a:ext uri="{FF2B5EF4-FFF2-40B4-BE49-F238E27FC236}">
                <a16:creationId xmlns:a16="http://schemas.microsoft.com/office/drawing/2014/main" id="{1B4CC1B6-F0A0-442E-9841-C8F91AF44838}"/>
              </a:ext>
            </a:extLst>
          </p:cNvPr>
          <p:cNvSpPr txBox="1"/>
          <p:nvPr/>
        </p:nvSpPr>
        <p:spPr>
          <a:xfrm>
            <a:off x="3747176" y="5336233"/>
            <a:ext cx="1675459" cy="261610"/>
          </a:xfrm>
          <a:prstGeom prst="rect">
            <a:avLst/>
          </a:prstGeom>
          <a:noFill/>
        </p:spPr>
        <p:txBody>
          <a:bodyPr wrap="none" rtlCol="0">
            <a:spAutoFit/>
          </a:bodyPr>
          <a:lstStyle/>
          <a:p>
            <a:pPr algn="ctr"/>
            <a:r>
              <a:rPr lang="en-US" sz="1100" b="1" spc="200">
                <a:solidFill>
                  <a:srgbClr val="7C7ADF"/>
                </a:solidFill>
                <a:latin typeface="Poppins SemiBold" panose="00000700000000000000" pitchFamily="2" charset="0"/>
                <a:ea typeface="Open Sans" panose="020B0606030504020204" pitchFamily="34" charset="0"/>
                <a:cs typeface="Poppins SemiBold" panose="00000700000000000000" pitchFamily="2" charset="0"/>
              </a:rPr>
              <a:t>Insert your text</a:t>
            </a:r>
          </a:p>
        </p:txBody>
      </p:sp>
      <p:sp>
        <p:nvSpPr>
          <p:cNvPr id="31" name="Rectangle 30">
            <a:extLst>
              <a:ext uri="{FF2B5EF4-FFF2-40B4-BE49-F238E27FC236}">
                <a16:creationId xmlns:a16="http://schemas.microsoft.com/office/drawing/2014/main" id="{16E8556A-C23A-460B-9D88-710B79B6D52F}"/>
              </a:ext>
            </a:extLst>
          </p:cNvPr>
          <p:cNvSpPr/>
          <p:nvPr/>
        </p:nvSpPr>
        <p:spPr>
          <a:xfrm>
            <a:off x="3191399" y="5554301"/>
            <a:ext cx="2787012" cy="548676"/>
          </a:xfrm>
          <a:prstGeom prst="rect">
            <a:avLst/>
          </a:prstGeom>
        </p:spPr>
        <p:txBody>
          <a:bodyPr wrap="square">
            <a:spAutoFit/>
          </a:bodyPr>
          <a:lstStyle/>
          <a:p>
            <a:pPr algn="ctr">
              <a:lnSpc>
                <a:spcPct val="150000"/>
              </a:lnSpc>
            </a:pPr>
            <a:r>
              <a:rPr lang="en-US" sz="1050">
                <a:solidFill>
                  <a:schemeClr val="tx1">
                    <a:lumMod val="50000"/>
                    <a:lumOff val="50000"/>
                  </a:schemeClr>
                </a:solidFill>
                <a:latin typeface="Muli" pitchFamily="2" charset="0"/>
                <a:ea typeface="Open Sans" panose="020B0606030504020204" pitchFamily="34" charset="0"/>
                <a:cs typeface="Open Sans" panose="020B0606030504020204" pitchFamily="34" charset="0"/>
              </a:rPr>
              <a:t>At vero eos et accusamus et iusto odio dignissimos ducim blanditiis. ise</a:t>
            </a:r>
          </a:p>
        </p:txBody>
      </p:sp>
      <p:sp>
        <p:nvSpPr>
          <p:cNvPr id="32" name="TextBox 31">
            <a:extLst>
              <a:ext uri="{FF2B5EF4-FFF2-40B4-BE49-F238E27FC236}">
                <a16:creationId xmlns:a16="http://schemas.microsoft.com/office/drawing/2014/main" id="{CD0CAEA9-301A-4A1C-BEA8-3F25B91A06BC}"/>
              </a:ext>
            </a:extLst>
          </p:cNvPr>
          <p:cNvSpPr txBox="1"/>
          <p:nvPr/>
        </p:nvSpPr>
        <p:spPr>
          <a:xfrm>
            <a:off x="7458974" y="5336233"/>
            <a:ext cx="1675459" cy="261610"/>
          </a:xfrm>
          <a:prstGeom prst="rect">
            <a:avLst/>
          </a:prstGeom>
          <a:noFill/>
        </p:spPr>
        <p:txBody>
          <a:bodyPr wrap="none" rtlCol="0">
            <a:spAutoFit/>
          </a:bodyPr>
          <a:lstStyle/>
          <a:p>
            <a:pPr algn="ctr"/>
            <a:r>
              <a:rPr lang="en-US" sz="1100" b="1" spc="200">
                <a:solidFill>
                  <a:srgbClr val="7C7ADF"/>
                </a:solidFill>
                <a:latin typeface="Poppins SemiBold" panose="00000700000000000000" pitchFamily="2" charset="0"/>
                <a:ea typeface="Open Sans" panose="020B0606030504020204" pitchFamily="34" charset="0"/>
                <a:cs typeface="Poppins SemiBold" panose="00000700000000000000" pitchFamily="2" charset="0"/>
              </a:rPr>
              <a:t>Insert your text</a:t>
            </a:r>
          </a:p>
        </p:txBody>
      </p:sp>
      <p:sp>
        <p:nvSpPr>
          <p:cNvPr id="33" name="Rectangle 32">
            <a:extLst>
              <a:ext uri="{FF2B5EF4-FFF2-40B4-BE49-F238E27FC236}">
                <a16:creationId xmlns:a16="http://schemas.microsoft.com/office/drawing/2014/main" id="{7B8F2B06-B8C5-4D88-9619-E8EBF7B861CC}"/>
              </a:ext>
            </a:extLst>
          </p:cNvPr>
          <p:cNvSpPr/>
          <p:nvPr/>
        </p:nvSpPr>
        <p:spPr>
          <a:xfrm>
            <a:off x="6903197" y="5554301"/>
            <a:ext cx="2787012" cy="548676"/>
          </a:xfrm>
          <a:prstGeom prst="rect">
            <a:avLst/>
          </a:prstGeom>
        </p:spPr>
        <p:txBody>
          <a:bodyPr wrap="square">
            <a:spAutoFit/>
          </a:bodyPr>
          <a:lstStyle/>
          <a:p>
            <a:pPr algn="ctr">
              <a:lnSpc>
                <a:spcPct val="150000"/>
              </a:lnSpc>
            </a:pPr>
            <a:r>
              <a:rPr lang="en-US" sz="1050">
                <a:solidFill>
                  <a:schemeClr val="tx1">
                    <a:lumMod val="50000"/>
                    <a:lumOff val="50000"/>
                  </a:schemeClr>
                </a:solidFill>
                <a:latin typeface="Muli" pitchFamily="2" charset="0"/>
                <a:ea typeface="Open Sans" panose="020B0606030504020204" pitchFamily="34" charset="0"/>
                <a:cs typeface="Open Sans" panose="020B0606030504020204" pitchFamily="34" charset="0"/>
              </a:rPr>
              <a:t>At vero eos et accusamus et iusto odio dignissimos ducim blanditiis. ise</a:t>
            </a:r>
          </a:p>
        </p:txBody>
      </p:sp>
      <p:sp>
        <p:nvSpPr>
          <p:cNvPr id="34" name="TextBox 33">
            <a:extLst>
              <a:ext uri="{FF2B5EF4-FFF2-40B4-BE49-F238E27FC236}">
                <a16:creationId xmlns:a16="http://schemas.microsoft.com/office/drawing/2014/main" id="{4FAC4FD0-15E5-4847-9BB0-D67D87EEC2DC}"/>
              </a:ext>
            </a:extLst>
          </p:cNvPr>
          <p:cNvSpPr txBox="1"/>
          <p:nvPr/>
        </p:nvSpPr>
        <p:spPr>
          <a:xfrm>
            <a:off x="5353736" y="2070685"/>
            <a:ext cx="1675459" cy="261610"/>
          </a:xfrm>
          <a:prstGeom prst="rect">
            <a:avLst/>
          </a:prstGeom>
          <a:noFill/>
        </p:spPr>
        <p:txBody>
          <a:bodyPr wrap="none" rtlCol="0">
            <a:spAutoFit/>
          </a:bodyPr>
          <a:lstStyle/>
          <a:p>
            <a:pPr algn="ctr"/>
            <a:r>
              <a:rPr lang="en-US" sz="1100" b="1" spc="200">
                <a:solidFill>
                  <a:srgbClr val="7C7ADF"/>
                </a:solidFill>
                <a:latin typeface="Poppins SemiBold" panose="00000700000000000000" pitchFamily="2" charset="0"/>
                <a:ea typeface="Open Sans" panose="020B0606030504020204" pitchFamily="34" charset="0"/>
                <a:cs typeface="Poppins SemiBold" panose="00000700000000000000" pitchFamily="2" charset="0"/>
              </a:rPr>
              <a:t>Insert your text</a:t>
            </a:r>
          </a:p>
        </p:txBody>
      </p:sp>
      <p:sp>
        <p:nvSpPr>
          <p:cNvPr id="35" name="Rectangle 34">
            <a:extLst>
              <a:ext uri="{FF2B5EF4-FFF2-40B4-BE49-F238E27FC236}">
                <a16:creationId xmlns:a16="http://schemas.microsoft.com/office/drawing/2014/main" id="{72FC4618-D99B-44B0-89BF-AB9BD0409A34}"/>
              </a:ext>
            </a:extLst>
          </p:cNvPr>
          <p:cNvSpPr/>
          <p:nvPr/>
        </p:nvSpPr>
        <p:spPr>
          <a:xfrm>
            <a:off x="4797959" y="2288753"/>
            <a:ext cx="2787012" cy="548676"/>
          </a:xfrm>
          <a:prstGeom prst="rect">
            <a:avLst/>
          </a:prstGeom>
        </p:spPr>
        <p:txBody>
          <a:bodyPr wrap="square">
            <a:spAutoFit/>
          </a:bodyPr>
          <a:lstStyle/>
          <a:p>
            <a:pPr algn="ctr">
              <a:lnSpc>
                <a:spcPct val="150000"/>
              </a:lnSpc>
            </a:pPr>
            <a:r>
              <a:rPr lang="en-US" sz="1050">
                <a:solidFill>
                  <a:schemeClr val="tx1">
                    <a:lumMod val="50000"/>
                    <a:lumOff val="50000"/>
                  </a:schemeClr>
                </a:solidFill>
                <a:latin typeface="Muli" pitchFamily="2" charset="0"/>
                <a:ea typeface="Open Sans" panose="020B0606030504020204" pitchFamily="34" charset="0"/>
                <a:cs typeface="Open Sans" panose="020B0606030504020204" pitchFamily="34" charset="0"/>
              </a:rPr>
              <a:t>At vero eos et accusamus et iusto odio dignissimos ducim blanditiis. ise</a:t>
            </a:r>
          </a:p>
        </p:txBody>
      </p:sp>
      <p:grpSp>
        <p:nvGrpSpPr>
          <p:cNvPr id="36" name="Graphic 42">
            <a:extLst>
              <a:ext uri="{FF2B5EF4-FFF2-40B4-BE49-F238E27FC236}">
                <a16:creationId xmlns:a16="http://schemas.microsoft.com/office/drawing/2014/main" id="{D8E67E76-406B-4EEB-A01C-484921134E2E}"/>
              </a:ext>
            </a:extLst>
          </p:cNvPr>
          <p:cNvGrpSpPr/>
          <p:nvPr/>
        </p:nvGrpSpPr>
        <p:grpSpPr>
          <a:xfrm>
            <a:off x="5967978" y="3742484"/>
            <a:ext cx="558202" cy="558202"/>
            <a:chOff x="3657600" y="4015270"/>
            <a:chExt cx="1852130" cy="1852130"/>
          </a:xfrm>
          <a:solidFill>
            <a:srgbClr val="7C7ADF"/>
          </a:solidFill>
        </p:grpSpPr>
        <p:sp>
          <p:nvSpPr>
            <p:cNvPr id="37" name="Freeform: Shape 36">
              <a:extLst>
                <a:ext uri="{FF2B5EF4-FFF2-40B4-BE49-F238E27FC236}">
                  <a16:creationId xmlns:a16="http://schemas.microsoft.com/office/drawing/2014/main" id="{C16E4EA9-31A1-455B-95D3-84B7A48E0722}"/>
                </a:ext>
              </a:extLst>
            </p:cNvPr>
            <p:cNvSpPr/>
            <p:nvPr/>
          </p:nvSpPr>
          <p:spPr>
            <a:xfrm>
              <a:off x="4844120" y="4333604"/>
              <a:ext cx="347274" cy="347274"/>
            </a:xfrm>
            <a:custGeom>
              <a:avLst/>
              <a:gdLst>
                <a:gd name="connsiteX0" fmla="*/ 173637 w 347274"/>
                <a:gd name="connsiteY0" fmla="*/ 0 h 347274"/>
                <a:gd name="connsiteX1" fmla="*/ 0 w 347274"/>
                <a:gd name="connsiteY1" fmla="*/ 173637 h 347274"/>
                <a:gd name="connsiteX2" fmla="*/ 173637 w 347274"/>
                <a:gd name="connsiteY2" fmla="*/ 347274 h 347274"/>
                <a:gd name="connsiteX3" fmla="*/ 347274 w 347274"/>
                <a:gd name="connsiteY3" fmla="*/ 173637 h 347274"/>
                <a:gd name="connsiteX4" fmla="*/ 173637 w 347274"/>
                <a:gd name="connsiteY4" fmla="*/ 0 h 347274"/>
                <a:gd name="connsiteX5" fmla="*/ 173637 w 347274"/>
                <a:gd name="connsiteY5" fmla="*/ 289395 h 347274"/>
                <a:gd name="connsiteX6" fmla="*/ 57879 w 347274"/>
                <a:gd name="connsiteY6" fmla="*/ 173637 h 347274"/>
                <a:gd name="connsiteX7" fmla="*/ 173637 w 347274"/>
                <a:gd name="connsiteY7" fmla="*/ 57879 h 347274"/>
                <a:gd name="connsiteX8" fmla="*/ 289395 w 347274"/>
                <a:gd name="connsiteY8" fmla="*/ 173637 h 347274"/>
                <a:gd name="connsiteX9" fmla="*/ 173637 w 347274"/>
                <a:gd name="connsiteY9" fmla="*/ 289395 h 3472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47274" h="347274">
                  <a:moveTo>
                    <a:pt x="173637" y="0"/>
                  </a:moveTo>
                  <a:cubicBezTo>
                    <a:pt x="77740" y="0"/>
                    <a:pt x="0" y="77740"/>
                    <a:pt x="0" y="173637"/>
                  </a:cubicBezTo>
                  <a:cubicBezTo>
                    <a:pt x="0" y="269534"/>
                    <a:pt x="77740" y="347274"/>
                    <a:pt x="173637" y="347274"/>
                  </a:cubicBezTo>
                  <a:cubicBezTo>
                    <a:pt x="269534" y="347274"/>
                    <a:pt x="347274" y="269534"/>
                    <a:pt x="347274" y="173637"/>
                  </a:cubicBezTo>
                  <a:cubicBezTo>
                    <a:pt x="347167" y="77785"/>
                    <a:pt x="269490" y="108"/>
                    <a:pt x="173637" y="0"/>
                  </a:cubicBezTo>
                  <a:close/>
                  <a:moveTo>
                    <a:pt x="173637" y="289395"/>
                  </a:moveTo>
                  <a:cubicBezTo>
                    <a:pt x="109706" y="289395"/>
                    <a:pt x="57879" y="237569"/>
                    <a:pt x="57879" y="173637"/>
                  </a:cubicBezTo>
                  <a:cubicBezTo>
                    <a:pt x="57879" y="109706"/>
                    <a:pt x="109706" y="57879"/>
                    <a:pt x="173637" y="57879"/>
                  </a:cubicBezTo>
                  <a:cubicBezTo>
                    <a:pt x="237569" y="57879"/>
                    <a:pt x="289395" y="109706"/>
                    <a:pt x="289395" y="173637"/>
                  </a:cubicBezTo>
                  <a:cubicBezTo>
                    <a:pt x="289323" y="237539"/>
                    <a:pt x="237539" y="289323"/>
                    <a:pt x="173637" y="289395"/>
                  </a:cubicBezTo>
                  <a:close/>
                </a:path>
              </a:pathLst>
            </a:custGeom>
            <a:grpFill/>
            <a:ln w="3609" cap="flat">
              <a:noFill/>
              <a:prstDash val="solid"/>
              <a:miter/>
            </a:ln>
          </p:spPr>
          <p:txBody>
            <a:bodyPr rtlCol="0" anchor="ctr"/>
            <a:lstStyle/>
            <a:p>
              <a:endParaRPr lang="en-ID"/>
            </a:p>
          </p:txBody>
        </p:sp>
        <p:sp>
          <p:nvSpPr>
            <p:cNvPr id="38" name="Freeform: Shape 37">
              <a:extLst>
                <a:ext uri="{FF2B5EF4-FFF2-40B4-BE49-F238E27FC236}">
                  <a16:creationId xmlns:a16="http://schemas.microsoft.com/office/drawing/2014/main" id="{AD2C16D9-C86B-4CBE-A5AB-EF17144EBE63}"/>
                </a:ext>
              </a:extLst>
            </p:cNvPr>
            <p:cNvSpPr/>
            <p:nvPr/>
          </p:nvSpPr>
          <p:spPr>
            <a:xfrm>
              <a:off x="4455136" y="4891930"/>
              <a:ext cx="158923" cy="177629"/>
            </a:xfrm>
            <a:custGeom>
              <a:avLst/>
              <a:gdLst>
                <a:gd name="connsiteX0" fmla="*/ 125017 w 158923"/>
                <a:gd name="connsiteY0" fmla="*/ 74834 h 177629"/>
                <a:gd name="connsiteX1" fmla="*/ 158924 w 158923"/>
                <a:gd name="connsiteY1" fmla="*/ 40929 h 177629"/>
                <a:gd name="connsiteX2" fmla="*/ 118001 w 158923"/>
                <a:gd name="connsiteY2" fmla="*/ 0 h 177629"/>
                <a:gd name="connsiteX3" fmla="*/ 84091 w 158923"/>
                <a:gd name="connsiteY3" fmla="*/ 33906 h 177629"/>
                <a:gd name="connsiteX4" fmla="*/ 0 w 158923"/>
                <a:gd name="connsiteY4" fmla="*/ 152696 h 177629"/>
                <a:gd name="connsiteX5" fmla="*/ 52234 w 158923"/>
                <a:gd name="connsiteY5" fmla="*/ 177629 h 177629"/>
                <a:gd name="connsiteX6" fmla="*/ 125017 w 158923"/>
                <a:gd name="connsiteY6" fmla="*/ 74834 h 17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8923" h="177629">
                  <a:moveTo>
                    <a:pt x="125017" y="74834"/>
                  </a:moveTo>
                  <a:lnTo>
                    <a:pt x="158924" y="40929"/>
                  </a:lnTo>
                  <a:lnTo>
                    <a:pt x="118001" y="0"/>
                  </a:lnTo>
                  <a:lnTo>
                    <a:pt x="84091" y="33906"/>
                  </a:lnTo>
                  <a:cubicBezTo>
                    <a:pt x="49501" y="68425"/>
                    <a:pt x="21061" y="108599"/>
                    <a:pt x="0" y="152696"/>
                  </a:cubicBezTo>
                  <a:lnTo>
                    <a:pt x="52234" y="177629"/>
                  </a:lnTo>
                  <a:cubicBezTo>
                    <a:pt x="70464" y="139469"/>
                    <a:pt x="95079" y="104704"/>
                    <a:pt x="125017" y="74834"/>
                  </a:cubicBezTo>
                  <a:close/>
                </a:path>
              </a:pathLst>
            </a:custGeom>
            <a:grpFill/>
            <a:ln w="3609" cap="flat">
              <a:noFill/>
              <a:prstDash val="solid"/>
              <a:miter/>
            </a:ln>
          </p:spPr>
          <p:txBody>
            <a:bodyPr rtlCol="0" anchor="ctr"/>
            <a:lstStyle/>
            <a:p>
              <a:endParaRPr lang="en-ID"/>
            </a:p>
          </p:txBody>
        </p:sp>
        <p:sp>
          <p:nvSpPr>
            <p:cNvPr id="39" name="Freeform: Shape 38">
              <a:extLst>
                <a:ext uri="{FF2B5EF4-FFF2-40B4-BE49-F238E27FC236}">
                  <a16:creationId xmlns:a16="http://schemas.microsoft.com/office/drawing/2014/main" id="{1F9AFAD5-B57B-4D31-B442-FD3214EE5953}"/>
                </a:ext>
              </a:extLst>
            </p:cNvPr>
            <p:cNvSpPr/>
            <p:nvPr/>
          </p:nvSpPr>
          <p:spPr>
            <a:xfrm>
              <a:off x="4417573" y="5106691"/>
              <a:ext cx="69109" cy="70285"/>
            </a:xfrm>
            <a:custGeom>
              <a:avLst/>
              <a:gdLst>
                <a:gd name="connsiteX0" fmla="*/ 0 w 69109"/>
                <a:gd name="connsiteY0" fmla="*/ 62033 h 70285"/>
                <a:gd name="connsiteX1" fmla="*/ 57286 w 69109"/>
                <a:gd name="connsiteY1" fmla="*/ 70286 h 70285"/>
                <a:gd name="connsiteX2" fmla="*/ 69109 w 69109"/>
                <a:gd name="connsiteY2" fmla="*/ 16561 h 70285"/>
                <a:gd name="connsiteX3" fmla="*/ 13654 w 69109"/>
                <a:gd name="connsiteY3" fmla="*/ 0 h 70285"/>
                <a:gd name="connsiteX4" fmla="*/ 0 w 69109"/>
                <a:gd name="connsiteY4" fmla="*/ 62033 h 702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109" h="70285">
                  <a:moveTo>
                    <a:pt x="0" y="62033"/>
                  </a:moveTo>
                  <a:lnTo>
                    <a:pt x="57286" y="70286"/>
                  </a:lnTo>
                  <a:cubicBezTo>
                    <a:pt x="59909" y="52113"/>
                    <a:pt x="63861" y="34156"/>
                    <a:pt x="69109" y="16561"/>
                  </a:cubicBezTo>
                  <a:lnTo>
                    <a:pt x="13654" y="0"/>
                  </a:lnTo>
                  <a:cubicBezTo>
                    <a:pt x="7591" y="20316"/>
                    <a:pt x="3027" y="41049"/>
                    <a:pt x="0" y="62033"/>
                  </a:cubicBezTo>
                  <a:close/>
                </a:path>
              </a:pathLst>
            </a:custGeom>
            <a:grpFill/>
            <a:ln w="3609" cap="flat">
              <a:noFill/>
              <a:prstDash val="solid"/>
              <a:miter/>
            </a:ln>
          </p:spPr>
          <p:txBody>
            <a:bodyPr rtlCol="0" anchor="ctr"/>
            <a:lstStyle/>
            <a:p>
              <a:endParaRPr lang="en-ID"/>
            </a:p>
          </p:txBody>
        </p:sp>
        <p:sp>
          <p:nvSpPr>
            <p:cNvPr id="40" name="Freeform: Shape 39">
              <a:extLst>
                <a:ext uri="{FF2B5EF4-FFF2-40B4-BE49-F238E27FC236}">
                  <a16:creationId xmlns:a16="http://schemas.microsoft.com/office/drawing/2014/main" id="{A218CD25-B6CF-4DF9-AA81-15A678425F7B}"/>
                </a:ext>
              </a:extLst>
            </p:cNvPr>
            <p:cNvSpPr/>
            <p:nvPr/>
          </p:nvSpPr>
          <p:spPr>
            <a:xfrm>
              <a:off x="3722721" y="4073146"/>
              <a:ext cx="1729131" cy="1533797"/>
            </a:xfrm>
            <a:custGeom>
              <a:avLst/>
              <a:gdLst>
                <a:gd name="connsiteX0" fmla="*/ 1700190 w 1729131"/>
                <a:gd name="connsiteY0" fmla="*/ 2 h 1533797"/>
                <a:gd name="connsiteX1" fmla="*/ 1602431 w 1729131"/>
                <a:gd name="connsiteY1" fmla="*/ 2 h 1533797"/>
                <a:gd name="connsiteX2" fmla="*/ 1205421 w 1729131"/>
                <a:gd name="connsiteY2" fmla="*/ 164451 h 1533797"/>
                <a:gd name="connsiteX3" fmla="*/ 1056317 w 1729131"/>
                <a:gd name="connsiteY3" fmla="*/ 347276 h 1533797"/>
                <a:gd name="connsiteX4" fmla="*/ 954785 w 1729131"/>
                <a:gd name="connsiteY4" fmla="*/ 347276 h 1533797"/>
                <a:gd name="connsiteX5" fmla="*/ 724721 w 1729131"/>
                <a:gd name="connsiteY5" fmla="*/ 442572 h 1533797"/>
                <a:gd name="connsiteX6" fmla="*/ 724721 w 1729131"/>
                <a:gd name="connsiteY6" fmla="*/ 483498 h 1533797"/>
                <a:gd name="connsiteX7" fmla="*/ 840479 w 1729131"/>
                <a:gd name="connsiteY7" fmla="*/ 599256 h 1533797"/>
                <a:gd name="connsiteX8" fmla="*/ 860944 w 1729131"/>
                <a:gd name="connsiteY8" fmla="*/ 607732 h 1533797"/>
                <a:gd name="connsiteX9" fmla="*/ 927051 w 1729131"/>
                <a:gd name="connsiteY9" fmla="*/ 607732 h 1533797"/>
                <a:gd name="connsiteX10" fmla="*/ 922472 w 1729131"/>
                <a:gd name="connsiteY10" fmla="*/ 621034 h 1533797"/>
                <a:gd name="connsiteX11" fmla="*/ 840479 w 1729131"/>
                <a:gd name="connsiteY11" fmla="*/ 703027 h 1533797"/>
                <a:gd name="connsiteX12" fmla="*/ 488385 w 1729131"/>
                <a:gd name="connsiteY12" fmla="*/ 1124567 h 1533797"/>
                <a:gd name="connsiteX13" fmla="*/ 162482 w 1729131"/>
                <a:gd name="connsiteY13" fmla="*/ 1153808 h 1533797"/>
                <a:gd name="connsiteX14" fmla="*/ 137931 w 1729131"/>
                <a:gd name="connsiteY14" fmla="*/ 1189532 h 1533797"/>
                <a:gd name="connsiteX15" fmla="*/ 0 w 1729131"/>
                <a:gd name="connsiteY15" fmla="*/ 1235503 h 1533797"/>
                <a:gd name="connsiteX16" fmla="*/ 43395 w 1729131"/>
                <a:gd name="connsiteY16" fmla="*/ 1273801 h 1533797"/>
                <a:gd name="connsiteX17" fmla="*/ 108516 w 1729131"/>
                <a:gd name="connsiteY17" fmla="*/ 1244402 h 1533797"/>
                <a:gd name="connsiteX18" fmla="*/ 115764 w 1729131"/>
                <a:gd name="connsiteY18" fmla="*/ 1244720 h 1533797"/>
                <a:gd name="connsiteX19" fmla="*/ 108516 w 1729131"/>
                <a:gd name="connsiteY19" fmla="*/ 1302281 h 1533797"/>
                <a:gd name="connsiteX20" fmla="*/ 166395 w 1729131"/>
                <a:gd name="connsiteY20" fmla="*/ 1302281 h 1533797"/>
                <a:gd name="connsiteX21" fmla="*/ 339907 w 1729131"/>
                <a:gd name="connsiteY21" fmla="*/ 1128644 h 1533797"/>
                <a:gd name="connsiteX22" fmla="*/ 455590 w 1729131"/>
                <a:gd name="connsiteY22" fmla="*/ 1172758 h 1533797"/>
                <a:gd name="connsiteX23" fmla="*/ 428038 w 1729131"/>
                <a:gd name="connsiteY23" fmla="*/ 1214765 h 1533797"/>
                <a:gd name="connsiteX24" fmla="*/ 422873 w 1729131"/>
                <a:gd name="connsiteY24" fmla="*/ 1222794 h 1533797"/>
                <a:gd name="connsiteX25" fmla="*/ 224274 w 1729131"/>
                <a:gd name="connsiteY25" fmla="*/ 1331221 h 1533797"/>
                <a:gd name="connsiteX26" fmla="*/ 224274 w 1729131"/>
                <a:gd name="connsiteY26" fmla="*/ 1389100 h 1533797"/>
                <a:gd name="connsiteX27" fmla="*/ 471557 w 1729131"/>
                <a:gd name="connsiteY27" fmla="*/ 1254099 h 1533797"/>
                <a:gd name="connsiteX28" fmla="*/ 476721 w 1729131"/>
                <a:gd name="connsiteY28" fmla="*/ 1246069 h 1533797"/>
                <a:gd name="connsiteX29" fmla="*/ 861082 w 1729131"/>
                <a:gd name="connsiteY29" fmla="*/ 764556 h 1533797"/>
                <a:gd name="connsiteX30" fmla="*/ 964714 w 1729131"/>
                <a:gd name="connsiteY30" fmla="*/ 868188 h 1533797"/>
                <a:gd name="connsiteX31" fmla="*/ 898358 w 1729131"/>
                <a:gd name="connsiteY31" fmla="*/ 934544 h 1533797"/>
                <a:gd name="connsiteX32" fmla="*/ 898358 w 1729131"/>
                <a:gd name="connsiteY32" fmla="*/ 1380623 h 1533797"/>
                <a:gd name="connsiteX33" fmla="*/ 939287 w 1729131"/>
                <a:gd name="connsiteY33" fmla="*/ 1339697 h 1533797"/>
                <a:gd name="connsiteX34" fmla="*/ 867152 w 1729131"/>
                <a:gd name="connsiteY34" fmla="*/ 1198686 h 1533797"/>
                <a:gd name="connsiteX35" fmla="*/ 1022404 w 1729131"/>
                <a:gd name="connsiteY35" fmla="*/ 1250630 h 1533797"/>
                <a:gd name="connsiteX36" fmla="*/ 1032465 w 1729131"/>
                <a:gd name="connsiteY36" fmla="*/ 1280322 h 1533797"/>
                <a:gd name="connsiteX37" fmla="*/ 994782 w 1729131"/>
                <a:gd name="connsiteY37" fmla="*/ 1292285 h 1533797"/>
                <a:gd name="connsiteX38" fmla="*/ 1016501 w 1729131"/>
                <a:gd name="connsiteY38" fmla="*/ 1345936 h 1533797"/>
                <a:gd name="connsiteX39" fmla="*/ 1280321 w 1729131"/>
                <a:gd name="connsiteY39" fmla="*/ 1458107 h 1533797"/>
                <a:gd name="connsiteX40" fmla="*/ 1295037 w 1729131"/>
                <a:gd name="connsiteY40" fmla="*/ 1533797 h 1533797"/>
                <a:gd name="connsiteX41" fmla="*/ 1352916 w 1729131"/>
                <a:gd name="connsiteY41" fmla="*/ 1533797 h 1533797"/>
                <a:gd name="connsiteX42" fmla="*/ 1092460 w 1729131"/>
                <a:gd name="connsiteY42" fmla="*/ 1273342 h 1533797"/>
                <a:gd name="connsiteX43" fmla="*/ 1090013 w 1729131"/>
                <a:gd name="connsiteY43" fmla="*/ 1273399 h 1533797"/>
                <a:gd name="connsiteX44" fmla="*/ 889794 w 1729131"/>
                <a:gd name="connsiteY44" fmla="*/ 1131073 h 1533797"/>
                <a:gd name="connsiteX45" fmla="*/ 864716 w 1729131"/>
                <a:gd name="connsiteY45" fmla="*/ 1137259 h 1533797"/>
                <a:gd name="connsiteX46" fmla="*/ 939288 w 1729131"/>
                <a:gd name="connsiteY46" fmla="*/ 975470 h 1533797"/>
                <a:gd name="connsiteX47" fmla="*/ 1108096 w 1729131"/>
                <a:gd name="connsiteY47" fmla="*/ 806660 h 1533797"/>
                <a:gd name="connsiteX48" fmla="*/ 1121400 w 1729131"/>
                <a:gd name="connsiteY48" fmla="*/ 802080 h 1533797"/>
                <a:gd name="connsiteX49" fmla="*/ 1121400 w 1729131"/>
                <a:gd name="connsiteY49" fmla="*/ 868188 h 1533797"/>
                <a:gd name="connsiteX50" fmla="*/ 1129874 w 1729131"/>
                <a:gd name="connsiteY50" fmla="*/ 888651 h 1533797"/>
                <a:gd name="connsiteX51" fmla="*/ 1245633 w 1729131"/>
                <a:gd name="connsiteY51" fmla="*/ 1004409 h 1533797"/>
                <a:gd name="connsiteX52" fmla="*/ 1286562 w 1729131"/>
                <a:gd name="connsiteY52" fmla="*/ 1004409 h 1533797"/>
                <a:gd name="connsiteX53" fmla="*/ 1381855 w 1729131"/>
                <a:gd name="connsiteY53" fmla="*/ 774348 h 1533797"/>
                <a:gd name="connsiteX54" fmla="*/ 1381855 w 1729131"/>
                <a:gd name="connsiteY54" fmla="*/ 672814 h 1533797"/>
                <a:gd name="connsiteX55" fmla="*/ 1564685 w 1729131"/>
                <a:gd name="connsiteY55" fmla="*/ 523710 h 1533797"/>
                <a:gd name="connsiteX56" fmla="*/ 1729130 w 1729131"/>
                <a:gd name="connsiteY56" fmla="*/ 126701 h 1533797"/>
                <a:gd name="connsiteX57" fmla="*/ 1729130 w 1729131"/>
                <a:gd name="connsiteY57" fmla="*/ 28942 h 1533797"/>
                <a:gd name="connsiteX58" fmla="*/ 1700190 w 1729131"/>
                <a:gd name="connsiteY58" fmla="*/ 2 h 1533797"/>
                <a:gd name="connsiteX59" fmla="*/ 1671251 w 1729131"/>
                <a:gd name="connsiteY59" fmla="*/ 57881 h 1533797"/>
                <a:gd name="connsiteX60" fmla="*/ 1671251 w 1729131"/>
                <a:gd name="connsiteY60" fmla="*/ 126701 h 1533797"/>
                <a:gd name="connsiteX61" fmla="*/ 1653712 w 1729131"/>
                <a:gd name="connsiteY61" fmla="*/ 259187 h 1533797"/>
                <a:gd name="connsiteX62" fmla="*/ 1540500 w 1729131"/>
                <a:gd name="connsiteY62" fmla="*/ 204538 h 1533797"/>
                <a:gd name="connsiteX63" fmla="*/ 1524596 w 1729131"/>
                <a:gd name="connsiteY63" fmla="*/ 188634 h 1533797"/>
                <a:gd name="connsiteX64" fmla="*/ 1469945 w 1729131"/>
                <a:gd name="connsiteY64" fmla="*/ 75419 h 1533797"/>
                <a:gd name="connsiteX65" fmla="*/ 1602431 w 1729131"/>
                <a:gd name="connsiteY65" fmla="*/ 57881 h 1533797"/>
                <a:gd name="connsiteX66" fmla="*/ 872930 w 1729131"/>
                <a:gd name="connsiteY66" fmla="*/ 549853 h 1533797"/>
                <a:gd name="connsiteX67" fmla="*/ 787200 w 1729131"/>
                <a:gd name="connsiteY67" fmla="*/ 464121 h 1533797"/>
                <a:gd name="connsiteX68" fmla="*/ 954785 w 1729131"/>
                <a:gd name="connsiteY68" fmla="*/ 405156 h 1533797"/>
                <a:gd name="connsiteX69" fmla="*/ 1020408 w 1729131"/>
                <a:gd name="connsiteY69" fmla="*/ 405156 h 1533797"/>
                <a:gd name="connsiteX70" fmla="*/ 949056 w 1729131"/>
                <a:gd name="connsiteY70" fmla="*/ 549853 h 1533797"/>
                <a:gd name="connsiteX71" fmla="*/ 901871 w 1729131"/>
                <a:gd name="connsiteY71" fmla="*/ 723490 h 1533797"/>
                <a:gd name="connsiteX72" fmla="*/ 947762 w 1729131"/>
                <a:gd name="connsiteY72" fmla="*/ 677600 h 1533797"/>
                <a:gd name="connsiteX73" fmla="*/ 1051532 w 1729131"/>
                <a:gd name="connsiteY73" fmla="*/ 781369 h 1533797"/>
                <a:gd name="connsiteX74" fmla="*/ 1005642 w 1729131"/>
                <a:gd name="connsiteY74" fmla="*/ 827260 h 1533797"/>
                <a:gd name="connsiteX75" fmla="*/ 1323976 w 1729131"/>
                <a:gd name="connsiteY75" fmla="*/ 774348 h 1533797"/>
                <a:gd name="connsiteX76" fmla="*/ 1265009 w 1729131"/>
                <a:gd name="connsiteY76" fmla="*/ 941932 h 1533797"/>
                <a:gd name="connsiteX77" fmla="*/ 1179279 w 1729131"/>
                <a:gd name="connsiteY77" fmla="*/ 856202 h 1533797"/>
                <a:gd name="connsiteX78" fmla="*/ 1179279 w 1729131"/>
                <a:gd name="connsiteY78" fmla="*/ 780076 h 1533797"/>
                <a:gd name="connsiteX79" fmla="*/ 1323976 w 1729131"/>
                <a:gd name="connsiteY79" fmla="*/ 708723 h 1533797"/>
                <a:gd name="connsiteX80" fmla="*/ 1523755 w 1729131"/>
                <a:gd name="connsiteY80" fmla="*/ 482786 h 1533797"/>
                <a:gd name="connsiteX81" fmla="*/ 1100198 w 1729131"/>
                <a:gd name="connsiteY81" fmla="*/ 748179 h 1533797"/>
                <a:gd name="connsiteX82" fmla="*/ 980954 w 1729131"/>
                <a:gd name="connsiteY82" fmla="*/ 628936 h 1533797"/>
                <a:gd name="connsiteX83" fmla="*/ 1246350 w 1729131"/>
                <a:gd name="connsiteY83" fmla="*/ 205375 h 1533797"/>
                <a:gd name="connsiteX84" fmla="*/ 1414123 w 1729131"/>
                <a:gd name="connsiteY84" fmla="*/ 94158 h 1533797"/>
                <a:gd name="connsiteX85" fmla="*/ 1483667 w 1729131"/>
                <a:gd name="connsiteY85" fmla="*/ 229559 h 1533797"/>
                <a:gd name="connsiteX86" fmla="*/ 1499571 w 1729131"/>
                <a:gd name="connsiteY86" fmla="*/ 245464 h 1533797"/>
                <a:gd name="connsiteX87" fmla="*/ 1634972 w 1729131"/>
                <a:gd name="connsiteY87" fmla="*/ 315009 h 1533797"/>
                <a:gd name="connsiteX88" fmla="*/ 1523755 w 1729131"/>
                <a:gd name="connsiteY88" fmla="*/ 482786 h 1533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Lst>
              <a:rect l="l" t="t" r="r" b="b"/>
              <a:pathLst>
                <a:path w="1729131" h="1533797">
                  <a:moveTo>
                    <a:pt x="1700190" y="2"/>
                  </a:moveTo>
                  <a:lnTo>
                    <a:pt x="1602431" y="2"/>
                  </a:lnTo>
                  <a:cubicBezTo>
                    <a:pt x="1453442" y="-405"/>
                    <a:pt x="1310483" y="58811"/>
                    <a:pt x="1205421" y="164451"/>
                  </a:cubicBezTo>
                  <a:cubicBezTo>
                    <a:pt x="1149707" y="220232"/>
                    <a:pt x="1099754" y="281483"/>
                    <a:pt x="1056317" y="347276"/>
                  </a:cubicBezTo>
                  <a:lnTo>
                    <a:pt x="954785" y="347276"/>
                  </a:lnTo>
                  <a:cubicBezTo>
                    <a:pt x="868448" y="347041"/>
                    <a:pt x="785604" y="381356"/>
                    <a:pt x="724721" y="442572"/>
                  </a:cubicBezTo>
                  <a:cubicBezTo>
                    <a:pt x="713420" y="453873"/>
                    <a:pt x="713420" y="472196"/>
                    <a:pt x="724721" y="483498"/>
                  </a:cubicBezTo>
                  <a:lnTo>
                    <a:pt x="840479" y="599256"/>
                  </a:lnTo>
                  <a:cubicBezTo>
                    <a:pt x="845907" y="604683"/>
                    <a:pt x="853268" y="607732"/>
                    <a:pt x="860944" y="607732"/>
                  </a:cubicBezTo>
                  <a:lnTo>
                    <a:pt x="927051" y="607732"/>
                  </a:lnTo>
                  <a:cubicBezTo>
                    <a:pt x="925503" y="612159"/>
                    <a:pt x="923966" y="616590"/>
                    <a:pt x="922472" y="621034"/>
                  </a:cubicBezTo>
                  <a:lnTo>
                    <a:pt x="840479" y="703027"/>
                  </a:lnTo>
                  <a:cubicBezTo>
                    <a:pt x="710806" y="832785"/>
                    <a:pt x="592974" y="973858"/>
                    <a:pt x="488385" y="1124567"/>
                  </a:cubicBezTo>
                  <a:cubicBezTo>
                    <a:pt x="390315" y="1042646"/>
                    <a:pt x="244403" y="1055737"/>
                    <a:pt x="162482" y="1153808"/>
                  </a:cubicBezTo>
                  <a:cubicBezTo>
                    <a:pt x="153198" y="1164921"/>
                    <a:pt x="144978" y="1176882"/>
                    <a:pt x="137931" y="1189532"/>
                  </a:cubicBezTo>
                  <a:cubicBezTo>
                    <a:pt x="87035" y="1178991"/>
                    <a:pt x="34395" y="1196536"/>
                    <a:pt x="0" y="1235503"/>
                  </a:cubicBezTo>
                  <a:lnTo>
                    <a:pt x="43395" y="1273801"/>
                  </a:lnTo>
                  <a:cubicBezTo>
                    <a:pt x="59884" y="1255119"/>
                    <a:pt x="83598" y="1244413"/>
                    <a:pt x="108516" y="1244402"/>
                  </a:cubicBezTo>
                  <a:cubicBezTo>
                    <a:pt x="110950" y="1244402"/>
                    <a:pt x="113365" y="1244523"/>
                    <a:pt x="115764" y="1244720"/>
                  </a:cubicBezTo>
                  <a:cubicBezTo>
                    <a:pt x="110940" y="1263526"/>
                    <a:pt x="108505" y="1282866"/>
                    <a:pt x="108516" y="1302281"/>
                  </a:cubicBezTo>
                  <a:lnTo>
                    <a:pt x="166395" y="1302281"/>
                  </a:lnTo>
                  <a:cubicBezTo>
                    <a:pt x="166360" y="1206419"/>
                    <a:pt x="244044" y="1128679"/>
                    <a:pt x="339907" y="1128644"/>
                  </a:cubicBezTo>
                  <a:cubicBezTo>
                    <a:pt x="382579" y="1128628"/>
                    <a:pt x="423763" y="1144333"/>
                    <a:pt x="455590" y="1172758"/>
                  </a:cubicBezTo>
                  <a:cubicBezTo>
                    <a:pt x="446303" y="1186696"/>
                    <a:pt x="437119" y="1200698"/>
                    <a:pt x="428038" y="1214765"/>
                  </a:cubicBezTo>
                  <a:lnTo>
                    <a:pt x="422873" y="1222794"/>
                  </a:lnTo>
                  <a:cubicBezTo>
                    <a:pt x="379559" y="1290507"/>
                    <a:pt x="304655" y="1331401"/>
                    <a:pt x="224274" y="1331221"/>
                  </a:cubicBezTo>
                  <a:lnTo>
                    <a:pt x="224274" y="1389100"/>
                  </a:lnTo>
                  <a:cubicBezTo>
                    <a:pt x="324359" y="1389326"/>
                    <a:pt x="417624" y="1338409"/>
                    <a:pt x="471557" y="1254099"/>
                  </a:cubicBezTo>
                  <a:lnTo>
                    <a:pt x="476721" y="1246069"/>
                  </a:lnTo>
                  <a:cubicBezTo>
                    <a:pt x="588115" y="1072899"/>
                    <a:pt x="716904" y="911557"/>
                    <a:pt x="861082" y="764556"/>
                  </a:cubicBezTo>
                  <a:lnTo>
                    <a:pt x="964714" y="868188"/>
                  </a:lnTo>
                  <a:lnTo>
                    <a:pt x="898358" y="934544"/>
                  </a:lnTo>
                  <a:cubicBezTo>
                    <a:pt x="775181" y="1057727"/>
                    <a:pt x="775181" y="1257440"/>
                    <a:pt x="898358" y="1380623"/>
                  </a:cubicBezTo>
                  <a:lnTo>
                    <a:pt x="939287" y="1339697"/>
                  </a:lnTo>
                  <a:cubicBezTo>
                    <a:pt x="900918" y="1301518"/>
                    <a:pt x="875659" y="1252142"/>
                    <a:pt x="867152" y="1198686"/>
                  </a:cubicBezTo>
                  <a:cubicBezTo>
                    <a:pt x="924368" y="1170159"/>
                    <a:pt x="993877" y="1193415"/>
                    <a:pt x="1022404" y="1250630"/>
                  </a:cubicBezTo>
                  <a:cubicBezTo>
                    <a:pt x="1027089" y="1260026"/>
                    <a:pt x="1030473" y="1270014"/>
                    <a:pt x="1032465" y="1280322"/>
                  </a:cubicBezTo>
                  <a:cubicBezTo>
                    <a:pt x="1019617" y="1283343"/>
                    <a:pt x="1007019" y="1287342"/>
                    <a:pt x="994782" y="1292285"/>
                  </a:cubicBezTo>
                  <a:lnTo>
                    <a:pt x="1016501" y="1345936"/>
                  </a:lnTo>
                  <a:cubicBezTo>
                    <a:pt x="1120328" y="1304059"/>
                    <a:pt x="1238445" y="1354280"/>
                    <a:pt x="1280321" y="1458107"/>
                  </a:cubicBezTo>
                  <a:cubicBezTo>
                    <a:pt x="1290024" y="1482163"/>
                    <a:pt x="1295020" y="1507858"/>
                    <a:pt x="1295037" y="1533797"/>
                  </a:cubicBezTo>
                  <a:lnTo>
                    <a:pt x="1352916" y="1533797"/>
                  </a:lnTo>
                  <a:cubicBezTo>
                    <a:pt x="1352754" y="1390019"/>
                    <a:pt x="1236239" y="1273503"/>
                    <a:pt x="1092460" y="1273342"/>
                  </a:cubicBezTo>
                  <a:cubicBezTo>
                    <a:pt x="1091641" y="1273342"/>
                    <a:pt x="1090831" y="1273392"/>
                    <a:pt x="1090013" y="1273399"/>
                  </a:cubicBezTo>
                  <a:cubicBezTo>
                    <a:pt x="1074026" y="1178808"/>
                    <a:pt x="984385" y="1115086"/>
                    <a:pt x="889794" y="1131073"/>
                  </a:cubicBezTo>
                  <a:cubicBezTo>
                    <a:pt x="881293" y="1132509"/>
                    <a:pt x="872910" y="1134577"/>
                    <a:pt x="864716" y="1137259"/>
                  </a:cubicBezTo>
                  <a:cubicBezTo>
                    <a:pt x="869364" y="1076131"/>
                    <a:pt x="895831" y="1018710"/>
                    <a:pt x="939288" y="975470"/>
                  </a:cubicBezTo>
                  <a:lnTo>
                    <a:pt x="1108096" y="806660"/>
                  </a:lnTo>
                  <a:cubicBezTo>
                    <a:pt x="1112541" y="805166"/>
                    <a:pt x="1116972" y="803628"/>
                    <a:pt x="1121400" y="802080"/>
                  </a:cubicBezTo>
                  <a:lnTo>
                    <a:pt x="1121400" y="868188"/>
                  </a:lnTo>
                  <a:cubicBezTo>
                    <a:pt x="1121399" y="875863"/>
                    <a:pt x="1124448" y="883224"/>
                    <a:pt x="1129874" y="888651"/>
                  </a:cubicBezTo>
                  <a:lnTo>
                    <a:pt x="1245633" y="1004409"/>
                  </a:lnTo>
                  <a:cubicBezTo>
                    <a:pt x="1256935" y="1015711"/>
                    <a:pt x="1275259" y="1015711"/>
                    <a:pt x="1286562" y="1004409"/>
                  </a:cubicBezTo>
                  <a:cubicBezTo>
                    <a:pt x="1347777" y="943527"/>
                    <a:pt x="1382091" y="860684"/>
                    <a:pt x="1381855" y="774348"/>
                  </a:cubicBezTo>
                  <a:lnTo>
                    <a:pt x="1381855" y="672814"/>
                  </a:lnTo>
                  <a:cubicBezTo>
                    <a:pt x="1447649" y="629376"/>
                    <a:pt x="1508901" y="579423"/>
                    <a:pt x="1564685" y="523710"/>
                  </a:cubicBezTo>
                  <a:cubicBezTo>
                    <a:pt x="1670321" y="418646"/>
                    <a:pt x="1729536" y="275688"/>
                    <a:pt x="1729130" y="126701"/>
                  </a:cubicBezTo>
                  <a:lnTo>
                    <a:pt x="1729130" y="28942"/>
                  </a:lnTo>
                  <a:cubicBezTo>
                    <a:pt x="1729130" y="12959"/>
                    <a:pt x="1716173" y="2"/>
                    <a:pt x="1700190" y="2"/>
                  </a:cubicBezTo>
                  <a:close/>
                  <a:moveTo>
                    <a:pt x="1671251" y="57881"/>
                  </a:moveTo>
                  <a:lnTo>
                    <a:pt x="1671251" y="126701"/>
                  </a:lnTo>
                  <a:cubicBezTo>
                    <a:pt x="1671285" y="171444"/>
                    <a:pt x="1665387" y="215994"/>
                    <a:pt x="1653712" y="259187"/>
                  </a:cubicBezTo>
                  <a:cubicBezTo>
                    <a:pt x="1610854" y="254388"/>
                    <a:pt x="1570917" y="235110"/>
                    <a:pt x="1540500" y="204538"/>
                  </a:cubicBezTo>
                  <a:lnTo>
                    <a:pt x="1524596" y="188634"/>
                  </a:lnTo>
                  <a:cubicBezTo>
                    <a:pt x="1494024" y="158216"/>
                    <a:pt x="1474745" y="118277"/>
                    <a:pt x="1469945" y="75419"/>
                  </a:cubicBezTo>
                  <a:cubicBezTo>
                    <a:pt x="1513138" y="63744"/>
                    <a:pt x="1557688" y="57847"/>
                    <a:pt x="1602431" y="57881"/>
                  </a:cubicBezTo>
                  <a:close/>
                  <a:moveTo>
                    <a:pt x="872930" y="549853"/>
                  </a:moveTo>
                  <a:lnTo>
                    <a:pt x="787200" y="464121"/>
                  </a:lnTo>
                  <a:cubicBezTo>
                    <a:pt x="834632" y="425803"/>
                    <a:pt x="893809" y="404981"/>
                    <a:pt x="954785" y="405156"/>
                  </a:cubicBezTo>
                  <a:lnTo>
                    <a:pt x="1020408" y="405156"/>
                  </a:lnTo>
                  <a:cubicBezTo>
                    <a:pt x="993351" y="451704"/>
                    <a:pt x="969511" y="500049"/>
                    <a:pt x="949056" y="549853"/>
                  </a:cubicBezTo>
                  <a:close/>
                  <a:moveTo>
                    <a:pt x="901871" y="723490"/>
                  </a:moveTo>
                  <a:lnTo>
                    <a:pt x="947762" y="677600"/>
                  </a:lnTo>
                  <a:lnTo>
                    <a:pt x="1051532" y="781369"/>
                  </a:lnTo>
                  <a:lnTo>
                    <a:pt x="1005642" y="827260"/>
                  </a:lnTo>
                  <a:close/>
                  <a:moveTo>
                    <a:pt x="1323976" y="774348"/>
                  </a:moveTo>
                  <a:cubicBezTo>
                    <a:pt x="1324151" y="835324"/>
                    <a:pt x="1303329" y="894501"/>
                    <a:pt x="1265009" y="941932"/>
                  </a:cubicBezTo>
                  <a:lnTo>
                    <a:pt x="1179279" y="856202"/>
                  </a:lnTo>
                  <a:lnTo>
                    <a:pt x="1179279" y="780076"/>
                  </a:lnTo>
                  <a:cubicBezTo>
                    <a:pt x="1229083" y="759620"/>
                    <a:pt x="1277428" y="735780"/>
                    <a:pt x="1323976" y="708723"/>
                  </a:cubicBezTo>
                  <a:close/>
                  <a:moveTo>
                    <a:pt x="1523755" y="482786"/>
                  </a:moveTo>
                  <a:cubicBezTo>
                    <a:pt x="1404298" y="601944"/>
                    <a:pt x="1259527" y="692655"/>
                    <a:pt x="1100198" y="748179"/>
                  </a:cubicBezTo>
                  <a:lnTo>
                    <a:pt x="980954" y="628936"/>
                  </a:lnTo>
                  <a:cubicBezTo>
                    <a:pt x="1036478" y="469605"/>
                    <a:pt x="1127189" y="324833"/>
                    <a:pt x="1246350" y="205375"/>
                  </a:cubicBezTo>
                  <a:cubicBezTo>
                    <a:pt x="1294201" y="157367"/>
                    <a:pt x="1351270" y="119536"/>
                    <a:pt x="1414123" y="94158"/>
                  </a:cubicBezTo>
                  <a:cubicBezTo>
                    <a:pt x="1422468" y="145489"/>
                    <a:pt x="1446806" y="192875"/>
                    <a:pt x="1483667" y="229559"/>
                  </a:cubicBezTo>
                  <a:lnTo>
                    <a:pt x="1499571" y="245464"/>
                  </a:lnTo>
                  <a:cubicBezTo>
                    <a:pt x="1536255" y="282325"/>
                    <a:pt x="1583641" y="306663"/>
                    <a:pt x="1634972" y="315009"/>
                  </a:cubicBezTo>
                  <a:cubicBezTo>
                    <a:pt x="1609593" y="377862"/>
                    <a:pt x="1571762" y="434932"/>
                    <a:pt x="1523755" y="482786"/>
                  </a:cubicBezTo>
                  <a:close/>
                </a:path>
              </a:pathLst>
            </a:custGeom>
            <a:grpFill/>
            <a:ln w="3609" cap="flat">
              <a:noFill/>
              <a:prstDash val="solid"/>
              <a:miter/>
            </a:ln>
          </p:spPr>
          <p:txBody>
            <a:bodyPr rtlCol="0" anchor="ctr"/>
            <a:lstStyle/>
            <a:p>
              <a:endParaRPr lang="en-ID"/>
            </a:p>
          </p:txBody>
        </p:sp>
        <p:sp>
          <p:nvSpPr>
            <p:cNvPr id="41" name="Freeform: Shape 40">
              <a:extLst>
                <a:ext uri="{FF2B5EF4-FFF2-40B4-BE49-F238E27FC236}">
                  <a16:creationId xmlns:a16="http://schemas.microsoft.com/office/drawing/2014/main" id="{1420D65B-3504-43CE-9A8A-254EA151650A}"/>
                </a:ext>
              </a:extLst>
            </p:cNvPr>
            <p:cNvSpPr/>
            <p:nvPr/>
          </p:nvSpPr>
          <p:spPr>
            <a:xfrm>
              <a:off x="3755963" y="5491156"/>
              <a:ext cx="437039" cy="260484"/>
            </a:xfrm>
            <a:custGeom>
              <a:avLst/>
              <a:gdLst>
                <a:gd name="connsiteX0" fmla="*/ 162776 w 437039"/>
                <a:gd name="connsiteY0" fmla="*/ 97035 h 260484"/>
                <a:gd name="connsiteX1" fmla="*/ 0 w 437039"/>
                <a:gd name="connsiteY1" fmla="*/ 121586 h 260484"/>
                <a:gd name="connsiteX2" fmla="*/ 34761 w 437039"/>
                <a:gd name="connsiteY2" fmla="*/ 167864 h 260484"/>
                <a:gd name="connsiteX3" fmla="*/ 196834 w 437039"/>
                <a:gd name="connsiteY3" fmla="*/ 191058 h 260484"/>
                <a:gd name="connsiteX4" fmla="*/ 219972 w 437039"/>
                <a:gd name="connsiteY4" fmla="*/ 260485 h 260484"/>
                <a:gd name="connsiteX5" fmla="*/ 277851 w 437039"/>
                <a:gd name="connsiteY5" fmla="*/ 260485 h 260484"/>
                <a:gd name="connsiteX6" fmla="*/ 213287 w 437039"/>
                <a:gd name="connsiteY6" fmla="*/ 125515 h 260484"/>
                <a:gd name="connsiteX7" fmla="*/ 408057 w 437039"/>
                <a:gd name="connsiteY7" fmla="*/ 77248 h 260484"/>
                <a:gd name="connsiteX8" fmla="*/ 437039 w 437039"/>
                <a:gd name="connsiteY8" fmla="*/ 27148 h 260484"/>
                <a:gd name="connsiteX9" fmla="*/ 162776 w 437039"/>
                <a:gd name="connsiteY9" fmla="*/ 97036 h 2604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37039" h="260484">
                  <a:moveTo>
                    <a:pt x="162776" y="97035"/>
                  </a:moveTo>
                  <a:cubicBezTo>
                    <a:pt x="107840" y="77336"/>
                    <a:pt x="46682" y="86560"/>
                    <a:pt x="0" y="121586"/>
                  </a:cubicBezTo>
                  <a:lnTo>
                    <a:pt x="34761" y="167864"/>
                  </a:lnTo>
                  <a:cubicBezTo>
                    <a:pt x="85921" y="129513"/>
                    <a:pt x="158484" y="139898"/>
                    <a:pt x="196834" y="191058"/>
                  </a:cubicBezTo>
                  <a:cubicBezTo>
                    <a:pt x="211851" y="211090"/>
                    <a:pt x="219969" y="235450"/>
                    <a:pt x="219972" y="260485"/>
                  </a:cubicBezTo>
                  <a:lnTo>
                    <a:pt x="277851" y="260485"/>
                  </a:lnTo>
                  <a:cubicBezTo>
                    <a:pt x="277850" y="208046"/>
                    <a:pt x="254114" y="158425"/>
                    <a:pt x="213287" y="125515"/>
                  </a:cubicBezTo>
                  <a:cubicBezTo>
                    <a:pt x="254718" y="59739"/>
                    <a:pt x="340705" y="38430"/>
                    <a:pt x="408057" y="77248"/>
                  </a:cubicBezTo>
                  <a:lnTo>
                    <a:pt x="437039" y="27148"/>
                  </a:lnTo>
                  <a:cubicBezTo>
                    <a:pt x="341793" y="-27791"/>
                    <a:pt x="220115" y="3215"/>
                    <a:pt x="162776" y="97036"/>
                  </a:cubicBezTo>
                  <a:close/>
                </a:path>
              </a:pathLst>
            </a:custGeom>
            <a:grpFill/>
            <a:ln w="3609" cap="flat">
              <a:noFill/>
              <a:prstDash val="solid"/>
              <a:miter/>
            </a:ln>
          </p:spPr>
          <p:txBody>
            <a:bodyPr rtlCol="0" anchor="ctr"/>
            <a:lstStyle/>
            <a:p>
              <a:endParaRPr lang="en-ID"/>
            </a:p>
          </p:txBody>
        </p:sp>
        <p:sp>
          <p:nvSpPr>
            <p:cNvPr id="42" name="Freeform: Shape 41">
              <a:extLst>
                <a:ext uri="{FF2B5EF4-FFF2-40B4-BE49-F238E27FC236}">
                  <a16:creationId xmlns:a16="http://schemas.microsoft.com/office/drawing/2014/main" id="{99366043-3649-4666-99D5-6127C1935F09}"/>
                </a:ext>
              </a:extLst>
            </p:cNvPr>
            <p:cNvSpPr/>
            <p:nvPr/>
          </p:nvSpPr>
          <p:spPr>
            <a:xfrm>
              <a:off x="4332849" y="5462246"/>
              <a:ext cx="337689" cy="270098"/>
            </a:xfrm>
            <a:custGeom>
              <a:avLst/>
              <a:gdLst>
                <a:gd name="connsiteX0" fmla="*/ 135057 w 337689"/>
                <a:gd name="connsiteY0" fmla="*/ 0 h 270098"/>
                <a:gd name="connsiteX1" fmla="*/ 0 w 337689"/>
                <a:gd name="connsiteY1" fmla="*/ 51589 h 270098"/>
                <a:gd name="connsiteX2" fmla="*/ 38598 w 337689"/>
                <a:gd name="connsiteY2" fmla="*/ 94716 h 270098"/>
                <a:gd name="connsiteX3" fmla="*/ 242988 w 337689"/>
                <a:gd name="connsiteY3" fmla="*/ 106306 h 270098"/>
                <a:gd name="connsiteX4" fmla="*/ 271528 w 337689"/>
                <a:gd name="connsiteY4" fmla="*/ 250813 h 270098"/>
                <a:gd name="connsiteX5" fmla="*/ 326100 w 337689"/>
                <a:gd name="connsiteY5" fmla="*/ 270098 h 270098"/>
                <a:gd name="connsiteX6" fmla="*/ 202337 w 337689"/>
                <a:gd name="connsiteY6" fmla="*/ 11534 h 270098"/>
                <a:gd name="connsiteX7" fmla="*/ 135057 w 337689"/>
                <a:gd name="connsiteY7" fmla="*/ 0 h 270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7689" h="270098">
                  <a:moveTo>
                    <a:pt x="135057" y="0"/>
                  </a:moveTo>
                  <a:cubicBezTo>
                    <a:pt x="85219" y="-34"/>
                    <a:pt x="37124" y="18338"/>
                    <a:pt x="0" y="51589"/>
                  </a:cubicBezTo>
                  <a:lnTo>
                    <a:pt x="38598" y="94716"/>
                  </a:lnTo>
                  <a:cubicBezTo>
                    <a:pt x="98239" y="41476"/>
                    <a:pt x="189748" y="46665"/>
                    <a:pt x="242988" y="106306"/>
                  </a:cubicBezTo>
                  <a:cubicBezTo>
                    <a:pt x="278129" y="145673"/>
                    <a:pt x="289065" y="201043"/>
                    <a:pt x="271528" y="250813"/>
                  </a:cubicBezTo>
                  <a:lnTo>
                    <a:pt x="326100" y="270098"/>
                  </a:lnTo>
                  <a:cubicBezTo>
                    <a:pt x="363324" y="164522"/>
                    <a:pt x="307914" y="48759"/>
                    <a:pt x="202337" y="11534"/>
                  </a:cubicBezTo>
                  <a:cubicBezTo>
                    <a:pt x="180724" y="3914"/>
                    <a:pt x="157975" y="14"/>
                    <a:pt x="135057" y="0"/>
                  </a:cubicBezTo>
                  <a:close/>
                </a:path>
              </a:pathLst>
            </a:custGeom>
            <a:grpFill/>
            <a:ln w="3609" cap="flat">
              <a:noFill/>
              <a:prstDash val="solid"/>
              <a:miter/>
            </a:ln>
          </p:spPr>
          <p:txBody>
            <a:bodyPr rtlCol="0" anchor="ctr"/>
            <a:lstStyle/>
            <a:p>
              <a:endParaRPr lang="en-ID"/>
            </a:p>
          </p:txBody>
        </p:sp>
      </p:grpSp>
      <p:grpSp>
        <p:nvGrpSpPr>
          <p:cNvPr id="43" name="Graphic 36">
            <a:extLst>
              <a:ext uri="{FF2B5EF4-FFF2-40B4-BE49-F238E27FC236}">
                <a16:creationId xmlns:a16="http://schemas.microsoft.com/office/drawing/2014/main" id="{09903836-95B1-47C5-9279-617DD72E4D47}"/>
              </a:ext>
            </a:extLst>
          </p:cNvPr>
          <p:cNvGrpSpPr/>
          <p:nvPr/>
        </p:nvGrpSpPr>
        <p:grpSpPr>
          <a:xfrm>
            <a:off x="4907550" y="3838425"/>
            <a:ext cx="447571" cy="447689"/>
            <a:chOff x="5800782" y="3915188"/>
            <a:chExt cx="447571" cy="447689"/>
          </a:xfrm>
          <a:solidFill>
            <a:srgbClr val="7C7ADF"/>
          </a:solidFill>
        </p:grpSpPr>
        <p:sp>
          <p:nvSpPr>
            <p:cNvPr id="44" name="Freeform: Shape 43">
              <a:extLst>
                <a:ext uri="{FF2B5EF4-FFF2-40B4-BE49-F238E27FC236}">
                  <a16:creationId xmlns:a16="http://schemas.microsoft.com/office/drawing/2014/main" id="{E6A9BB25-511F-44D5-BDD3-ED446A8BC9D0}"/>
                </a:ext>
              </a:extLst>
            </p:cNvPr>
            <p:cNvSpPr/>
            <p:nvPr/>
          </p:nvSpPr>
          <p:spPr>
            <a:xfrm>
              <a:off x="5800782" y="3983849"/>
              <a:ext cx="378952" cy="379028"/>
            </a:xfrm>
            <a:custGeom>
              <a:avLst/>
              <a:gdLst>
                <a:gd name="connsiteX0" fmla="*/ 330060 w 378952"/>
                <a:gd name="connsiteY0" fmla="*/ 144466 h 379028"/>
                <a:gd name="connsiteX1" fmla="*/ 327574 w 378952"/>
                <a:gd name="connsiteY1" fmla="*/ 147066 h 379028"/>
                <a:gd name="connsiteX2" fmla="*/ 294379 w 378952"/>
                <a:gd name="connsiteY2" fmla="*/ 173345 h 379028"/>
                <a:gd name="connsiteX3" fmla="*/ 327574 w 378952"/>
                <a:gd name="connsiteY3" fmla="*/ 241573 h 379028"/>
                <a:gd name="connsiteX4" fmla="*/ 318839 w 378952"/>
                <a:gd name="connsiteY4" fmla="*/ 318954 h 379028"/>
                <a:gd name="connsiteX5" fmla="*/ 277529 w 378952"/>
                <a:gd name="connsiteY5" fmla="*/ 333261 h 379028"/>
                <a:gd name="connsiteX6" fmla="*/ 124691 w 378952"/>
                <a:gd name="connsiteY6" fmla="*/ 254241 h 379028"/>
                <a:gd name="connsiteX7" fmla="*/ 59950 w 378952"/>
                <a:gd name="connsiteY7" fmla="*/ 60065 h 379028"/>
                <a:gd name="connsiteX8" fmla="*/ 101260 w 378952"/>
                <a:gd name="connsiteY8" fmla="*/ 45777 h 379028"/>
                <a:gd name="connsiteX9" fmla="*/ 205597 w 378952"/>
                <a:gd name="connsiteY9" fmla="*/ 84439 h 379028"/>
                <a:gd name="connsiteX10" fmla="*/ 231838 w 378952"/>
                <a:gd name="connsiteY10" fmla="*/ 51330 h 379028"/>
                <a:gd name="connsiteX11" fmla="*/ 234495 w 378952"/>
                <a:gd name="connsiteY11" fmla="*/ 48787 h 379028"/>
                <a:gd name="connsiteX12" fmla="*/ 101260 w 378952"/>
                <a:gd name="connsiteY12" fmla="*/ 0 h 379028"/>
                <a:gd name="connsiteX13" fmla="*/ 27593 w 378952"/>
                <a:gd name="connsiteY13" fmla="*/ 27708 h 379028"/>
                <a:gd name="connsiteX14" fmla="*/ 92335 w 378952"/>
                <a:gd name="connsiteY14" fmla="*/ 286598 h 379028"/>
                <a:gd name="connsiteX15" fmla="*/ 277529 w 378952"/>
                <a:gd name="connsiteY15" fmla="*/ 379028 h 379028"/>
                <a:gd name="connsiteX16" fmla="*/ 351186 w 378952"/>
                <a:gd name="connsiteY16" fmla="*/ 351320 h 379028"/>
                <a:gd name="connsiteX17" fmla="*/ 371570 w 378952"/>
                <a:gd name="connsiteY17" fmla="*/ 228991 h 379028"/>
                <a:gd name="connsiteX18" fmla="*/ 330060 w 378952"/>
                <a:gd name="connsiteY18" fmla="*/ 144466 h 3790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78952" h="379028">
                  <a:moveTo>
                    <a:pt x="330060" y="144466"/>
                  </a:moveTo>
                  <a:cubicBezTo>
                    <a:pt x="329212" y="145323"/>
                    <a:pt x="328422" y="146228"/>
                    <a:pt x="327574" y="147066"/>
                  </a:cubicBezTo>
                  <a:cubicBezTo>
                    <a:pt x="316734" y="157896"/>
                    <a:pt x="305476" y="166449"/>
                    <a:pt x="294379" y="173345"/>
                  </a:cubicBezTo>
                  <a:cubicBezTo>
                    <a:pt x="309695" y="195920"/>
                    <a:pt x="321163" y="219113"/>
                    <a:pt x="327574" y="241573"/>
                  </a:cubicBezTo>
                  <a:cubicBezTo>
                    <a:pt x="337289" y="275492"/>
                    <a:pt x="334098" y="303686"/>
                    <a:pt x="318839" y="318954"/>
                  </a:cubicBezTo>
                  <a:cubicBezTo>
                    <a:pt x="309352" y="328432"/>
                    <a:pt x="295455" y="333261"/>
                    <a:pt x="277529" y="333261"/>
                  </a:cubicBezTo>
                  <a:cubicBezTo>
                    <a:pt x="231981" y="333261"/>
                    <a:pt x="173402" y="302971"/>
                    <a:pt x="124691" y="254241"/>
                  </a:cubicBezTo>
                  <a:cubicBezTo>
                    <a:pt x="48406" y="177956"/>
                    <a:pt x="29346" y="90688"/>
                    <a:pt x="59950" y="60065"/>
                  </a:cubicBezTo>
                  <a:cubicBezTo>
                    <a:pt x="69437" y="50578"/>
                    <a:pt x="83334" y="45777"/>
                    <a:pt x="101260" y="45777"/>
                  </a:cubicBezTo>
                  <a:cubicBezTo>
                    <a:pt x="132387" y="45777"/>
                    <a:pt x="169602" y="59922"/>
                    <a:pt x="205597" y="84439"/>
                  </a:cubicBezTo>
                  <a:cubicBezTo>
                    <a:pt x="212512" y="73381"/>
                    <a:pt x="221037" y="62132"/>
                    <a:pt x="231838" y="51330"/>
                  </a:cubicBezTo>
                  <a:cubicBezTo>
                    <a:pt x="232705" y="50454"/>
                    <a:pt x="233629" y="49644"/>
                    <a:pt x="234495" y="48787"/>
                  </a:cubicBezTo>
                  <a:cubicBezTo>
                    <a:pt x="189852" y="17678"/>
                    <a:pt x="142732" y="0"/>
                    <a:pt x="101260" y="0"/>
                  </a:cubicBezTo>
                  <a:cubicBezTo>
                    <a:pt x="71189" y="0"/>
                    <a:pt x="45720" y="9582"/>
                    <a:pt x="27593" y="27708"/>
                  </a:cubicBezTo>
                  <a:cubicBezTo>
                    <a:pt x="-26842" y="82144"/>
                    <a:pt x="1600" y="195853"/>
                    <a:pt x="92335" y="286598"/>
                  </a:cubicBezTo>
                  <a:cubicBezTo>
                    <a:pt x="150190" y="344481"/>
                    <a:pt x="219436" y="379028"/>
                    <a:pt x="277529" y="379028"/>
                  </a:cubicBezTo>
                  <a:cubicBezTo>
                    <a:pt x="307590" y="379028"/>
                    <a:pt x="333070" y="369437"/>
                    <a:pt x="351186" y="351320"/>
                  </a:cubicBezTo>
                  <a:cubicBezTo>
                    <a:pt x="378942" y="323564"/>
                    <a:pt x="386191" y="280121"/>
                    <a:pt x="371570" y="228991"/>
                  </a:cubicBezTo>
                  <a:cubicBezTo>
                    <a:pt x="363569" y="200901"/>
                    <a:pt x="349253" y="172069"/>
                    <a:pt x="330060" y="144466"/>
                  </a:cubicBezTo>
                  <a:close/>
                </a:path>
              </a:pathLst>
            </a:custGeom>
            <a:grpFill/>
            <a:ln w="9525" cap="flat">
              <a:noFill/>
              <a:prstDash val="solid"/>
              <a:miter/>
            </a:ln>
          </p:spPr>
          <p:txBody>
            <a:bodyPr rtlCol="0" anchor="ctr"/>
            <a:lstStyle/>
            <a:p>
              <a:endParaRPr lang="en-ID"/>
            </a:p>
          </p:txBody>
        </p:sp>
        <p:sp>
          <p:nvSpPr>
            <p:cNvPr id="45" name="Freeform: Shape 44">
              <a:extLst>
                <a:ext uri="{FF2B5EF4-FFF2-40B4-BE49-F238E27FC236}">
                  <a16:creationId xmlns:a16="http://schemas.microsoft.com/office/drawing/2014/main" id="{60B4DE0C-EC6F-46A4-B951-F6E9E7F7A494}"/>
                </a:ext>
              </a:extLst>
            </p:cNvPr>
            <p:cNvSpPr/>
            <p:nvPr/>
          </p:nvSpPr>
          <p:spPr>
            <a:xfrm>
              <a:off x="5897275" y="4064230"/>
              <a:ext cx="202009" cy="202072"/>
            </a:xfrm>
            <a:custGeom>
              <a:avLst/>
              <a:gdLst>
                <a:gd name="connsiteX0" fmla="*/ 43381 w 202009"/>
                <a:gd name="connsiteY0" fmla="*/ 0 h 202072"/>
                <a:gd name="connsiteX1" fmla="*/ 12006 w 202009"/>
                <a:gd name="connsiteY1" fmla="*/ 12040 h 202072"/>
                <a:gd name="connsiteX2" fmla="*/ 8548 w 202009"/>
                <a:gd name="connsiteY2" fmla="*/ 78791 h 202072"/>
                <a:gd name="connsiteX3" fmla="*/ 56507 w 202009"/>
                <a:gd name="connsiteY3" fmla="*/ 145523 h 202072"/>
                <a:gd name="connsiteX4" fmla="*/ 158624 w 202009"/>
                <a:gd name="connsiteY4" fmla="*/ 202073 h 202072"/>
                <a:gd name="connsiteX5" fmla="*/ 189990 w 202009"/>
                <a:gd name="connsiteY5" fmla="*/ 190043 h 202072"/>
                <a:gd name="connsiteX6" fmla="*/ 193467 w 202009"/>
                <a:gd name="connsiteY6" fmla="*/ 123282 h 202072"/>
                <a:gd name="connsiteX7" fmla="*/ 181989 w 202009"/>
                <a:gd name="connsiteY7" fmla="*/ 101927 h 202072"/>
                <a:gd name="connsiteX8" fmla="*/ 117276 w 202009"/>
                <a:gd name="connsiteY8" fmla="*/ 120539 h 202072"/>
                <a:gd name="connsiteX9" fmla="*/ 91521 w 202009"/>
                <a:gd name="connsiteY9" fmla="*/ 110500 h 202072"/>
                <a:gd name="connsiteX10" fmla="*/ 81510 w 202009"/>
                <a:gd name="connsiteY10" fmla="*/ 84773 h 202072"/>
                <a:gd name="connsiteX11" fmla="*/ 100036 w 202009"/>
                <a:gd name="connsiteY11" fmla="*/ 20136 h 202072"/>
                <a:gd name="connsiteX12" fmla="*/ 43381 w 202009"/>
                <a:gd name="connsiteY12" fmla="*/ 0 h 2020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02009" h="202072">
                  <a:moveTo>
                    <a:pt x="43381" y="0"/>
                  </a:moveTo>
                  <a:cubicBezTo>
                    <a:pt x="27398" y="0"/>
                    <a:pt x="17502" y="6553"/>
                    <a:pt x="12006" y="12040"/>
                  </a:cubicBezTo>
                  <a:cubicBezTo>
                    <a:pt x="3491" y="20555"/>
                    <a:pt x="-8282" y="40538"/>
                    <a:pt x="8548" y="78791"/>
                  </a:cubicBezTo>
                  <a:cubicBezTo>
                    <a:pt x="18073" y="100432"/>
                    <a:pt x="35104" y="124111"/>
                    <a:pt x="56507" y="145523"/>
                  </a:cubicBezTo>
                  <a:cubicBezTo>
                    <a:pt x="91368" y="180404"/>
                    <a:pt x="130507" y="202073"/>
                    <a:pt x="158624" y="202073"/>
                  </a:cubicBezTo>
                  <a:cubicBezTo>
                    <a:pt x="174607" y="202073"/>
                    <a:pt x="184504" y="195520"/>
                    <a:pt x="189990" y="190043"/>
                  </a:cubicBezTo>
                  <a:cubicBezTo>
                    <a:pt x="198506" y="181518"/>
                    <a:pt x="210297" y="161534"/>
                    <a:pt x="193467" y="123282"/>
                  </a:cubicBezTo>
                  <a:cubicBezTo>
                    <a:pt x="190400" y="116338"/>
                    <a:pt x="186495" y="109176"/>
                    <a:pt x="181989" y="101927"/>
                  </a:cubicBezTo>
                  <a:cubicBezTo>
                    <a:pt x="147813" y="118901"/>
                    <a:pt x="119019" y="120444"/>
                    <a:pt x="117276" y="120539"/>
                  </a:cubicBezTo>
                  <a:cubicBezTo>
                    <a:pt x="107675" y="120939"/>
                    <a:pt x="98303" y="117272"/>
                    <a:pt x="91521" y="110500"/>
                  </a:cubicBezTo>
                  <a:cubicBezTo>
                    <a:pt x="84748" y="103727"/>
                    <a:pt x="81091" y="94345"/>
                    <a:pt x="81510" y="84773"/>
                  </a:cubicBezTo>
                  <a:cubicBezTo>
                    <a:pt x="81586" y="83010"/>
                    <a:pt x="83101" y="54264"/>
                    <a:pt x="100036" y="20136"/>
                  </a:cubicBezTo>
                  <a:cubicBezTo>
                    <a:pt x="79462" y="7382"/>
                    <a:pt x="59593" y="0"/>
                    <a:pt x="43381" y="0"/>
                  </a:cubicBezTo>
                  <a:close/>
                </a:path>
              </a:pathLst>
            </a:custGeom>
            <a:grpFill/>
            <a:ln w="9525" cap="flat">
              <a:noFill/>
              <a:prstDash val="solid"/>
              <a:miter/>
            </a:ln>
          </p:spPr>
          <p:txBody>
            <a:bodyPr rtlCol="0" anchor="ctr"/>
            <a:lstStyle/>
            <a:p>
              <a:endParaRPr lang="en-ID"/>
            </a:p>
          </p:txBody>
        </p:sp>
        <p:sp>
          <p:nvSpPr>
            <p:cNvPr id="46" name="Freeform: Shape 45">
              <a:extLst>
                <a:ext uri="{FF2B5EF4-FFF2-40B4-BE49-F238E27FC236}">
                  <a16:creationId xmlns:a16="http://schemas.microsoft.com/office/drawing/2014/main" id="{C3527B92-CCB0-4751-88AD-00B067C530C1}"/>
                </a:ext>
              </a:extLst>
            </p:cNvPr>
            <p:cNvSpPr/>
            <p:nvPr/>
          </p:nvSpPr>
          <p:spPr>
            <a:xfrm>
              <a:off x="6001635" y="3915188"/>
              <a:ext cx="246718" cy="246692"/>
            </a:xfrm>
            <a:custGeom>
              <a:avLst/>
              <a:gdLst>
                <a:gd name="connsiteX0" fmla="*/ 246393 w 246718"/>
                <a:gd name="connsiteY0" fmla="*/ 73423 h 246692"/>
                <a:gd name="connsiteX1" fmla="*/ 238678 w 246718"/>
                <a:gd name="connsiteY1" fmla="*/ 65260 h 246692"/>
                <a:gd name="connsiteX2" fmla="*/ 195130 w 246718"/>
                <a:gd name="connsiteY2" fmla="*/ 51592 h 246692"/>
                <a:gd name="connsiteX3" fmla="*/ 181461 w 246718"/>
                <a:gd name="connsiteY3" fmla="*/ 8015 h 246692"/>
                <a:gd name="connsiteX4" fmla="*/ 173279 w 246718"/>
                <a:gd name="connsiteY4" fmla="*/ 329 h 246692"/>
                <a:gd name="connsiteX5" fmla="*/ 162440 w 246718"/>
                <a:gd name="connsiteY5" fmla="*/ 3348 h 246692"/>
                <a:gd name="connsiteX6" fmla="*/ 122730 w 246718"/>
                <a:gd name="connsiteY6" fmla="*/ 43067 h 246692"/>
                <a:gd name="connsiteX7" fmla="*/ 119596 w 246718"/>
                <a:gd name="connsiteY7" fmla="*/ 53364 h 246692"/>
                <a:gd name="connsiteX8" fmla="*/ 124502 w 246718"/>
                <a:gd name="connsiteY8" fmla="*/ 78253 h 246692"/>
                <a:gd name="connsiteX9" fmla="*/ 47168 w 246718"/>
                <a:gd name="connsiteY9" fmla="*/ 136145 h 246692"/>
                <a:gd name="connsiteX10" fmla="*/ 10 w 246718"/>
                <a:gd name="connsiteY10" fmla="*/ 234767 h 246692"/>
                <a:gd name="connsiteX11" fmla="*/ 3353 w 246718"/>
                <a:gd name="connsiteY11" fmla="*/ 243340 h 246692"/>
                <a:gd name="connsiteX12" fmla="*/ 11935 w 246718"/>
                <a:gd name="connsiteY12" fmla="*/ 246683 h 246692"/>
                <a:gd name="connsiteX13" fmla="*/ 110557 w 246718"/>
                <a:gd name="connsiteY13" fmla="*/ 199525 h 246692"/>
                <a:gd name="connsiteX14" fmla="*/ 168431 w 246718"/>
                <a:gd name="connsiteY14" fmla="*/ 122191 h 246692"/>
                <a:gd name="connsiteX15" fmla="*/ 193339 w 246718"/>
                <a:gd name="connsiteY15" fmla="*/ 127087 h 246692"/>
                <a:gd name="connsiteX16" fmla="*/ 203626 w 246718"/>
                <a:gd name="connsiteY16" fmla="*/ 123953 h 246692"/>
                <a:gd name="connsiteX17" fmla="*/ 243345 w 246718"/>
                <a:gd name="connsiteY17" fmla="*/ 84234 h 246692"/>
                <a:gd name="connsiteX18" fmla="*/ 246393 w 246718"/>
                <a:gd name="connsiteY18" fmla="*/ 73423 h 2466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46718" h="246692">
                  <a:moveTo>
                    <a:pt x="246393" y="73423"/>
                  </a:moveTo>
                  <a:cubicBezTo>
                    <a:pt x="245412" y="69556"/>
                    <a:pt x="242526" y="66442"/>
                    <a:pt x="238678" y="65260"/>
                  </a:cubicBezTo>
                  <a:lnTo>
                    <a:pt x="195130" y="51592"/>
                  </a:lnTo>
                  <a:lnTo>
                    <a:pt x="181461" y="8015"/>
                  </a:lnTo>
                  <a:cubicBezTo>
                    <a:pt x="180261" y="4205"/>
                    <a:pt x="177146" y="1291"/>
                    <a:pt x="173279" y="329"/>
                  </a:cubicBezTo>
                  <a:cubicBezTo>
                    <a:pt x="169393" y="-624"/>
                    <a:pt x="165278" y="529"/>
                    <a:pt x="162440" y="3348"/>
                  </a:cubicBezTo>
                  <a:lnTo>
                    <a:pt x="122730" y="43067"/>
                  </a:lnTo>
                  <a:cubicBezTo>
                    <a:pt x="120044" y="45763"/>
                    <a:pt x="118853" y="49620"/>
                    <a:pt x="119596" y="53364"/>
                  </a:cubicBezTo>
                  <a:lnTo>
                    <a:pt x="124502" y="78253"/>
                  </a:lnTo>
                  <a:cubicBezTo>
                    <a:pt x="101318" y="89473"/>
                    <a:pt x="72038" y="111285"/>
                    <a:pt x="47168" y="136145"/>
                  </a:cubicBezTo>
                  <a:cubicBezTo>
                    <a:pt x="2829" y="180494"/>
                    <a:pt x="105" y="232567"/>
                    <a:pt x="10" y="234767"/>
                  </a:cubicBezTo>
                  <a:cubicBezTo>
                    <a:pt x="-123" y="237968"/>
                    <a:pt x="1086" y="241073"/>
                    <a:pt x="3353" y="243340"/>
                  </a:cubicBezTo>
                  <a:cubicBezTo>
                    <a:pt x="5630" y="245588"/>
                    <a:pt x="8725" y="246816"/>
                    <a:pt x="11935" y="246683"/>
                  </a:cubicBezTo>
                  <a:cubicBezTo>
                    <a:pt x="14136" y="246588"/>
                    <a:pt x="66209" y="243864"/>
                    <a:pt x="110557" y="199525"/>
                  </a:cubicBezTo>
                  <a:cubicBezTo>
                    <a:pt x="135398" y="174646"/>
                    <a:pt x="157220" y="145347"/>
                    <a:pt x="168431" y="122191"/>
                  </a:cubicBezTo>
                  <a:lnTo>
                    <a:pt x="193339" y="127087"/>
                  </a:lnTo>
                  <a:cubicBezTo>
                    <a:pt x="197092" y="127830"/>
                    <a:pt x="200930" y="126649"/>
                    <a:pt x="203626" y="123953"/>
                  </a:cubicBezTo>
                  <a:lnTo>
                    <a:pt x="243345" y="84234"/>
                  </a:lnTo>
                  <a:cubicBezTo>
                    <a:pt x="246174" y="81424"/>
                    <a:pt x="247346" y="77329"/>
                    <a:pt x="246393" y="73423"/>
                  </a:cubicBezTo>
                  <a:close/>
                </a:path>
              </a:pathLst>
            </a:custGeom>
            <a:grpFill/>
            <a:ln w="9525" cap="flat">
              <a:noFill/>
              <a:prstDash val="solid"/>
              <a:miter/>
            </a:ln>
          </p:spPr>
          <p:txBody>
            <a:bodyPr rtlCol="0" anchor="ctr"/>
            <a:lstStyle/>
            <a:p>
              <a:endParaRPr lang="en-ID"/>
            </a:p>
          </p:txBody>
        </p:sp>
      </p:grpSp>
      <p:sp>
        <p:nvSpPr>
          <p:cNvPr id="47" name="Graphic 76">
            <a:extLst>
              <a:ext uri="{FF2B5EF4-FFF2-40B4-BE49-F238E27FC236}">
                <a16:creationId xmlns:a16="http://schemas.microsoft.com/office/drawing/2014/main" id="{8580D779-818E-43B0-9961-B60A37FD074B}"/>
              </a:ext>
            </a:extLst>
          </p:cNvPr>
          <p:cNvSpPr/>
          <p:nvPr/>
        </p:nvSpPr>
        <p:spPr>
          <a:xfrm>
            <a:off x="7184016" y="3856896"/>
            <a:ext cx="444518" cy="444519"/>
          </a:xfrm>
          <a:custGeom>
            <a:avLst/>
            <a:gdLst>
              <a:gd name="connsiteX0" fmla="*/ 4876810 w 4876810"/>
              <a:gd name="connsiteY0" fmla="*/ 2438105 h 4876819"/>
              <a:gd name="connsiteX1" fmla="*/ 4808906 w 4876810"/>
              <a:gd name="connsiteY1" fmla="*/ 2316785 h 4876819"/>
              <a:gd name="connsiteX2" fmla="*/ 4313282 w 4876810"/>
              <a:gd name="connsiteY2" fmla="*/ 2011261 h 4876819"/>
              <a:gd name="connsiteX3" fmla="*/ 4809430 w 4876810"/>
              <a:gd name="connsiteY3" fmla="*/ 1702451 h 4876819"/>
              <a:gd name="connsiteX4" fmla="*/ 4876810 w 4876810"/>
              <a:gd name="connsiteY4" fmla="*/ 1581369 h 4876819"/>
              <a:gd name="connsiteX5" fmla="*/ 4809792 w 4876810"/>
              <a:gd name="connsiteY5" fmla="*/ 1460078 h 4876819"/>
              <a:gd name="connsiteX6" fmla="*/ 2514267 w 4876810"/>
              <a:gd name="connsiteY6" fmla="*/ 21803 h 4876819"/>
              <a:gd name="connsiteX7" fmla="*/ 2362543 w 4876810"/>
              <a:gd name="connsiteY7" fmla="*/ 21803 h 4876819"/>
              <a:gd name="connsiteX8" fmla="*/ 67018 w 4876810"/>
              <a:gd name="connsiteY8" fmla="*/ 1460078 h 4876819"/>
              <a:gd name="connsiteX9" fmla="*/ 0 w 4876810"/>
              <a:gd name="connsiteY9" fmla="*/ 1581369 h 4876819"/>
              <a:gd name="connsiteX10" fmla="*/ 67380 w 4876810"/>
              <a:gd name="connsiteY10" fmla="*/ 1702451 h 4876819"/>
              <a:gd name="connsiteX11" fmla="*/ 560127 w 4876810"/>
              <a:gd name="connsiteY11" fmla="*/ 2009137 h 4876819"/>
              <a:gd name="connsiteX12" fmla="*/ 67161 w 4876810"/>
              <a:gd name="connsiteY12" fmla="*/ 2317261 h 4876819"/>
              <a:gd name="connsiteX13" fmla="*/ 10 w 4876810"/>
              <a:gd name="connsiteY13" fmla="*/ 2438552 h 4876819"/>
              <a:gd name="connsiteX14" fmla="*/ 67390 w 4876810"/>
              <a:gd name="connsiteY14" fmla="*/ 2559720 h 4876819"/>
              <a:gd name="connsiteX15" fmla="*/ 560137 w 4876810"/>
              <a:gd name="connsiteY15" fmla="*/ 2866406 h 4876819"/>
              <a:gd name="connsiteX16" fmla="*/ 67161 w 4876810"/>
              <a:gd name="connsiteY16" fmla="*/ 3174511 h 4876819"/>
              <a:gd name="connsiteX17" fmla="*/ 10 w 4876810"/>
              <a:gd name="connsiteY17" fmla="*/ 3295593 h 4876819"/>
              <a:gd name="connsiteX18" fmla="*/ 67028 w 4876810"/>
              <a:gd name="connsiteY18" fmla="*/ 3416742 h 4876819"/>
              <a:gd name="connsiteX19" fmla="*/ 2362553 w 4876810"/>
              <a:gd name="connsiteY19" fmla="*/ 4855017 h 4876819"/>
              <a:gd name="connsiteX20" fmla="*/ 2438410 w 4876810"/>
              <a:gd name="connsiteY20" fmla="*/ 4876819 h 4876819"/>
              <a:gd name="connsiteX21" fmla="*/ 2514267 w 4876810"/>
              <a:gd name="connsiteY21" fmla="*/ 4855017 h 4876819"/>
              <a:gd name="connsiteX22" fmla="*/ 4809792 w 4876810"/>
              <a:gd name="connsiteY22" fmla="*/ 3416742 h 4876819"/>
              <a:gd name="connsiteX23" fmla="*/ 4876810 w 4876810"/>
              <a:gd name="connsiteY23" fmla="*/ 3295145 h 4876819"/>
              <a:gd name="connsiteX24" fmla="*/ 4808906 w 4876810"/>
              <a:gd name="connsiteY24" fmla="*/ 3174044 h 4876819"/>
              <a:gd name="connsiteX25" fmla="*/ 4313282 w 4876810"/>
              <a:gd name="connsiteY25" fmla="*/ 2868521 h 4876819"/>
              <a:gd name="connsiteX26" fmla="*/ 4809430 w 4876810"/>
              <a:gd name="connsiteY26" fmla="*/ 2559710 h 4876819"/>
              <a:gd name="connsiteX27" fmla="*/ 4876810 w 4876810"/>
              <a:gd name="connsiteY27" fmla="*/ 2438105 h 4876819"/>
              <a:gd name="connsiteX28" fmla="*/ 412623 w 4876810"/>
              <a:gd name="connsiteY28" fmla="*/ 1580769 h 4876819"/>
              <a:gd name="connsiteX29" fmla="*/ 2438410 w 4876810"/>
              <a:gd name="connsiteY29" fmla="*/ 311496 h 4876819"/>
              <a:gd name="connsiteX30" fmla="*/ 4464196 w 4876810"/>
              <a:gd name="connsiteY30" fmla="*/ 1580769 h 4876819"/>
              <a:gd name="connsiteX31" fmla="*/ 2438410 w 4876810"/>
              <a:gd name="connsiteY31" fmla="*/ 2841632 h 4876819"/>
              <a:gd name="connsiteX32" fmla="*/ 412623 w 4876810"/>
              <a:gd name="connsiteY32" fmla="*/ 1580769 h 4876819"/>
              <a:gd name="connsiteX33" fmla="*/ 4463263 w 4876810"/>
              <a:gd name="connsiteY33" fmla="*/ 3296660 h 4876819"/>
              <a:gd name="connsiteX34" fmla="*/ 2438410 w 4876810"/>
              <a:gd name="connsiteY34" fmla="*/ 4565342 h 4876819"/>
              <a:gd name="connsiteX35" fmla="*/ 412223 w 4876810"/>
              <a:gd name="connsiteY35" fmla="*/ 3295822 h 4876819"/>
              <a:gd name="connsiteX36" fmla="*/ 830266 w 4876810"/>
              <a:gd name="connsiteY36" fmla="*/ 3034541 h 4876819"/>
              <a:gd name="connsiteX37" fmla="*/ 2362915 w 4876810"/>
              <a:gd name="connsiteY37" fmla="*/ 3988470 h 4876819"/>
              <a:gd name="connsiteX38" fmla="*/ 2438410 w 4876810"/>
              <a:gd name="connsiteY38" fmla="*/ 4010044 h 4876819"/>
              <a:gd name="connsiteX39" fmla="*/ 2513905 w 4876810"/>
              <a:gd name="connsiteY39" fmla="*/ 3988470 h 4876819"/>
              <a:gd name="connsiteX40" fmla="*/ 4042324 w 4876810"/>
              <a:gd name="connsiteY40" fmla="*/ 3037170 h 4876819"/>
              <a:gd name="connsiteX41" fmla="*/ 4463263 w 4876810"/>
              <a:gd name="connsiteY41" fmla="*/ 3296660 h 4876819"/>
              <a:gd name="connsiteX42" fmla="*/ 2438410 w 4876810"/>
              <a:gd name="connsiteY42" fmla="*/ 3698882 h 4876819"/>
              <a:gd name="connsiteX43" fmla="*/ 412861 w 4876810"/>
              <a:gd name="connsiteY43" fmla="*/ 2438172 h 4876819"/>
              <a:gd name="connsiteX44" fmla="*/ 830266 w 4876810"/>
              <a:gd name="connsiteY44" fmla="*/ 2177291 h 4876819"/>
              <a:gd name="connsiteX45" fmla="*/ 2362915 w 4876810"/>
              <a:gd name="connsiteY45" fmla="*/ 3131220 h 4876819"/>
              <a:gd name="connsiteX46" fmla="*/ 2438410 w 4876810"/>
              <a:gd name="connsiteY46" fmla="*/ 3152794 h 4876819"/>
              <a:gd name="connsiteX47" fmla="*/ 2513905 w 4876810"/>
              <a:gd name="connsiteY47" fmla="*/ 3131220 h 4876819"/>
              <a:gd name="connsiteX48" fmla="*/ 4042324 w 4876810"/>
              <a:gd name="connsiteY48" fmla="*/ 2179920 h 4876819"/>
              <a:gd name="connsiteX49" fmla="*/ 4462615 w 4876810"/>
              <a:gd name="connsiteY49" fmla="*/ 2439000 h 4876819"/>
              <a:gd name="connsiteX50" fmla="*/ 2438410 w 4876810"/>
              <a:gd name="connsiteY50" fmla="*/ 3698882 h 48768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4876810" h="4876819">
                <a:moveTo>
                  <a:pt x="4876810" y="2438105"/>
                </a:moveTo>
                <a:cubicBezTo>
                  <a:pt x="4876705" y="2388642"/>
                  <a:pt x="4851016" y="2342750"/>
                  <a:pt x="4808906" y="2316785"/>
                </a:cubicBezTo>
                <a:lnTo>
                  <a:pt x="4313282" y="2011261"/>
                </a:lnTo>
                <a:lnTo>
                  <a:pt x="4809430" y="1702451"/>
                </a:lnTo>
                <a:cubicBezTo>
                  <a:pt x="4851273" y="1676410"/>
                  <a:pt x="4876734" y="1630642"/>
                  <a:pt x="4876810" y="1581369"/>
                </a:cubicBezTo>
                <a:cubicBezTo>
                  <a:pt x="4876886" y="1532087"/>
                  <a:pt x="4851559" y="1486243"/>
                  <a:pt x="4809792" y="1460078"/>
                </a:cubicBezTo>
                <a:lnTo>
                  <a:pt x="2514267" y="21803"/>
                </a:lnTo>
                <a:cubicBezTo>
                  <a:pt x="2467871" y="-7268"/>
                  <a:pt x="2408939" y="-7268"/>
                  <a:pt x="2362543" y="21803"/>
                </a:cubicBezTo>
                <a:lnTo>
                  <a:pt x="67018" y="1460078"/>
                </a:lnTo>
                <a:cubicBezTo>
                  <a:pt x="25260" y="1486243"/>
                  <a:pt x="-67" y="1532087"/>
                  <a:pt x="0" y="1581369"/>
                </a:cubicBezTo>
                <a:cubicBezTo>
                  <a:pt x="76" y="1630652"/>
                  <a:pt x="25537" y="1676419"/>
                  <a:pt x="67380" y="1702451"/>
                </a:cubicBezTo>
                <a:lnTo>
                  <a:pt x="560127" y="2009137"/>
                </a:lnTo>
                <a:lnTo>
                  <a:pt x="67161" y="2317261"/>
                </a:lnTo>
                <a:cubicBezTo>
                  <a:pt x="25346" y="2343398"/>
                  <a:pt x="-38" y="2389242"/>
                  <a:pt x="10" y="2438552"/>
                </a:cubicBezTo>
                <a:cubicBezTo>
                  <a:pt x="57" y="2487863"/>
                  <a:pt x="25527" y="2533660"/>
                  <a:pt x="67390" y="2559720"/>
                </a:cubicBezTo>
                <a:lnTo>
                  <a:pt x="560137" y="2866406"/>
                </a:lnTo>
                <a:lnTo>
                  <a:pt x="67161" y="3174511"/>
                </a:lnTo>
                <a:cubicBezTo>
                  <a:pt x="25413" y="3200610"/>
                  <a:pt x="38" y="3246358"/>
                  <a:pt x="10" y="3295593"/>
                </a:cubicBezTo>
                <a:cubicBezTo>
                  <a:pt x="-19" y="3344828"/>
                  <a:pt x="25308" y="3390605"/>
                  <a:pt x="67028" y="3416742"/>
                </a:cubicBezTo>
                <a:lnTo>
                  <a:pt x="2362553" y="4855017"/>
                </a:lnTo>
                <a:cubicBezTo>
                  <a:pt x="2385756" y="4869552"/>
                  <a:pt x="2412083" y="4876819"/>
                  <a:pt x="2438410" y="4876819"/>
                </a:cubicBezTo>
                <a:cubicBezTo>
                  <a:pt x="2464737" y="4876819"/>
                  <a:pt x="2491073" y="4869552"/>
                  <a:pt x="2514267" y="4855017"/>
                </a:cubicBezTo>
                <a:lnTo>
                  <a:pt x="4809792" y="3416742"/>
                </a:lnTo>
                <a:cubicBezTo>
                  <a:pt x="4851645" y="3390519"/>
                  <a:pt x="4876991" y="3344532"/>
                  <a:pt x="4876810" y="3295145"/>
                </a:cubicBezTo>
                <a:cubicBezTo>
                  <a:pt x="4876629" y="3245758"/>
                  <a:pt x="4850950" y="3199962"/>
                  <a:pt x="4808906" y="3174044"/>
                </a:cubicBezTo>
                <a:lnTo>
                  <a:pt x="4313282" y="2868521"/>
                </a:lnTo>
                <a:lnTo>
                  <a:pt x="4809430" y="2559710"/>
                </a:lnTo>
                <a:cubicBezTo>
                  <a:pt x="4851426" y="2533574"/>
                  <a:pt x="4876915" y="2487568"/>
                  <a:pt x="4876810" y="2438105"/>
                </a:cubicBezTo>
                <a:close/>
                <a:moveTo>
                  <a:pt x="412623" y="1580769"/>
                </a:moveTo>
                <a:lnTo>
                  <a:pt x="2438410" y="311496"/>
                </a:lnTo>
                <a:lnTo>
                  <a:pt x="4464196" y="1580769"/>
                </a:lnTo>
                <a:cubicBezTo>
                  <a:pt x="4444727" y="1592885"/>
                  <a:pt x="2496465" y="2805494"/>
                  <a:pt x="2438410" y="2841632"/>
                </a:cubicBezTo>
                <a:lnTo>
                  <a:pt x="412623" y="1580769"/>
                </a:lnTo>
                <a:close/>
                <a:moveTo>
                  <a:pt x="4463263" y="3296660"/>
                </a:moveTo>
                <a:lnTo>
                  <a:pt x="2438410" y="4565342"/>
                </a:lnTo>
                <a:lnTo>
                  <a:pt x="412223" y="3295822"/>
                </a:lnTo>
                <a:lnTo>
                  <a:pt x="830266" y="3034541"/>
                </a:lnTo>
                <a:lnTo>
                  <a:pt x="2362915" y="3988470"/>
                </a:lnTo>
                <a:cubicBezTo>
                  <a:pt x="2386022" y="4002853"/>
                  <a:pt x="2412216" y="4010044"/>
                  <a:pt x="2438410" y="4010044"/>
                </a:cubicBezTo>
                <a:cubicBezTo>
                  <a:pt x="2464604" y="4010044"/>
                  <a:pt x="2490797" y="4002853"/>
                  <a:pt x="2513905" y="3988470"/>
                </a:cubicBezTo>
                <a:lnTo>
                  <a:pt x="4042324" y="3037170"/>
                </a:lnTo>
                <a:lnTo>
                  <a:pt x="4463263" y="3296660"/>
                </a:lnTo>
                <a:close/>
                <a:moveTo>
                  <a:pt x="2438410" y="3698882"/>
                </a:moveTo>
                <a:lnTo>
                  <a:pt x="412861" y="2438172"/>
                </a:lnTo>
                <a:lnTo>
                  <a:pt x="830266" y="2177291"/>
                </a:lnTo>
                <a:lnTo>
                  <a:pt x="2362915" y="3131220"/>
                </a:lnTo>
                <a:cubicBezTo>
                  <a:pt x="2386022" y="3145603"/>
                  <a:pt x="2412216" y="3152794"/>
                  <a:pt x="2438410" y="3152794"/>
                </a:cubicBezTo>
                <a:cubicBezTo>
                  <a:pt x="2464604" y="3152794"/>
                  <a:pt x="2490797" y="3145603"/>
                  <a:pt x="2513905" y="3131220"/>
                </a:cubicBezTo>
                <a:lnTo>
                  <a:pt x="4042324" y="2179920"/>
                </a:lnTo>
                <a:lnTo>
                  <a:pt x="4462615" y="2439000"/>
                </a:lnTo>
                <a:cubicBezTo>
                  <a:pt x="4451004" y="2446230"/>
                  <a:pt x="2492036" y="3665496"/>
                  <a:pt x="2438410" y="3698882"/>
                </a:cubicBezTo>
                <a:close/>
              </a:path>
            </a:pathLst>
          </a:custGeom>
          <a:solidFill>
            <a:srgbClr val="7C7ADF"/>
          </a:solidFill>
          <a:ln w="9525" cap="flat">
            <a:noFill/>
            <a:prstDash val="solid"/>
            <a:miter/>
          </a:ln>
        </p:spPr>
        <p:txBody>
          <a:bodyPr rtlCol="0" anchor="ctr"/>
          <a:lstStyle/>
          <a:p>
            <a:endParaRPr lang="en-ID"/>
          </a:p>
        </p:txBody>
      </p:sp>
    </p:spTree>
    <p:extLst>
      <p:ext uri="{BB962C8B-B14F-4D97-AF65-F5344CB8AC3E}">
        <p14:creationId xmlns:p14="http://schemas.microsoft.com/office/powerpoint/2010/main" val="91852380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Rounded Corners 2">
            <a:extLst>
              <a:ext uri="{FF2B5EF4-FFF2-40B4-BE49-F238E27FC236}">
                <a16:creationId xmlns:a16="http://schemas.microsoft.com/office/drawing/2014/main" id="{71D094E1-29A3-4FBC-8103-224A73407EDC}"/>
              </a:ext>
            </a:extLst>
          </p:cNvPr>
          <p:cNvSpPr/>
          <p:nvPr/>
        </p:nvSpPr>
        <p:spPr>
          <a:xfrm>
            <a:off x="684272" y="1943098"/>
            <a:ext cx="2654014" cy="4078516"/>
          </a:xfrm>
          <a:prstGeom prst="roundRect">
            <a:avLst>
              <a:gd name="adj" fmla="val 11809"/>
            </a:avLst>
          </a:prstGeom>
          <a:gradFill>
            <a:gsLst>
              <a:gs pos="23000">
                <a:srgbClr val="7C7ADF"/>
              </a:gs>
              <a:gs pos="100000">
                <a:srgbClr val="AFAEEC"/>
              </a:gs>
            </a:gsLst>
            <a:lin ang="5400000" scaled="1"/>
          </a:gradFill>
          <a:ln>
            <a:noFill/>
          </a:ln>
          <a:effectLst>
            <a:outerShdw blurRad="127000" dist="76200" dir="2700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7" name="Rectangle: Rounded Corners 6">
            <a:extLst>
              <a:ext uri="{FF2B5EF4-FFF2-40B4-BE49-F238E27FC236}">
                <a16:creationId xmlns:a16="http://schemas.microsoft.com/office/drawing/2014/main" id="{ACFA21E7-A325-47F9-9930-7C0E5C2892E6}"/>
              </a:ext>
            </a:extLst>
          </p:cNvPr>
          <p:cNvSpPr/>
          <p:nvPr/>
        </p:nvSpPr>
        <p:spPr>
          <a:xfrm>
            <a:off x="3441986" y="1943098"/>
            <a:ext cx="2654014" cy="4078516"/>
          </a:xfrm>
          <a:prstGeom prst="roundRect">
            <a:avLst>
              <a:gd name="adj" fmla="val 11809"/>
            </a:avLst>
          </a:prstGeom>
          <a:solidFill>
            <a:schemeClr val="bg1"/>
          </a:solidFill>
          <a:ln>
            <a:noFill/>
          </a:ln>
          <a:effectLst>
            <a:outerShdw blurRad="127000" dist="76200" dir="2700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8" name="Rectangle: Rounded Corners 7">
            <a:extLst>
              <a:ext uri="{FF2B5EF4-FFF2-40B4-BE49-F238E27FC236}">
                <a16:creationId xmlns:a16="http://schemas.microsoft.com/office/drawing/2014/main" id="{EDB478E1-ECD6-4BD2-9DE6-56AFD3114ACF}"/>
              </a:ext>
            </a:extLst>
          </p:cNvPr>
          <p:cNvSpPr/>
          <p:nvPr/>
        </p:nvSpPr>
        <p:spPr>
          <a:xfrm>
            <a:off x="6199700" y="1943098"/>
            <a:ext cx="2654014" cy="4078516"/>
          </a:xfrm>
          <a:prstGeom prst="roundRect">
            <a:avLst>
              <a:gd name="adj" fmla="val 11809"/>
            </a:avLst>
          </a:prstGeom>
          <a:solidFill>
            <a:schemeClr val="bg1"/>
          </a:solidFill>
          <a:ln>
            <a:noFill/>
          </a:ln>
          <a:effectLst>
            <a:outerShdw blurRad="127000" dist="76200" dir="2700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0" name="Rectangle: Rounded Corners 9">
            <a:extLst>
              <a:ext uri="{FF2B5EF4-FFF2-40B4-BE49-F238E27FC236}">
                <a16:creationId xmlns:a16="http://schemas.microsoft.com/office/drawing/2014/main" id="{9626CB74-7AB0-4285-A901-4E3B43B1E0D8}"/>
              </a:ext>
            </a:extLst>
          </p:cNvPr>
          <p:cNvSpPr/>
          <p:nvPr/>
        </p:nvSpPr>
        <p:spPr>
          <a:xfrm>
            <a:off x="8957414" y="1943098"/>
            <a:ext cx="2654014" cy="4078516"/>
          </a:xfrm>
          <a:prstGeom prst="roundRect">
            <a:avLst>
              <a:gd name="adj" fmla="val 11809"/>
            </a:avLst>
          </a:prstGeom>
          <a:solidFill>
            <a:schemeClr val="bg1"/>
          </a:solidFill>
          <a:ln>
            <a:noFill/>
          </a:ln>
          <a:effectLst>
            <a:outerShdw blurRad="127000" dist="76200" dir="2700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2" name="Rectangle 11">
            <a:extLst>
              <a:ext uri="{FF2B5EF4-FFF2-40B4-BE49-F238E27FC236}">
                <a16:creationId xmlns:a16="http://schemas.microsoft.com/office/drawing/2014/main" id="{F7690153-6021-438F-AB77-2F1B5855B779}"/>
              </a:ext>
            </a:extLst>
          </p:cNvPr>
          <p:cNvSpPr/>
          <p:nvPr/>
        </p:nvSpPr>
        <p:spPr>
          <a:xfrm>
            <a:off x="855486" y="2610721"/>
            <a:ext cx="2298958" cy="584775"/>
          </a:xfrm>
          <a:prstGeom prst="rect">
            <a:avLst/>
          </a:prstGeom>
          <a:noFill/>
        </p:spPr>
        <p:txBody>
          <a:bodyPr wrap="square">
            <a:spAutoFit/>
          </a:bodyPr>
          <a:lstStyle/>
          <a:p>
            <a:pPr algn="ctr"/>
            <a:r>
              <a:rPr lang="en-US" sz="3200" b="1" baseline="30000">
                <a:solidFill>
                  <a:schemeClr val="bg1"/>
                </a:solidFill>
                <a:latin typeface="Poppins SemiBold" panose="00000700000000000000" pitchFamily="2" charset="0"/>
                <a:cs typeface="Poppins SemiBold" panose="00000700000000000000" pitchFamily="2" charset="0"/>
              </a:rPr>
              <a:t>$</a:t>
            </a:r>
            <a:r>
              <a:rPr lang="en-US" sz="3200" b="1">
                <a:solidFill>
                  <a:schemeClr val="bg1"/>
                </a:solidFill>
                <a:latin typeface="Poppins SemiBold" panose="00000700000000000000" pitchFamily="2" charset="0"/>
                <a:cs typeface="Poppins SemiBold" panose="00000700000000000000" pitchFamily="2" charset="0"/>
              </a:rPr>
              <a:t>30.12 </a:t>
            </a:r>
            <a:r>
              <a:rPr lang="en-US" sz="1200" b="1">
                <a:solidFill>
                  <a:schemeClr val="bg1"/>
                </a:solidFill>
                <a:latin typeface="Poppins SemiBold" panose="00000700000000000000" pitchFamily="2" charset="0"/>
                <a:cs typeface="Poppins SemiBold" panose="00000700000000000000" pitchFamily="2" charset="0"/>
              </a:rPr>
              <a:t>/week</a:t>
            </a:r>
            <a:endParaRPr lang="en-US" sz="3200" b="1" dirty="0">
              <a:solidFill>
                <a:schemeClr val="bg1"/>
              </a:solidFill>
              <a:latin typeface="Poppins SemiBold" panose="00000700000000000000" pitchFamily="2" charset="0"/>
              <a:cs typeface="Poppins SemiBold" panose="00000700000000000000" pitchFamily="2" charset="0"/>
            </a:endParaRPr>
          </a:p>
        </p:txBody>
      </p:sp>
      <p:sp>
        <p:nvSpPr>
          <p:cNvPr id="14" name="TextBox 13">
            <a:extLst>
              <a:ext uri="{FF2B5EF4-FFF2-40B4-BE49-F238E27FC236}">
                <a16:creationId xmlns:a16="http://schemas.microsoft.com/office/drawing/2014/main" id="{89C47CBC-A5FF-4BC0-9189-783CCCB17C66}"/>
              </a:ext>
            </a:extLst>
          </p:cNvPr>
          <p:cNvSpPr txBox="1"/>
          <p:nvPr/>
        </p:nvSpPr>
        <p:spPr>
          <a:xfrm>
            <a:off x="855486" y="2240447"/>
            <a:ext cx="898002" cy="261610"/>
          </a:xfrm>
          <a:prstGeom prst="rect">
            <a:avLst/>
          </a:prstGeom>
          <a:noFill/>
        </p:spPr>
        <p:txBody>
          <a:bodyPr wrap="none" rtlCol="0">
            <a:spAutoFit/>
          </a:bodyPr>
          <a:lstStyle/>
          <a:p>
            <a:pPr algn="ctr"/>
            <a:r>
              <a:rPr lang="en-US" sz="1100" b="1" spc="200">
                <a:solidFill>
                  <a:schemeClr val="bg1">
                    <a:lumMod val="95000"/>
                  </a:schemeClr>
                </a:solidFill>
                <a:latin typeface="Poppins SemiBold" panose="00000700000000000000" pitchFamily="2" charset="0"/>
                <a:ea typeface="Open Sans" panose="020B0606030504020204" pitchFamily="34" charset="0"/>
                <a:cs typeface="Poppins SemiBold" panose="00000700000000000000" pitchFamily="2" charset="0"/>
              </a:rPr>
              <a:t>1 Month</a:t>
            </a:r>
          </a:p>
        </p:txBody>
      </p:sp>
      <p:sp>
        <p:nvSpPr>
          <p:cNvPr id="15" name="TextBox 14">
            <a:extLst>
              <a:ext uri="{FF2B5EF4-FFF2-40B4-BE49-F238E27FC236}">
                <a16:creationId xmlns:a16="http://schemas.microsoft.com/office/drawing/2014/main" id="{74CDAF78-A754-4018-ADAB-5EE9D1925902}"/>
              </a:ext>
            </a:extLst>
          </p:cNvPr>
          <p:cNvSpPr txBox="1"/>
          <p:nvPr/>
        </p:nvSpPr>
        <p:spPr>
          <a:xfrm>
            <a:off x="2396704" y="2240447"/>
            <a:ext cx="757740" cy="261610"/>
          </a:xfrm>
          <a:prstGeom prst="rect">
            <a:avLst/>
          </a:prstGeom>
          <a:noFill/>
          <a:ln>
            <a:solidFill>
              <a:schemeClr val="bg1"/>
            </a:solidFill>
          </a:ln>
        </p:spPr>
        <p:txBody>
          <a:bodyPr wrap="square" rtlCol="0">
            <a:spAutoFit/>
          </a:bodyPr>
          <a:lstStyle/>
          <a:p>
            <a:pPr algn="r"/>
            <a:r>
              <a:rPr lang="en-US" sz="1100" spc="200">
                <a:solidFill>
                  <a:schemeClr val="bg1">
                    <a:lumMod val="95000"/>
                  </a:schemeClr>
                </a:solidFill>
                <a:latin typeface="Poppins Light" panose="00000400000000000000" pitchFamily="2" charset="0"/>
                <a:ea typeface="Open Sans" panose="020B0606030504020204" pitchFamily="34" charset="0"/>
                <a:cs typeface="Poppins Light" panose="00000400000000000000" pitchFamily="2" charset="0"/>
              </a:rPr>
              <a:t>2020</a:t>
            </a:r>
          </a:p>
        </p:txBody>
      </p:sp>
      <p:sp>
        <p:nvSpPr>
          <p:cNvPr id="16" name="Isosceles Triangle 15">
            <a:extLst>
              <a:ext uri="{FF2B5EF4-FFF2-40B4-BE49-F238E27FC236}">
                <a16:creationId xmlns:a16="http://schemas.microsoft.com/office/drawing/2014/main" id="{0B16DA96-D117-4E51-A9AA-48A8AA7D2D09}"/>
              </a:ext>
            </a:extLst>
          </p:cNvPr>
          <p:cNvSpPr/>
          <p:nvPr/>
        </p:nvSpPr>
        <p:spPr>
          <a:xfrm rot="10800000">
            <a:off x="2490272" y="2351882"/>
            <a:ext cx="74952" cy="64614"/>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8" name="Rectangle 17">
            <a:extLst>
              <a:ext uri="{FF2B5EF4-FFF2-40B4-BE49-F238E27FC236}">
                <a16:creationId xmlns:a16="http://schemas.microsoft.com/office/drawing/2014/main" id="{B488D9A8-B7D2-4992-9724-3C627F0C6BE3}"/>
              </a:ext>
            </a:extLst>
          </p:cNvPr>
          <p:cNvSpPr/>
          <p:nvPr/>
        </p:nvSpPr>
        <p:spPr>
          <a:xfrm>
            <a:off x="1018840" y="3195496"/>
            <a:ext cx="1972250" cy="306302"/>
          </a:xfrm>
          <a:prstGeom prst="rect">
            <a:avLst/>
          </a:prstGeom>
        </p:spPr>
        <p:txBody>
          <a:bodyPr wrap="square">
            <a:spAutoFit/>
          </a:bodyPr>
          <a:lstStyle/>
          <a:p>
            <a:pPr marL="171450" indent="-171450" algn="ctr">
              <a:lnSpc>
                <a:spcPct val="150000"/>
              </a:lnSpc>
              <a:buFont typeface="Arial" panose="020B0604020202020204" pitchFamily="34" charset="0"/>
              <a:buChar char="•"/>
            </a:pPr>
            <a:r>
              <a:rPr lang="en-US" sz="1050">
                <a:solidFill>
                  <a:schemeClr val="bg1">
                    <a:lumMod val="95000"/>
                  </a:schemeClr>
                </a:solidFill>
                <a:latin typeface="Muli" pitchFamily="2" charset="0"/>
                <a:ea typeface="Open Sans" panose="020B0606030504020204" pitchFamily="34" charset="0"/>
                <a:cs typeface="Open Sans" panose="020B0606030504020204" pitchFamily="34" charset="0"/>
              </a:rPr>
              <a:t>At vero eos et accusamus</a:t>
            </a:r>
          </a:p>
        </p:txBody>
      </p:sp>
      <p:cxnSp>
        <p:nvCxnSpPr>
          <p:cNvPr id="21" name="Straight Connector 20">
            <a:extLst>
              <a:ext uri="{FF2B5EF4-FFF2-40B4-BE49-F238E27FC236}">
                <a16:creationId xmlns:a16="http://schemas.microsoft.com/office/drawing/2014/main" id="{3FF9B91B-3606-477A-8889-B48FFCF1FC66}"/>
              </a:ext>
            </a:extLst>
          </p:cNvPr>
          <p:cNvCxnSpPr>
            <a:cxnSpLocks/>
          </p:cNvCxnSpPr>
          <p:nvPr/>
        </p:nvCxnSpPr>
        <p:spPr>
          <a:xfrm>
            <a:off x="909568" y="3644900"/>
            <a:ext cx="2244876" cy="0"/>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24" name="Rectangle 23">
            <a:extLst>
              <a:ext uri="{FF2B5EF4-FFF2-40B4-BE49-F238E27FC236}">
                <a16:creationId xmlns:a16="http://schemas.microsoft.com/office/drawing/2014/main" id="{A2944169-87F1-4C17-A322-19B2CB3593E5}"/>
              </a:ext>
            </a:extLst>
          </p:cNvPr>
          <p:cNvSpPr/>
          <p:nvPr/>
        </p:nvSpPr>
        <p:spPr>
          <a:xfrm>
            <a:off x="1018840" y="3761965"/>
            <a:ext cx="1972250" cy="306302"/>
          </a:xfrm>
          <a:prstGeom prst="rect">
            <a:avLst/>
          </a:prstGeom>
        </p:spPr>
        <p:txBody>
          <a:bodyPr wrap="square">
            <a:spAutoFit/>
          </a:bodyPr>
          <a:lstStyle/>
          <a:p>
            <a:pPr marL="171450" indent="-171450" algn="ctr">
              <a:lnSpc>
                <a:spcPct val="150000"/>
              </a:lnSpc>
              <a:buFont typeface="Arial" panose="020B0604020202020204" pitchFamily="34" charset="0"/>
              <a:buChar char="•"/>
            </a:pPr>
            <a:r>
              <a:rPr lang="en-US" sz="1050">
                <a:solidFill>
                  <a:schemeClr val="bg1">
                    <a:lumMod val="95000"/>
                  </a:schemeClr>
                </a:solidFill>
                <a:latin typeface="Muli" pitchFamily="2" charset="0"/>
                <a:ea typeface="Open Sans" panose="020B0606030504020204" pitchFamily="34" charset="0"/>
                <a:cs typeface="Open Sans" panose="020B0606030504020204" pitchFamily="34" charset="0"/>
              </a:rPr>
              <a:t>At vero eos et accusamus</a:t>
            </a:r>
          </a:p>
        </p:txBody>
      </p:sp>
      <p:cxnSp>
        <p:nvCxnSpPr>
          <p:cNvPr id="25" name="Straight Connector 24">
            <a:extLst>
              <a:ext uri="{FF2B5EF4-FFF2-40B4-BE49-F238E27FC236}">
                <a16:creationId xmlns:a16="http://schemas.microsoft.com/office/drawing/2014/main" id="{520809D8-7FF9-4C93-89EE-D6D39E369E3D}"/>
              </a:ext>
            </a:extLst>
          </p:cNvPr>
          <p:cNvCxnSpPr>
            <a:cxnSpLocks/>
          </p:cNvCxnSpPr>
          <p:nvPr/>
        </p:nvCxnSpPr>
        <p:spPr>
          <a:xfrm>
            <a:off x="909568" y="4211369"/>
            <a:ext cx="2244876" cy="0"/>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26" name="Rectangle 25">
            <a:extLst>
              <a:ext uri="{FF2B5EF4-FFF2-40B4-BE49-F238E27FC236}">
                <a16:creationId xmlns:a16="http://schemas.microsoft.com/office/drawing/2014/main" id="{6BE77B62-9220-40D5-AB50-17CB4EC2DCF9}"/>
              </a:ext>
            </a:extLst>
          </p:cNvPr>
          <p:cNvSpPr/>
          <p:nvPr/>
        </p:nvSpPr>
        <p:spPr>
          <a:xfrm>
            <a:off x="1018840" y="4354472"/>
            <a:ext cx="1972250" cy="306302"/>
          </a:xfrm>
          <a:prstGeom prst="rect">
            <a:avLst/>
          </a:prstGeom>
        </p:spPr>
        <p:txBody>
          <a:bodyPr wrap="square">
            <a:spAutoFit/>
          </a:bodyPr>
          <a:lstStyle/>
          <a:p>
            <a:pPr marL="171450" indent="-171450" algn="ctr">
              <a:lnSpc>
                <a:spcPct val="150000"/>
              </a:lnSpc>
              <a:buFont typeface="Arial" panose="020B0604020202020204" pitchFamily="34" charset="0"/>
              <a:buChar char="•"/>
            </a:pPr>
            <a:r>
              <a:rPr lang="en-US" sz="1050">
                <a:solidFill>
                  <a:schemeClr val="bg1">
                    <a:lumMod val="95000"/>
                  </a:schemeClr>
                </a:solidFill>
                <a:latin typeface="Muli" pitchFamily="2" charset="0"/>
                <a:ea typeface="Open Sans" panose="020B0606030504020204" pitchFamily="34" charset="0"/>
                <a:cs typeface="Open Sans" panose="020B0606030504020204" pitchFamily="34" charset="0"/>
              </a:rPr>
              <a:t>At vero eos et accusamus</a:t>
            </a:r>
          </a:p>
        </p:txBody>
      </p:sp>
      <p:cxnSp>
        <p:nvCxnSpPr>
          <p:cNvPr id="27" name="Straight Connector 26">
            <a:extLst>
              <a:ext uri="{FF2B5EF4-FFF2-40B4-BE49-F238E27FC236}">
                <a16:creationId xmlns:a16="http://schemas.microsoft.com/office/drawing/2014/main" id="{5F16D089-1672-46BB-931A-DAA012C4B2E4}"/>
              </a:ext>
            </a:extLst>
          </p:cNvPr>
          <p:cNvCxnSpPr>
            <a:cxnSpLocks/>
          </p:cNvCxnSpPr>
          <p:nvPr/>
        </p:nvCxnSpPr>
        <p:spPr>
          <a:xfrm>
            <a:off x="909568" y="4803876"/>
            <a:ext cx="2244876" cy="0"/>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28" name="Rectangle 27">
            <a:extLst>
              <a:ext uri="{FF2B5EF4-FFF2-40B4-BE49-F238E27FC236}">
                <a16:creationId xmlns:a16="http://schemas.microsoft.com/office/drawing/2014/main" id="{7325A4B2-0383-4085-896C-CCF5B66D801A}"/>
              </a:ext>
            </a:extLst>
          </p:cNvPr>
          <p:cNvSpPr/>
          <p:nvPr/>
        </p:nvSpPr>
        <p:spPr>
          <a:xfrm>
            <a:off x="1018840" y="4963340"/>
            <a:ext cx="1972250" cy="306302"/>
          </a:xfrm>
          <a:prstGeom prst="rect">
            <a:avLst/>
          </a:prstGeom>
        </p:spPr>
        <p:txBody>
          <a:bodyPr wrap="square">
            <a:spAutoFit/>
          </a:bodyPr>
          <a:lstStyle/>
          <a:p>
            <a:pPr marL="171450" indent="-171450" algn="ctr">
              <a:lnSpc>
                <a:spcPct val="150000"/>
              </a:lnSpc>
              <a:buFont typeface="Arial" panose="020B0604020202020204" pitchFamily="34" charset="0"/>
              <a:buChar char="•"/>
            </a:pPr>
            <a:r>
              <a:rPr lang="en-US" sz="1050">
                <a:solidFill>
                  <a:schemeClr val="bg1">
                    <a:lumMod val="95000"/>
                  </a:schemeClr>
                </a:solidFill>
                <a:latin typeface="Muli" pitchFamily="2" charset="0"/>
                <a:ea typeface="Open Sans" panose="020B0606030504020204" pitchFamily="34" charset="0"/>
                <a:cs typeface="Open Sans" panose="020B0606030504020204" pitchFamily="34" charset="0"/>
              </a:rPr>
              <a:t>At vero eos et accusamus</a:t>
            </a:r>
          </a:p>
        </p:txBody>
      </p:sp>
      <p:cxnSp>
        <p:nvCxnSpPr>
          <p:cNvPr id="29" name="Straight Connector 28">
            <a:extLst>
              <a:ext uri="{FF2B5EF4-FFF2-40B4-BE49-F238E27FC236}">
                <a16:creationId xmlns:a16="http://schemas.microsoft.com/office/drawing/2014/main" id="{5CB82962-CB5A-481A-8CB4-B660C5B31092}"/>
              </a:ext>
            </a:extLst>
          </p:cNvPr>
          <p:cNvCxnSpPr>
            <a:cxnSpLocks/>
          </p:cNvCxnSpPr>
          <p:nvPr/>
        </p:nvCxnSpPr>
        <p:spPr>
          <a:xfrm>
            <a:off x="909568" y="5412744"/>
            <a:ext cx="2244876" cy="0"/>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31" name="TextBox 30">
            <a:extLst>
              <a:ext uri="{FF2B5EF4-FFF2-40B4-BE49-F238E27FC236}">
                <a16:creationId xmlns:a16="http://schemas.microsoft.com/office/drawing/2014/main" id="{64600543-ABF6-466B-9EA1-AB4793071950}"/>
              </a:ext>
            </a:extLst>
          </p:cNvPr>
          <p:cNvSpPr txBox="1"/>
          <p:nvPr/>
        </p:nvSpPr>
        <p:spPr>
          <a:xfrm>
            <a:off x="4153219" y="5857918"/>
            <a:ext cx="1231548" cy="329922"/>
          </a:xfrm>
          <a:prstGeom prst="hexagon">
            <a:avLst/>
          </a:prstGeom>
          <a:solidFill>
            <a:srgbClr val="7C7ADF"/>
          </a:solidFill>
        </p:spPr>
        <p:txBody>
          <a:bodyPr wrap="none" rtlCol="0">
            <a:spAutoFit/>
          </a:bodyPr>
          <a:lstStyle/>
          <a:p>
            <a:pPr algn="ctr"/>
            <a:r>
              <a:rPr lang="en-US" sz="1100" b="1" spc="200">
                <a:solidFill>
                  <a:schemeClr val="bg1">
                    <a:lumMod val="95000"/>
                  </a:schemeClr>
                </a:solidFill>
                <a:latin typeface="Poppins SemiBold" panose="00000700000000000000" pitchFamily="2" charset="0"/>
                <a:ea typeface="Open Sans" panose="020B0606030504020204" pitchFamily="34" charset="0"/>
                <a:cs typeface="Poppins SemiBold" panose="00000700000000000000" pitchFamily="2" charset="0"/>
              </a:rPr>
              <a:t>Buy Now</a:t>
            </a:r>
          </a:p>
        </p:txBody>
      </p:sp>
      <p:sp>
        <p:nvSpPr>
          <p:cNvPr id="32" name="TextBox 31">
            <a:extLst>
              <a:ext uri="{FF2B5EF4-FFF2-40B4-BE49-F238E27FC236}">
                <a16:creationId xmlns:a16="http://schemas.microsoft.com/office/drawing/2014/main" id="{858DE730-8F85-43E1-A47F-45BFC6B202F9}"/>
              </a:ext>
            </a:extLst>
          </p:cNvPr>
          <p:cNvSpPr txBox="1"/>
          <p:nvPr/>
        </p:nvSpPr>
        <p:spPr>
          <a:xfrm>
            <a:off x="1442709" y="5857918"/>
            <a:ext cx="1231548" cy="329922"/>
          </a:xfrm>
          <a:prstGeom prst="hexagon">
            <a:avLst/>
          </a:prstGeom>
          <a:solidFill>
            <a:srgbClr val="7C7ADF"/>
          </a:solidFill>
        </p:spPr>
        <p:txBody>
          <a:bodyPr wrap="none" rtlCol="0">
            <a:spAutoFit/>
          </a:bodyPr>
          <a:lstStyle/>
          <a:p>
            <a:pPr algn="ctr"/>
            <a:r>
              <a:rPr lang="en-US" sz="1100" b="1" spc="200">
                <a:solidFill>
                  <a:schemeClr val="bg1">
                    <a:lumMod val="95000"/>
                  </a:schemeClr>
                </a:solidFill>
                <a:latin typeface="Poppins SemiBold" panose="00000700000000000000" pitchFamily="2" charset="0"/>
                <a:ea typeface="Open Sans" panose="020B0606030504020204" pitchFamily="34" charset="0"/>
                <a:cs typeface="Poppins SemiBold" panose="00000700000000000000" pitchFamily="2" charset="0"/>
              </a:rPr>
              <a:t>Buy Now</a:t>
            </a:r>
          </a:p>
        </p:txBody>
      </p:sp>
      <p:sp>
        <p:nvSpPr>
          <p:cNvPr id="33" name="TextBox 32">
            <a:extLst>
              <a:ext uri="{FF2B5EF4-FFF2-40B4-BE49-F238E27FC236}">
                <a16:creationId xmlns:a16="http://schemas.microsoft.com/office/drawing/2014/main" id="{8FC85DEE-6759-42BA-B898-587158F31703}"/>
              </a:ext>
            </a:extLst>
          </p:cNvPr>
          <p:cNvSpPr txBox="1"/>
          <p:nvPr/>
        </p:nvSpPr>
        <p:spPr>
          <a:xfrm>
            <a:off x="9645045" y="5857918"/>
            <a:ext cx="1231548" cy="329922"/>
          </a:xfrm>
          <a:prstGeom prst="hexagon">
            <a:avLst/>
          </a:prstGeom>
          <a:solidFill>
            <a:srgbClr val="7C7ADF"/>
          </a:solidFill>
        </p:spPr>
        <p:txBody>
          <a:bodyPr wrap="none" rtlCol="0">
            <a:spAutoFit/>
          </a:bodyPr>
          <a:lstStyle/>
          <a:p>
            <a:pPr algn="ctr"/>
            <a:r>
              <a:rPr lang="en-US" sz="1100" b="1" spc="200">
                <a:solidFill>
                  <a:schemeClr val="bg1">
                    <a:lumMod val="95000"/>
                  </a:schemeClr>
                </a:solidFill>
                <a:latin typeface="Poppins SemiBold" panose="00000700000000000000" pitchFamily="2" charset="0"/>
                <a:ea typeface="Open Sans" panose="020B0606030504020204" pitchFamily="34" charset="0"/>
                <a:cs typeface="Poppins SemiBold" panose="00000700000000000000" pitchFamily="2" charset="0"/>
              </a:rPr>
              <a:t>Buy Now</a:t>
            </a:r>
          </a:p>
        </p:txBody>
      </p:sp>
      <p:sp>
        <p:nvSpPr>
          <p:cNvPr id="34" name="TextBox 33">
            <a:extLst>
              <a:ext uri="{FF2B5EF4-FFF2-40B4-BE49-F238E27FC236}">
                <a16:creationId xmlns:a16="http://schemas.microsoft.com/office/drawing/2014/main" id="{6C74091F-35FF-4775-B887-90B59ED9A5EA}"/>
              </a:ext>
            </a:extLst>
          </p:cNvPr>
          <p:cNvSpPr txBox="1"/>
          <p:nvPr/>
        </p:nvSpPr>
        <p:spPr>
          <a:xfrm>
            <a:off x="6934535" y="5857918"/>
            <a:ext cx="1231548" cy="329922"/>
          </a:xfrm>
          <a:prstGeom prst="hexagon">
            <a:avLst/>
          </a:prstGeom>
          <a:solidFill>
            <a:srgbClr val="7C7ADF"/>
          </a:solidFill>
        </p:spPr>
        <p:txBody>
          <a:bodyPr wrap="none" rtlCol="0">
            <a:spAutoFit/>
          </a:bodyPr>
          <a:lstStyle/>
          <a:p>
            <a:pPr algn="ctr"/>
            <a:r>
              <a:rPr lang="en-US" sz="1100" b="1" spc="200">
                <a:solidFill>
                  <a:schemeClr val="bg1">
                    <a:lumMod val="95000"/>
                  </a:schemeClr>
                </a:solidFill>
                <a:latin typeface="Poppins SemiBold" panose="00000700000000000000" pitchFamily="2" charset="0"/>
                <a:ea typeface="Open Sans" panose="020B0606030504020204" pitchFamily="34" charset="0"/>
                <a:cs typeface="Poppins SemiBold" panose="00000700000000000000" pitchFamily="2" charset="0"/>
              </a:rPr>
              <a:t>Buy Now</a:t>
            </a:r>
          </a:p>
        </p:txBody>
      </p:sp>
      <p:sp>
        <p:nvSpPr>
          <p:cNvPr id="48" name="Rectangle 47">
            <a:extLst>
              <a:ext uri="{FF2B5EF4-FFF2-40B4-BE49-F238E27FC236}">
                <a16:creationId xmlns:a16="http://schemas.microsoft.com/office/drawing/2014/main" id="{E01D7A39-7432-4411-8773-52ACE1E07A4C}"/>
              </a:ext>
            </a:extLst>
          </p:cNvPr>
          <p:cNvSpPr/>
          <p:nvPr/>
        </p:nvSpPr>
        <p:spPr>
          <a:xfrm>
            <a:off x="3634306" y="2610721"/>
            <a:ext cx="2298958" cy="584775"/>
          </a:xfrm>
          <a:prstGeom prst="rect">
            <a:avLst/>
          </a:prstGeom>
          <a:noFill/>
        </p:spPr>
        <p:txBody>
          <a:bodyPr wrap="square">
            <a:spAutoFit/>
          </a:bodyPr>
          <a:lstStyle/>
          <a:p>
            <a:pPr algn="ctr"/>
            <a:r>
              <a:rPr lang="en-US" sz="3200" b="1" baseline="30000">
                <a:solidFill>
                  <a:srgbClr val="7C7ADF"/>
                </a:solidFill>
                <a:latin typeface="Poppins SemiBold" panose="00000700000000000000" pitchFamily="2" charset="0"/>
                <a:cs typeface="Poppins SemiBold" panose="00000700000000000000" pitchFamily="2" charset="0"/>
              </a:rPr>
              <a:t>$</a:t>
            </a:r>
            <a:r>
              <a:rPr lang="en-US" sz="3200" b="1">
                <a:solidFill>
                  <a:srgbClr val="7C7ADF"/>
                </a:solidFill>
                <a:latin typeface="Poppins SemiBold" panose="00000700000000000000" pitchFamily="2" charset="0"/>
                <a:cs typeface="Poppins SemiBold" panose="00000700000000000000" pitchFamily="2" charset="0"/>
              </a:rPr>
              <a:t>64.16 </a:t>
            </a:r>
            <a:r>
              <a:rPr lang="en-US" sz="1200" b="1">
                <a:solidFill>
                  <a:srgbClr val="7C7ADF"/>
                </a:solidFill>
                <a:latin typeface="Poppins SemiBold" panose="00000700000000000000" pitchFamily="2" charset="0"/>
                <a:cs typeface="Poppins SemiBold" panose="00000700000000000000" pitchFamily="2" charset="0"/>
              </a:rPr>
              <a:t>/week</a:t>
            </a:r>
            <a:endParaRPr lang="en-US" sz="3200" b="1" dirty="0">
              <a:solidFill>
                <a:srgbClr val="7C7ADF"/>
              </a:solidFill>
              <a:latin typeface="Poppins SemiBold" panose="00000700000000000000" pitchFamily="2" charset="0"/>
              <a:cs typeface="Poppins SemiBold" panose="00000700000000000000" pitchFamily="2" charset="0"/>
            </a:endParaRPr>
          </a:p>
        </p:txBody>
      </p:sp>
      <p:sp>
        <p:nvSpPr>
          <p:cNvPr id="49" name="TextBox 48">
            <a:extLst>
              <a:ext uri="{FF2B5EF4-FFF2-40B4-BE49-F238E27FC236}">
                <a16:creationId xmlns:a16="http://schemas.microsoft.com/office/drawing/2014/main" id="{D8CE3178-1F23-4F8C-A6CE-5CE96A1DE0A0}"/>
              </a:ext>
            </a:extLst>
          </p:cNvPr>
          <p:cNvSpPr txBox="1"/>
          <p:nvPr/>
        </p:nvSpPr>
        <p:spPr>
          <a:xfrm>
            <a:off x="3617474" y="2240447"/>
            <a:ext cx="931665" cy="261610"/>
          </a:xfrm>
          <a:prstGeom prst="rect">
            <a:avLst/>
          </a:prstGeom>
          <a:noFill/>
        </p:spPr>
        <p:txBody>
          <a:bodyPr wrap="none" rtlCol="0">
            <a:spAutoFit/>
          </a:bodyPr>
          <a:lstStyle/>
          <a:p>
            <a:pPr algn="ctr"/>
            <a:r>
              <a:rPr lang="en-US" sz="1100" b="1" spc="200">
                <a:solidFill>
                  <a:schemeClr val="tx1">
                    <a:lumMod val="50000"/>
                    <a:lumOff val="50000"/>
                  </a:schemeClr>
                </a:solidFill>
                <a:latin typeface="Poppins SemiBold" panose="00000700000000000000" pitchFamily="2" charset="0"/>
                <a:ea typeface="Open Sans" panose="020B0606030504020204" pitchFamily="34" charset="0"/>
                <a:cs typeface="Poppins SemiBold" panose="00000700000000000000" pitchFamily="2" charset="0"/>
              </a:rPr>
              <a:t>2 Month</a:t>
            </a:r>
          </a:p>
        </p:txBody>
      </p:sp>
      <p:sp>
        <p:nvSpPr>
          <p:cNvPr id="50" name="TextBox 49">
            <a:extLst>
              <a:ext uri="{FF2B5EF4-FFF2-40B4-BE49-F238E27FC236}">
                <a16:creationId xmlns:a16="http://schemas.microsoft.com/office/drawing/2014/main" id="{0C859B1D-8038-4A4A-B249-F11C7FE78609}"/>
              </a:ext>
            </a:extLst>
          </p:cNvPr>
          <p:cNvSpPr txBox="1"/>
          <p:nvPr/>
        </p:nvSpPr>
        <p:spPr>
          <a:xfrm>
            <a:off x="5175524" y="2240447"/>
            <a:ext cx="757740" cy="261610"/>
          </a:xfrm>
          <a:prstGeom prst="rect">
            <a:avLst/>
          </a:prstGeom>
          <a:noFill/>
          <a:ln>
            <a:solidFill>
              <a:schemeClr val="bg1">
                <a:lumMod val="50000"/>
              </a:schemeClr>
            </a:solidFill>
          </a:ln>
        </p:spPr>
        <p:txBody>
          <a:bodyPr wrap="square" rtlCol="0">
            <a:spAutoFit/>
          </a:bodyPr>
          <a:lstStyle/>
          <a:p>
            <a:pPr algn="r"/>
            <a:r>
              <a:rPr lang="en-US" sz="1100" spc="200">
                <a:solidFill>
                  <a:srgbClr val="7C7ADF"/>
                </a:solidFill>
                <a:latin typeface="Poppins Light" panose="00000400000000000000" pitchFamily="2" charset="0"/>
                <a:ea typeface="Open Sans" panose="020B0606030504020204" pitchFamily="34" charset="0"/>
                <a:cs typeface="Poppins Light" panose="00000400000000000000" pitchFamily="2" charset="0"/>
              </a:rPr>
              <a:t>2020</a:t>
            </a:r>
          </a:p>
        </p:txBody>
      </p:sp>
      <p:sp>
        <p:nvSpPr>
          <p:cNvPr id="51" name="Isosceles Triangle 50">
            <a:extLst>
              <a:ext uri="{FF2B5EF4-FFF2-40B4-BE49-F238E27FC236}">
                <a16:creationId xmlns:a16="http://schemas.microsoft.com/office/drawing/2014/main" id="{A0E5EB06-952D-4902-9D0D-A965720B4621}"/>
              </a:ext>
            </a:extLst>
          </p:cNvPr>
          <p:cNvSpPr/>
          <p:nvPr/>
        </p:nvSpPr>
        <p:spPr>
          <a:xfrm rot="10800000">
            <a:off x="5269092" y="2351882"/>
            <a:ext cx="74952" cy="64614"/>
          </a:xfrm>
          <a:prstGeom prst="triangle">
            <a:avLst/>
          </a:prstGeom>
          <a:solidFill>
            <a:srgbClr val="AFAE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tx1">
                  <a:lumMod val="50000"/>
                  <a:lumOff val="50000"/>
                </a:schemeClr>
              </a:solidFill>
            </a:endParaRPr>
          </a:p>
        </p:txBody>
      </p:sp>
      <p:sp>
        <p:nvSpPr>
          <p:cNvPr id="52" name="Rectangle 51">
            <a:extLst>
              <a:ext uri="{FF2B5EF4-FFF2-40B4-BE49-F238E27FC236}">
                <a16:creationId xmlns:a16="http://schemas.microsoft.com/office/drawing/2014/main" id="{34F54023-D7C1-48A9-8A91-87C579D7BB7B}"/>
              </a:ext>
            </a:extLst>
          </p:cNvPr>
          <p:cNvSpPr/>
          <p:nvPr/>
        </p:nvSpPr>
        <p:spPr>
          <a:xfrm>
            <a:off x="3797660" y="3195496"/>
            <a:ext cx="1972250" cy="306302"/>
          </a:xfrm>
          <a:prstGeom prst="rect">
            <a:avLst/>
          </a:prstGeom>
        </p:spPr>
        <p:txBody>
          <a:bodyPr wrap="square">
            <a:spAutoFit/>
          </a:bodyPr>
          <a:lstStyle/>
          <a:p>
            <a:pPr marL="171450" indent="-171450" algn="ctr">
              <a:lnSpc>
                <a:spcPct val="150000"/>
              </a:lnSpc>
              <a:buFont typeface="Arial" panose="020B0604020202020204" pitchFamily="34" charset="0"/>
              <a:buChar char="•"/>
            </a:pPr>
            <a:r>
              <a:rPr lang="en-US" sz="1050">
                <a:solidFill>
                  <a:srgbClr val="AFAEEC"/>
                </a:solidFill>
                <a:latin typeface="Muli" pitchFamily="2" charset="0"/>
                <a:ea typeface="Open Sans" panose="020B0606030504020204" pitchFamily="34" charset="0"/>
                <a:cs typeface="Open Sans" panose="020B0606030504020204" pitchFamily="34" charset="0"/>
              </a:rPr>
              <a:t>At vero eos et accusamus</a:t>
            </a:r>
          </a:p>
        </p:txBody>
      </p:sp>
      <p:cxnSp>
        <p:nvCxnSpPr>
          <p:cNvPr id="53" name="Straight Connector 52">
            <a:extLst>
              <a:ext uri="{FF2B5EF4-FFF2-40B4-BE49-F238E27FC236}">
                <a16:creationId xmlns:a16="http://schemas.microsoft.com/office/drawing/2014/main" id="{43C1318E-D092-41A8-B442-52727C9F6B15}"/>
              </a:ext>
            </a:extLst>
          </p:cNvPr>
          <p:cNvCxnSpPr>
            <a:cxnSpLocks/>
          </p:cNvCxnSpPr>
          <p:nvPr/>
        </p:nvCxnSpPr>
        <p:spPr>
          <a:xfrm>
            <a:off x="3688388" y="3644900"/>
            <a:ext cx="2244876" cy="0"/>
          </a:xfrm>
          <a:prstGeom prst="line">
            <a:avLst/>
          </a:prstGeom>
          <a:ln w="12700">
            <a:solidFill>
              <a:srgbClr val="AFAEEC"/>
            </a:solidFill>
            <a:prstDash val="dash"/>
          </a:ln>
        </p:spPr>
        <p:style>
          <a:lnRef idx="1">
            <a:schemeClr val="accent1"/>
          </a:lnRef>
          <a:fillRef idx="0">
            <a:schemeClr val="accent1"/>
          </a:fillRef>
          <a:effectRef idx="0">
            <a:schemeClr val="accent1"/>
          </a:effectRef>
          <a:fontRef idx="minor">
            <a:schemeClr val="tx1"/>
          </a:fontRef>
        </p:style>
      </p:cxnSp>
      <p:sp>
        <p:nvSpPr>
          <p:cNvPr id="54" name="Rectangle 53">
            <a:extLst>
              <a:ext uri="{FF2B5EF4-FFF2-40B4-BE49-F238E27FC236}">
                <a16:creationId xmlns:a16="http://schemas.microsoft.com/office/drawing/2014/main" id="{1482F707-9CCB-4AE5-A743-13E884AA70D3}"/>
              </a:ext>
            </a:extLst>
          </p:cNvPr>
          <p:cNvSpPr/>
          <p:nvPr/>
        </p:nvSpPr>
        <p:spPr>
          <a:xfrm>
            <a:off x="3797660" y="3761965"/>
            <a:ext cx="1972250" cy="306302"/>
          </a:xfrm>
          <a:prstGeom prst="rect">
            <a:avLst/>
          </a:prstGeom>
        </p:spPr>
        <p:txBody>
          <a:bodyPr wrap="square">
            <a:spAutoFit/>
          </a:bodyPr>
          <a:lstStyle/>
          <a:p>
            <a:pPr marL="171450" indent="-171450" algn="ctr">
              <a:lnSpc>
                <a:spcPct val="150000"/>
              </a:lnSpc>
              <a:buFont typeface="Arial" panose="020B0604020202020204" pitchFamily="34" charset="0"/>
              <a:buChar char="•"/>
            </a:pPr>
            <a:r>
              <a:rPr lang="en-US" sz="1050">
                <a:solidFill>
                  <a:srgbClr val="AFAEEC"/>
                </a:solidFill>
                <a:latin typeface="Muli" pitchFamily="2" charset="0"/>
                <a:ea typeface="Open Sans" panose="020B0606030504020204" pitchFamily="34" charset="0"/>
                <a:cs typeface="Open Sans" panose="020B0606030504020204" pitchFamily="34" charset="0"/>
              </a:rPr>
              <a:t>At vero eos et accusamus</a:t>
            </a:r>
          </a:p>
        </p:txBody>
      </p:sp>
      <p:cxnSp>
        <p:nvCxnSpPr>
          <p:cNvPr id="55" name="Straight Connector 54">
            <a:extLst>
              <a:ext uri="{FF2B5EF4-FFF2-40B4-BE49-F238E27FC236}">
                <a16:creationId xmlns:a16="http://schemas.microsoft.com/office/drawing/2014/main" id="{C63E9BFB-DAAA-4F5C-8428-0225739466E2}"/>
              </a:ext>
            </a:extLst>
          </p:cNvPr>
          <p:cNvCxnSpPr>
            <a:cxnSpLocks/>
          </p:cNvCxnSpPr>
          <p:nvPr/>
        </p:nvCxnSpPr>
        <p:spPr>
          <a:xfrm>
            <a:off x="3688388" y="4211369"/>
            <a:ext cx="2244876" cy="0"/>
          </a:xfrm>
          <a:prstGeom prst="line">
            <a:avLst/>
          </a:prstGeom>
          <a:ln w="12700">
            <a:solidFill>
              <a:srgbClr val="AFAEEC"/>
            </a:solidFill>
            <a:prstDash val="dash"/>
          </a:ln>
        </p:spPr>
        <p:style>
          <a:lnRef idx="1">
            <a:schemeClr val="accent1"/>
          </a:lnRef>
          <a:fillRef idx="0">
            <a:schemeClr val="accent1"/>
          </a:fillRef>
          <a:effectRef idx="0">
            <a:schemeClr val="accent1"/>
          </a:effectRef>
          <a:fontRef idx="minor">
            <a:schemeClr val="tx1"/>
          </a:fontRef>
        </p:style>
      </p:cxnSp>
      <p:sp>
        <p:nvSpPr>
          <p:cNvPr id="56" name="Rectangle 55">
            <a:extLst>
              <a:ext uri="{FF2B5EF4-FFF2-40B4-BE49-F238E27FC236}">
                <a16:creationId xmlns:a16="http://schemas.microsoft.com/office/drawing/2014/main" id="{CD982A7B-CD85-49B1-8482-4F66AC2F3F10}"/>
              </a:ext>
            </a:extLst>
          </p:cNvPr>
          <p:cNvSpPr/>
          <p:nvPr/>
        </p:nvSpPr>
        <p:spPr>
          <a:xfrm>
            <a:off x="3797660" y="4354472"/>
            <a:ext cx="1972250" cy="306302"/>
          </a:xfrm>
          <a:prstGeom prst="rect">
            <a:avLst/>
          </a:prstGeom>
        </p:spPr>
        <p:txBody>
          <a:bodyPr wrap="square">
            <a:spAutoFit/>
          </a:bodyPr>
          <a:lstStyle/>
          <a:p>
            <a:pPr marL="171450" indent="-171450" algn="ctr">
              <a:lnSpc>
                <a:spcPct val="150000"/>
              </a:lnSpc>
              <a:buFont typeface="Arial" panose="020B0604020202020204" pitchFamily="34" charset="0"/>
              <a:buChar char="•"/>
            </a:pPr>
            <a:r>
              <a:rPr lang="en-US" sz="1050">
                <a:solidFill>
                  <a:srgbClr val="AFAEEC"/>
                </a:solidFill>
                <a:latin typeface="Muli" pitchFamily="2" charset="0"/>
                <a:ea typeface="Open Sans" panose="020B0606030504020204" pitchFamily="34" charset="0"/>
                <a:cs typeface="Open Sans" panose="020B0606030504020204" pitchFamily="34" charset="0"/>
              </a:rPr>
              <a:t>At vero eos et accusamus</a:t>
            </a:r>
          </a:p>
        </p:txBody>
      </p:sp>
      <p:cxnSp>
        <p:nvCxnSpPr>
          <p:cNvPr id="57" name="Straight Connector 56">
            <a:extLst>
              <a:ext uri="{FF2B5EF4-FFF2-40B4-BE49-F238E27FC236}">
                <a16:creationId xmlns:a16="http://schemas.microsoft.com/office/drawing/2014/main" id="{2A06D7DC-721A-4EB7-830D-C84CD44660BB}"/>
              </a:ext>
            </a:extLst>
          </p:cNvPr>
          <p:cNvCxnSpPr>
            <a:cxnSpLocks/>
          </p:cNvCxnSpPr>
          <p:nvPr/>
        </p:nvCxnSpPr>
        <p:spPr>
          <a:xfrm>
            <a:off x="3688388" y="4803876"/>
            <a:ext cx="2244876" cy="0"/>
          </a:xfrm>
          <a:prstGeom prst="line">
            <a:avLst/>
          </a:prstGeom>
          <a:ln w="12700">
            <a:solidFill>
              <a:srgbClr val="AFAEEC"/>
            </a:solidFill>
            <a:prstDash val="dash"/>
          </a:ln>
        </p:spPr>
        <p:style>
          <a:lnRef idx="1">
            <a:schemeClr val="accent1"/>
          </a:lnRef>
          <a:fillRef idx="0">
            <a:schemeClr val="accent1"/>
          </a:fillRef>
          <a:effectRef idx="0">
            <a:schemeClr val="accent1"/>
          </a:effectRef>
          <a:fontRef idx="minor">
            <a:schemeClr val="tx1"/>
          </a:fontRef>
        </p:style>
      </p:cxnSp>
      <p:sp>
        <p:nvSpPr>
          <p:cNvPr id="58" name="Rectangle 57">
            <a:extLst>
              <a:ext uri="{FF2B5EF4-FFF2-40B4-BE49-F238E27FC236}">
                <a16:creationId xmlns:a16="http://schemas.microsoft.com/office/drawing/2014/main" id="{C9785B7C-6D91-4446-997D-E159C93B77FC}"/>
              </a:ext>
            </a:extLst>
          </p:cNvPr>
          <p:cNvSpPr/>
          <p:nvPr/>
        </p:nvSpPr>
        <p:spPr>
          <a:xfrm>
            <a:off x="3797660" y="4963340"/>
            <a:ext cx="1972250" cy="306302"/>
          </a:xfrm>
          <a:prstGeom prst="rect">
            <a:avLst/>
          </a:prstGeom>
        </p:spPr>
        <p:txBody>
          <a:bodyPr wrap="square">
            <a:spAutoFit/>
          </a:bodyPr>
          <a:lstStyle/>
          <a:p>
            <a:pPr marL="171450" indent="-171450" algn="ctr">
              <a:lnSpc>
                <a:spcPct val="150000"/>
              </a:lnSpc>
              <a:buFont typeface="Arial" panose="020B0604020202020204" pitchFamily="34" charset="0"/>
              <a:buChar char="•"/>
            </a:pPr>
            <a:r>
              <a:rPr lang="en-US" sz="1050">
                <a:solidFill>
                  <a:srgbClr val="AFAEEC"/>
                </a:solidFill>
                <a:latin typeface="Muli" pitchFamily="2" charset="0"/>
                <a:ea typeface="Open Sans" panose="020B0606030504020204" pitchFamily="34" charset="0"/>
                <a:cs typeface="Open Sans" panose="020B0606030504020204" pitchFamily="34" charset="0"/>
              </a:rPr>
              <a:t>At vero eos et accusamus</a:t>
            </a:r>
          </a:p>
        </p:txBody>
      </p:sp>
      <p:cxnSp>
        <p:nvCxnSpPr>
          <p:cNvPr id="59" name="Straight Connector 58">
            <a:extLst>
              <a:ext uri="{FF2B5EF4-FFF2-40B4-BE49-F238E27FC236}">
                <a16:creationId xmlns:a16="http://schemas.microsoft.com/office/drawing/2014/main" id="{B538A9B7-002E-4BEB-B01B-2CE39377AF7F}"/>
              </a:ext>
            </a:extLst>
          </p:cNvPr>
          <p:cNvCxnSpPr>
            <a:cxnSpLocks/>
          </p:cNvCxnSpPr>
          <p:nvPr/>
        </p:nvCxnSpPr>
        <p:spPr>
          <a:xfrm>
            <a:off x="3688388" y="5412744"/>
            <a:ext cx="2244876" cy="0"/>
          </a:xfrm>
          <a:prstGeom prst="line">
            <a:avLst/>
          </a:prstGeom>
          <a:ln w="12700">
            <a:solidFill>
              <a:srgbClr val="AFAEEC"/>
            </a:solidFill>
            <a:prstDash val="dash"/>
          </a:ln>
        </p:spPr>
        <p:style>
          <a:lnRef idx="1">
            <a:schemeClr val="accent1"/>
          </a:lnRef>
          <a:fillRef idx="0">
            <a:schemeClr val="accent1"/>
          </a:fillRef>
          <a:effectRef idx="0">
            <a:schemeClr val="accent1"/>
          </a:effectRef>
          <a:fontRef idx="minor">
            <a:schemeClr val="tx1"/>
          </a:fontRef>
        </p:style>
      </p:cxnSp>
      <p:sp>
        <p:nvSpPr>
          <p:cNvPr id="73" name="Rectangle 72">
            <a:extLst>
              <a:ext uri="{FF2B5EF4-FFF2-40B4-BE49-F238E27FC236}">
                <a16:creationId xmlns:a16="http://schemas.microsoft.com/office/drawing/2014/main" id="{477A0456-E4AE-44A3-B16F-F3590828D4EA}"/>
              </a:ext>
            </a:extLst>
          </p:cNvPr>
          <p:cNvSpPr/>
          <p:nvPr/>
        </p:nvSpPr>
        <p:spPr>
          <a:xfrm>
            <a:off x="6342402" y="2610721"/>
            <a:ext cx="2298958" cy="584775"/>
          </a:xfrm>
          <a:prstGeom prst="rect">
            <a:avLst/>
          </a:prstGeom>
          <a:noFill/>
        </p:spPr>
        <p:txBody>
          <a:bodyPr wrap="square">
            <a:spAutoFit/>
          </a:bodyPr>
          <a:lstStyle/>
          <a:p>
            <a:pPr algn="ctr"/>
            <a:r>
              <a:rPr lang="en-US" sz="3200" b="1" baseline="30000">
                <a:solidFill>
                  <a:srgbClr val="7C7ADF"/>
                </a:solidFill>
                <a:latin typeface="Poppins SemiBold" panose="00000700000000000000" pitchFamily="2" charset="0"/>
                <a:cs typeface="Poppins SemiBold" panose="00000700000000000000" pitchFamily="2" charset="0"/>
              </a:rPr>
              <a:t>$</a:t>
            </a:r>
            <a:r>
              <a:rPr lang="en-US" sz="3200" b="1">
                <a:solidFill>
                  <a:srgbClr val="7C7ADF"/>
                </a:solidFill>
                <a:latin typeface="Poppins SemiBold" panose="00000700000000000000" pitchFamily="2" charset="0"/>
                <a:cs typeface="Poppins SemiBold" panose="00000700000000000000" pitchFamily="2" charset="0"/>
              </a:rPr>
              <a:t>87.65 </a:t>
            </a:r>
            <a:r>
              <a:rPr lang="en-US" sz="1200" b="1">
                <a:solidFill>
                  <a:srgbClr val="7C7ADF"/>
                </a:solidFill>
                <a:latin typeface="Poppins SemiBold" panose="00000700000000000000" pitchFamily="2" charset="0"/>
                <a:cs typeface="Poppins SemiBold" panose="00000700000000000000" pitchFamily="2" charset="0"/>
              </a:rPr>
              <a:t>/week</a:t>
            </a:r>
            <a:endParaRPr lang="en-US" sz="3200" b="1" dirty="0">
              <a:solidFill>
                <a:srgbClr val="7C7ADF"/>
              </a:solidFill>
              <a:latin typeface="Poppins SemiBold" panose="00000700000000000000" pitchFamily="2" charset="0"/>
              <a:cs typeface="Poppins SemiBold" panose="00000700000000000000" pitchFamily="2" charset="0"/>
            </a:endParaRPr>
          </a:p>
        </p:txBody>
      </p:sp>
      <p:sp>
        <p:nvSpPr>
          <p:cNvPr id="74" name="TextBox 73">
            <a:extLst>
              <a:ext uri="{FF2B5EF4-FFF2-40B4-BE49-F238E27FC236}">
                <a16:creationId xmlns:a16="http://schemas.microsoft.com/office/drawing/2014/main" id="{B493FD54-D979-4142-9FE6-DEC319329692}"/>
              </a:ext>
            </a:extLst>
          </p:cNvPr>
          <p:cNvSpPr txBox="1"/>
          <p:nvPr/>
        </p:nvSpPr>
        <p:spPr>
          <a:xfrm>
            <a:off x="6323165" y="2240447"/>
            <a:ext cx="936475" cy="261610"/>
          </a:xfrm>
          <a:prstGeom prst="rect">
            <a:avLst/>
          </a:prstGeom>
          <a:noFill/>
        </p:spPr>
        <p:txBody>
          <a:bodyPr wrap="none" rtlCol="0">
            <a:spAutoFit/>
          </a:bodyPr>
          <a:lstStyle/>
          <a:p>
            <a:pPr algn="ctr"/>
            <a:r>
              <a:rPr lang="en-US" sz="1100" b="1" spc="200">
                <a:solidFill>
                  <a:schemeClr val="tx1">
                    <a:lumMod val="50000"/>
                    <a:lumOff val="50000"/>
                  </a:schemeClr>
                </a:solidFill>
                <a:latin typeface="Poppins SemiBold" panose="00000700000000000000" pitchFamily="2" charset="0"/>
                <a:ea typeface="Open Sans" panose="020B0606030504020204" pitchFamily="34" charset="0"/>
                <a:cs typeface="Poppins SemiBold" panose="00000700000000000000" pitchFamily="2" charset="0"/>
              </a:rPr>
              <a:t>3 Month</a:t>
            </a:r>
          </a:p>
        </p:txBody>
      </p:sp>
      <p:sp>
        <p:nvSpPr>
          <p:cNvPr id="75" name="TextBox 74">
            <a:extLst>
              <a:ext uri="{FF2B5EF4-FFF2-40B4-BE49-F238E27FC236}">
                <a16:creationId xmlns:a16="http://schemas.microsoft.com/office/drawing/2014/main" id="{B7E4084F-5475-444F-8979-728646671E09}"/>
              </a:ext>
            </a:extLst>
          </p:cNvPr>
          <p:cNvSpPr txBox="1"/>
          <p:nvPr/>
        </p:nvSpPr>
        <p:spPr>
          <a:xfrm>
            <a:off x="7883620" y="2240447"/>
            <a:ext cx="757740" cy="261610"/>
          </a:xfrm>
          <a:prstGeom prst="rect">
            <a:avLst/>
          </a:prstGeom>
          <a:noFill/>
          <a:ln>
            <a:solidFill>
              <a:schemeClr val="bg1">
                <a:lumMod val="50000"/>
              </a:schemeClr>
            </a:solidFill>
          </a:ln>
        </p:spPr>
        <p:txBody>
          <a:bodyPr wrap="square" rtlCol="0">
            <a:spAutoFit/>
          </a:bodyPr>
          <a:lstStyle/>
          <a:p>
            <a:pPr algn="r"/>
            <a:r>
              <a:rPr lang="en-US" sz="1100" spc="200">
                <a:solidFill>
                  <a:srgbClr val="7C7ADF"/>
                </a:solidFill>
                <a:latin typeface="Poppins Light" panose="00000400000000000000" pitchFamily="2" charset="0"/>
                <a:ea typeface="Open Sans" panose="020B0606030504020204" pitchFamily="34" charset="0"/>
                <a:cs typeface="Poppins Light" panose="00000400000000000000" pitchFamily="2" charset="0"/>
              </a:rPr>
              <a:t>2020</a:t>
            </a:r>
          </a:p>
        </p:txBody>
      </p:sp>
      <p:sp>
        <p:nvSpPr>
          <p:cNvPr id="76" name="Isosceles Triangle 75">
            <a:extLst>
              <a:ext uri="{FF2B5EF4-FFF2-40B4-BE49-F238E27FC236}">
                <a16:creationId xmlns:a16="http://schemas.microsoft.com/office/drawing/2014/main" id="{DB13A733-7067-4D99-98E2-B720FEE39360}"/>
              </a:ext>
            </a:extLst>
          </p:cNvPr>
          <p:cNvSpPr/>
          <p:nvPr/>
        </p:nvSpPr>
        <p:spPr>
          <a:xfrm rot="10800000">
            <a:off x="7977188" y="2351882"/>
            <a:ext cx="74952" cy="64614"/>
          </a:xfrm>
          <a:prstGeom prst="triangle">
            <a:avLst/>
          </a:prstGeom>
          <a:solidFill>
            <a:srgbClr val="AFAE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tx1">
                  <a:lumMod val="50000"/>
                  <a:lumOff val="50000"/>
                </a:schemeClr>
              </a:solidFill>
            </a:endParaRPr>
          </a:p>
        </p:txBody>
      </p:sp>
      <p:sp>
        <p:nvSpPr>
          <p:cNvPr id="77" name="Rectangle 76">
            <a:extLst>
              <a:ext uri="{FF2B5EF4-FFF2-40B4-BE49-F238E27FC236}">
                <a16:creationId xmlns:a16="http://schemas.microsoft.com/office/drawing/2014/main" id="{AC68B7EF-F5EF-4990-81E6-F4C38B5C0B89}"/>
              </a:ext>
            </a:extLst>
          </p:cNvPr>
          <p:cNvSpPr/>
          <p:nvPr/>
        </p:nvSpPr>
        <p:spPr>
          <a:xfrm>
            <a:off x="6505756" y="3195496"/>
            <a:ext cx="1972250" cy="306302"/>
          </a:xfrm>
          <a:prstGeom prst="rect">
            <a:avLst/>
          </a:prstGeom>
        </p:spPr>
        <p:txBody>
          <a:bodyPr wrap="square">
            <a:spAutoFit/>
          </a:bodyPr>
          <a:lstStyle/>
          <a:p>
            <a:pPr marL="171450" indent="-171450" algn="ctr">
              <a:lnSpc>
                <a:spcPct val="150000"/>
              </a:lnSpc>
              <a:buFont typeface="Arial" panose="020B0604020202020204" pitchFamily="34" charset="0"/>
              <a:buChar char="•"/>
            </a:pPr>
            <a:r>
              <a:rPr lang="en-US" sz="1050">
                <a:solidFill>
                  <a:srgbClr val="AFAEEC"/>
                </a:solidFill>
                <a:latin typeface="Muli" pitchFamily="2" charset="0"/>
                <a:ea typeface="Open Sans" panose="020B0606030504020204" pitchFamily="34" charset="0"/>
                <a:cs typeface="Open Sans" panose="020B0606030504020204" pitchFamily="34" charset="0"/>
              </a:rPr>
              <a:t>At vero eos et accusamus</a:t>
            </a:r>
          </a:p>
        </p:txBody>
      </p:sp>
      <p:cxnSp>
        <p:nvCxnSpPr>
          <p:cNvPr id="78" name="Straight Connector 77">
            <a:extLst>
              <a:ext uri="{FF2B5EF4-FFF2-40B4-BE49-F238E27FC236}">
                <a16:creationId xmlns:a16="http://schemas.microsoft.com/office/drawing/2014/main" id="{8E14B2CA-82C6-4CBA-9299-92997A8B3644}"/>
              </a:ext>
            </a:extLst>
          </p:cNvPr>
          <p:cNvCxnSpPr>
            <a:cxnSpLocks/>
          </p:cNvCxnSpPr>
          <p:nvPr/>
        </p:nvCxnSpPr>
        <p:spPr>
          <a:xfrm>
            <a:off x="6396484" y="3644900"/>
            <a:ext cx="2244876" cy="0"/>
          </a:xfrm>
          <a:prstGeom prst="line">
            <a:avLst/>
          </a:prstGeom>
          <a:ln w="12700">
            <a:solidFill>
              <a:srgbClr val="AFAEEC"/>
            </a:solidFill>
            <a:prstDash val="dash"/>
          </a:ln>
        </p:spPr>
        <p:style>
          <a:lnRef idx="1">
            <a:schemeClr val="accent1"/>
          </a:lnRef>
          <a:fillRef idx="0">
            <a:schemeClr val="accent1"/>
          </a:fillRef>
          <a:effectRef idx="0">
            <a:schemeClr val="accent1"/>
          </a:effectRef>
          <a:fontRef idx="minor">
            <a:schemeClr val="tx1"/>
          </a:fontRef>
        </p:style>
      </p:cxnSp>
      <p:sp>
        <p:nvSpPr>
          <p:cNvPr id="79" name="Rectangle 78">
            <a:extLst>
              <a:ext uri="{FF2B5EF4-FFF2-40B4-BE49-F238E27FC236}">
                <a16:creationId xmlns:a16="http://schemas.microsoft.com/office/drawing/2014/main" id="{50292443-8D34-4794-B72B-3ACA28F6380E}"/>
              </a:ext>
            </a:extLst>
          </p:cNvPr>
          <p:cNvSpPr/>
          <p:nvPr/>
        </p:nvSpPr>
        <p:spPr>
          <a:xfrm>
            <a:off x="6505756" y="3761965"/>
            <a:ext cx="1972250" cy="306302"/>
          </a:xfrm>
          <a:prstGeom prst="rect">
            <a:avLst/>
          </a:prstGeom>
        </p:spPr>
        <p:txBody>
          <a:bodyPr wrap="square">
            <a:spAutoFit/>
          </a:bodyPr>
          <a:lstStyle/>
          <a:p>
            <a:pPr marL="171450" indent="-171450" algn="ctr">
              <a:lnSpc>
                <a:spcPct val="150000"/>
              </a:lnSpc>
              <a:buFont typeface="Arial" panose="020B0604020202020204" pitchFamily="34" charset="0"/>
              <a:buChar char="•"/>
            </a:pPr>
            <a:r>
              <a:rPr lang="en-US" sz="1050">
                <a:solidFill>
                  <a:srgbClr val="AFAEEC"/>
                </a:solidFill>
                <a:latin typeface="Muli" pitchFamily="2" charset="0"/>
                <a:ea typeface="Open Sans" panose="020B0606030504020204" pitchFamily="34" charset="0"/>
                <a:cs typeface="Open Sans" panose="020B0606030504020204" pitchFamily="34" charset="0"/>
              </a:rPr>
              <a:t>At vero eos et accusamus</a:t>
            </a:r>
          </a:p>
        </p:txBody>
      </p:sp>
      <p:cxnSp>
        <p:nvCxnSpPr>
          <p:cNvPr id="80" name="Straight Connector 79">
            <a:extLst>
              <a:ext uri="{FF2B5EF4-FFF2-40B4-BE49-F238E27FC236}">
                <a16:creationId xmlns:a16="http://schemas.microsoft.com/office/drawing/2014/main" id="{CD2570D0-25BB-43D0-B7FC-D37C4AFC0B93}"/>
              </a:ext>
            </a:extLst>
          </p:cNvPr>
          <p:cNvCxnSpPr>
            <a:cxnSpLocks/>
          </p:cNvCxnSpPr>
          <p:nvPr/>
        </p:nvCxnSpPr>
        <p:spPr>
          <a:xfrm>
            <a:off x="6396484" y="4211369"/>
            <a:ext cx="2244876" cy="0"/>
          </a:xfrm>
          <a:prstGeom prst="line">
            <a:avLst/>
          </a:prstGeom>
          <a:ln w="12700">
            <a:solidFill>
              <a:srgbClr val="AFAEEC"/>
            </a:solidFill>
            <a:prstDash val="dash"/>
          </a:ln>
        </p:spPr>
        <p:style>
          <a:lnRef idx="1">
            <a:schemeClr val="accent1"/>
          </a:lnRef>
          <a:fillRef idx="0">
            <a:schemeClr val="accent1"/>
          </a:fillRef>
          <a:effectRef idx="0">
            <a:schemeClr val="accent1"/>
          </a:effectRef>
          <a:fontRef idx="minor">
            <a:schemeClr val="tx1"/>
          </a:fontRef>
        </p:style>
      </p:cxnSp>
      <p:sp>
        <p:nvSpPr>
          <p:cNvPr id="81" name="Rectangle 80">
            <a:extLst>
              <a:ext uri="{FF2B5EF4-FFF2-40B4-BE49-F238E27FC236}">
                <a16:creationId xmlns:a16="http://schemas.microsoft.com/office/drawing/2014/main" id="{442C3780-A103-488C-937A-ACAA73B4524D}"/>
              </a:ext>
            </a:extLst>
          </p:cNvPr>
          <p:cNvSpPr/>
          <p:nvPr/>
        </p:nvSpPr>
        <p:spPr>
          <a:xfrm>
            <a:off x="6505756" y="4354472"/>
            <a:ext cx="1972250" cy="306302"/>
          </a:xfrm>
          <a:prstGeom prst="rect">
            <a:avLst/>
          </a:prstGeom>
        </p:spPr>
        <p:txBody>
          <a:bodyPr wrap="square">
            <a:spAutoFit/>
          </a:bodyPr>
          <a:lstStyle/>
          <a:p>
            <a:pPr marL="171450" indent="-171450" algn="ctr">
              <a:lnSpc>
                <a:spcPct val="150000"/>
              </a:lnSpc>
              <a:buFont typeface="Arial" panose="020B0604020202020204" pitchFamily="34" charset="0"/>
              <a:buChar char="•"/>
            </a:pPr>
            <a:r>
              <a:rPr lang="en-US" sz="1050">
                <a:solidFill>
                  <a:srgbClr val="AFAEEC"/>
                </a:solidFill>
                <a:latin typeface="Muli" pitchFamily="2" charset="0"/>
                <a:ea typeface="Open Sans" panose="020B0606030504020204" pitchFamily="34" charset="0"/>
                <a:cs typeface="Open Sans" panose="020B0606030504020204" pitchFamily="34" charset="0"/>
              </a:rPr>
              <a:t>At vero eos et accusamus</a:t>
            </a:r>
          </a:p>
        </p:txBody>
      </p:sp>
      <p:cxnSp>
        <p:nvCxnSpPr>
          <p:cNvPr id="82" name="Straight Connector 81">
            <a:extLst>
              <a:ext uri="{FF2B5EF4-FFF2-40B4-BE49-F238E27FC236}">
                <a16:creationId xmlns:a16="http://schemas.microsoft.com/office/drawing/2014/main" id="{EA6F7A33-7500-4187-BA43-3E1AA4A00A7A}"/>
              </a:ext>
            </a:extLst>
          </p:cNvPr>
          <p:cNvCxnSpPr>
            <a:cxnSpLocks/>
          </p:cNvCxnSpPr>
          <p:nvPr/>
        </p:nvCxnSpPr>
        <p:spPr>
          <a:xfrm>
            <a:off x="6396484" y="4803876"/>
            <a:ext cx="2244876" cy="0"/>
          </a:xfrm>
          <a:prstGeom prst="line">
            <a:avLst/>
          </a:prstGeom>
          <a:ln w="12700">
            <a:solidFill>
              <a:srgbClr val="AFAEEC"/>
            </a:solidFill>
            <a:prstDash val="dash"/>
          </a:ln>
        </p:spPr>
        <p:style>
          <a:lnRef idx="1">
            <a:schemeClr val="accent1"/>
          </a:lnRef>
          <a:fillRef idx="0">
            <a:schemeClr val="accent1"/>
          </a:fillRef>
          <a:effectRef idx="0">
            <a:schemeClr val="accent1"/>
          </a:effectRef>
          <a:fontRef idx="minor">
            <a:schemeClr val="tx1"/>
          </a:fontRef>
        </p:style>
      </p:cxnSp>
      <p:sp>
        <p:nvSpPr>
          <p:cNvPr id="83" name="Rectangle 82">
            <a:extLst>
              <a:ext uri="{FF2B5EF4-FFF2-40B4-BE49-F238E27FC236}">
                <a16:creationId xmlns:a16="http://schemas.microsoft.com/office/drawing/2014/main" id="{90107850-F227-4CF3-81D5-648FB7693670}"/>
              </a:ext>
            </a:extLst>
          </p:cNvPr>
          <p:cNvSpPr/>
          <p:nvPr/>
        </p:nvSpPr>
        <p:spPr>
          <a:xfrm>
            <a:off x="6505756" y="4963340"/>
            <a:ext cx="1972250" cy="306302"/>
          </a:xfrm>
          <a:prstGeom prst="rect">
            <a:avLst/>
          </a:prstGeom>
        </p:spPr>
        <p:txBody>
          <a:bodyPr wrap="square">
            <a:spAutoFit/>
          </a:bodyPr>
          <a:lstStyle/>
          <a:p>
            <a:pPr marL="171450" indent="-171450" algn="ctr">
              <a:lnSpc>
                <a:spcPct val="150000"/>
              </a:lnSpc>
              <a:buFont typeface="Arial" panose="020B0604020202020204" pitchFamily="34" charset="0"/>
              <a:buChar char="•"/>
            </a:pPr>
            <a:r>
              <a:rPr lang="en-US" sz="1050">
                <a:solidFill>
                  <a:srgbClr val="AFAEEC"/>
                </a:solidFill>
                <a:latin typeface="Muli" pitchFamily="2" charset="0"/>
                <a:ea typeface="Open Sans" panose="020B0606030504020204" pitchFamily="34" charset="0"/>
                <a:cs typeface="Open Sans" panose="020B0606030504020204" pitchFamily="34" charset="0"/>
              </a:rPr>
              <a:t>At vero eos et accusamus</a:t>
            </a:r>
          </a:p>
        </p:txBody>
      </p:sp>
      <p:cxnSp>
        <p:nvCxnSpPr>
          <p:cNvPr id="84" name="Straight Connector 83">
            <a:extLst>
              <a:ext uri="{FF2B5EF4-FFF2-40B4-BE49-F238E27FC236}">
                <a16:creationId xmlns:a16="http://schemas.microsoft.com/office/drawing/2014/main" id="{1EEDAC7E-1587-4EB3-A901-D40A7D52B9BE}"/>
              </a:ext>
            </a:extLst>
          </p:cNvPr>
          <p:cNvCxnSpPr>
            <a:cxnSpLocks/>
          </p:cNvCxnSpPr>
          <p:nvPr/>
        </p:nvCxnSpPr>
        <p:spPr>
          <a:xfrm>
            <a:off x="6396484" y="5412744"/>
            <a:ext cx="2244876" cy="0"/>
          </a:xfrm>
          <a:prstGeom prst="line">
            <a:avLst/>
          </a:prstGeom>
          <a:ln w="12700">
            <a:solidFill>
              <a:srgbClr val="AFAEEC"/>
            </a:solidFill>
            <a:prstDash val="dash"/>
          </a:ln>
        </p:spPr>
        <p:style>
          <a:lnRef idx="1">
            <a:schemeClr val="accent1"/>
          </a:lnRef>
          <a:fillRef idx="0">
            <a:schemeClr val="accent1"/>
          </a:fillRef>
          <a:effectRef idx="0">
            <a:schemeClr val="accent1"/>
          </a:effectRef>
          <a:fontRef idx="minor">
            <a:schemeClr val="tx1"/>
          </a:fontRef>
        </p:style>
      </p:cxnSp>
      <p:sp>
        <p:nvSpPr>
          <p:cNvPr id="85" name="Rectangle 84">
            <a:extLst>
              <a:ext uri="{FF2B5EF4-FFF2-40B4-BE49-F238E27FC236}">
                <a16:creationId xmlns:a16="http://schemas.microsoft.com/office/drawing/2014/main" id="{E4C7E0D4-9C25-410B-83D7-1ED0D12C181F}"/>
              </a:ext>
            </a:extLst>
          </p:cNvPr>
          <p:cNvSpPr/>
          <p:nvPr/>
        </p:nvSpPr>
        <p:spPr>
          <a:xfrm>
            <a:off x="9121222" y="2610721"/>
            <a:ext cx="2298958" cy="584775"/>
          </a:xfrm>
          <a:prstGeom prst="rect">
            <a:avLst/>
          </a:prstGeom>
          <a:noFill/>
        </p:spPr>
        <p:txBody>
          <a:bodyPr wrap="square">
            <a:spAutoFit/>
          </a:bodyPr>
          <a:lstStyle/>
          <a:p>
            <a:pPr algn="ctr"/>
            <a:r>
              <a:rPr lang="en-US" sz="3200" b="1" baseline="30000">
                <a:solidFill>
                  <a:srgbClr val="7C7ADF"/>
                </a:solidFill>
                <a:latin typeface="Poppins SemiBold" panose="00000700000000000000" pitchFamily="2" charset="0"/>
                <a:cs typeface="Poppins SemiBold" panose="00000700000000000000" pitchFamily="2" charset="0"/>
              </a:rPr>
              <a:t>$</a:t>
            </a:r>
            <a:r>
              <a:rPr lang="en-US" sz="3200" b="1">
                <a:solidFill>
                  <a:srgbClr val="7C7ADF"/>
                </a:solidFill>
                <a:latin typeface="Poppins SemiBold" panose="00000700000000000000" pitchFamily="2" charset="0"/>
                <a:cs typeface="Poppins SemiBold" panose="00000700000000000000" pitchFamily="2" charset="0"/>
              </a:rPr>
              <a:t>120.45 </a:t>
            </a:r>
            <a:r>
              <a:rPr lang="en-US" sz="1200" b="1">
                <a:solidFill>
                  <a:srgbClr val="7C7ADF"/>
                </a:solidFill>
                <a:latin typeface="Poppins SemiBold" panose="00000700000000000000" pitchFamily="2" charset="0"/>
                <a:cs typeface="Poppins SemiBold" panose="00000700000000000000" pitchFamily="2" charset="0"/>
              </a:rPr>
              <a:t>/week</a:t>
            </a:r>
            <a:endParaRPr lang="en-US" sz="3200" b="1" dirty="0">
              <a:solidFill>
                <a:srgbClr val="7C7ADF"/>
              </a:solidFill>
              <a:latin typeface="Poppins SemiBold" panose="00000700000000000000" pitchFamily="2" charset="0"/>
              <a:cs typeface="Poppins SemiBold" panose="00000700000000000000" pitchFamily="2" charset="0"/>
            </a:endParaRPr>
          </a:p>
        </p:txBody>
      </p:sp>
      <p:sp>
        <p:nvSpPr>
          <p:cNvPr id="86" name="TextBox 85">
            <a:extLst>
              <a:ext uri="{FF2B5EF4-FFF2-40B4-BE49-F238E27FC236}">
                <a16:creationId xmlns:a16="http://schemas.microsoft.com/office/drawing/2014/main" id="{51D127FA-02CE-4BBB-BA42-7EFF78F9598F}"/>
              </a:ext>
            </a:extLst>
          </p:cNvPr>
          <p:cNvSpPr txBox="1"/>
          <p:nvPr/>
        </p:nvSpPr>
        <p:spPr>
          <a:xfrm>
            <a:off x="9098779" y="2240447"/>
            <a:ext cx="942887" cy="261610"/>
          </a:xfrm>
          <a:prstGeom prst="rect">
            <a:avLst/>
          </a:prstGeom>
          <a:noFill/>
        </p:spPr>
        <p:txBody>
          <a:bodyPr wrap="none" rtlCol="0">
            <a:spAutoFit/>
          </a:bodyPr>
          <a:lstStyle/>
          <a:p>
            <a:pPr algn="ctr"/>
            <a:r>
              <a:rPr lang="en-US" sz="1100" b="1" spc="200">
                <a:solidFill>
                  <a:schemeClr val="tx1">
                    <a:lumMod val="50000"/>
                    <a:lumOff val="50000"/>
                  </a:schemeClr>
                </a:solidFill>
                <a:latin typeface="Poppins SemiBold" panose="00000700000000000000" pitchFamily="2" charset="0"/>
                <a:ea typeface="Open Sans" panose="020B0606030504020204" pitchFamily="34" charset="0"/>
                <a:cs typeface="Poppins SemiBold" panose="00000700000000000000" pitchFamily="2" charset="0"/>
              </a:rPr>
              <a:t>4 Month</a:t>
            </a:r>
          </a:p>
        </p:txBody>
      </p:sp>
      <p:sp>
        <p:nvSpPr>
          <p:cNvPr id="87" name="TextBox 86">
            <a:extLst>
              <a:ext uri="{FF2B5EF4-FFF2-40B4-BE49-F238E27FC236}">
                <a16:creationId xmlns:a16="http://schemas.microsoft.com/office/drawing/2014/main" id="{7601F2FB-666E-48C8-93D6-54ADAA638FE6}"/>
              </a:ext>
            </a:extLst>
          </p:cNvPr>
          <p:cNvSpPr txBox="1"/>
          <p:nvPr/>
        </p:nvSpPr>
        <p:spPr>
          <a:xfrm>
            <a:off x="10662440" y="2240447"/>
            <a:ext cx="757740" cy="261610"/>
          </a:xfrm>
          <a:prstGeom prst="rect">
            <a:avLst/>
          </a:prstGeom>
          <a:noFill/>
          <a:ln>
            <a:solidFill>
              <a:schemeClr val="bg1">
                <a:lumMod val="50000"/>
              </a:schemeClr>
            </a:solidFill>
          </a:ln>
        </p:spPr>
        <p:txBody>
          <a:bodyPr wrap="square" rtlCol="0">
            <a:spAutoFit/>
          </a:bodyPr>
          <a:lstStyle/>
          <a:p>
            <a:pPr algn="r"/>
            <a:r>
              <a:rPr lang="en-US" sz="1100" spc="200">
                <a:solidFill>
                  <a:srgbClr val="7C7ADF"/>
                </a:solidFill>
                <a:latin typeface="Poppins Light" panose="00000400000000000000" pitchFamily="2" charset="0"/>
                <a:ea typeface="Open Sans" panose="020B0606030504020204" pitchFamily="34" charset="0"/>
                <a:cs typeface="Poppins Light" panose="00000400000000000000" pitchFamily="2" charset="0"/>
              </a:rPr>
              <a:t>2020</a:t>
            </a:r>
          </a:p>
        </p:txBody>
      </p:sp>
      <p:sp>
        <p:nvSpPr>
          <p:cNvPr id="88" name="Isosceles Triangle 87">
            <a:extLst>
              <a:ext uri="{FF2B5EF4-FFF2-40B4-BE49-F238E27FC236}">
                <a16:creationId xmlns:a16="http://schemas.microsoft.com/office/drawing/2014/main" id="{79D7DE58-2E7D-4533-88EA-B0026AF2699F}"/>
              </a:ext>
            </a:extLst>
          </p:cNvPr>
          <p:cNvSpPr/>
          <p:nvPr/>
        </p:nvSpPr>
        <p:spPr>
          <a:xfrm rot="10800000">
            <a:off x="10756008" y="2351882"/>
            <a:ext cx="74952" cy="64614"/>
          </a:xfrm>
          <a:prstGeom prst="triangle">
            <a:avLst/>
          </a:prstGeom>
          <a:solidFill>
            <a:srgbClr val="AFAE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tx1">
                  <a:lumMod val="50000"/>
                  <a:lumOff val="50000"/>
                </a:schemeClr>
              </a:solidFill>
            </a:endParaRPr>
          </a:p>
        </p:txBody>
      </p:sp>
      <p:sp>
        <p:nvSpPr>
          <p:cNvPr id="89" name="Rectangle 88">
            <a:extLst>
              <a:ext uri="{FF2B5EF4-FFF2-40B4-BE49-F238E27FC236}">
                <a16:creationId xmlns:a16="http://schemas.microsoft.com/office/drawing/2014/main" id="{10555608-C7A2-44F8-9E32-996D0671C770}"/>
              </a:ext>
            </a:extLst>
          </p:cNvPr>
          <p:cNvSpPr/>
          <p:nvPr/>
        </p:nvSpPr>
        <p:spPr>
          <a:xfrm>
            <a:off x="9284576" y="3195496"/>
            <a:ext cx="1972250" cy="306302"/>
          </a:xfrm>
          <a:prstGeom prst="rect">
            <a:avLst/>
          </a:prstGeom>
        </p:spPr>
        <p:txBody>
          <a:bodyPr wrap="square">
            <a:spAutoFit/>
          </a:bodyPr>
          <a:lstStyle/>
          <a:p>
            <a:pPr marL="171450" indent="-171450" algn="ctr">
              <a:lnSpc>
                <a:spcPct val="150000"/>
              </a:lnSpc>
              <a:buFont typeface="Arial" panose="020B0604020202020204" pitchFamily="34" charset="0"/>
              <a:buChar char="•"/>
            </a:pPr>
            <a:r>
              <a:rPr lang="en-US" sz="1050">
                <a:solidFill>
                  <a:srgbClr val="AFAEEC"/>
                </a:solidFill>
                <a:latin typeface="Muli" pitchFamily="2" charset="0"/>
                <a:ea typeface="Open Sans" panose="020B0606030504020204" pitchFamily="34" charset="0"/>
                <a:cs typeface="Open Sans" panose="020B0606030504020204" pitchFamily="34" charset="0"/>
              </a:rPr>
              <a:t>At vero eos et accusamus</a:t>
            </a:r>
          </a:p>
        </p:txBody>
      </p:sp>
      <p:cxnSp>
        <p:nvCxnSpPr>
          <p:cNvPr id="90" name="Straight Connector 89">
            <a:extLst>
              <a:ext uri="{FF2B5EF4-FFF2-40B4-BE49-F238E27FC236}">
                <a16:creationId xmlns:a16="http://schemas.microsoft.com/office/drawing/2014/main" id="{606CEE8D-53A0-4DA0-8B50-567D4812EDC3}"/>
              </a:ext>
            </a:extLst>
          </p:cNvPr>
          <p:cNvCxnSpPr>
            <a:cxnSpLocks/>
          </p:cNvCxnSpPr>
          <p:nvPr/>
        </p:nvCxnSpPr>
        <p:spPr>
          <a:xfrm>
            <a:off x="9175304" y="3644900"/>
            <a:ext cx="2244876" cy="0"/>
          </a:xfrm>
          <a:prstGeom prst="line">
            <a:avLst/>
          </a:prstGeom>
          <a:ln w="12700">
            <a:solidFill>
              <a:srgbClr val="AFAEEC"/>
            </a:solidFill>
            <a:prstDash val="dash"/>
          </a:ln>
        </p:spPr>
        <p:style>
          <a:lnRef idx="1">
            <a:schemeClr val="accent1"/>
          </a:lnRef>
          <a:fillRef idx="0">
            <a:schemeClr val="accent1"/>
          </a:fillRef>
          <a:effectRef idx="0">
            <a:schemeClr val="accent1"/>
          </a:effectRef>
          <a:fontRef idx="minor">
            <a:schemeClr val="tx1"/>
          </a:fontRef>
        </p:style>
      </p:cxnSp>
      <p:sp>
        <p:nvSpPr>
          <p:cNvPr id="91" name="Rectangle 90">
            <a:extLst>
              <a:ext uri="{FF2B5EF4-FFF2-40B4-BE49-F238E27FC236}">
                <a16:creationId xmlns:a16="http://schemas.microsoft.com/office/drawing/2014/main" id="{8CADB912-F044-4CAD-BDB4-88983566CCD3}"/>
              </a:ext>
            </a:extLst>
          </p:cNvPr>
          <p:cNvSpPr/>
          <p:nvPr/>
        </p:nvSpPr>
        <p:spPr>
          <a:xfrm>
            <a:off x="9284576" y="3761965"/>
            <a:ext cx="1972250" cy="306302"/>
          </a:xfrm>
          <a:prstGeom prst="rect">
            <a:avLst/>
          </a:prstGeom>
        </p:spPr>
        <p:txBody>
          <a:bodyPr wrap="square">
            <a:spAutoFit/>
          </a:bodyPr>
          <a:lstStyle/>
          <a:p>
            <a:pPr marL="171450" indent="-171450" algn="ctr">
              <a:lnSpc>
                <a:spcPct val="150000"/>
              </a:lnSpc>
              <a:buFont typeface="Arial" panose="020B0604020202020204" pitchFamily="34" charset="0"/>
              <a:buChar char="•"/>
            </a:pPr>
            <a:r>
              <a:rPr lang="en-US" sz="1050">
                <a:solidFill>
                  <a:srgbClr val="AFAEEC"/>
                </a:solidFill>
                <a:latin typeface="Muli" pitchFamily="2" charset="0"/>
                <a:ea typeface="Open Sans" panose="020B0606030504020204" pitchFamily="34" charset="0"/>
                <a:cs typeface="Open Sans" panose="020B0606030504020204" pitchFamily="34" charset="0"/>
              </a:rPr>
              <a:t>At vero eos et accusamus</a:t>
            </a:r>
          </a:p>
        </p:txBody>
      </p:sp>
      <p:cxnSp>
        <p:nvCxnSpPr>
          <p:cNvPr id="92" name="Straight Connector 91">
            <a:extLst>
              <a:ext uri="{FF2B5EF4-FFF2-40B4-BE49-F238E27FC236}">
                <a16:creationId xmlns:a16="http://schemas.microsoft.com/office/drawing/2014/main" id="{C04C17A6-8712-4AAF-BF98-C1AF8DE39DC6}"/>
              </a:ext>
            </a:extLst>
          </p:cNvPr>
          <p:cNvCxnSpPr>
            <a:cxnSpLocks/>
          </p:cNvCxnSpPr>
          <p:nvPr/>
        </p:nvCxnSpPr>
        <p:spPr>
          <a:xfrm>
            <a:off x="9175304" y="4211369"/>
            <a:ext cx="2244876" cy="0"/>
          </a:xfrm>
          <a:prstGeom prst="line">
            <a:avLst/>
          </a:prstGeom>
          <a:ln w="12700">
            <a:solidFill>
              <a:srgbClr val="AFAEEC"/>
            </a:solidFill>
            <a:prstDash val="dash"/>
          </a:ln>
        </p:spPr>
        <p:style>
          <a:lnRef idx="1">
            <a:schemeClr val="accent1"/>
          </a:lnRef>
          <a:fillRef idx="0">
            <a:schemeClr val="accent1"/>
          </a:fillRef>
          <a:effectRef idx="0">
            <a:schemeClr val="accent1"/>
          </a:effectRef>
          <a:fontRef idx="minor">
            <a:schemeClr val="tx1"/>
          </a:fontRef>
        </p:style>
      </p:cxnSp>
      <p:sp>
        <p:nvSpPr>
          <p:cNvPr id="93" name="Rectangle 92">
            <a:extLst>
              <a:ext uri="{FF2B5EF4-FFF2-40B4-BE49-F238E27FC236}">
                <a16:creationId xmlns:a16="http://schemas.microsoft.com/office/drawing/2014/main" id="{E5AF2C38-CF9B-4337-9697-EC4531DD54DB}"/>
              </a:ext>
            </a:extLst>
          </p:cNvPr>
          <p:cNvSpPr/>
          <p:nvPr/>
        </p:nvSpPr>
        <p:spPr>
          <a:xfrm>
            <a:off x="9284576" y="4354472"/>
            <a:ext cx="1972250" cy="306302"/>
          </a:xfrm>
          <a:prstGeom prst="rect">
            <a:avLst/>
          </a:prstGeom>
        </p:spPr>
        <p:txBody>
          <a:bodyPr wrap="square">
            <a:spAutoFit/>
          </a:bodyPr>
          <a:lstStyle/>
          <a:p>
            <a:pPr marL="171450" indent="-171450" algn="ctr">
              <a:lnSpc>
                <a:spcPct val="150000"/>
              </a:lnSpc>
              <a:buFont typeface="Arial" panose="020B0604020202020204" pitchFamily="34" charset="0"/>
              <a:buChar char="•"/>
            </a:pPr>
            <a:r>
              <a:rPr lang="en-US" sz="1050">
                <a:solidFill>
                  <a:srgbClr val="AFAEEC"/>
                </a:solidFill>
                <a:latin typeface="Muli" pitchFamily="2" charset="0"/>
                <a:ea typeface="Open Sans" panose="020B0606030504020204" pitchFamily="34" charset="0"/>
                <a:cs typeface="Open Sans" panose="020B0606030504020204" pitchFamily="34" charset="0"/>
              </a:rPr>
              <a:t>At vero eos et accusamus</a:t>
            </a:r>
          </a:p>
        </p:txBody>
      </p:sp>
      <p:cxnSp>
        <p:nvCxnSpPr>
          <p:cNvPr id="94" name="Straight Connector 93">
            <a:extLst>
              <a:ext uri="{FF2B5EF4-FFF2-40B4-BE49-F238E27FC236}">
                <a16:creationId xmlns:a16="http://schemas.microsoft.com/office/drawing/2014/main" id="{836A657D-947D-41F8-AD07-CC1DE4902FAF}"/>
              </a:ext>
            </a:extLst>
          </p:cNvPr>
          <p:cNvCxnSpPr>
            <a:cxnSpLocks/>
          </p:cNvCxnSpPr>
          <p:nvPr/>
        </p:nvCxnSpPr>
        <p:spPr>
          <a:xfrm>
            <a:off x="9175304" y="4803876"/>
            <a:ext cx="2244876" cy="0"/>
          </a:xfrm>
          <a:prstGeom prst="line">
            <a:avLst/>
          </a:prstGeom>
          <a:ln w="12700">
            <a:solidFill>
              <a:srgbClr val="AFAEEC"/>
            </a:solidFill>
            <a:prstDash val="dash"/>
          </a:ln>
        </p:spPr>
        <p:style>
          <a:lnRef idx="1">
            <a:schemeClr val="accent1"/>
          </a:lnRef>
          <a:fillRef idx="0">
            <a:schemeClr val="accent1"/>
          </a:fillRef>
          <a:effectRef idx="0">
            <a:schemeClr val="accent1"/>
          </a:effectRef>
          <a:fontRef idx="minor">
            <a:schemeClr val="tx1"/>
          </a:fontRef>
        </p:style>
      </p:cxnSp>
      <p:sp>
        <p:nvSpPr>
          <p:cNvPr id="95" name="Rectangle 94">
            <a:extLst>
              <a:ext uri="{FF2B5EF4-FFF2-40B4-BE49-F238E27FC236}">
                <a16:creationId xmlns:a16="http://schemas.microsoft.com/office/drawing/2014/main" id="{CE8D6CC5-9D39-4E73-B040-028CAEE338B7}"/>
              </a:ext>
            </a:extLst>
          </p:cNvPr>
          <p:cNvSpPr/>
          <p:nvPr/>
        </p:nvSpPr>
        <p:spPr>
          <a:xfrm>
            <a:off x="9284576" y="4963340"/>
            <a:ext cx="1972250" cy="306302"/>
          </a:xfrm>
          <a:prstGeom prst="rect">
            <a:avLst/>
          </a:prstGeom>
        </p:spPr>
        <p:txBody>
          <a:bodyPr wrap="square">
            <a:spAutoFit/>
          </a:bodyPr>
          <a:lstStyle/>
          <a:p>
            <a:pPr marL="171450" indent="-171450" algn="ctr">
              <a:lnSpc>
                <a:spcPct val="150000"/>
              </a:lnSpc>
              <a:buFont typeface="Arial" panose="020B0604020202020204" pitchFamily="34" charset="0"/>
              <a:buChar char="•"/>
            </a:pPr>
            <a:r>
              <a:rPr lang="en-US" sz="1050">
                <a:solidFill>
                  <a:srgbClr val="AFAEEC"/>
                </a:solidFill>
                <a:latin typeface="Muli" pitchFamily="2" charset="0"/>
                <a:ea typeface="Open Sans" panose="020B0606030504020204" pitchFamily="34" charset="0"/>
                <a:cs typeface="Open Sans" panose="020B0606030504020204" pitchFamily="34" charset="0"/>
              </a:rPr>
              <a:t>At vero eos et accusamus</a:t>
            </a:r>
          </a:p>
        </p:txBody>
      </p:sp>
      <p:cxnSp>
        <p:nvCxnSpPr>
          <p:cNvPr id="96" name="Straight Connector 95">
            <a:extLst>
              <a:ext uri="{FF2B5EF4-FFF2-40B4-BE49-F238E27FC236}">
                <a16:creationId xmlns:a16="http://schemas.microsoft.com/office/drawing/2014/main" id="{4D04CDB5-6EB2-4793-AD75-6A0F7C28333B}"/>
              </a:ext>
            </a:extLst>
          </p:cNvPr>
          <p:cNvCxnSpPr>
            <a:cxnSpLocks/>
          </p:cNvCxnSpPr>
          <p:nvPr/>
        </p:nvCxnSpPr>
        <p:spPr>
          <a:xfrm>
            <a:off x="9175304" y="5412744"/>
            <a:ext cx="2244876" cy="0"/>
          </a:xfrm>
          <a:prstGeom prst="line">
            <a:avLst/>
          </a:prstGeom>
          <a:ln w="12700">
            <a:solidFill>
              <a:srgbClr val="AFAEEC"/>
            </a:solidFill>
            <a:prstDash val="dash"/>
          </a:ln>
        </p:spPr>
        <p:style>
          <a:lnRef idx="1">
            <a:schemeClr val="accent1"/>
          </a:lnRef>
          <a:fillRef idx="0">
            <a:schemeClr val="accent1"/>
          </a:fillRef>
          <a:effectRef idx="0">
            <a:schemeClr val="accent1"/>
          </a:effectRef>
          <a:fontRef idx="minor">
            <a:schemeClr val="tx1"/>
          </a:fontRef>
        </p:style>
      </p:cxnSp>
      <p:sp>
        <p:nvSpPr>
          <p:cNvPr id="102" name="TextBox 101">
            <a:extLst>
              <a:ext uri="{FF2B5EF4-FFF2-40B4-BE49-F238E27FC236}">
                <a16:creationId xmlns:a16="http://schemas.microsoft.com/office/drawing/2014/main" id="{30AB5C3B-3973-4F03-87BD-BC37FFD60CE1}"/>
              </a:ext>
            </a:extLst>
          </p:cNvPr>
          <p:cNvSpPr txBox="1"/>
          <p:nvPr/>
        </p:nvSpPr>
        <p:spPr>
          <a:xfrm>
            <a:off x="4106861" y="806668"/>
            <a:ext cx="4189842" cy="954107"/>
          </a:xfrm>
          <a:prstGeom prst="rect">
            <a:avLst/>
          </a:prstGeom>
          <a:noFill/>
        </p:spPr>
        <p:txBody>
          <a:bodyPr wrap="square" rtlCol="0">
            <a:spAutoFit/>
          </a:bodyPr>
          <a:lstStyle/>
          <a:p>
            <a:pPr algn="ctr"/>
            <a:r>
              <a:rPr lang="en-US" sz="2800" b="1">
                <a:solidFill>
                  <a:schemeClr val="tx1">
                    <a:lumMod val="85000"/>
                    <a:lumOff val="15000"/>
                  </a:schemeClr>
                </a:solidFill>
                <a:latin typeface="Poppins" panose="00000500000000000000" pitchFamily="2" charset="0"/>
                <a:cs typeface="Poppins" panose="00000500000000000000" pitchFamily="2" charset="0"/>
              </a:rPr>
              <a:t>Creative Pricing Plans Of Ventila</a:t>
            </a:r>
            <a:endParaRPr lang="en-ID" sz="2800" b="1" dirty="0">
              <a:solidFill>
                <a:schemeClr val="tx1">
                  <a:lumMod val="85000"/>
                  <a:lumOff val="15000"/>
                </a:schemeClr>
              </a:solidFill>
              <a:latin typeface="Poppins" panose="00000500000000000000" pitchFamily="2" charset="0"/>
              <a:cs typeface="Poppins" panose="00000500000000000000" pitchFamily="2" charset="0"/>
            </a:endParaRPr>
          </a:p>
        </p:txBody>
      </p:sp>
      <p:sp>
        <p:nvSpPr>
          <p:cNvPr id="104" name="TextBox 103">
            <a:extLst>
              <a:ext uri="{FF2B5EF4-FFF2-40B4-BE49-F238E27FC236}">
                <a16:creationId xmlns:a16="http://schemas.microsoft.com/office/drawing/2014/main" id="{93FD726C-F89D-4992-BAC0-7464160C978D}"/>
              </a:ext>
            </a:extLst>
          </p:cNvPr>
          <p:cNvSpPr txBox="1"/>
          <p:nvPr/>
        </p:nvSpPr>
        <p:spPr>
          <a:xfrm>
            <a:off x="4879949" y="574139"/>
            <a:ext cx="2643672" cy="276999"/>
          </a:xfrm>
          <a:prstGeom prst="rect">
            <a:avLst/>
          </a:prstGeom>
          <a:noFill/>
        </p:spPr>
        <p:txBody>
          <a:bodyPr wrap="none" rtlCol="0">
            <a:spAutoFit/>
          </a:bodyPr>
          <a:lstStyle/>
          <a:p>
            <a:pPr algn="ctr"/>
            <a:r>
              <a:rPr lang="en-US" sz="1200" b="1" spc="200">
                <a:solidFill>
                  <a:srgbClr val="7C7ADF"/>
                </a:solidFill>
                <a:latin typeface="Poppins SemiBold" panose="00000700000000000000" pitchFamily="2" charset="0"/>
                <a:ea typeface="Open Sans" panose="020B0606030504020204" pitchFamily="34" charset="0"/>
                <a:cs typeface="Poppins SemiBold" panose="00000700000000000000" pitchFamily="2" charset="0"/>
              </a:rPr>
              <a:t>Plricing Plans of Vintela</a:t>
            </a:r>
          </a:p>
        </p:txBody>
      </p:sp>
      <p:grpSp>
        <p:nvGrpSpPr>
          <p:cNvPr id="113" name="Group 112">
            <a:extLst>
              <a:ext uri="{FF2B5EF4-FFF2-40B4-BE49-F238E27FC236}">
                <a16:creationId xmlns:a16="http://schemas.microsoft.com/office/drawing/2014/main" id="{904B4116-035E-49F3-ADDD-A42D64DC27FD}"/>
              </a:ext>
            </a:extLst>
          </p:cNvPr>
          <p:cNvGrpSpPr/>
          <p:nvPr/>
        </p:nvGrpSpPr>
        <p:grpSpPr>
          <a:xfrm rot="8330157" flipH="1">
            <a:off x="3055209" y="5645152"/>
            <a:ext cx="653507" cy="896027"/>
            <a:chOff x="2043597" y="4413279"/>
            <a:chExt cx="1588632" cy="1259138"/>
          </a:xfrm>
          <a:effectLst>
            <a:outerShdw blurRad="228600" dist="431800" dir="2700000" algn="tl" rotWithShape="0">
              <a:prstClr val="black">
                <a:alpha val="17000"/>
              </a:prstClr>
            </a:outerShdw>
          </a:effectLst>
        </p:grpSpPr>
        <p:sp>
          <p:nvSpPr>
            <p:cNvPr id="114" name="Freeform 13">
              <a:extLst>
                <a:ext uri="{FF2B5EF4-FFF2-40B4-BE49-F238E27FC236}">
                  <a16:creationId xmlns:a16="http://schemas.microsoft.com/office/drawing/2014/main" id="{24AD22AA-4DD9-4C74-A801-F80E2BF4BA7C}"/>
                </a:ext>
              </a:extLst>
            </p:cNvPr>
            <p:cNvSpPr>
              <a:spLocks/>
            </p:cNvSpPr>
            <p:nvPr/>
          </p:nvSpPr>
          <p:spPr bwMode="auto">
            <a:xfrm>
              <a:off x="2043597" y="4413279"/>
              <a:ext cx="1588632" cy="571907"/>
            </a:xfrm>
            <a:custGeom>
              <a:avLst/>
              <a:gdLst>
                <a:gd name="T0" fmla="*/ 675 w 1350"/>
                <a:gd name="T1" fmla="*/ 486 h 486"/>
                <a:gd name="T2" fmla="*/ 0 w 1350"/>
                <a:gd name="T3" fmla="*/ 242 h 486"/>
                <a:gd name="T4" fmla="*/ 675 w 1350"/>
                <a:gd name="T5" fmla="*/ 0 h 486"/>
                <a:gd name="T6" fmla="*/ 1350 w 1350"/>
                <a:gd name="T7" fmla="*/ 242 h 486"/>
                <a:gd name="T8" fmla="*/ 675 w 1350"/>
                <a:gd name="T9" fmla="*/ 486 h 486"/>
              </a:gdLst>
              <a:ahLst/>
              <a:cxnLst>
                <a:cxn ang="0">
                  <a:pos x="T0" y="T1"/>
                </a:cxn>
                <a:cxn ang="0">
                  <a:pos x="T2" y="T3"/>
                </a:cxn>
                <a:cxn ang="0">
                  <a:pos x="T4" y="T5"/>
                </a:cxn>
                <a:cxn ang="0">
                  <a:pos x="T6" y="T7"/>
                </a:cxn>
                <a:cxn ang="0">
                  <a:pos x="T8" y="T9"/>
                </a:cxn>
              </a:cxnLst>
              <a:rect l="0" t="0" r="r" b="b"/>
              <a:pathLst>
                <a:path w="1350" h="486">
                  <a:moveTo>
                    <a:pt x="675" y="486"/>
                  </a:moveTo>
                  <a:lnTo>
                    <a:pt x="0" y="242"/>
                  </a:lnTo>
                  <a:lnTo>
                    <a:pt x="675" y="0"/>
                  </a:lnTo>
                  <a:lnTo>
                    <a:pt x="1350" y="242"/>
                  </a:lnTo>
                  <a:lnTo>
                    <a:pt x="675" y="486"/>
                  </a:lnTo>
                  <a:close/>
                </a:path>
              </a:pathLst>
            </a:custGeom>
            <a:solidFill>
              <a:srgbClr val="32329A"/>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sp>
          <p:nvSpPr>
            <p:cNvPr id="115" name="Freeform 15">
              <a:extLst>
                <a:ext uri="{FF2B5EF4-FFF2-40B4-BE49-F238E27FC236}">
                  <a16:creationId xmlns:a16="http://schemas.microsoft.com/office/drawing/2014/main" id="{D39B211A-B4B8-4C57-B75B-8BC36DE7908E}"/>
                </a:ext>
              </a:extLst>
            </p:cNvPr>
            <p:cNvSpPr>
              <a:spLocks/>
            </p:cNvSpPr>
            <p:nvPr/>
          </p:nvSpPr>
          <p:spPr bwMode="auto">
            <a:xfrm>
              <a:off x="2837913" y="4698056"/>
              <a:ext cx="794316" cy="974361"/>
            </a:xfrm>
            <a:custGeom>
              <a:avLst/>
              <a:gdLst>
                <a:gd name="T0" fmla="*/ 0 w 675"/>
                <a:gd name="T1" fmla="*/ 828 h 828"/>
                <a:gd name="T2" fmla="*/ 0 w 675"/>
                <a:gd name="T3" fmla="*/ 244 h 828"/>
                <a:gd name="T4" fmla="*/ 675 w 675"/>
                <a:gd name="T5" fmla="*/ 0 h 828"/>
                <a:gd name="T6" fmla="*/ 0 w 675"/>
                <a:gd name="T7" fmla="*/ 828 h 828"/>
              </a:gdLst>
              <a:ahLst/>
              <a:cxnLst>
                <a:cxn ang="0">
                  <a:pos x="T0" y="T1"/>
                </a:cxn>
                <a:cxn ang="0">
                  <a:pos x="T2" y="T3"/>
                </a:cxn>
                <a:cxn ang="0">
                  <a:pos x="T4" y="T5"/>
                </a:cxn>
                <a:cxn ang="0">
                  <a:pos x="T6" y="T7"/>
                </a:cxn>
              </a:cxnLst>
              <a:rect l="0" t="0" r="r" b="b"/>
              <a:pathLst>
                <a:path w="675" h="828">
                  <a:moveTo>
                    <a:pt x="0" y="828"/>
                  </a:moveTo>
                  <a:lnTo>
                    <a:pt x="0" y="244"/>
                  </a:lnTo>
                  <a:lnTo>
                    <a:pt x="675" y="0"/>
                  </a:lnTo>
                  <a:lnTo>
                    <a:pt x="0" y="828"/>
                  </a:lnTo>
                  <a:close/>
                </a:path>
              </a:pathLst>
            </a:custGeom>
            <a:solidFill>
              <a:srgbClr val="7C7ADF"/>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sp>
          <p:nvSpPr>
            <p:cNvPr id="116" name="Freeform 16">
              <a:extLst>
                <a:ext uri="{FF2B5EF4-FFF2-40B4-BE49-F238E27FC236}">
                  <a16:creationId xmlns:a16="http://schemas.microsoft.com/office/drawing/2014/main" id="{0DC0E145-B21C-4FB8-B290-7C6AFCD3C4F4}"/>
                </a:ext>
              </a:extLst>
            </p:cNvPr>
            <p:cNvSpPr>
              <a:spLocks/>
            </p:cNvSpPr>
            <p:nvPr/>
          </p:nvSpPr>
          <p:spPr bwMode="auto">
            <a:xfrm>
              <a:off x="2043597" y="4698056"/>
              <a:ext cx="794316" cy="974361"/>
            </a:xfrm>
            <a:custGeom>
              <a:avLst/>
              <a:gdLst>
                <a:gd name="T0" fmla="*/ 675 w 675"/>
                <a:gd name="T1" fmla="*/ 828 h 828"/>
                <a:gd name="T2" fmla="*/ 675 w 675"/>
                <a:gd name="T3" fmla="*/ 244 h 828"/>
                <a:gd name="T4" fmla="*/ 0 w 675"/>
                <a:gd name="T5" fmla="*/ 0 h 828"/>
                <a:gd name="T6" fmla="*/ 675 w 675"/>
                <a:gd name="T7" fmla="*/ 828 h 828"/>
              </a:gdLst>
              <a:ahLst/>
              <a:cxnLst>
                <a:cxn ang="0">
                  <a:pos x="T0" y="T1"/>
                </a:cxn>
                <a:cxn ang="0">
                  <a:pos x="T2" y="T3"/>
                </a:cxn>
                <a:cxn ang="0">
                  <a:pos x="T4" y="T5"/>
                </a:cxn>
                <a:cxn ang="0">
                  <a:pos x="T6" y="T7"/>
                </a:cxn>
              </a:cxnLst>
              <a:rect l="0" t="0" r="r" b="b"/>
              <a:pathLst>
                <a:path w="675" h="828">
                  <a:moveTo>
                    <a:pt x="675" y="828"/>
                  </a:moveTo>
                  <a:lnTo>
                    <a:pt x="675" y="244"/>
                  </a:lnTo>
                  <a:lnTo>
                    <a:pt x="0" y="0"/>
                  </a:lnTo>
                  <a:lnTo>
                    <a:pt x="675" y="828"/>
                  </a:lnTo>
                  <a:close/>
                </a:path>
              </a:pathLst>
            </a:custGeom>
            <a:solidFill>
              <a:srgbClr val="4F4EC6"/>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grpSp>
      <p:grpSp>
        <p:nvGrpSpPr>
          <p:cNvPr id="117" name="Group 116">
            <a:extLst>
              <a:ext uri="{FF2B5EF4-FFF2-40B4-BE49-F238E27FC236}">
                <a16:creationId xmlns:a16="http://schemas.microsoft.com/office/drawing/2014/main" id="{A27BF9AB-33AB-4812-9A21-1277C78655BE}"/>
              </a:ext>
            </a:extLst>
          </p:cNvPr>
          <p:cNvGrpSpPr/>
          <p:nvPr/>
        </p:nvGrpSpPr>
        <p:grpSpPr>
          <a:xfrm rot="14162011">
            <a:off x="8770433" y="5651121"/>
            <a:ext cx="574828" cy="788149"/>
            <a:chOff x="2043597" y="4413279"/>
            <a:chExt cx="1588632" cy="1259138"/>
          </a:xfrm>
          <a:effectLst>
            <a:outerShdw blurRad="228600" dist="431800" dir="2700000" algn="tl" rotWithShape="0">
              <a:prstClr val="black">
                <a:alpha val="17000"/>
              </a:prstClr>
            </a:outerShdw>
          </a:effectLst>
        </p:grpSpPr>
        <p:sp>
          <p:nvSpPr>
            <p:cNvPr id="118" name="Freeform 13">
              <a:extLst>
                <a:ext uri="{FF2B5EF4-FFF2-40B4-BE49-F238E27FC236}">
                  <a16:creationId xmlns:a16="http://schemas.microsoft.com/office/drawing/2014/main" id="{E8250296-AA94-4240-A95B-4C810296FBA1}"/>
                </a:ext>
              </a:extLst>
            </p:cNvPr>
            <p:cNvSpPr>
              <a:spLocks/>
            </p:cNvSpPr>
            <p:nvPr/>
          </p:nvSpPr>
          <p:spPr bwMode="auto">
            <a:xfrm>
              <a:off x="2043597" y="4413279"/>
              <a:ext cx="1588632" cy="571907"/>
            </a:xfrm>
            <a:custGeom>
              <a:avLst/>
              <a:gdLst>
                <a:gd name="T0" fmla="*/ 675 w 1350"/>
                <a:gd name="T1" fmla="*/ 486 h 486"/>
                <a:gd name="T2" fmla="*/ 0 w 1350"/>
                <a:gd name="T3" fmla="*/ 242 h 486"/>
                <a:gd name="T4" fmla="*/ 675 w 1350"/>
                <a:gd name="T5" fmla="*/ 0 h 486"/>
                <a:gd name="T6" fmla="*/ 1350 w 1350"/>
                <a:gd name="T7" fmla="*/ 242 h 486"/>
                <a:gd name="T8" fmla="*/ 675 w 1350"/>
                <a:gd name="T9" fmla="*/ 486 h 486"/>
              </a:gdLst>
              <a:ahLst/>
              <a:cxnLst>
                <a:cxn ang="0">
                  <a:pos x="T0" y="T1"/>
                </a:cxn>
                <a:cxn ang="0">
                  <a:pos x="T2" y="T3"/>
                </a:cxn>
                <a:cxn ang="0">
                  <a:pos x="T4" y="T5"/>
                </a:cxn>
                <a:cxn ang="0">
                  <a:pos x="T6" y="T7"/>
                </a:cxn>
                <a:cxn ang="0">
                  <a:pos x="T8" y="T9"/>
                </a:cxn>
              </a:cxnLst>
              <a:rect l="0" t="0" r="r" b="b"/>
              <a:pathLst>
                <a:path w="1350" h="486">
                  <a:moveTo>
                    <a:pt x="675" y="486"/>
                  </a:moveTo>
                  <a:lnTo>
                    <a:pt x="0" y="242"/>
                  </a:lnTo>
                  <a:lnTo>
                    <a:pt x="675" y="0"/>
                  </a:lnTo>
                  <a:lnTo>
                    <a:pt x="1350" y="242"/>
                  </a:lnTo>
                  <a:lnTo>
                    <a:pt x="675" y="486"/>
                  </a:lnTo>
                  <a:close/>
                </a:path>
              </a:pathLst>
            </a:custGeom>
            <a:solidFill>
              <a:srgbClr val="7A06AE"/>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sp>
          <p:nvSpPr>
            <p:cNvPr id="119" name="Freeform 15">
              <a:extLst>
                <a:ext uri="{FF2B5EF4-FFF2-40B4-BE49-F238E27FC236}">
                  <a16:creationId xmlns:a16="http://schemas.microsoft.com/office/drawing/2014/main" id="{5298B6A2-A8CB-43A3-BE92-AABDFD539A6E}"/>
                </a:ext>
              </a:extLst>
            </p:cNvPr>
            <p:cNvSpPr>
              <a:spLocks/>
            </p:cNvSpPr>
            <p:nvPr/>
          </p:nvSpPr>
          <p:spPr bwMode="auto">
            <a:xfrm>
              <a:off x="2837913" y="4698056"/>
              <a:ext cx="794316" cy="974361"/>
            </a:xfrm>
            <a:custGeom>
              <a:avLst/>
              <a:gdLst>
                <a:gd name="T0" fmla="*/ 0 w 675"/>
                <a:gd name="T1" fmla="*/ 828 h 828"/>
                <a:gd name="T2" fmla="*/ 0 w 675"/>
                <a:gd name="T3" fmla="*/ 244 h 828"/>
                <a:gd name="T4" fmla="*/ 675 w 675"/>
                <a:gd name="T5" fmla="*/ 0 h 828"/>
                <a:gd name="T6" fmla="*/ 0 w 675"/>
                <a:gd name="T7" fmla="*/ 828 h 828"/>
              </a:gdLst>
              <a:ahLst/>
              <a:cxnLst>
                <a:cxn ang="0">
                  <a:pos x="T0" y="T1"/>
                </a:cxn>
                <a:cxn ang="0">
                  <a:pos x="T2" y="T3"/>
                </a:cxn>
                <a:cxn ang="0">
                  <a:pos x="T4" y="T5"/>
                </a:cxn>
                <a:cxn ang="0">
                  <a:pos x="T6" y="T7"/>
                </a:cxn>
              </a:cxnLst>
              <a:rect l="0" t="0" r="r" b="b"/>
              <a:pathLst>
                <a:path w="675" h="828">
                  <a:moveTo>
                    <a:pt x="0" y="828"/>
                  </a:moveTo>
                  <a:lnTo>
                    <a:pt x="0" y="244"/>
                  </a:lnTo>
                  <a:lnTo>
                    <a:pt x="675" y="0"/>
                  </a:lnTo>
                  <a:lnTo>
                    <a:pt x="0" y="828"/>
                  </a:lnTo>
                  <a:close/>
                </a:path>
              </a:pathLst>
            </a:custGeom>
            <a:solidFill>
              <a:srgbClr val="C144FA"/>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sp>
          <p:nvSpPr>
            <p:cNvPr id="120" name="Freeform 16">
              <a:extLst>
                <a:ext uri="{FF2B5EF4-FFF2-40B4-BE49-F238E27FC236}">
                  <a16:creationId xmlns:a16="http://schemas.microsoft.com/office/drawing/2014/main" id="{D096F3A9-F21B-4F96-9722-494EDB03FDDF}"/>
                </a:ext>
              </a:extLst>
            </p:cNvPr>
            <p:cNvSpPr>
              <a:spLocks/>
            </p:cNvSpPr>
            <p:nvPr/>
          </p:nvSpPr>
          <p:spPr bwMode="auto">
            <a:xfrm>
              <a:off x="2043597" y="4698056"/>
              <a:ext cx="794316" cy="974361"/>
            </a:xfrm>
            <a:custGeom>
              <a:avLst/>
              <a:gdLst>
                <a:gd name="T0" fmla="*/ 675 w 675"/>
                <a:gd name="T1" fmla="*/ 828 h 828"/>
                <a:gd name="T2" fmla="*/ 675 w 675"/>
                <a:gd name="T3" fmla="*/ 244 h 828"/>
                <a:gd name="T4" fmla="*/ 0 w 675"/>
                <a:gd name="T5" fmla="*/ 0 h 828"/>
                <a:gd name="T6" fmla="*/ 675 w 675"/>
                <a:gd name="T7" fmla="*/ 828 h 828"/>
              </a:gdLst>
              <a:ahLst/>
              <a:cxnLst>
                <a:cxn ang="0">
                  <a:pos x="T0" y="T1"/>
                </a:cxn>
                <a:cxn ang="0">
                  <a:pos x="T2" y="T3"/>
                </a:cxn>
                <a:cxn ang="0">
                  <a:pos x="T4" y="T5"/>
                </a:cxn>
                <a:cxn ang="0">
                  <a:pos x="T6" y="T7"/>
                </a:cxn>
              </a:cxnLst>
              <a:rect l="0" t="0" r="r" b="b"/>
              <a:pathLst>
                <a:path w="675" h="828">
                  <a:moveTo>
                    <a:pt x="675" y="828"/>
                  </a:moveTo>
                  <a:lnTo>
                    <a:pt x="675" y="244"/>
                  </a:lnTo>
                  <a:lnTo>
                    <a:pt x="0" y="0"/>
                  </a:lnTo>
                  <a:lnTo>
                    <a:pt x="675" y="828"/>
                  </a:lnTo>
                  <a:close/>
                </a:path>
              </a:pathLst>
            </a:custGeom>
            <a:solidFill>
              <a:srgbClr val="AF12F7"/>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grpSp>
    </p:spTree>
    <p:extLst>
      <p:ext uri="{BB962C8B-B14F-4D97-AF65-F5344CB8AC3E}">
        <p14:creationId xmlns:p14="http://schemas.microsoft.com/office/powerpoint/2010/main" val="415838557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Picture Placeholder 49">
            <a:extLst>
              <a:ext uri="{FF2B5EF4-FFF2-40B4-BE49-F238E27FC236}">
                <a16:creationId xmlns:a16="http://schemas.microsoft.com/office/drawing/2014/main" id="{8B8FCFDF-332A-4B4B-AF0D-EC8FF3FF5496}"/>
              </a:ext>
            </a:extLst>
          </p:cNvPr>
          <p:cNvSpPr>
            <a:spLocks noGrp="1"/>
          </p:cNvSpPr>
          <p:nvPr>
            <p:ph type="pic" sz="quarter" idx="25"/>
          </p:nvPr>
        </p:nvSpPr>
        <p:spPr/>
      </p:sp>
      <p:grpSp>
        <p:nvGrpSpPr>
          <p:cNvPr id="32" name="Group 31">
            <a:extLst>
              <a:ext uri="{FF2B5EF4-FFF2-40B4-BE49-F238E27FC236}">
                <a16:creationId xmlns:a16="http://schemas.microsoft.com/office/drawing/2014/main" id="{E17CFC89-A1C0-483D-92F3-B5E27A259C1C}"/>
              </a:ext>
            </a:extLst>
          </p:cNvPr>
          <p:cNvGrpSpPr/>
          <p:nvPr/>
        </p:nvGrpSpPr>
        <p:grpSpPr>
          <a:xfrm>
            <a:off x="2813564" y="4224727"/>
            <a:ext cx="2176128" cy="887974"/>
            <a:chOff x="3007809" y="3844258"/>
            <a:chExt cx="2176128" cy="887974"/>
          </a:xfrm>
        </p:grpSpPr>
        <p:sp>
          <p:nvSpPr>
            <p:cNvPr id="7" name="TextBox 6">
              <a:extLst>
                <a:ext uri="{FF2B5EF4-FFF2-40B4-BE49-F238E27FC236}">
                  <a16:creationId xmlns:a16="http://schemas.microsoft.com/office/drawing/2014/main" id="{B175EA5F-08BC-49D6-9D2C-E7056979A0C7}"/>
                </a:ext>
              </a:extLst>
            </p:cNvPr>
            <p:cNvSpPr txBox="1"/>
            <p:nvPr/>
          </p:nvSpPr>
          <p:spPr>
            <a:xfrm>
              <a:off x="3007809" y="4105868"/>
              <a:ext cx="2176128" cy="308867"/>
            </a:xfrm>
            <a:prstGeom prst="rect">
              <a:avLst/>
            </a:prstGeom>
            <a:noFill/>
          </p:spPr>
          <p:txBody>
            <a:bodyPr wrap="square" rtlCol="0">
              <a:spAutoFit/>
            </a:bodyPr>
            <a:lstStyle/>
            <a:p>
              <a:pPr>
                <a:lnSpc>
                  <a:spcPct val="150000"/>
                </a:lnSpc>
              </a:pPr>
              <a:r>
                <a:rPr lang="en-US" sz="1050">
                  <a:solidFill>
                    <a:schemeClr val="tx1">
                      <a:lumMod val="50000"/>
                      <a:lumOff val="50000"/>
                    </a:schemeClr>
                  </a:solidFill>
                  <a:latin typeface="Muli" pitchFamily="2" charset="0"/>
                  <a:ea typeface="Open Sans" panose="020B0606030504020204" pitchFamily="34" charset="0"/>
                  <a:cs typeface="Open Sans" panose="020B0606030504020204" pitchFamily="34" charset="0"/>
                </a:rPr>
                <a:t>Mon – Wed : 10 AM – 10 PM</a:t>
              </a:r>
            </a:p>
          </p:txBody>
        </p:sp>
        <p:sp>
          <p:nvSpPr>
            <p:cNvPr id="9" name="TextBox 8">
              <a:extLst>
                <a:ext uri="{FF2B5EF4-FFF2-40B4-BE49-F238E27FC236}">
                  <a16:creationId xmlns:a16="http://schemas.microsoft.com/office/drawing/2014/main" id="{24C1C0E2-DFE0-4E4E-AA5A-ECA885E968C4}"/>
                </a:ext>
              </a:extLst>
            </p:cNvPr>
            <p:cNvSpPr txBox="1"/>
            <p:nvPr/>
          </p:nvSpPr>
          <p:spPr>
            <a:xfrm>
              <a:off x="3007809" y="4423365"/>
              <a:ext cx="1892660" cy="308867"/>
            </a:xfrm>
            <a:prstGeom prst="rect">
              <a:avLst/>
            </a:prstGeom>
            <a:noFill/>
          </p:spPr>
          <p:txBody>
            <a:bodyPr wrap="square" rtlCol="0">
              <a:spAutoFit/>
            </a:bodyPr>
            <a:lstStyle/>
            <a:p>
              <a:pPr>
                <a:lnSpc>
                  <a:spcPct val="150000"/>
                </a:lnSpc>
              </a:pPr>
              <a:r>
                <a:rPr lang="en-US" sz="1050">
                  <a:solidFill>
                    <a:schemeClr val="tx1">
                      <a:lumMod val="50000"/>
                      <a:lumOff val="50000"/>
                    </a:schemeClr>
                  </a:solidFill>
                  <a:latin typeface="Muli" pitchFamily="2" charset="0"/>
                  <a:ea typeface="Open Sans" panose="020B0606030504020204" pitchFamily="34" charset="0"/>
                  <a:cs typeface="Open Sans" panose="020B0606030504020204" pitchFamily="34" charset="0"/>
                </a:rPr>
                <a:t>Thu – Sat : 11 AM – 11 PM</a:t>
              </a:r>
            </a:p>
          </p:txBody>
        </p:sp>
        <p:sp>
          <p:nvSpPr>
            <p:cNvPr id="11" name="TextBox 10">
              <a:extLst>
                <a:ext uri="{FF2B5EF4-FFF2-40B4-BE49-F238E27FC236}">
                  <a16:creationId xmlns:a16="http://schemas.microsoft.com/office/drawing/2014/main" id="{E7598F7B-3E11-48EE-91A6-F240590BD6A8}"/>
                </a:ext>
              </a:extLst>
            </p:cNvPr>
            <p:cNvSpPr txBox="1"/>
            <p:nvPr/>
          </p:nvSpPr>
          <p:spPr>
            <a:xfrm>
              <a:off x="3007809" y="3844258"/>
              <a:ext cx="1547357" cy="261610"/>
            </a:xfrm>
            <a:prstGeom prst="rect">
              <a:avLst/>
            </a:prstGeom>
            <a:noFill/>
          </p:spPr>
          <p:txBody>
            <a:bodyPr wrap="square" rtlCol="0">
              <a:spAutoFit/>
            </a:bodyPr>
            <a:lstStyle/>
            <a:p>
              <a:r>
                <a:rPr lang="en-US" sz="1100" b="1" spc="100">
                  <a:solidFill>
                    <a:srgbClr val="7C7ADF"/>
                  </a:solidFill>
                  <a:latin typeface="Poppins" panose="00000500000000000000" pitchFamily="2" charset="0"/>
                  <a:ea typeface="Open Sans" panose="020B0606030504020204" pitchFamily="34" charset="0"/>
                  <a:cs typeface="Poppins" panose="00000500000000000000" pitchFamily="2" charset="0"/>
                </a:rPr>
                <a:t>OPENING HOURS</a:t>
              </a:r>
            </a:p>
          </p:txBody>
        </p:sp>
      </p:grpSp>
      <p:grpSp>
        <p:nvGrpSpPr>
          <p:cNvPr id="31" name="Group 30">
            <a:extLst>
              <a:ext uri="{FF2B5EF4-FFF2-40B4-BE49-F238E27FC236}">
                <a16:creationId xmlns:a16="http://schemas.microsoft.com/office/drawing/2014/main" id="{B6F02F95-3333-4A08-A540-691EE7611AE8}"/>
              </a:ext>
            </a:extLst>
          </p:cNvPr>
          <p:cNvGrpSpPr/>
          <p:nvPr/>
        </p:nvGrpSpPr>
        <p:grpSpPr>
          <a:xfrm>
            <a:off x="719531" y="4226688"/>
            <a:ext cx="1547357" cy="886013"/>
            <a:chOff x="1032800" y="3856699"/>
            <a:chExt cx="1547357" cy="886013"/>
          </a:xfrm>
        </p:grpSpPr>
        <p:sp>
          <p:nvSpPr>
            <p:cNvPr id="13" name="TextBox 12">
              <a:extLst>
                <a:ext uri="{FF2B5EF4-FFF2-40B4-BE49-F238E27FC236}">
                  <a16:creationId xmlns:a16="http://schemas.microsoft.com/office/drawing/2014/main" id="{344B660C-2C90-46B7-8649-CC9E621DFAF0}"/>
                </a:ext>
              </a:extLst>
            </p:cNvPr>
            <p:cNvSpPr txBox="1"/>
            <p:nvPr/>
          </p:nvSpPr>
          <p:spPr>
            <a:xfrm>
              <a:off x="1032800" y="4146241"/>
              <a:ext cx="1261925" cy="308867"/>
            </a:xfrm>
            <a:prstGeom prst="rect">
              <a:avLst/>
            </a:prstGeom>
            <a:noFill/>
          </p:spPr>
          <p:txBody>
            <a:bodyPr wrap="square" rtlCol="0">
              <a:spAutoFit/>
            </a:bodyPr>
            <a:lstStyle/>
            <a:p>
              <a:pPr>
                <a:lnSpc>
                  <a:spcPct val="150000"/>
                </a:lnSpc>
              </a:pPr>
              <a:r>
                <a:rPr lang="en-US" sz="1050">
                  <a:solidFill>
                    <a:schemeClr val="tx1">
                      <a:lumMod val="50000"/>
                      <a:lumOff val="50000"/>
                    </a:schemeClr>
                  </a:solidFill>
                  <a:latin typeface="Muli" pitchFamily="2" charset="0"/>
                  <a:ea typeface="Open Sans" panose="020B0606030504020204" pitchFamily="34" charset="0"/>
                  <a:cs typeface="Open Sans" panose="020B0606030504020204" pitchFamily="34" charset="0"/>
                </a:rPr>
                <a:t>+384 575 9251</a:t>
              </a:r>
            </a:p>
          </p:txBody>
        </p:sp>
        <p:sp>
          <p:nvSpPr>
            <p:cNvPr id="15" name="TextBox 14">
              <a:extLst>
                <a:ext uri="{FF2B5EF4-FFF2-40B4-BE49-F238E27FC236}">
                  <a16:creationId xmlns:a16="http://schemas.microsoft.com/office/drawing/2014/main" id="{0F411DDF-16C5-4EE6-9089-97B6842BDFA1}"/>
                </a:ext>
              </a:extLst>
            </p:cNvPr>
            <p:cNvSpPr txBox="1"/>
            <p:nvPr/>
          </p:nvSpPr>
          <p:spPr>
            <a:xfrm>
              <a:off x="1032800" y="3856699"/>
              <a:ext cx="1547357" cy="261610"/>
            </a:xfrm>
            <a:prstGeom prst="rect">
              <a:avLst/>
            </a:prstGeom>
            <a:noFill/>
          </p:spPr>
          <p:txBody>
            <a:bodyPr wrap="square" rtlCol="0">
              <a:spAutoFit/>
            </a:bodyPr>
            <a:lstStyle/>
            <a:p>
              <a:r>
                <a:rPr lang="en-US" sz="1100" b="1" spc="100">
                  <a:solidFill>
                    <a:srgbClr val="7C7ADF"/>
                  </a:solidFill>
                  <a:latin typeface="Poppins" panose="00000500000000000000" pitchFamily="2" charset="0"/>
                  <a:ea typeface="Open Sans" panose="020B0606030504020204" pitchFamily="34" charset="0"/>
                  <a:cs typeface="Poppins" panose="00000500000000000000" pitchFamily="2" charset="0"/>
                </a:rPr>
                <a:t>CONTACT</a:t>
              </a:r>
            </a:p>
          </p:txBody>
        </p:sp>
        <p:sp>
          <p:nvSpPr>
            <p:cNvPr id="17" name="TextBox 16">
              <a:extLst>
                <a:ext uri="{FF2B5EF4-FFF2-40B4-BE49-F238E27FC236}">
                  <a16:creationId xmlns:a16="http://schemas.microsoft.com/office/drawing/2014/main" id="{1B482E00-898D-4452-B108-3C5F14B2C475}"/>
                </a:ext>
              </a:extLst>
            </p:cNvPr>
            <p:cNvSpPr txBox="1"/>
            <p:nvPr/>
          </p:nvSpPr>
          <p:spPr>
            <a:xfrm>
              <a:off x="1032800" y="4433845"/>
              <a:ext cx="1261925" cy="308867"/>
            </a:xfrm>
            <a:prstGeom prst="rect">
              <a:avLst/>
            </a:prstGeom>
            <a:noFill/>
          </p:spPr>
          <p:txBody>
            <a:bodyPr wrap="square" rtlCol="0">
              <a:spAutoFit/>
            </a:bodyPr>
            <a:lstStyle/>
            <a:p>
              <a:pPr>
                <a:lnSpc>
                  <a:spcPct val="150000"/>
                </a:lnSpc>
              </a:pPr>
              <a:r>
                <a:rPr lang="en-US" sz="1050">
                  <a:solidFill>
                    <a:schemeClr val="tx1">
                      <a:lumMod val="50000"/>
                      <a:lumOff val="50000"/>
                    </a:schemeClr>
                  </a:solidFill>
                  <a:latin typeface="Muli" pitchFamily="2" charset="0"/>
                  <a:ea typeface="Open Sans" panose="020B0606030504020204" pitchFamily="34" charset="0"/>
                  <a:cs typeface="Open Sans" panose="020B0606030504020204" pitchFamily="34" charset="0"/>
                </a:rPr>
                <a:t>+861 575 8163</a:t>
              </a:r>
            </a:p>
          </p:txBody>
        </p:sp>
      </p:grpSp>
      <p:sp>
        <p:nvSpPr>
          <p:cNvPr id="22" name="TextBox 21">
            <a:extLst>
              <a:ext uri="{FF2B5EF4-FFF2-40B4-BE49-F238E27FC236}">
                <a16:creationId xmlns:a16="http://schemas.microsoft.com/office/drawing/2014/main" id="{FB7050EF-CB18-4F4C-BE21-A71D40A5E7EF}"/>
              </a:ext>
            </a:extLst>
          </p:cNvPr>
          <p:cNvSpPr txBox="1"/>
          <p:nvPr/>
        </p:nvSpPr>
        <p:spPr>
          <a:xfrm>
            <a:off x="719531" y="1786691"/>
            <a:ext cx="2862207" cy="954107"/>
          </a:xfrm>
          <a:prstGeom prst="rect">
            <a:avLst/>
          </a:prstGeom>
          <a:noFill/>
        </p:spPr>
        <p:txBody>
          <a:bodyPr wrap="square" rtlCol="0">
            <a:spAutoFit/>
          </a:bodyPr>
          <a:lstStyle/>
          <a:p>
            <a:r>
              <a:rPr lang="en-US" sz="2800" b="1">
                <a:solidFill>
                  <a:schemeClr val="tx1">
                    <a:lumMod val="85000"/>
                    <a:lumOff val="15000"/>
                  </a:schemeClr>
                </a:solidFill>
                <a:latin typeface="Poppins" panose="00000500000000000000" pitchFamily="2" charset="0"/>
                <a:cs typeface="Poppins" panose="00000500000000000000" pitchFamily="2" charset="0"/>
              </a:rPr>
              <a:t>Get In Touch Of Ventila</a:t>
            </a:r>
            <a:endParaRPr lang="en-ID" sz="2800" b="1" dirty="0">
              <a:solidFill>
                <a:schemeClr val="tx1">
                  <a:lumMod val="85000"/>
                  <a:lumOff val="15000"/>
                </a:schemeClr>
              </a:solidFill>
              <a:latin typeface="Poppins" panose="00000500000000000000" pitchFamily="2" charset="0"/>
              <a:cs typeface="Poppins" panose="00000500000000000000" pitchFamily="2" charset="0"/>
            </a:endParaRPr>
          </a:p>
        </p:txBody>
      </p:sp>
      <p:sp>
        <p:nvSpPr>
          <p:cNvPr id="24" name="TextBox 23">
            <a:extLst>
              <a:ext uri="{FF2B5EF4-FFF2-40B4-BE49-F238E27FC236}">
                <a16:creationId xmlns:a16="http://schemas.microsoft.com/office/drawing/2014/main" id="{1B684755-14A1-41CD-AB8E-3793F60FB516}"/>
              </a:ext>
            </a:extLst>
          </p:cNvPr>
          <p:cNvSpPr txBox="1"/>
          <p:nvPr/>
        </p:nvSpPr>
        <p:spPr>
          <a:xfrm>
            <a:off x="719531" y="1554162"/>
            <a:ext cx="2060179" cy="276999"/>
          </a:xfrm>
          <a:prstGeom prst="rect">
            <a:avLst/>
          </a:prstGeom>
          <a:noFill/>
        </p:spPr>
        <p:txBody>
          <a:bodyPr wrap="none" rtlCol="0">
            <a:spAutoFit/>
          </a:bodyPr>
          <a:lstStyle/>
          <a:p>
            <a:r>
              <a:rPr lang="en-US" sz="1200" b="1" spc="200">
                <a:solidFill>
                  <a:srgbClr val="7C7ADF"/>
                </a:solidFill>
                <a:latin typeface="Poppins SemiBold" panose="00000700000000000000" pitchFamily="2" charset="0"/>
                <a:ea typeface="Open Sans" panose="020B0606030504020204" pitchFamily="34" charset="0"/>
                <a:cs typeface="Poppins SemiBold" panose="00000700000000000000" pitchFamily="2" charset="0"/>
              </a:rPr>
              <a:t>Contact of Vintela</a:t>
            </a:r>
          </a:p>
        </p:txBody>
      </p:sp>
      <p:sp>
        <p:nvSpPr>
          <p:cNvPr id="30" name="Rectangle 29">
            <a:extLst>
              <a:ext uri="{FF2B5EF4-FFF2-40B4-BE49-F238E27FC236}">
                <a16:creationId xmlns:a16="http://schemas.microsoft.com/office/drawing/2014/main" id="{62E7F794-58D5-47CE-A63A-8F9DB0094F42}"/>
              </a:ext>
            </a:extLst>
          </p:cNvPr>
          <p:cNvSpPr/>
          <p:nvPr/>
        </p:nvSpPr>
        <p:spPr>
          <a:xfrm>
            <a:off x="719531" y="2757916"/>
            <a:ext cx="3736355" cy="1275798"/>
          </a:xfrm>
          <a:prstGeom prst="rect">
            <a:avLst/>
          </a:prstGeom>
        </p:spPr>
        <p:txBody>
          <a:bodyPr wrap="square">
            <a:spAutoFit/>
          </a:bodyPr>
          <a:lstStyle/>
          <a:p>
            <a:pPr algn="just">
              <a:lnSpc>
                <a:spcPct val="150000"/>
              </a:lnSpc>
            </a:pPr>
            <a:r>
              <a:rPr lang="en-US" sz="1050">
                <a:solidFill>
                  <a:schemeClr val="tx1">
                    <a:lumMod val="50000"/>
                    <a:lumOff val="50000"/>
                  </a:schemeClr>
                </a:solidFill>
                <a:latin typeface="Muli" pitchFamily="2" charset="0"/>
                <a:ea typeface="Open Sans" panose="020B0606030504020204" pitchFamily="34" charset="0"/>
                <a:cs typeface="Open Sans" panose="020B0606030504020204" pitchFamily="34" charset="0"/>
              </a:rPr>
              <a:t>At vero eos et accusamus et iusto odio dignissimos ducim blanditiis. ise praesentium voluptatum deleatque corrupti quos dolores et quas et molestias excepturi sint occaecati voluptatum deleatque corrupti quos dolores et quas et molestias excepturi sint occaecati ducim blanditiis. Ise.</a:t>
            </a:r>
          </a:p>
        </p:txBody>
      </p:sp>
      <p:sp>
        <p:nvSpPr>
          <p:cNvPr id="34" name="Speech Bubble: Rectangle with Corners Rounded 33">
            <a:extLst>
              <a:ext uri="{FF2B5EF4-FFF2-40B4-BE49-F238E27FC236}">
                <a16:creationId xmlns:a16="http://schemas.microsoft.com/office/drawing/2014/main" id="{CFC89A25-15EB-453F-A32B-321DB52FC3C4}"/>
              </a:ext>
            </a:extLst>
          </p:cNvPr>
          <p:cNvSpPr/>
          <p:nvPr/>
        </p:nvSpPr>
        <p:spPr>
          <a:xfrm>
            <a:off x="6757426" y="4028255"/>
            <a:ext cx="4715043" cy="974626"/>
          </a:xfrm>
          <a:prstGeom prst="wedgeRoundRectCallout">
            <a:avLst>
              <a:gd name="adj1" fmla="val -20833"/>
              <a:gd name="adj2" fmla="val 83349"/>
              <a:gd name="adj3" fmla="val 16667"/>
            </a:avLst>
          </a:prstGeom>
          <a:gradFill>
            <a:gsLst>
              <a:gs pos="23000">
                <a:srgbClr val="7C7ADF"/>
              </a:gs>
              <a:gs pos="100000">
                <a:srgbClr val="AFAEEC"/>
              </a:gs>
            </a:gsLst>
            <a:lin ang="5400000" scaled="1"/>
          </a:gradFill>
          <a:ln>
            <a:noFill/>
          </a:ln>
          <a:effectLst>
            <a:outerShdw blurRad="127000" dist="76200" dir="2700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3" name="TextBox 2">
            <a:extLst>
              <a:ext uri="{FF2B5EF4-FFF2-40B4-BE49-F238E27FC236}">
                <a16:creationId xmlns:a16="http://schemas.microsoft.com/office/drawing/2014/main" id="{11FEB11D-9F61-4148-ADBD-24A30346DFA8}"/>
              </a:ext>
            </a:extLst>
          </p:cNvPr>
          <p:cNvSpPr txBox="1"/>
          <p:nvPr/>
        </p:nvSpPr>
        <p:spPr>
          <a:xfrm>
            <a:off x="7218088" y="4541514"/>
            <a:ext cx="3950017" cy="308867"/>
          </a:xfrm>
          <a:prstGeom prst="rect">
            <a:avLst/>
          </a:prstGeom>
          <a:noFill/>
        </p:spPr>
        <p:txBody>
          <a:bodyPr wrap="square" rtlCol="0">
            <a:spAutoFit/>
          </a:bodyPr>
          <a:lstStyle/>
          <a:p>
            <a:pPr>
              <a:lnSpc>
                <a:spcPct val="150000"/>
              </a:lnSpc>
            </a:pPr>
            <a:r>
              <a:rPr lang="en-US" sz="1050">
                <a:solidFill>
                  <a:schemeClr val="bg1"/>
                </a:solidFill>
                <a:latin typeface="Muli" pitchFamily="2" charset="0"/>
                <a:ea typeface="Open Sans" panose="020B0606030504020204" pitchFamily="34" charset="0"/>
                <a:cs typeface="Open Sans" panose="020B0606030504020204" pitchFamily="34" charset="0"/>
              </a:rPr>
              <a:t>816 Greenhills Avenue, New York, CA 71539 , United States</a:t>
            </a:r>
          </a:p>
        </p:txBody>
      </p:sp>
      <p:sp>
        <p:nvSpPr>
          <p:cNvPr id="5" name="TextBox 4">
            <a:extLst>
              <a:ext uri="{FF2B5EF4-FFF2-40B4-BE49-F238E27FC236}">
                <a16:creationId xmlns:a16="http://schemas.microsoft.com/office/drawing/2014/main" id="{FF388FC9-1DC4-4643-B7E9-095B5E90580B}"/>
              </a:ext>
            </a:extLst>
          </p:cNvPr>
          <p:cNvSpPr txBox="1"/>
          <p:nvPr/>
        </p:nvSpPr>
        <p:spPr>
          <a:xfrm>
            <a:off x="7218088" y="4257777"/>
            <a:ext cx="1261925" cy="261610"/>
          </a:xfrm>
          <a:prstGeom prst="rect">
            <a:avLst/>
          </a:prstGeom>
          <a:noFill/>
        </p:spPr>
        <p:txBody>
          <a:bodyPr wrap="square" rtlCol="0">
            <a:spAutoFit/>
          </a:bodyPr>
          <a:lstStyle/>
          <a:p>
            <a:r>
              <a:rPr lang="en-US" sz="1100" b="1" spc="100">
                <a:solidFill>
                  <a:schemeClr val="bg1"/>
                </a:solidFill>
                <a:latin typeface="Poppins" panose="00000500000000000000" pitchFamily="2" charset="0"/>
                <a:ea typeface="Open Sans" panose="020B0606030504020204" pitchFamily="34" charset="0"/>
                <a:cs typeface="Poppins" panose="00000500000000000000" pitchFamily="2" charset="0"/>
              </a:rPr>
              <a:t>ADDRESS</a:t>
            </a:r>
          </a:p>
        </p:txBody>
      </p:sp>
      <p:sp>
        <p:nvSpPr>
          <p:cNvPr id="36" name="TextBox 35">
            <a:extLst>
              <a:ext uri="{FF2B5EF4-FFF2-40B4-BE49-F238E27FC236}">
                <a16:creationId xmlns:a16="http://schemas.microsoft.com/office/drawing/2014/main" id="{ED5FEFA6-A307-49F2-8A9F-943CCCADBA7F}"/>
              </a:ext>
            </a:extLst>
          </p:cNvPr>
          <p:cNvSpPr txBox="1"/>
          <p:nvPr/>
        </p:nvSpPr>
        <p:spPr>
          <a:xfrm>
            <a:off x="554877" y="6100809"/>
            <a:ext cx="3090911" cy="261610"/>
          </a:xfrm>
          <a:prstGeom prst="rect">
            <a:avLst/>
          </a:prstGeom>
          <a:noFill/>
        </p:spPr>
        <p:txBody>
          <a:bodyPr wrap="none" rtlCol="0">
            <a:spAutoFit/>
          </a:bodyPr>
          <a:lstStyle/>
          <a:p>
            <a:r>
              <a:rPr lang="en-US" sz="1100" spc="200">
                <a:solidFill>
                  <a:srgbClr val="7C7ADF"/>
                </a:solidFill>
                <a:latin typeface="Poppins Light" panose="00000400000000000000" pitchFamily="2" charset="0"/>
                <a:ea typeface="Open Sans" panose="020B0606030504020204" pitchFamily="34" charset="0"/>
                <a:cs typeface="Poppins Light" panose="00000400000000000000" pitchFamily="2" charset="0"/>
              </a:rPr>
              <a:t>@Presented By: </a:t>
            </a:r>
            <a:r>
              <a:rPr lang="en-US" sz="1100" b="1" spc="200">
                <a:solidFill>
                  <a:srgbClr val="7C7ADF"/>
                </a:solidFill>
                <a:latin typeface="Poppins Light" panose="00000400000000000000" pitchFamily="2" charset="0"/>
                <a:ea typeface="Open Sans" panose="020B0606030504020204" pitchFamily="34" charset="0"/>
                <a:cs typeface="Poppins Light" panose="00000400000000000000" pitchFamily="2" charset="0"/>
              </a:rPr>
              <a:t>Yumnacreative</a:t>
            </a:r>
          </a:p>
        </p:txBody>
      </p:sp>
      <p:grpSp>
        <p:nvGrpSpPr>
          <p:cNvPr id="37" name="Group 36">
            <a:extLst>
              <a:ext uri="{FF2B5EF4-FFF2-40B4-BE49-F238E27FC236}">
                <a16:creationId xmlns:a16="http://schemas.microsoft.com/office/drawing/2014/main" id="{7975D283-2076-4698-A751-620E46DACB32}"/>
              </a:ext>
            </a:extLst>
          </p:cNvPr>
          <p:cNvGrpSpPr/>
          <p:nvPr/>
        </p:nvGrpSpPr>
        <p:grpSpPr>
          <a:xfrm rot="8330157" flipH="1">
            <a:off x="482859" y="298912"/>
            <a:ext cx="653507" cy="896027"/>
            <a:chOff x="2043597" y="4413279"/>
            <a:chExt cx="1588632" cy="1259138"/>
          </a:xfrm>
          <a:effectLst>
            <a:outerShdw blurRad="228600" dist="431800" dir="2700000" algn="tl" rotWithShape="0">
              <a:prstClr val="black">
                <a:alpha val="17000"/>
              </a:prstClr>
            </a:outerShdw>
          </a:effectLst>
        </p:grpSpPr>
        <p:sp>
          <p:nvSpPr>
            <p:cNvPr id="38" name="Freeform 13">
              <a:extLst>
                <a:ext uri="{FF2B5EF4-FFF2-40B4-BE49-F238E27FC236}">
                  <a16:creationId xmlns:a16="http://schemas.microsoft.com/office/drawing/2014/main" id="{FD07DCFB-3F33-42C6-B8E6-DE6AE3448E9C}"/>
                </a:ext>
              </a:extLst>
            </p:cNvPr>
            <p:cNvSpPr>
              <a:spLocks/>
            </p:cNvSpPr>
            <p:nvPr/>
          </p:nvSpPr>
          <p:spPr bwMode="auto">
            <a:xfrm>
              <a:off x="2043597" y="4413279"/>
              <a:ext cx="1588632" cy="571907"/>
            </a:xfrm>
            <a:custGeom>
              <a:avLst/>
              <a:gdLst>
                <a:gd name="T0" fmla="*/ 675 w 1350"/>
                <a:gd name="T1" fmla="*/ 486 h 486"/>
                <a:gd name="T2" fmla="*/ 0 w 1350"/>
                <a:gd name="T3" fmla="*/ 242 h 486"/>
                <a:gd name="T4" fmla="*/ 675 w 1350"/>
                <a:gd name="T5" fmla="*/ 0 h 486"/>
                <a:gd name="T6" fmla="*/ 1350 w 1350"/>
                <a:gd name="T7" fmla="*/ 242 h 486"/>
                <a:gd name="T8" fmla="*/ 675 w 1350"/>
                <a:gd name="T9" fmla="*/ 486 h 486"/>
              </a:gdLst>
              <a:ahLst/>
              <a:cxnLst>
                <a:cxn ang="0">
                  <a:pos x="T0" y="T1"/>
                </a:cxn>
                <a:cxn ang="0">
                  <a:pos x="T2" y="T3"/>
                </a:cxn>
                <a:cxn ang="0">
                  <a:pos x="T4" y="T5"/>
                </a:cxn>
                <a:cxn ang="0">
                  <a:pos x="T6" y="T7"/>
                </a:cxn>
                <a:cxn ang="0">
                  <a:pos x="T8" y="T9"/>
                </a:cxn>
              </a:cxnLst>
              <a:rect l="0" t="0" r="r" b="b"/>
              <a:pathLst>
                <a:path w="1350" h="486">
                  <a:moveTo>
                    <a:pt x="675" y="486"/>
                  </a:moveTo>
                  <a:lnTo>
                    <a:pt x="0" y="242"/>
                  </a:lnTo>
                  <a:lnTo>
                    <a:pt x="675" y="0"/>
                  </a:lnTo>
                  <a:lnTo>
                    <a:pt x="1350" y="242"/>
                  </a:lnTo>
                  <a:lnTo>
                    <a:pt x="675" y="486"/>
                  </a:lnTo>
                  <a:close/>
                </a:path>
              </a:pathLst>
            </a:custGeom>
            <a:solidFill>
              <a:srgbClr val="32329A"/>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sp>
          <p:nvSpPr>
            <p:cNvPr id="39" name="Freeform 15">
              <a:extLst>
                <a:ext uri="{FF2B5EF4-FFF2-40B4-BE49-F238E27FC236}">
                  <a16:creationId xmlns:a16="http://schemas.microsoft.com/office/drawing/2014/main" id="{86A18524-B8DF-4DF1-BF2A-9F498B01A033}"/>
                </a:ext>
              </a:extLst>
            </p:cNvPr>
            <p:cNvSpPr>
              <a:spLocks/>
            </p:cNvSpPr>
            <p:nvPr/>
          </p:nvSpPr>
          <p:spPr bwMode="auto">
            <a:xfrm>
              <a:off x="2837913" y="4698056"/>
              <a:ext cx="794316" cy="974361"/>
            </a:xfrm>
            <a:custGeom>
              <a:avLst/>
              <a:gdLst>
                <a:gd name="T0" fmla="*/ 0 w 675"/>
                <a:gd name="T1" fmla="*/ 828 h 828"/>
                <a:gd name="T2" fmla="*/ 0 w 675"/>
                <a:gd name="T3" fmla="*/ 244 h 828"/>
                <a:gd name="T4" fmla="*/ 675 w 675"/>
                <a:gd name="T5" fmla="*/ 0 h 828"/>
                <a:gd name="T6" fmla="*/ 0 w 675"/>
                <a:gd name="T7" fmla="*/ 828 h 828"/>
              </a:gdLst>
              <a:ahLst/>
              <a:cxnLst>
                <a:cxn ang="0">
                  <a:pos x="T0" y="T1"/>
                </a:cxn>
                <a:cxn ang="0">
                  <a:pos x="T2" y="T3"/>
                </a:cxn>
                <a:cxn ang="0">
                  <a:pos x="T4" y="T5"/>
                </a:cxn>
                <a:cxn ang="0">
                  <a:pos x="T6" y="T7"/>
                </a:cxn>
              </a:cxnLst>
              <a:rect l="0" t="0" r="r" b="b"/>
              <a:pathLst>
                <a:path w="675" h="828">
                  <a:moveTo>
                    <a:pt x="0" y="828"/>
                  </a:moveTo>
                  <a:lnTo>
                    <a:pt x="0" y="244"/>
                  </a:lnTo>
                  <a:lnTo>
                    <a:pt x="675" y="0"/>
                  </a:lnTo>
                  <a:lnTo>
                    <a:pt x="0" y="828"/>
                  </a:lnTo>
                  <a:close/>
                </a:path>
              </a:pathLst>
            </a:custGeom>
            <a:solidFill>
              <a:srgbClr val="7C7ADF"/>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sp>
          <p:nvSpPr>
            <p:cNvPr id="40" name="Freeform 16">
              <a:extLst>
                <a:ext uri="{FF2B5EF4-FFF2-40B4-BE49-F238E27FC236}">
                  <a16:creationId xmlns:a16="http://schemas.microsoft.com/office/drawing/2014/main" id="{0CE89D56-B802-4DE7-BEAE-7BE3F3C02540}"/>
                </a:ext>
              </a:extLst>
            </p:cNvPr>
            <p:cNvSpPr>
              <a:spLocks/>
            </p:cNvSpPr>
            <p:nvPr/>
          </p:nvSpPr>
          <p:spPr bwMode="auto">
            <a:xfrm>
              <a:off x="2043597" y="4698056"/>
              <a:ext cx="794316" cy="974361"/>
            </a:xfrm>
            <a:custGeom>
              <a:avLst/>
              <a:gdLst>
                <a:gd name="T0" fmla="*/ 675 w 675"/>
                <a:gd name="T1" fmla="*/ 828 h 828"/>
                <a:gd name="T2" fmla="*/ 675 w 675"/>
                <a:gd name="T3" fmla="*/ 244 h 828"/>
                <a:gd name="T4" fmla="*/ 0 w 675"/>
                <a:gd name="T5" fmla="*/ 0 h 828"/>
                <a:gd name="T6" fmla="*/ 675 w 675"/>
                <a:gd name="T7" fmla="*/ 828 h 828"/>
              </a:gdLst>
              <a:ahLst/>
              <a:cxnLst>
                <a:cxn ang="0">
                  <a:pos x="T0" y="T1"/>
                </a:cxn>
                <a:cxn ang="0">
                  <a:pos x="T2" y="T3"/>
                </a:cxn>
                <a:cxn ang="0">
                  <a:pos x="T4" y="T5"/>
                </a:cxn>
                <a:cxn ang="0">
                  <a:pos x="T6" y="T7"/>
                </a:cxn>
              </a:cxnLst>
              <a:rect l="0" t="0" r="r" b="b"/>
              <a:pathLst>
                <a:path w="675" h="828">
                  <a:moveTo>
                    <a:pt x="675" y="828"/>
                  </a:moveTo>
                  <a:lnTo>
                    <a:pt x="675" y="244"/>
                  </a:lnTo>
                  <a:lnTo>
                    <a:pt x="0" y="0"/>
                  </a:lnTo>
                  <a:lnTo>
                    <a:pt x="675" y="828"/>
                  </a:lnTo>
                  <a:close/>
                </a:path>
              </a:pathLst>
            </a:custGeom>
            <a:solidFill>
              <a:srgbClr val="4F4EC6"/>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grpSp>
      <p:grpSp>
        <p:nvGrpSpPr>
          <p:cNvPr id="41" name="Group 40">
            <a:extLst>
              <a:ext uri="{FF2B5EF4-FFF2-40B4-BE49-F238E27FC236}">
                <a16:creationId xmlns:a16="http://schemas.microsoft.com/office/drawing/2014/main" id="{53103C16-E065-4E22-B4DC-A9F97ACC8CDF}"/>
              </a:ext>
            </a:extLst>
          </p:cNvPr>
          <p:cNvGrpSpPr/>
          <p:nvPr/>
        </p:nvGrpSpPr>
        <p:grpSpPr>
          <a:xfrm rot="14162011">
            <a:off x="10569998" y="3615470"/>
            <a:ext cx="574828" cy="788149"/>
            <a:chOff x="2043597" y="4413279"/>
            <a:chExt cx="1588632" cy="1259138"/>
          </a:xfrm>
          <a:effectLst>
            <a:outerShdw blurRad="228600" dist="431800" dir="2700000" algn="tl" rotWithShape="0">
              <a:prstClr val="black">
                <a:alpha val="17000"/>
              </a:prstClr>
            </a:outerShdw>
          </a:effectLst>
        </p:grpSpPr>
        <p:sp>
          <p:nvSpPr>
            <p:cNvPr id="42" name="Freeform 13">
              <a:extLst>
                <a:ext uri="{FF2B5EF4-FFF2-40B4-BE49-F238E27FC236}">
                  <a16:creationId xmlns:a16="http://schemas.microsoft.com/office/drawing/2014/main" id="{05961713-F554-4677-BE40-DA78378ACB51}"/>
                </a:ext>
              </a:extLst>
            </p:cNvPr>
            <p:cNvSpPr>
              <a:spLocks/>
            </p:cNvSpPr>
            <p:nvPr/>
          </p:nvSpPr>
          <p:spPr bwMode="auto">
            <a:xfrm>
              <a:off x="2043597" y="4413279"/>
              <a:ext cx="1588632" cy="571907"/>
            </a:xfrm>
            <a:custGeom>
              <a:avLst/>
              <a:gdLst>
                <a:gd name="T0" fmla="*/ 675 w 1350"/>
                <a:gd name="T1" fmla="*/ 486 h 486"/>
                <a:gd name="T2" fmla="*/ 0 w 1350"/>
                <a:gd name="T3" fmla="*/ 242 h 486"/>
                <a:gd name="T4" fmla="*/ 675 w 1350"/>
                <a:gd name="T5" fmla="*/ 0 h 486"/>
                <a:gd name="T6" fmla="*/ 1350 w 1350"/>
                <a:gd name="T7" fmla="*/ 242 h 486"/>
                <a:gd name="T8" fmla="*/ 675 w 1350"/>
                <a:gd name="T9" fmla="*/ 486 h 486"/>
              </a:gdLst>
              <a:ahLst/>
              <a:cxnLst>
                <a:cxn ang="0">
                  <a:pos x="T0" y="T1"/>
                </a:cxn>
                <a:cxn ang="0">
                  <a:pos x="T2" y="T3"/>
                </a:cxn>
                <a:cxn ang="0">
                  <a:pos x="T4" y="T5"/>
                </a:cxn>
                <a:cxn ang="0">
                  <a:pos x="T6" y="T7"/>
                </a:cxn>
                <a:cxn ang="0">
                  <a:pos x="T8" y="T9"/>
                </a:cxn>
              </a:cxnLst>
              <a:rect l="0" t="0" r="r" b="b"/>
              <a:pathLst>
                <a:path w="1350" h="486">
                  <a:moveTo>
                    <a:pt x="675" y="486"/>
                  </a:moveTo>
                  <a:lnTo>
                    <a:pt x="0" y="242"/>
                  </a:lnTo>
                  <a:lnTo>
                    <a:pt x="675" y="0"/>
                  </a:lnTo>
                  <a:lnTo>
                    <a:pt x="1350" y="242"/>
                  </a:lnTo>
                  <a:lnTo>
                    <a:pt x="675" y="486"/>
                  </a:lnTo>
                  <a:close/>
                </a:path>
              </a:pathLst>
            </a:custGeom>
            <a:solidFill>
              <a:srgbClr val="7A06AE"/>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sp>
          <p:nvSpPr>
            <p:cNvPr id="43" name="Freeform 15">
              <a:extLst>
                <a:ext uri="{FF2B5EF4-FFF2-40B4-BE49-F238E27FC236}">
                  <a16:creationId xmlns:a16="http://schemas.microsoft.com/office/drawing/2014/main" id="{AAE5785C-1BBC-48D6-B236-803A9872D736}"/>
                </a:ext>
              </a:extLst>
            </p:cNvPr>
            <p:cNvSpPr>
              <a:spLocks/>
            </p:cNvSpPr>
            <p:nvPr/>
          </p:nvSpPr>
          <p:spPr bwMode="auto">
            <a:xfrm>
              <a:off x="2837913" y="4698056"/>
              <a:ext cx="794316" cy="974361"/>
            </a:xfrm>
            <a:custGeom>
              <a:avLst/>
              <a:gdLst>
                <a:gd name="T0" fmla="*/ 0 w 675"/>
                <a:gd name="T1" fmla="*/ 828 h 828"/>
                <a:gd name="T2" fmla="*/ 0 w 675"/>
                <a:gd name="T3" fmla="*/ 244 h 828"/>
                <a:gd name="T4" fmla="*/ 675 w 675"/>
                <a:gd name="T5" fmla="*/ 0 h 828"/>
                <a:gd name="T6" fmla="*/ 0 w 675"/>
                <a:gd name="T7" fmla="*/ 828 h 828"/>
              </a:gdLst>
              <a:ahLst/>
              <a:cxnLst>
                <a:cxn ang="0">
                  <a:pos x="T0" y="T1"/>
                </a:cxn>
                <a:cxn ang="0">
                  <a:pos x="T2" y="T3"/>
                </a:cxn>
                <a:cxn ang="0">
                  <a:pos x="T4" y="T5"/>
                </a:cxn>
                <a:cxn ang="0">
                  <a:pos x="T6" y="T7"/>
                </a:cxn>
              </a:cxnLst>
              <a:rect l="0" t="0" r="r" b="b"/>
              <a:pathLst>
                <a:path w="675" h="828">
                  <a:moveTo>
                    <a:pt x="0" y="828"/>
                  </a:moveTo>
                  <a:lnTo>
                    <a:pt x="0" y="244"/>
                  </a:lnTo>
                  <a:lnTo>
                    <a:pt x="675" y="0"/>
                  </a:lnTo>
                  <a:lnTo>
                    <a:pt x="0" y="828"/>
                  </a:lnTo>
                  <a:close/>
                </a:path>
              </a:pathLst>
            </a:custGeom>
            <a:solidFill>
              <a:srgbClr val="C144FA"/>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sp>
          <p:nvSpPr>
            <p:cNvPr id="44" name="Freeform 16">
              <a:extLst>
                <a:ext uri="{FF2B5EF4-FFF2-40B4-BE49-F238E27FC236}">
                  <a16:creationId xmlns:a16="http://schemas.microsoft.com/office/drawing/2014/main" id="{B0BFC85F-ADE8-46EB-A20F-9C9C331F37FA}"/>
                </a:ext>
              </a:extLst>
            </p:cNvPr>
            <p:cNvSpPr>
              <a:spLocks/>
            </p:cNvSpPr>
            <p:nvPr/>
          </p:nvSpPr>
          <p:spPr bwMode="auto">
            <a:xfrm>
              <a:off x="2043597" y="4698056"/>
              <a:ext cx="794316" cy="974361"/>
            </a:xfrm>
            <a:custGeom>
              <a:avLst/>
              <a:gdLst>
                <a:gd name="T0" fmla="*/ 675 w 675"/>
                <a:gd name="T1" fmla="*/ 828 h 828"/>
                <a:gd name="T2" fmla="*/ 675 w 675"/>
                <a:gd name="T3" fmla="*/ 244 h 828"/>
                <a:gd name="T4" fmla="*/ 0 w 675"/>
                <a:gd name="T5" fmla="*/ 0 h 828"/>
                <a:gd name="T6" fmla="*/ 675 w 675"/>
                <a:gd name="T7" fmla="*/ 828 h 828"/>
              </a:gdLst>
              <a:ahLst/>
              <a:cxnLst>
                <a:cxn ang="0">
                  <a:pos x="T0" y="T1"/>
                </a:cxn>
                <a:cxn ang="0">
                  <a:pos x="T2" y="T3"/>
                </a:cxn>
                <a:cxn ang="0">
                  <a:pos x="T4" y="T5"/>
                </a:cxn>
                <a:cxn ang="0">
                  <a:pos x="T6" y="T7"/>
                </a:cxn>
              </a:cxnLst>
              <a:rect l="0" t="0" r="r" b="b"/>
              <a:pathLst>
                <a:path w="675" h="828">
                  <a:moveTo>
                    <a:pt x="675" y="828"/>
                  </a:moveTo>
                  <a:lnTo>
                    <a:pt x="675" y="244"/>
                  </a:lnTo>
                  <a:lnTo>
                    <a:pt x="0" y="0"/>
                  </a:lnTo>
                  <a:lnTo>
                    <a:pt x="675" y="828"/>
                  </a:lnTo>
                  <a:close/>
                </a:path>
              </a:pathLst>
            </a:custGeom>
            <a:solidFill>
              <a:srgbClr val="AF12F7"/>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grpSp>
      <p:grpSp>
        <p:nvGrpSpPr>
          <p:cNvPr id="45" name="Group 44">
            <a:extLst>
              <a:ext uri="{FF2B5EF4-FFF2-40B4-BE49-F238E27FC236}">
                <a16:creationId xmlns:a16="http://schemas.microsoft.com/office/drawing/2014/main" id="{5AF63D37-A9D8-4E42-BA44-7D7A0D16D770}"/>
              </a:ext>
            </a:extLst>
          </p:cNvPr>
          <p:cNvGrpSpPr/>
          <p:nvPr/>
        </p:nvGrpSpPr>
        <p:grpSpPr>
          <a:xfrm rot="5400000">
            <a:off x="5074101" y="5336275"/>
            <a:ext cx="887306" cy="1216589"/>
            <a:chOff x="2043597" y="4413279"/>
            <a:chExt cx="1588632" cy="1259138"/>
          </a:xfrm>
          <a:effectLst>
            <a:outerShdw blurRad="228600" dist="431800" dir="2700000" algn="tl" rotWithShape="0">
              <a:prstClr val="black">
                <a:alpha val="17000"/>
              </a:prstClr>
            </a:outerShdw>
          </a:effectLst>
        </p:grpSpPr>
        <p:sp>
          <p:nvSpPr>
            <p:cNvPr id="46" name="Freeform 13">
              <a:extLst>
                <a:ext uri="{FF2B5EF4-FFF2-40B4-BE49-F238E27FC236}">
                  <a16:creationId xmlns:a16="http://schemas.microsoft.com/office/drawing/2014/main" id="{BD6FE0B0-FB5B-47EA-BDF7-82068FE1BDE5}"/>
                </a:ext>
              </a:extLst>
            </p:cNvPr>
            <p:cNvSpPr>
              <a:spLocks/>
            </p:cNvSpPr>
            <p:nvPr/>
          </p:nvSpPr>
          <p:spPr bwMode="auto">
            <a:xfrm>
              <a:off x="2043597" y="4413279"/>
              <a:ext cx="1588632" cy="571907"/>
            </a:xfrm>
            <a:custGeom>
              <a:avLst/>
              <a:gdLst>
                <a:gd name="T0" fmla="*/ 675 w 1350"/>
                <a:gd name="T1" fmla="*/ 486 h 486"/>
                <a:gd name="T2" fmla="*/ 0 w 1350"/>
                <a:gd name="T3" fmla="*/ 242 h 486"/>
                <a:gd name="T4" fmla="*/ 675 w 1350"/>
                <a:gd name="T5" fmla="*/ 0 h 486"/>
                <a:gd name="T6" fmla="*/ 1350 w 1350"/>
                <a:gd name="T7" fmla="*/ 242 h 486"/>
                <a:gd name="T8" fmla="*/ 675 w 1350"/>
                <a:gd name="T9" fmla="*/ 486 h 486"/>
              </a:gdLst>
              <a:ahLst/>
              <a:cxnLst>
                <a:cxn ang="0">
                  <a:pos x="T0" y="T1"/>
                </a:cxn>
                <a:cxn ang="0">
                  <a:pos x="T2" y="T3"/>
                </a:cxn>
                <a:cxn ang="0">
                  <a:pos x="T4" y="T5"/>
                </a:cxn>
                <a:cxn ang="0">
                  <a:pos x="T6" y="T7"/>
                </a:cxn>
                <a:cxn ang="0">
                  <a:pos x="T8" y="T9"/>
                </a:cxn>
              </a:cxnLst>
              <a:rect l="0" t="0" r="r" b="b"/>
              <a:pathLst>
                <a:path w="1350" h="486">
                  <a:moveTo>
                    <a:pt x="675" y="486"/>
                  </a:moveTo>
                  <a:lnTo>
                    <a:pt x="0" y="242"/>
                  </a:lnTo>
                  <a:lnTo>
                    <a:pt x="675" y="0"/>
                  </a:lnTo>
                  <a:lnTo>
                    <a:pt x="1350" y="242"/>
                  </a:lnTo>
                  <a:lnTo>
                    <a:pt x="675" y="486"/>
                  </a:lnTo>
                  <a:close/>
                </a:path>
              </a:pathLst>
            </a:custGeom>
            <a:solidFill>
              <a:srgbClr val="7A06AE"/>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sp>
          <p:nvSpPr>
            <p:cNvPr id="47" name="Freeform 15">
              <a:extLst>
                <a:ext uri="{FF2B5EF4-FFF2-40B4-BE49-F238E27FC236}">
                  <a16:creationId xmlns:a16="http://schemas.microsoft.com/office/drawing/2014/main" id="{FE2A936F-0AE7-4AE2-96EF-6C8827AFA404}"/>
                </a:ext>
              </a:extLst>
            </p:cNvPr>
            <p:cNvSpPr>
              <a:spLocks/>
            </p:cNvSpPr>
            <p:nvPr/>
          </p:nvSpPr>
          <p:spPr bwMode="auto">
            <a:xfrm>
              <a:off x="2837913" y="4698056"/>
              <a:ext cx="794316" cy="974361"/>
            </a:xfrm>
            <a:custGeom>
              <a:avLst/>
              <a:gdLst>
                <a:gd name="T0" fmla="*/ 0 w 675"/>
                <a:gd name="T1" fmla="*/ 828 h 828"/>
                <a:gd name="T2" fmla="*/ 0 w 675"/>
                <a:gd name="T3" fmla="*/ 244 h 828"/>
                <a:gd name="T4" fmla="*/ 675 w 675"/>
                <a:gd name="T5" fmla="*/ 0 h 828"/>
                <a:gd name="T6" fmla="*/ 0 w 675"/>
                <a:gd name="T7" fmla="*/ 828 h 828"/>
              </a:gdLst>
              <a:ahLst/>
              <a:cxnLst>
                <a:cxn ang="0">
                  <a:pos x="T0" y="T1"/>
                </a:cxn>
                <a:cxn ang="0">
                  <a:pos x="T2" y="T3"/>
                </a:cxn>
                <a:cxn ang="0">
                  <a:pos x="T4" y="T5"/>
                </a:cxn>
                <a:cxn ang="0">
                  <a:pos x="T6" y="T7"/>
                </a:cxn>
              </a:cxnLst>
              <a:rect l="0" t="0" r="r" b="b"/>
              <a:pathLst>
                <a:path w="675" h="828">
                  <a:moveTo>
                    <a:pt x="0" y="828"/>
                  </a:moveTo>
                  <a:lnTo>
                    <a:pt x="0" y="244"/>
                  </a:lnTo>
                  <a:lnTo>
                    <a:pt x="675" y="0"/>
                  </a:lnTo>
                  <a:lnTo>
                    <a:pt x="0" y="828"/>
                  </a:lnTo>
                  <a:close/>
                </a:path>
              </a:pathLst>
            </a:custGeom>
            <a:solidFill>
              <a:srgbClr val="C144FA"/>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sp>
          <p:nvSpPr>
            <p:cNvPr id="48" name="Freeform 16">
              <a:extLst>
                <a:ext uri="{FF2B5EF4-FFF2-40B4-BE49-F238E27FC236}">
                  <a16:creationId xmlns:a16="http://schemas.microsoft.com/office/drawing/2014/main" id="{99246C62-CEA4-4D17-8226-FC8A122543BD}"/>
                </a:ext>
              </a:extLst>
            </p:cNvPr>
            <p:cNvSpPr>
              <a:spLocks/>
            </p:cNvSpPr>
            <p:nvPr/>
          </p:nvSpPr>
          <p:spPr bwMode="auto">
            <a:xfrm>
              <a:off x="2043597" y="4698056"/>
              <a:ext cx="794316" cy="974361"/>
            </a:xfrm>
            <a:custGeom>
              <a:avLst/>
              <a:gdLst>
                <a:gd name="T0" fmla="*/ 675 w 675"/>
                <a:gd name="T1" fmla="*/ 828 h 828"/>
                <a:gd name="T2" fmla="*/ 675 w 675"/>
                <a:gd name="T3" fmla="*/ 244 h 828"/>
                <a:gd name="T4" fmla="*/ 0 w 675"/>
                <a:gd name="T5" fmla="*/ 0 h 828"/>
                <a:gd name="T6" fmla="*/ 675 w 675"/>
                <a:gd name="T7" fmla="*/ 828 h 828"/>
              </a:gdLst>
              <a:ahLst/>
              <a:cxnLst>
                <a:cxn ang="0">
                  <a:pos x="T0" y="T1"/>
                </a:cxn>
                <a:cxn ang="0">
                  <a:pos x="T2" y="T3"/>
                </a:cxn>
                <a:cxn ang="0">
                  <a:pos x="T4" y="T5"/>
                </a:cxn>
                <a:cxn ang="0">
                  <a:pos x="T6" y="T7"/>
                </a:cxn>
              </a:cxnLst>
              <a:rect l="0" t="0" r="r" b="b"/>
              <a:pathLst>
                <a:path w="675" h="828">
                  <a:moveTo>
                    <a:pt x="675" y="828"/>
                  </a:moveTo>
                  <a:lnTo>
                    <a:pt x="675" y="244"/>
                  </a:lnTo>
                  <a:lnTo>
                    <a:pt x="0" y="0"/>
                  </a:lnTo>
                  <a:lnTo>
                    <a:pt x="675" y="828"/>
                  </a:lnTo>
                  <a:close/>
                </a:path>
              </a:pathLst>
            </a:custGeom>
            <a:solidFill>
              <a:srgbClr val="AF12F7"/>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grpSp>
    </p:spTree>
    <p:extLst>
      <p:ext uri="{BB962C8B-B14F-4D97-AF65-F5344CB8AC3E}">
        <p14:creationId xmlns:p14="http://schemas.microsoft.com/office/powerpoint/2010/main" val="314643085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7FDC73FE-5CF6-45D3-90A4-B46800941806}"/>
              </a:ext>
            </a:extLst>
          </p:cNvPr>
          <p:cNvSpPr>
            <a:spLocks noGrp="1"/>
          </p:cNvSpPr>
          <p:nvPr>
            <p:ph type="pic" sz="quarter" idx="11"/>
          </p:nvPr>
        </p:nvSpPr>
        <p:spPr/>
      </p:sp>
      <p:sp>
        <p:nvSpPr>
          <p:cNvPr id="9" name="TextBox 8">
            <a:extLst>
              <a:ext uri="{FF2B5EF4-FFF2-40B4-BE49-F238E27FC236}">
                <a16:creationId xmlns:a16="http://schemas.microsoft.com/office/drawing/2014/main" id="{0AA451D9-3B9E-4342-874A-1170C119D485}"/>
              </a:ext>
            </a:extLst>
          </p:cNvPr>
          <p:cNvSpPr txBox="1"/>
          <p:nvPr/>
        </p:nvSpPr>
        <p:spPr>
          <a:xfrm>
            <a:off x="908837" y="2412342"/>
            <a:ext cx="2358653" cy="523220"/>
          </a:xfrm>
          <a:prstGeom prst="rect">
            <a:avLst/>
          </a:prstGeom>
          <a:noFill/>
        </p:spPr>
        <p:txBody>
          <a:bodyPr wrap="square" rtlCol="0">
            <a:spAutoFit/>
          </a:bodyPr>
          <a:lstStyle/>
          <a:p>
            <a:r>
              <a:rPr lang="en-US" sz="2800" b="1">
                <a:solidFill>
                  <a:schemeClr val="tx1">
                    <a:lumMod val="85000"/>
                    <a:lumOff val="15000"/>
                  </a:schemeClr>
                </a:solidFill>
                <a:latin typeface="Poppins" panose="00000500000000000000" pitchFamily="2" charset="0"/>
                <a:cs typeface="Poppins" panose="00000500000000000000" pitchFamily="2" charset="0"/>
              </a:rPr>
              <a:t>Our History</a:t>
            </a:r>
            <a:endParaRPr lang="en-ID" sz="2800" b="1" dirty="0">
              <a:solidFill>
                <a:schemeClr val="tx1">
                  <a:lumMod val="85000"/>
                  <a:lumOff val="15000"/>
                </a:schemeClr>
              </a:solidFill>
              <a:latin typeface="Poppins" panose="00000500000000000000" pitchFamily="2" charset="0"/>
              <a:cs typeface="Poppins" panose="00000500000000000000" pitchFamily="2" charset="0"/>
            </a:endParaRPr>
          </a:p>
        </p:txBody>
      </p:sp>
      <p:sp>
        <p:nvSpPr>
          <p:cNvPr id="11" name="TextBox 10">
            <a:extLst>
              <a:ext uri="{FF2B5EF4-FFF2-40B4-BE49-F238E27FC236}">
                <a16:creationId xmlns:a16="http://schemas.microsoft.com/office/drawing/2014/main" id="{72998C90-968F-4F94-9B28-186F3CEF0A79}"/>
              </a:ext>
            </a:extLst>
          </p:cNvPr>
          <p:cNvSpPr txBox="1"/>
          <p:nvPr/>
        </p:nvSpPr>
        <p:spPr>
          <a:xfrm>
            <a:off x="908838" y="2150732"/>
            <a:ext cx="1939955" cy="276999"/>
          </a:xfrm>
          <a:prstGeom prst="rect">
            <a:avLst/>
          </a:prstGeom>
          <a:noFill/>
        </p:spPr>
        <p:txBody>
          <a:bodyPr wrap="none" rtlCol="0">
            <a:spAutoFit/>
          </a:bodyPr>
          <a:lstStyle/>
          <a:p>
            <a:r>
              <a:rPr lang="en-US" sz="1200" b="1" spc="200">
                <a:solidFill>
                  <a:srgbClr val="7C7ADF"/>
                </a:solidFill>
                <a:latin typeface="Poppins SemiBold" panose="00000700000000000000" pitchFamily="2" charset="0"/>
                <a:ea typeface="Open Sans" panose="020B0606030504020204" pitchFamily="34" charset="0"/>
                <a:cs typeface="Poppins SemiBold" panose="00000700000000000000" pitchFamily="2" charset="0"/>
              </a:rPr>
              <a:t>Ventila Company</a:t>
            </a:r>
          </a:p>
        </p:txBody>
      </p:sp>
      <p:sp>
        <p:nvSpPr>
          <p:cNvPr id="16" name="Rectangle 15">
            <a:extLst>
              <a:ext uri="{FF2B5EF4-FFF2-40B4-BE49-F238E27FC236}">
                <a16:creationId xmlns:a16="http://schemas.microsoft.com/office/drawing/2014/main" id="{06668296-E1E2-47F9-BB54-B67722ABE095}"/>
              </a:ext>
            </a:extLst>
          </p:cNvPr>
          <p:cNvSpPr/>
          <p:nvPr/>
        </p:nvSpPr>
        <p:spPr>
          <a:xfrm>
            <a:off x="908837" y="2935562"/>
            <a:ext cx="3053563" cy="2002921"/>
          </a:xfrm>
          <a:prstGeom prst="rect">
            <a:avLst/>
          </a:prstGeom>
        </p:spPr>
        <p:txBody>
          <a:bodyPr wrap="square">
            <a:spAutoFit/>
          </a:bodyPr>
          <a:lstStyle/>
          <a:p>
            <a:pPr algn="just">
              <a:lnSpc>
                <a:spcPct val="150000"/>
              </a:lnSpc>
            </a:pPr>
            <a:r>
              <a:rPr lang="en-US" sz="1050">
                <a:solidFill>
                  <a:schemeClr val="tx1">
                    <a:lumMod val="50000"/>
                    <a:lumOff val="50000"/>
                  </a:schemeClr>
                </a:solidFill>
                <a:latin typeface="Muli" pitchFamily="2" charset="0"/>
                <a:ea typeface="Open Sans" panose="020B0606030504020204" pitchFamily="34" charset="0"/>
                <a:cs typeface="Open Sans" panose="020B0606030504020204" pitchFamily="34" charset="0"/>
              </a:rPr>
              <a:t>At vero eos et accusamus et iusto odio dignissimos ducim blanditiis. ise praesentium voluptatum deleatque corrupti quos dolores et quas et molestias excepturi sint occaecati cupiditate non provident, similique molesti sunt in culpa qui officia deserunt mollitia ise praesentium voluptatum deleatque corrupti quos dolores et quas et.</a:t>
            </a:r>
          </a:p>
        </p:txBody>
      </p:sp>
      <p:grpSp>
        <p:nvGrpSpPr>
          <p:cNvPr id="17" name="Group 16">
            <a:extLst>
              <a:ext uri="{FF2B5EF4-FFF2-40B4-BE49-F238E27FC236}">
                <a16:creationId xmlns:a16="http://schemas.microsoft.com/office/drawing/2014/main" id="{90F9ABBF-4C2F-4662-9773-213605D6C2ED}"/>
              </a:ext>
            </a:extLst>
          </p:cNvPr>
          <p:cNvGrpSpPr/>
          <p:nvPr/>
        </p:nvGrpSpPr>
        <p:grpSpPr>
          <a:xfrm>
            <a:off x="3444475" y="5141055"/>
            <a:ext cx="366852" cy="366852"/>
            <a:chOff x="4063547" y="768804"/>
            <a:chExt cx="784678" cy="784678"/>
          </a:xfrm>
        </p:grpSpPr>
        <p:sp>
          <p:nvSpPr>
            <p:cNvPr id="18" name="Oval 17">
              <a:extLst>
                <a:ext uri="{FF2B5EF4-FFF2-40B4-BE49-F238E27FC236}">
                  <a16:creationId xmlns:a16="http://schemas.microsoft.com/office/drawing/2014/main" id="{A9F3986B-8B0A-4CE4-8298-5E1846C6E915}"/>
                </a:ext>
              </a:extLst>
            </p:cNvPr>
            <p:cNvSpPr/>
            <p:nvPr/>
          </p:nvSpPr>
          <p:spPr>
            <a:xfrm>
              <a:off x="4063547" y="768804"/>
              <a:ext cx="784678" cy="784678"/>
            </a:xfrm>
            <a:prstGeom prst="ellipse">
              <a:avLst/>
            </a:prstGeom>
            <a:noFill/>
            <a:ln>
              <a:solidFill>
                <a:srgbClr val="AFAEE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cxnSp>
          <p:nvCxnSpPr>
            <p:cNvPr id="19" name="Straight Arrow Connector 18">
              <a:extLst>
                <a:ext uri="{FF2B5EF4-FFF2-40B4-BE49-F238E27FC236}">
                  <a16:creationId xmlns:a16="http://schemas.microsoft.com/office/drawing/2014/main" id="{A255D9BE-83B9-4BCF-8011-098759ECB96D}"/>
                </a:ext>
              </a:extLst>
            </p:cNvPr>
            <p:cNvCxnSpPr>
              <a:cxnSpLocks/>
            </p:cNvCxnSpPr>
            <p:nvPr/>
          </p:nvCxnSpPr>
          <p:spPr>
            <a:xfrm>
              <a:off x="4139863" y="1161143"/>
              <a:ext cx="600697" cy="0"/>
            </a:xfrm>
            <a:prstGeom prst="straightConnector1">
              <a:avLst/>
            </a:prstGeom>
            <a:ln w="28575">
              <a:solidFill>
                <a:srgbClr val="AFAEEC"/>
              </a:solidFill>
              <a:tailEnd type="triangle"/>
            </a:ln>
          </p:spPr>
          <p:style>
            <a:lnRef idx="1">
              <a:schemeClr val="accent1"/>
            </a:lnRef>
            <a:fillRef idx="0">
              <a:schemeClr val="accent1"/>
            </a:fillRef>
            <a:effectRef idx="0">
              <a:schemeClr val="accent1"/>
            </a:effectRef>
            <a:fontRef idx="minor">
              <a:schemeClr val="tx1"/>
            </a:fontRef>
          </p:style>
        </p:cxnSp>
      </p:grpSp>
      <p:sp>
        <p:nvSpPr>
          <p:cNvPr id="21" name="TextBox 20">
            <a:extLst>
              <a:ext uri="{FF2B5EF4-FFF2-40B4-BE49-F238E27FC236}">
                <a16:creationId xmlns:a16="http://schemas.microsoft.com/office/drawing/2014/main" id="{DE4F34A8-0CDF-4D7A-BEC9-3AFA361C7D9F}"/>
              </a:ext>
            </a:extLst>
          </p:cNvPr>
          <p:cNvSpPr txBox="1"/>
          <p:nvPr/>
        </p:nvSpPr>
        <p:spPr>
          <a:xfrm>
            <a:off x="8686212" y="433595"/>
            <a:ext cx="3090911" cy="261610"/>
          </a:xfrm>
          <a:prstGeom prst="rect">
            <a:avLst/>
          </a:prstGeom>
          <a:noFill/>
        </p:spPr>
        <p:txBody>
          <a:bodyPr wrap="none" rtlCol="0">
            <a:spAutoFit/>
          </a:bodyPr>
          <a:lstStyle/>
          <a:p>
            <a:r>
              <a:rPr lang="en-US" sz="1100" spc="200">
                <a:solidFill>
                  <a:srgbClr val="AFAEEC"/>
                </a:solidFill>
                <a:latin typeface="Poppins Light" panose="00000400000000000000" pitchFamily="2" charset="0"/>
                <a:ea typeface="Open Sans" panose="020B0606030504020204" pitchFamily="34" charset="0"/>
                <a:cs typeface="Poppins Light" panose="00000400000000000000" pitchFamily="2" charset="0"/>
              </a:rPr>
              <a:t>@Presented By: </a:t>
            </a:r>
            <a:r>
              <a:rPr lang="en-US" sz="1100" b="1" spc="200">
                <a:solidFill>
                  <a:srgbClr val="AFAEEC"/>
                </a:solidFill>
                <a:latin typeface="Poppins Light" panose="00000400000000000000" pitchFamily="2" charset="0"/>
                <a:ea typeface="Open Sans" panose="020B0606030504020204" pitchFamily="34" charset="0"/>
                <a:cs typeface="Poppins Light" panose="00000400000000000000" pitchFamily="2" charset="0"/>
              </a:rPr>
              <a:t>Yumnacreative</a:t>
            </a:r>
          </a:p>
        </p:txBody>
      </p:sp>
      <p:grpSp>
        <p:nvGrpSpPr>
          <p:cNvPr id="22" name="Group 21">
            <a:extLst>
              <a:ext uri="{FF2B5EF4-FFF2-40B4-BE49-F238E27FC236}">
                <a16:creationId xmlns:a16="http://schemas.microsoft.com/office/drawing/2014/main" id="{3CEA4F1F-D602-4C55-B626-B302B0F1E3E1}"/>
              </a:ext>
            </a:extLst>
          </p:cNvPr>
          <p:cNvGrpSpPr/>
          <p:nvPr/>
        </p:nvGrpSpPr>
        <p:grpSpPr>
          <a:xfrm rot="16791098" flipH="1">
            <a:off x="4111012" y="657717"/>
            <a:ext cx="495696" cy="679651"/>
            <a:chOff x="2043597" y="4413279"/>
            <a:chExt cx="1588632" cy="1259138"/>
          </a:xfrm>
          <a:effectLst>
            <a:outerShdw blurRad="228600" dist="431800" dir="2700000" algn="tl" rotWithShape="0">
              <a:prstClr val="black">
                <a:alpha val="17000"/>
              </a:prstClr>
            </a:outerShdw>
          </a:effectLst>
        </p:grpSpPr>
        <p:sp>
          <p:nvSpPr>
            <p:cNvPr id="23" name="Freeform 13">
              <a:extLst>
                <a:ext uri="{FF2B5EF4-FFF2-40B4-BE49-F238E27FC236}">
                  <a16:creationId xmlns:a16="http://schemas.microsoft.com/office/drawing/2014/main" id="{337AB019-1608-48AC-BBEE-3F05CE16B722}"/>
                </a:ext>
              </a:extLst>
            </p:cNvPr>
            <p:cNvSpPr>
              <a:spLocks/>
            </p:cNvSpPr>
            <p:nvPr/>
          </p:nvSpPr>
          <p:spPr bwMode="auto">
            <a:xfrm>
              <a:off x="2043597" y="4413279"/>
              <a:ext cx="1588632" cy="571907"/>
            </a:xfrm>
            <a:custGeom>
              <a:avLst/>
              <a:gdLst>
                <a:gd name="T0" fmla="*/ 675 w 1350"/>
                <a:gd name="T1" fmla="*/ 486 h 486"/>
                <a:gd name="T2" fmla="*/ 0 w 1350"/>
                <a:gd name="T3" fmla="*/ 242 h 486"/>
                <a:gd name="T4" fmla="*/ 675 w 1350"/>
                <a:gd name="T5" fmla="*/ 0 h 486"/>
                <a:gd name="T6" fmla="*/ 1350 w 1350"/>
                <a:gd name="T7" fmla="*/ 242 h 486"/>
                <a:gd name="T8" fmla="*/ 675 w 1350"/>
                <a:gd name="T9" fmla="*/ 486 h 486"/>
              </a:gdLst>
              <a:ahLst/>
              <a:cxnLst>
                <a:cxn ang="0">
                  <a:pos x="T0" y="T1"/>
                </a:cxn>
                <a:cxn ang="0">
                  <a:pos x="T2" y="T3"/>
                </a:cxn>
                <a:cxn ang="0">
                  <a:pos x="T4" y="T5"/>
                </a:cxn>
                <a:cxn ang="0">
                  <a:pos x="T6" y="T7"/>
                </a:cxn>
                <a:cxn ang="0">
                  <a:pos x="T8" y="T9"/>
                </a:cxn>
              </a:cxnLst>
              <a:rect l="0" t="0" r="r" b="b"/>
              <a:pathLst>
                <a:path w="1350" h="486">
                  <a:moveTo>
                    <a:pt x="675" y="486"/>
                  </a:moveTo>
                  <a:lnTo>
                    <a:pt x="0" y="242"/>
                  </a:lnTo>
                  <a:lnTo>
                    <a:pt x="675" y="0"/>
                  </a:lnTo>
                  <a:lnTo>
                    <a:pt x="1350" y="242"/>
                  </a:lnTo>
                  <a:lnTo>
                    <a:pt x="675" y="486"/>
                  </a:lnTo>
                  <a:close/>
                </a:path>
              </a:pathLst>
            </a:custGeom>
            <a:solidFill>
              <a:srgbClr val="32329A"/>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sp>
          <p:nvSpPr>
            <p:cNvPr id="24" name="Freeform 15">
              <a:extLst>
                <a:ext uri="{FF2B5EF4-FFF2-40B4-BE49-F238E27FC236}">
                  <a16:creationId xmlns:a16="http://schemas.microsoft.com/office/drawing/2014/main" id="{771F7C0E-BD8B-4846-AF15-0BDE65496849}"/>
                </a:ext>
              </a:extLst>
            </p:cNvPr>
            <p:cNvSpPr>
              <a:spLocks/>
            </p:cNvSpPr>
            <p:nvPr/>
          </p:nvSpPr>
          <p:spPr bwMode="auto">
            <a:xfrm>
              <a:off x="2837913" y="4698056"/>
              <a:ext cx="794316" cy="974361"/>
            </a:xfrm>
            <a:custGeom>
              <a:avLst/>
              <a:gdLst>
                <a:gd name="T0" fmla="*/ 0 w 675"/>
                <a:gd name="T1" fmla="*/ 828 h 828"/>
                <a:gd name="T2" fmla="*/ 0 w 675"/>
                <a:gd name="T3" fmla="*/ 244 h 828"/>
                <a:gd name="T4" fmla="*/ 675 w 675"/>
                <a:gd name="T5" fmla="*/ 0 h 828"/>
                <a:gd name="T6" fmla="*/ 0 w 675"/>
                <a:gd name="T7" fmla="*/ 828 h 828"/>
              </a:gdLst>
              <a:ahLst/>
              <a:cxnLst>
                <a:cxn ang="0">
                  <a:pos x="T0" y="T1"/>
                </a:cxn>
                <a:cxn ang="0">
                  <a:pos x="T2" y="T3"/>
                </a:cxn>
                <a:cxn ang="0">
                  <a:pos x="T4" y="T5"/>
                </a:cxn>
                <a:cxn ang="0">
                  <a:pos x="T6" y="T7"/>
                </a:cxn>
              </a:cxnLst>
              <a:rect l="0" t="0" r="r" b="b"/>
              <a:pathLst>
                <a:path w="675" h="828">
                  <a:moveTo>
                    <a:pt x="0" y="828"/>
                  </a:moveTo>
                  <a:lnTo>
                    <a:pt x="0" y="244"/>
                  </a:lnTo>
                  <a:lnTo>
                    <a:pt x="675" y="0"/>
                  </a:lnTo>
                  <a:lnTo>
                    <a:pt x="0" y="828"/>
                  </a:lnTo>
                  <a:close/>
                </a:path>
              </a:pathLst>
            </a:custGeom>
            <a:solidFill>
              <a:srgbClr val="7C7ADF"/>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sp>
          <p:nvSpPr>
            <p:cNvPr id="25" name="Freeform 16">
              <a:extLst>
                <a:ext uri="{FF2B5EF4-FFF2-40B4-BE49-F238E27FC236}">
                  <a16:creationId xmlns:a16="http://schemas.microsoft.com/office/drawing/2014/main" id="{37E022D8-10D8-47EA-A7B0-6613F7B85B58}"/>
                </a:ext>
              </a:extLst>
            </p:cNvPr>
            <p:cNvSpPr>
              <a:spLocks/>
            </p:cNvSpPr>
            <p:nvPr/>
          </p:nvSpPr>
          <p:spPr bwMode="auto">
            <a:xfrm>
              <a:off x="2043597" y="4698056"/>
              <a:ext cx="794316" cy="974361"/>
            </a:xfrm>
            <a:custGeom>
              <a:avLst/>
              <a:gdLst>
                <a:gd name="T0" fmla="*/ 675 w 675"/>
                <a:gd name="T1" fmla="*/ 828 h 828"/>
                <a:gd name="T2" fmla="*/ 675 w 675"/>
                <a:gd name="T3" fmla="*/ 244 h 828"/>
                <a:gd name="T4" fmla="*/ 0 w 675"/>
                <a:gd name="T5" fmla="*/ 0 h 828"/>
                <a:gd name="T6" fmla="*/ 675 w 675"/>
                <a:gd name="T7" fmla="*/ 828 h 828"/>
              </a:gdLst>
              <a:ahLst/>
              <a:cxnLst>
                <a:cxn ang="0">
                  <a:pos x="T0" y="T1"/>
                </a:cxn>
                <a:cxn ang="0">
                  <a:pos x="T2" y="T3"/>
                </a:cxn>
                <a:cxn ang="0">
                  <a:pos x="T4" y="T5"/>
                </a:cxn>
                <a:cxn ang="0">
                  <a:pos x="T6" y="T7"/>
                </a:cxn>
              </a:cxnLst>
              <a:rect l="0" t="0" r="r" b="b"/>
              <a:pathLst>
                <a:path w="675" h="828">
                  <a:moveTo>
                    <a:pt x="675" y="828"/>
                  </a:moveTo>
                  <a:lnTo>
                    <a:pt x="675" y="244"/>
                  </a:lnTo>
                  <a:lnTo>
                    <a:pt x="0" y="0"/>
                  </a:lnTo>
                  <a:lnTo>
                    <a:pt x="675" y="828"/>
                  </a:lnTo>
                  <a:close/>
                </a:path>
              </a:pathLst>
            </a:custGeom>
            <a:solidFill>
              <a:srgbClr val="4F4EC6"/>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grpSp>
      <p:grpSp>
        <p:nvGrpSpPr>
          <p:cNvPr id="27" name="Group 26">
            <a:extLst>
              <a:ext uri="{FF2B5EF4-FFF2-40B4-BE49-F238E27FC236}">
                <a16:creationId xmlns:a16="http://schemas.microsoft.com/office/drawing/2014/main" id="{210E9D00-535F-4303-8533-B6C08692A9B0}"/>
              </a:ext>
            </a:extLst>
          </p:cNvPr>
          <p:cNvGrpSpPr/>
          <p:nvPr/>
        </p:nvGrpSpPr>
        <p:grpSpPr>
          <a:xfrm>
            <a:off x="7797140" y="3363865"/>
            <a:ext cx="2445978" cy="2984784"/>
            <a:chOff x="8437922" y="3073116"/>
            <a:chExt cx="2445978" cy="2984784"/>
          </a:xfrm>
        </p:grpSpPr>
        <p:grpSp>
          <p:nvGrpSpPr>
            <p:cNvPr id="3" name="Group 2">
              <a:extLst>
                <a:ext uri="{FF2B5EF4-FFF2-40B4-BE49-F238E27FC236}">
                  <a16:creationId xmlns:a16="http://schemas.microsoft.com/office/drawing/2014/main" id="{BA660630-9677-4EFC-8FE2-D41752A5D966}"/>
                </a:ext>
              </a:extLst>
            </p:cNvPr>
            <p:cNvGrpSpPr/>
            <p:nvPr/>
          </p:nvGrpSpPr>
          <p:grpSpPr>
            <a:xfrm>
              <a:off x="8437922" y="3073116"/>
              <a:ext cx="2445978" cy="2984784"/>
              <a:chOff x="7824660" y="3785234"/>
              <a:chExt cx="2445978" cy="2984784"/>
            </a:xfrm>
          </p:grpSpPr>
          <p:sp>
            <p:nvSpPr>
              <p:cNvPr id="4" name="Rectangle 3">
                <a:extLst>
                  <a:ext uri="{FF2B5EF4-FFF2-40B4-BE49-F238E27FC236}">
                    <a16:creationId xmlns:a16="http://schemas.microsoft.com/office/drawing/2014/main" id="{016C4413-88BB-4900-8A3E-B350CB33744C}"/>
                  </a:ext>
                </a:extLst>
              </p:cNvPr>
              <p:cNvSpPr/>
              <p:nvPr/>
            </p:nvSpPr>
            <p:spPr>
              <a:xfrm>
                <a:off x="7824660" y="3785234"/>
                <a:ext cx="2445978" cy="2984784"/>
              </a:xfrm>
              <a:prstGeom prst="rect">
                <a:avLst/>
              </a:prstGeom>
              <a:solidFill>
                <a:schemeClr val="bg1"/>
              </a:solidFill>
              <a:ln>
                <a:noFill/>
              </a:ln>
              <a:effectLst>
                <a:outerShdw blurRad="152400" dist="127000" dir="2700000" algn="tl"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5" name="Graphic 10">
                <a:extLst>
                  <a:ext uri="{FF2B5EF4-FFF2-40B4-BE49-F238E27FC236}">
                    <a16:creationId xmlns:a16="http://schemas.microsoft.com/office/drawing/2014/main" id="{D047770B-9D60-4A3F-A27E-5A9A5D1387D8}"/>
                  </a:ext>
                </a:extLst>
              </p:cNvPr>
              <p:cNvSpPr/>
              <p:nvPr/>
            </p:nvSpPr>
            <p:spPr>
              <a:xfrm>
                <a:off x="8766814" y="3908136"/>
                <a:ext cx="546101" cy="546102"/>
              </a:xfrm>
              <a:custGeom>
                <a:avLst/>
                <a:gdLst>
                  <a:gd name="connsiteX0" fmla="*/ 1562103 w 1562103"/>
                  <a:gd name="connsiteY0" fmla="*/ 780955 h 1562106"/>
                  <a:gd name="connsiteX1" fmla="*/ 1540353 w 1562103"/>
                  <a:gd name="connsiteY1" fmla="*/ 742095 h 1562106"/>
                  <a:gd name="connsiteX2" fmla="*/ 1381598 w 1562103"/>
                  <a:gd name="connsiteY2" fmla="*/ 644232 h 1562106"/>
                  <a:gd name="connsiteX3" fmla="*/ 1540521 w 1562103"/>
                  <a:gd name="connsiteY3" fmla="*/ 545316 h 1562106"/>
                  <a:gd name="connsiteX4" fmla="*/ 1562103 w 1562103"/>
                  <a:gd name="connsiteY4" fmla="*/ 506532 h 1562106"/>
                  <a:gd name="connsiteX5" fmla="*/ 1540636 w 1562103"/>
                  <a:gd name="connsiteY5" fmla="*/ 467681 h 1562106"/>
                  <a:gd name="connsiteX6" fmla="*/ 805351 w 1562103"/>
                  <a:gd name="connsiteY6" fmla="*/ 6984 h 1562106"/>
                  <a:gd name="connsiteX7" fmla="*/ 756752 w 1562103"/>
                  <a:gd name="connsiteY7" fmla="*/ 6984 h 1562106"/>
                  <a:gd name="connsiteX8" fmla="*/ 21467 w 1562103"/>
                  <a:gd name="connsiteY8" fmla="*/ 467681 h 1562106"/>
                  <a:gd name="connsiteX9" fmla="*/ 0 w 1562103"/>
                  <a:gd name="connsiteY9" fmla="*/ 506532 h 1562106"/>
                  <a:gd name="connsiteX10" fmla="*/ 21583 w 1562103"/>
                  <a:gd name="connsiteY10" fmla="*/ 545316 h 1562106"/>
                  <a:gd name="connsiteX11" fmla="*/ 179416 w 1562103"/>
                  <a:gd name="connsiteY11" fmla="*/ 643552 h 1562106"/>
                  <a:gd name="connsiteX12" fmla="*/ 21512 w 1562103"/>
                  <a:gd name="connsiteY12" fmla="*/ 742248 h 1562106"/>
                  <a:gd name="connsiteX13" fmla="*/ 3 w 1562103"/>
                  <a:gd name="connsiteY13" fmla="*/ 781099 h 1562106"/>
                  <a:gd name="connsiteX14" fmla="*/ 21586 w 1562103"/>
                  <a:gd name="connsiteY14" fmla="*/ 819910 h 1562106"/>
                  <a:gd name="connsiteX15" fmla="*/ 179419 w 1562103"/>
                  <a:gd name="connsiteY15" fmla="*/ 918146 h 1562106"/>
                  <a:gd name="connsiteX16" fmla="*/ 21512 w 1562103"/>
                  <a:gd name="connsiteY16" fmla="*/ 1016836 h 1562106"/>
                  <a:gd name="connsiteX17" fmla="*/ 3 w 1562103"/>
                  <a:gd name="connsiteY17" fmla="*/ 1055620 h 1562106"/>
                  <a:gd name="connsiteX18" fmla="*/ 21470 w 1562103"/>
                  <a:gd name="connsiteY18" fmla="*/ 1094425 h 1562106"/>
                  <a:gd name="connsiteX19" fmla="*/ 756755 w 1562103"/>
                  <a:gd name="connsiteY19" fmla="*/ 1555123 h 1562106"/>
                  <a:gd name="connsiteX20" fmla="*/ 781053 w 1562103"/>
                  <a:gd name="connsiteY20" fmla="*/ 1562106 h 1562106"/>
                  <a:gd name="connsiteX21" fmla="*/ 805351 w 1562103"/>
                  <a:gd name="connsiteY21" fmla="*/ 1555123 h 1562106"/>
                  <a:gd name="connsiteX22" fmla="*/ 1540636 w 1562103"/>
                  <a:gd name="connsiteY22" fmla="*/ 1094425 h 1562106"/>
                  <a:gd name="connsiteX23" fmla="*/ 1562103 w 1562103"/>
                  <a:gd name="connsiteY23" fmla="*/ 1055476 h 1562106"/>
                  <a:gd name="connsiteX24" fmla="*/ 1540353 w 1562103"/>
                  <a:gd name="connsiteY24" fmla="*/ 1016686 h 1562106"/>
                  <a:gd name="connsiteX25" fmla="*/ 1381598 w 1562103"/>
                  <a:gd name="connsiteY25" fmla="*/ 918823 h 1562106"/>
                  <a:gd name="connsiteX26" fmla="*/ 1540521 w 1562103"/>
                  <a:gd name="connsiteY26" fmla="*/ 819907 h 1562106"/>
                  <a:gd name="connsiteX27" fmla="*/ 1562103 w 1562103"/>
                  <a:gd name="connsiteY27" fmla="*/ 780955 h 1562106"/>
                  <a:gd name="connsiteX28" fmla="*/ 132168 w 1562103"/>
                  <a:gd name="connsiteY28" fmla="*/ 506340 h 1562106"/>
                  <a:gd name="connsiteX29" fmla="*/ 781053 w 1562103"/>
                  <a:gd name="connsiteY29" fmla="*/ 99776 h 1562106"/>
                  <a:gd name="connsiteX30" fmla="*/ 1429938 w 1562103"/>
                  <a:gd name="connsiteY30" fmla="*/ 506340 h 1562106"/>
                  <a:gd name="connsiteX31" fmla="*/ 781053 w 1562103"/>
                  <a:gd name="connsiteY31" fmla="*/ 910210 h 1562106"/>
                  <a:gd name="connsiteX32" fmla="*/ 132168 w 1562103"/>
                  <a:gd name="connsiteY32" fmla="*/ 506340 h 1562106"/>
                  <a:gd name="connsiteX33" fmla="*/ 1429639 w 1562103"/>
                  <a:gd name="connsiteY33" fmla="*/ 1055961 h 1562106"/>
                  <a:gd name="connsiteX34" fmla="*/ 781053 w 1562103"/>
                  <a:gd name="connsiteY34" fmla="*/ 1462336 h 1562106"/>
                  <a:gd name="connsiteX35" fmla="*/ 132040 w 1562103"/>
                  <a:gd name="connsiteY35" fmla="*/ 1055693 h 1562106"/>
                  <a:gd name="connsiteX36" fmla="*/ 265945 w 1562103"/>
                  <a:gd name="connsiteY36" fmla="*/ 972002 h 1562106"/>
                  <a:gd name="connsiteX37" fmla="*/ 756871 w 1562103"/>
                  <a:gd name="connsiteY37" fmla="*/ 1277557 h 1562106"/>
                  <a:gd name="connsiteX38" fmla="*/ 781053 w 1562103"/>
                  <a:gd name="connsiteY38" fmla="*/ 1284467 h 1562106"/>
                  <a:gd name="connsiteX39" fmla="*/ 805235 w 1562103"/>
                  <a:gd name="connsiteY39" fmla="*/ 1277557 h 1562106"/>
                  <a:gd name="connsiteX40" fmla="*/ 1294807 w 1562103"/>
                  <a:gd name="connsiteY40" fmla="*/ 972844 h 1562106"/>
                  <a:gd name="connsiteX41" fmla="*/ 1429639 w 1562103"/>
                  <a:gd name="connsiteY41" fmla="*/ 1055961 h 1562106"/>
                  <a:gd name="connsiteX42" fmla="*/ 781053 w 1562103"/>
                  <a:gd name="connsiteY42" fmla="*/ 1184798 h 1562106"/>
                  <a:gd name="connsiteX43" fmla="*/ 132245 w 1562103"/>
                  <a:gd name="connsiteY43" fmla="*/ 780977 h 1562106"/>
                  <a:gd name="connsiteX44" fmla="*/ 265945 w 1562103"/>
                  <a:gd name="connsiteY44" fmla="*/ 697414 h 1562106"/>
                  <a:gd name="connsiteX45" fmla="*/ 756871 w 1562103"/>
                  <a:gd name="connsiteY45" fmla="*/ 1002969 h 1562106"/>
                  <a:gd name="connsiteX46" fmla="*/ 781053 w 1562103"/>
                  <a:gd name="connsiteY46" fmla="*/ 1009879 h 1562106"/>
                  <a:gd name="connsiteX47" fmla="*/ 805235 w 1562103"/>
                  <a:gd name="connsiteY47" fmla="*/ 1002969 h 1562106"/>
                  <a:gd name="connsiteX48" fmla="*/ 1294807 w 1562103"/>
                  <a:gd name="connsiteY48" fmla="*/ 698256 h 1562106"/>
                  <a:gd name="connsiteX49" fmla="*/ 1429431 w 1562103"/>
                  <a:gd name="connsiteY49" fmla="*/ 781242 h 1562106"/>
                  <a:gd name="connsiteX50" fmla="*/ 781053 w 1562103"/>
                  <a:gd name="connsiteY50" fmla="*/ 1184798 h 15621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1562103" h="1562106">
                    <a:moveTo>
                      <a:pt x="1562103" y="780955"/>
                    </a:moveTo>
                    <a:cubicBezTo>
                      <a:pt x="1562070" y="765112"/>
                      <a:pt x="1553841" y="750412"/>
                      <a:pt x="1540353" y="742095"/>
                    </a:cubicBezTo>
                    <a:lnTo>
                      <a:pt x="1381598" y="644232"/>
                    </a:lnTo>
                    <a:lnTo>
                      <a:pt x="1540521" y="545316"/>
                    </a:lnTo>
                    <a:cubicBezTo>
                      <a:pt x="1553924" y="536975"/>
                      <a:pt x="1562079" y="522315"/>
                      <a:pt x="1562103" y="506532"/>
                    </a:cubicBezTo>
                    <a:cubicBezTo>
                      <a:pt x="1562127" y="490747"/>
                      <a:pt x="1554015" y="476062"/>
                      <a:pt x="1540636" y="467681"/>
                    </a:cubicBezTo>
                    <a:lnTo>
                      <a:pt x="805351" y="6984"/>
                    </a:lnTo>
                    <a:cubicBezTo>
                      <a:pt x="790490" y="-2328"/>
                      <a:pt x="771613" y="-2328"/>
                      <a:pt x="756752" y="6984"/>
                    </a:cubicBezTo>
                    <a:lnTo>
                      <a:pt x="21467" y="467681"/>
                    </a:lnTo>
                    <a:cubicBezTo>
                      <a:pt x="8091" y="476062"/>
                      <a:pt x="-21" y="490747"/>
                      <a:pt x="0" y="506532"/>
                    </a:cubicBezTo>
                    <a:cubicBezTo>
                      <a:pt x="24" y="522318"/>
                      <a:pt x="8180" y="536978"/>
                      <a:pt x="21583" y="545316"/>
                    </a:cubicBezTo>
                    <a:lnTo>
                      <a:pt x="179416" y="643552"/>
                    </a:lnTo>
                    <a:lnTo>
                      <a:pt x="21512" y="742248"/>
                    </a:lnTo>
                    <a:cubicBezTo>
                      <a:pt x="8119" y="750620"/>
                      <a:pt x="-12" y="765304"/>
                      <a:pt x="3" y="781099"/>
                    </a:cubicBezTo>
                    <a:cubicBezTo>
                      <a:pt x="18" y="796894"/>
                      <a:pt x="8177" y="811563"/>
                      <a:pt x="21586" y="819910"/>
                    </a:cubicBezTo>
                    <a:lnTo>
                      <a:pt x="179419" y="918146"/>
                    </a:lnTo>
                    <a:lnTo>
                      <a:pt x="21512" y="1016836"/>
                    </a:lnTo>
                    <a:cubicBezTo>
                      <a:pt x="8140" y="1025195"/>
                      <a:pt x="12" y="1039849"/>
                      <a:pt x="3" y="1055620"/>
                    </a:cubicBezTo>
                    <a:cubicBezTo>
                      <a:pt x="-6" y="1071390"/>
                      <a:pt x="8106" y="1086053"/>
                      <a:pt x="21470" y="1094425"/>
                    </a:cubicBezTo>
                    <a:lnTo>
                      <a:pt x="756755" y="1555123"/>
                    </a:lnTo>
                    <a:cubicBezTo>
                      <a:pt x="764187" y="1559778"/>
                      <a:pt x="772620" y="1562106"/>
                      <a:pt x="781053" y="1562106"/>
                    </a:cubicBezTo>
                    <a:cubicBezTo>
                      <a:pt x="789486" y="1562106"/>
                      <a:pt x="797922" y="1559778"/>
                      <a:pt x="805351" y="1555123"/>
                    </a:cubicBezTo>
                    <a:lnTo>
                      <a:pt x="1540636" y="1094425"/>
                    </a:lnTo>
                    <a:cubicBezTo>
                      <a:pt x="1554043" y="1086026"/>
                      <a:pt x="1562161" y="1071296"/>
                      <a:pt x="1562103" y="1055476"/>
                    </a:cubicBezTo>
                    <a:cubicBezTo>
                      <a:pt x="1562045" y="1039657"/>
                      <a:pt x="1553820" y="1024988"/>
                      <a:pt x="1540353" y="1016686"/>
                    </a:cubicBezTo>
                    <a:lnTo>
                      <a:pt x="1381598" y="918823"/>
                    </a:lnTo>
                    <a:lnTo>
                      <a:pt x="1540521" y="819907"/>
                    </a:lnTo>
                    <a:cubicBezTo>
                      <a:pt x="1553972" y="811535"/>
                      <a:pt x="1562137" y="796799"/>
                      <a:pt x="1562103" y="780955"/>
                    </a:cubicBezTo>
                    <a:close/>
                    <a:moveTo>
                      <a:pt x="132168" y="506340"/>
                    </a:moveTo>
                    <a:lnTo>
                      <a:pt x="781053" y="99776"/>
                    </a:lnTo>
                    <a:lnTo>
                      <a:pt x="1429938" y="506340"/>
                    </a:lnTo>
                    <a:cubicBezTo>
                      <a:pt x="1423702" y="510221"/>
                      <a:pt x="799649" y="898635"/>
                      <a:pt x="781053" y="910210"/>
                    </a:cubicBezTo>
                    <a:lnTo>
                      <a:pt x="132168" y="506340"/>
                    </a:lnTo>
                    <a:close/>
                    <a:moveTo>
                      <a:pt x="1429639" y="1055961"/>
                    </a:moveTo>
                    <a:lnTo>
                      <a:pt x="781053" y="1462336"/>
                    </a:lnTo>
                    <a:lnTo>
                      <a:pt x="132040" y="1055693"/>
                    </a:lnTo>
                    <a:lnTo>
                      <a:pt x="265945" y="972002"/>
                    </a:lnTo>
                    <a:lnTo>
                      <a:pt x="756871" y="1277557"/>
                    </a:lnTo>
                    <a:cubicBezTo>
                      <a:pt x="764273" y="1282164"/>
                      <a:pt x="772663" y="1284467"/>
                      <a:pt x="781053" y="1284467"/>
                    </a:cubicBezTo>
                    <a:cubicBezTo>
                      <a:pt x="789443" y="1284467"/>
                      <a:pt x="797834" y="1282164"/>
                      <a:pt x="805235" y="1277557"/>
                    </a:cubicBezTo>
                    <a:lnTo>
                      <a:pt x="1294807" y="972844"/>
                    </a:lnTo>
                    <a:lnTo>
                      <a:pt x="1429639" y="1055961"/>
                    </a:lnTo>
                    <a:close/>
                    <a:moveTo>
                      <a:pt x="781053" y="1184798"/>
                    </a:moveTo>
                    <a:lnTo>
                      <a:pt x="132245" y="780977"/>
                    </a:lnTo>
                    <a:lnTo>
                      <a:pt x="265945" y="697414"/>
                    </a:lnTo>
                    <a:lnTo>
                      <a:pt x="756871" y="1002969"/>
                    </a:lnTo>
                    <a:cubicBezTo>
                      <a:pt x="764273" y="1007576"/>
                      <a:pt x="772663" y="1009879"/>
                      <a:pt x="781053" y="1009879"/>
                    </a:cubicBezTo>
                    <a:cubicBezTo>
                      <a:pt x="789443" y="1009879"/>
                      <a:pt x="797834" y="1007576"/>
                      <a:pt x="805235" y="1002969"/>
                    </a:cubicBezTo>
                    <a:lnTo>
                      <a:pt x="1294807" y="698256"/>
                    </a:lnTo>
                    <a:lnTo>
                      <a:pt x="1429431" y="781242"/>
                    </a:lnTo>
                    <a:cubicBezTo>
                      <a:pt x="1425712" y="783558"/>
                      <a:pt x="798230" y="1174104"/>
                      <a:pt x="781053" y="1184798"/>
                    </a:cubicBezTo>
                    <a:close/>
                  </a:path>
                </a:pathLst>
              </a:custGeom>
              <a:solidFill>
                <a:srgbClr val="AFAEEC"/>
              </a:solidFill>
              <a:ln w="3051" cap="flat">
                <a:noFill/>
                <a:prstDash val="solid"/>
                <a:miter/>
              </a:ln>
            </p:spPr>
            <p:txBody>
              <a:bodyPr rtlCol="0" anchor="ctr"/>
              <a:lstStyle/>
              <a:p>
                <a:endParaRPr lang="en-ID"/>
              </a:p>
            </p:txBody>
          </p:sp>
          <p:sp>
            <p:nvSpPr>
              <p:cNvPr id="6" name="TextBox 5">
                <a:extLst>
                  <a:ext uri="{FF2B5EF4-FFF2-40B4-BE49-F238E27FC236}">
                    <a16:creationId xmlns:a16="http://schemas.microsoft.com/office/drawing/2014/main" id="{77D9AD2C-6CB5-465A-BDDE-F250B3BA30C1}"/>
                  </a:ext>
                </a:extLst>
              </p:cNvPr>
              <p:cNvSpPr txBox="1"/>
              <p:nvPr/>
            </p:nvSpPr>
            <p:spPr>
              <a:xfrm>
                <a:off x="8083629" y="4558758"/>
                <a:ext cx="2021708" cy="261610"/>
              </a:xfrm>
              <a:prstGeom prst="rect">
                <a:avLst/>
              </a:prstGeom>
              <a:noFill/>
            </p:spPr>
            <p:txBody>
              <a:bodyPr wrap="none" rtlCol="0">
                <a:spAutoFit/>
              </a:bodyPr>
              <a:lstStyle/>
              <a:p>
                <a:pPr algn="ctr"/>
                <a:r>
                  <a:rPr lang="en-US" sz="1100" b="1" spc="200">
                    <a:solidFill>
                      <a:schemeClr val="tx1">
                        <a:lumMod val="75000"/>
                        <a:lumOff val="25000"/>
                      </a:schemeClr>
                    </a:solidFill>
                    <a:latin typeface="Poppins SemiBold" panose="00000700000000000000" pitchFamily="2" charset="0"/>
                    <a:ea typeface="Open Sans" panose="020B0606030504020204" pitchFamily="34" charset="0"/>
                    <a:cs typeface="Poppins SemiBold" panose="00000700000000000000" pitchFamily="2" charset="0"/>
                  </a:rPr>
                  <a:t>“History of Ventila”</a:t>
                </a:r>
              </a:p>
            </p:txBody>
          </p:sp>
        </p:grpSp>
        <p:sp>
          <p:nvSpPr>
            <p:cNvPr id="26" name="Rectangle 25">
              <a:extLst>
                <a:ext uri="{FF2B5EF4-FFF2-40B4-BE49-F238E27FC236}">
                  <a16:creationId xmlns:a16="http://schemas.microsoft.com/office/drawing/2014/main" id="{73DD2875-0A97-4564-A64A-634E49123DEC}"/>
                </a:ext>
              </a:extLst>
            </p:cNvPr>
            <p:cNvSpPr/>
            <p:nvPr/>
          </p:nvSpPr>
          <p:spPr>
            <a:xfrm>
              <a:off x="8686212" y="4108250"/>
              <a:ext cx="1972250" cy="1760547"/>
            </a:xfrm>
            <a:prstGeom prst="rect">
              <a:avLst/>
            </a:prstGeom>
          </p:spPr>
          <p:txBody>
            <a:bodyPr wrap="square">
              <a:spAutoFit/>
            </a:bodyPr>
            <a:lstStyle/>
            <a:p>
              <a:pPr algn="ctr">
                <a:lnSpc>
                  <a:spcPct val="150000"/>
                </a:lnSpc>
              </a:pPr>
              <a:r>
                <a:rPr lang="en-US" sz="1050">
                  <a:solidFill>
                    <a:schemeClr val="tx1">
                      <a:lumMod val="50000"/>
                      <a:lumOff val="50000"/>
                    </a:schemeClr>
                  </a:solidFill>
                  <a:latin typeface="Muli" pitchFamily="2" charset="0"/>
                  <a:ea typeface="Open Sans" panose="020B0606030504020204" pitchFamily="34" charset="0"/>
                  <a:cs typeface="Open Sans" panose="020B0606030504020204" pitchFamily="34" charset="0"/>
                </a:rPr>
                <a:t>At vero eos et accusamus et iusto odio dignissimos ducim corrupti quos dolores et quas et molestias excepturi sint occaecati cupiditate non sunt in culpa qui officia deserunt mollitia ise.</a:t>
              </a:r>
            </a:p>
          </p:txBody>
        </p:sp>
      </p:grpSp>
      <p:grpSp>
        <p:nvGrpSpPr>
          <p:cNvPr id="28" name="Group 27">
            <a:extLst>
              <a:ext uri="{FF2B5EF4-FFF2-40B4-BE49-F238E27FC236}">
                <a16:creationId xmlns:a16="http://schemas.microsoft.com/office/drawing/2014/main" id="{23C969AD-9DBE-4058-99AC-ED35EAF2E004}"/>
              </a:ext>
            </a:extLst>
          </p:cNvPr>
          <p:cNvGrpSpPr/>
          <p:nvPr/>
        </p:nvGrpSpPr>
        <p:grpSpPr>
          <a:xfrm rot="8648533" flipH="1">
            <a:off x="9771143" y="3008517"/>
            <a:ext cx="613349" cy="840966"/>
            <a:chOff x="2043597" y="4413279"/>
            <a:chExt cx="1588632" cy="1259138"/>
          </a:xfrm>
          <a:effectLst>
            <a:outerShdw blurRad="228600" dist="431800" dir="2700000" algn="tl" rotWithShape="0">
              <a:prstClr val="black">
                <a:alpha val="17000"/>
              </a:prstClr>
            </a:outerShdw>
          </a:effectLst>
        </p:grpSpPr>
        <p:sp>
          <p:nvSpPr>
            <p:cNvPr id="29" name="Freeform 13">
              <a:extLst>
                <a:ext uri="{FF2B5EF4-FFF2-40B4-BE49-F238E27FC236}">
                  <a16:creationId xmlns:a16="http://schemas.microsoft.com/office/drawing/2014/main" id="{B06A96F2-1BA7-40FC-82F6-7FE454B7C6EE}"/>
                </a:ext>
              </a:extLst>
            </p:cNvPr>
            <p:cNvSpPr>
              <a:spLocks/>
            </p:cNvSpPr>
            <p:nvPr/>
          </p:nvSpPr>
          <p:spPr bwMode="auto">
            <a:xfrm>
              <a:off x="2043597" y="4413279"/>
              <a:ext cx="1588632" cy="571907"/>
            </a:xfrm>
            <a:custGeom>
              <a:avLst/>
              <a:gdLst>
                <a:gd name="T0" fmla="*/ 675 w 1350"/>
                <a:gd name="T1" fmla="*/ 486 h 486"/>
                <a:gd name="T2" fmla="*/ 0 w 1350"/>
                <a:gd name="T3" fmla="*/ 242 h 486"/>
                <a:gd name="T4" fmla="*/ 675 w 1350"/>
                <a:gd name="T5" fmla="*/ 0 h 486"/>
                <a:gd name="T6" fmla="*/ 1350 w 1350"/>
                <a:gd name="T7" fmla="*/ 242 h 486"/>
                <a:gd name="T8" fmla="*/ 675 w 1350"/>
                <a:gd name="T9" fmla="*/ 486 h 486"/>
              </a:gdLst>
              <a:ahLst/>
              <a:cxnLst>
                <a:cxn ang="0">
                  <a:pos x="T0" y="T1"/>
                </a:cxn>
                <a:cxn ang="0">
                  <a:pos x="T2" y="T3"/>
                </a:cxn>
                <a:cxn ang="0">
                  <a:pos x="T4" y="T5"/>
                </a:cxn>
                <a:cxn ang="0">
                  <a:pos x="T6" y="T7"/>
                </a:cxn>
                <a:cxn ang="0">
                  <a:pos x="T8" y="T9"/>
                </a:cxn>
              </a:cxnLst>
              <a:rect l="0" t="0" r="r" b="b"/>
              <a:pathLst>
                <a:path w="1350" h="486">
                  <a:moveTo>
                    <a:pt x="675" y="486"/>
                  </a:moveTo>
                  <a:lnTo>
                    <a:pt x="0" y="242"/>
                  </a:lnTo>
                  <a:lnTo>
                    <a:pt x="675" y="0"/>
                  </a:lnTo>
                  <a:lnTo>
                    <a:pt x="1350" y="242"/>
                  </a:lnTo>
                  <a:lnTo>
                    <a:pt x="675" y="486"/>
                  </a:lnTo>
                  <a:close/>
                </a:path>
              </a:pathLst>
            </a:custGeom>
            <a:solidFill>
              <a:srgbClr val="7A06AE"/>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sp>
          <p:nvSpPr>
            <p:cNvPr id="30" name="Freeform 15">
              <a:extLst>
                <a:ext uri="{FF2B5EF4-FFF2-40B4-BE49-F238E27FC236}">
                  <a16:creationId xmlns:a16="http://schemas.microsoft.com/office/drawing/2014/main" id="{19104C50-6EFB-4C4E-BD2E-9C093F96C9A5}"/>
                </a:ext>
              </a:extLst>
            </p:cNvPr>
            <p:cNvSpPr>
              <a:spLocks/>
            </p:cNvSpPr>
            <p:nvPr/>
          </p:nvSpPr>
          <p:spPr bwMode="auto">
            <a:xfrm>
              <a:off x="2837913" y="4698056"/>
              <a:ext cx="794316" cy="974361"/>
            </a:xfrm>
            <a:custGeom>
              <a:avLst/>
              <a:gdLst>
                <a:gd name="T0" fmla="*/ 0 w 675"/>
                <a:gd name="T1" fmla="*/ 828 h 828"/>
                <a:gd name="T2" fmla="*/ 0 w 675"/>
                <a:gd name="T3" fmla="*/ 244 h 828"/>
                <a:gd name="T4" fmla="*/ 675 w 675"/>
                <a:gd name="T5" fmla="*/ 0 h 828"/>
                <a:gd name="T6" fmla="*/ 0 w 675"/>
                <a:gd name="T7" fmla="*/ 828 h 828"/>
              </a:gdLst>
              <a:ahLst/>
              <a:cxnLst>
                <a:cxn ang="0">
                  <a:pos x="T0" y="T1"/>
                </a:cxn>
                <a:cxn ang="0">
                  <a:pos x="T2" y="T3"/>
                </a:cxn>
                <a:cxn ang="0">
                  <a:pos x="T4" y="T5"/>
                </a:cxn>
                <a:cxn ang="0">
                  <a:pos x="T6" y="T7"/>
                </a:cxn>
              </a:cxnLst>
              <a:rect l="0" t="0" r="r" b="b"/>
              <a:pathLst>
                <a:path w="675" h="828">
                  <a:moveTo>
                    <a:pt x="0" y="828"/>
                  </a:moveTo>
                  <a:lnTo>
                    <a:pt x="0" y="244"/>
                  </a:lnTo>
                  <a:lnTo>
                    <a:pt x="675" y="0"/>
                  </a:lnTo>
                  <a:lnTo>
                    <a:pt x="0" y="828"/>
                  </a:lnTo>
                  <a:close/>
                </a:path>
              </a:pathLst>
            </a:custGeom>
            <a:solidFill>
              <a:srgbClr val="C144FA"/>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sp>
          <p:nvSpPr>
            <p:cNvPr id="31" name="Freeform 16">
              <a:extLst>
                <a:ext uri="{FF2B5EF4-FFF2-40B4-BE49-F238E27FC236}">
                  <a16:creationId xmlns:a16="http://schemas.microsoft.com/office/drawing/2014/main" id="{6D579C4F-9047-4346-A76B-650C6F0372FE}"/>
                </a:ext>
              </a:extLst>
            </p:cNvPr>
            <p:cNvSpPr>
              <a:spLocks/>
            </p:cNvSpPr>
            <p:nvPr/>
          </p:nvSpPr>
          <p:spPr bwMode="auto">
            <a:xfrm>
              <a:off x="2043597" y="4698056"/>
              <a:ext cx="794316" cy="974361"/>
            </a:xfrm>
            <a:custGeom>
              <a:avLst/>
              <a:gdLst>
                <a:gd name="T0" fmla="*/ 675 w 675"/>
                <a:gd name="T1" fmla="*/ 828 h 828"/>
                <a:gd name="T2" fmla="*/ 675 w 675"/>
                <a:gd name="T3" fmla="*/ 244 h 828"/>
                <a:gd name="T4" fmla="*/ 0 w 675"/>
                <a:gd name="T5" fmla="*/ 0 h 828"/>
                <a:gd name="T6" fmla="*/ 675 w 675"/>
                <a:gd name="T7" fmla="*/ 828 h 828"/>
              </a:gdLst>
              <a:ahLst/>
              <a:cxnLst>
                <a:cxn ang="0">
                  <a:pos x="T0" y="T1"/>
                </a:cxn>
                <a:cxn ang="0">
                  <a:pos x="T2" y="T3"/>
                </a:cxn>
                <a:cxn ang="0">
                  <a:pos x="T4" y="T5"/>
                </a:cxn>
                <a:cxn ang="0">
                  <a:pos x="T6" y="T7"/>
                </a:cxn>
              </a:cxnLst>
              <a:rect l="0" t="0" r="r" b="b"/>
              <a:pathLst>
                <a:path w="675" h="828">
                  <a:moveTo>
                    <a:pt x="675" y="828"/>
                  </a:moveTo>
                  <a:lnTo>
                    <a:pt x="675" y="244"/>
                  </a:lnTo>
                  <a:lnTo>
                    <a:pt x="0" y="0"/>
                  </a:lnTo>
                  <a:lnTo>
                    <a:pt x="675" y="828"/>
                  </a:lnTo>
                  <a:close/>
                </a:path>
              </a:pathLst>
            </a:custGeom>
            <a:solidFill>
              <a:srgbClr val="AF12F7"/>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grpSp>
      <p:sp>
        <p:nvSpPr>
          <p:cNvPr id="32" name="Rectangle 31">
            <a:extLst>
              <a:ext uri="{FF2B5EF4-FFF2-40B4-BE49-F238E27FC236}">
                <a16:creationId xmlns:a16="http://schemas.microsoft.com/office/drawing/2014/main" id="{BAA4AB57-1788-4C84-909B-12FC6596DEC0}"/>
              </a:ext>
            </a:extLst>
          </p:cNvPr>
          <p:cNvSpPr/>
          <p:nvPr/>
        </p:nvSpPr>
        <p:spPr>
          <a:xfrm>
            <a:off x="623655" y="2190488"/>
            <a:ext cx="147747" cy="589245"/>
          </a:xfrm>
          <a:prstGeom prst="rect">
            <a:avLst/>
          </a:prstGeom>
          <a:gradFill>
            <a:gsLst>
              <a:gs pos="23000">
                <a:srgbClr val="7C7ADF"/>
              </a:gs>
              <a:gs pos="100000">
                <a:srgbClr val="AFAEEC"/>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Tree>
    <p:extLst>
      <p:ext uri="{BB962C8B-B14F-4D97-AF65-F5344CB8AC3E}">
        <p14:creationId xmlns:p14="http://schemas.microsoft.com/office/powerpoint/2010/main" val="2783697360"/>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DD648C8-B6E4-4AEC-AE9B-2B14814B39C0}"/>
              </a:ext>
            </a:extLst>
          </p:cNvPr>
          <p:cNvSpPr txBox="1"/>
          <p:nvPr/>
        </p:nvSpPr>
        <p:spPr>
          <a:xfrm>
            <a:off x="3842952" y="2117963"/>
            <a:ext cx="4970554" cy="1446550"/>
          </a:xfrm>
          <a:prstGeom prst="rect">
            <a:avLst/>
          </a:prstGeom>
          <a:noFill/>
        </p:spPr>
        <p:txBody>
          <a:bodyPr wrap="square" rtlCol="0">
            <a:spAutoFit/>
          </a:bodyPr>
          <a:lstStyle/>
          <a:p>
            <a:pPr algn="ctr"/>
            <a:r>
              <a:rPr lang="en-US" sz="8800" b="1">
                <a:solidFill>
                  <a:schemeClr val="bg1"/>
                </a:solidFill>
                <a:latin typeface="Poppins" panose="00000500000000000000" pitchFamily="2" charset="0"/>
                <a:cs typeface="Poppins" panose="00000500000000000000" pitchFamily="2" charset="0"/>
              </a:rPr>
              <a:t>Thanks</a:t>
            </a:r>
            <a:endParaRPr lang="en-ID" sz="8800" b="1" dirty="0">
              <a:solidFill>
                <a:schemeClr val="bg1"/>
              </a:solidFill>
              <a:latin typeface="Poppins" panose="00000500000000000000" pitchFamily="2" charset="0"/>
              <a:cs typeface="Poppins" panose="00000500000000000000" pitchFamily="2" charset="0"/>
            </a:endParaRPr>
          </a:p>
        </p:txBody>
      </p:sp>
      <p:sp>
        <p:nvSpPr>
          <p:cNvPr id="3" name="TextBox 2">
            <a:extLst>
              <a:ext uri="{FF2B5EF4-FFF2-40B4-BE49-F238E27FC236}">
                <a16:creationId xmlns:a16="http://schemas.microsoft.com/office/drawing/2014/main" id="{89D8A740-F7F8-4CA8-9FFD-A0EA958835C6}"/>
              </a:ext>
            </a:extLst>
          </p:cNvPr>
          <p:cNvSpPr txBox="1"/>
          <p:nvPr/>
        </p:nvSpPr>
        <p:spPr>
          <a:xfrm>
            <a:off x="554877" y="6100809"/>
            <a:ext cx="3090911" cy="261610"/>
          </a:xfrm>
          <a:prstGeom prst="rect">
            <a:avLst/>
          </a:prstGeom>
          <a:noFill/>
        </p:spPr>
        <p:txBody>
          <a:bodyPr wrap="none" rtlCol="0">
            <a:spAutoFit/>
          </a:bodyPr>
          <a:lstStyle/>
          <a:p>
            <a:r>
              <a:rPr lang="en-US" sz="1100" spc="200">
                <a:solidFill>
                  <a:schemeClr val="bg1"/>
                </a:solidFill>
                <a:latin typeface="Poppins Light" panose="00000400000000000000" pitchFamily="2" charset="0"/>
                <a:ea typeface="Open Sans" panose="020B0606030504020204" pitchFamily="34" charset="0"/>
                <a:cs typeface="Poppins Light" panose="00000400000000000000" pitchFamily="2" charset="0"/>
              </a:rPr>
              <a:t>@Presented By: </a:t>
            </a:r>
            <a:r>
              <a:rPr lang="en-US" sz="1100" b="1" spc="200">
                <a:solidFill>
                  <a:schemeClr val="bg1"/>
                </a:solidFill>
                <a:latin typeface="Poppins Light" panose="00000400000000000000" pitchFamily="2" charset="0"/>
                <a:ea typeface="Open Sans" panose="020B0606030504020204" pitchFamily="34" charset="0"/>
                <a:cs typeface="Poppins Light" panose="00000400000000000000" pitchFamily="2" charset="0"/>
              </a:rPr>
              <a:t>Yumnacreative</a:t>
            </a:r>
          </a:p>
        </p:txBody>
      </p:sp>
      <p:sp>
        <p:nvSpPr>
          <p:cNvPr id="4" name="Rectangle 3">
            <a:extLst>
              <a:ext uri="{FF2B5EF4-FFF2-40B4-BE49-F238E27FC236}">
                <a16:creationId xmlns:a16="http://schemas.microsoft.com/office/drawing/2014/main" id="{ABB01A3B-165B-433F-8AC5-D2A5F648BE32}"/>
              </a:ext>
            </a:extLst>
          </p:cNvPr>
          <p:cNvSpPr/>
          <p:nvPr/>
        </p:nvSpPr>
        <p:spPr>
          <a:xfrm>
            <a:off x="4136528" y="3533566"/>
            <a:ext cx="4676978" cy="700769"/>
          </a:xfrm>
          <a:prstGeom prst="rect">
            <a:avLst/>
          </a:prstGeom>
        </p:spPr>
        <p:txBody>
          <a:bodyPr wrap="square">
            <a:spAutoFit/>
          </a:bodyPr>
          <a:lstStyle/>
          <a:p>
            <a:pPr algn="ctr">
              <a:lnSpc>
                <a:spcPct val="150000"/>
              </a:lnSpc>
            </a:pPr>
            <a:r>
              <a:rPr lang="en-US" sz="1400">
                <a:solidFill>
                  <a:schemeClr val="bg1">
                    <a:lumMod val="95000"/>
                  </a:schemeClr>
                </a:solidFill>
                <a:latin typeface="Muli" pitchFamily="2" charset="0"/>
                <a:ea typeface="Open Sans" panose="020B0606030504020204" pitchFamily="34" charset="0"/>
                <a:cs typeface="Poppins" panose="00000500000000000000" pitchFamily="2" charset="0"/>
              </a:rPr>
              <a:t>At vero eos et accusamus et iusto odio dignissimos ducim blanditiis. ise praesentium voluptatum.</a:t>
            </a:r>
          </a:p>
        </p:txBody>
      </p:sp>
    </p:spTree>
    <p:extLst>
      <p:ext uri="{BB962C8B-B14F-4D97-AF65-F5344CB8AC3E}">
        <p14:creationId xmlns:p14="http://schemas.microsoft.com/office/powerpoint/2010/main" val="241209219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71C6B1F0-1ADE-49BE-ADB4-DACDEE06CD1D}"/>
              </a:ext>
            </a:extLst>
          </p:cNvPr>
          <p:cNvSpPr>
            <a:spLocks noGrp="1"/>
          </p:cNvSpPr>
          <p:nvPr>
            <p:ph type="pic" sz="quarter" idx="11"/>
          </p:nvPr>
        </p:nvSpPr>
        <p:spPr/>
      </p:sp>
      <p:sp>
        <p:nvSpPr>
          <p:cNvPr id="5" name="Rectangle 4">
            <a:extLst>
              <a:ext uri="{FF2B5EF4-FFF2-40B4-BE49-F238E27FC236}">
                <a16:creationId xmlns:a16="http://schemas.microsoft.com/office/drawing/2014/main" id="{AD525B19-B089-4C67-A8CE-136BBA09D875}"/>
              </a:ext>
            </a:extLst>
          </p:cNvPr>
          <p:cNvSpPr/>
          <p:nvPr/>
        </p:nvSpPr>
        <p:spPr>
          <a:xfrm>
            <a:off x="0" y="0"/>
            <a:ext cx="4528457" cy="6858000"/>
          </a:xfrm>
          <a:prstGeom prst="rect">
            <a:avLst/>
          </a:prstGeom>
          <a:solidFill>
            <a:srgbClr val="4F4EC6">
              <a:alpha val="5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3" name="TextBox 12">
            <a:extLst>
              <a:ext uri="{FF2B5EF4-FFF2-40B4-BE49-F238E27FC236}">
                <a16:creationId xmlns:a16="http://schemas.microsoft.com/office/drawing/2014/main" id="{748E715F-1C13-4FA4-9212-5C8D11D255F7}"/>
              </a:ext>
            </a:extLst>
          </p:cNvPr>
          <p:cNvSpPr txBox="1"/>
          <p:nvPr/>
        </p:nvSpPr>
        <p:spPr>
          <a:xfrm>
            <a:off x="626696" y="3429000"/>
            <a:ext cx="3310304" cy="523220"/>
          </a:xfrm>
          <a:prstGeom prst="rect">
            <a:avLst/>
          </a:prstGeom>
          <a:noFill/>
        </p:spPr>
        <p:txBody>
          <a:bodyPr wrap="square" rtlCol="0">
            <a:spAutoFit/>
          </a:bodyPr>
          <a:lstStyle/>
          <a:p>
            <a:r>
              <a:rPr lang="en-US" sz="2800" b="1">
                <a:solidFill>
                  <a:schemeClr val="bg1"/>
                </a:solidFill>
                <a:latin typeface="Poppins" panose="00000500000000000000" pitchFamily="2" charset="0"/>
                <a:cs typeface="Poppins" panose="00000500000000000000" pitchFamily="2" charset="0"/>
              </a:rPr>
              <a:t>Why Choose Us?</a:t>
            </a:r>
            <a:endParaRPr lang="en-ID" sz="2800" b="1" dirty="0">
              <a:solidFill>
                <a:schemeClr val="bg1"/>
              </a:solidFill>
              <a:latin typeface="Poppins" panose="00000500000000000000" pitchFamily="2" charset="0"/>
              <a:cs typeface="Poppins" panose="00000500000000000000" pitchFamily="2" charset="0"/>
            </a:endParaRPr>
          </a:p>
        </p:txBody>
      </p:sp>
      <p:sp>
        <p:nvSpPr>
          <p:cNvPr id="17" name="Rectangle 16">
            <a:extLst>
              <a:ext uri="{FF2B5EF4-FFF2-40B4-BE49-F238E27FC236}">
                <a16:creationId xmlns:a16="http://schemas.microsoft.com/office/drawing/2014/main" id="{1274E447-2FA9-48C8-AE0D-CD8F0E532374}"/>
              </a:ext>
            </a:extLst>
          </p:cNvPr>
          <p:cNvSpPr/>
          <p:nvPr/>
        </p:nvSpPr>
        <p:spPr>
          <a:xfrm>
            <a:off x="5375837" y="1401911"/>
            <a:ext cx="2983524" cy="548676"/>
          </a:xfrm>
          <a:prstGeom prst="rect">
            <a:avLst/>
          </a:prstGeom>
        </p:spPr>
        <p:txBody>
          <a:bodyPr wrap="square">
            <a:spAutoFit/>
          </a:bodyPr>
          <a:lstStyle/>
          <a:p>
            <a:pPr algn="just">
              <a:lnSpc>
                <a:spcPct val="150000"/>
              </a:lnSpc>
            </a:pPr>
            <a:r>
              <a:rPr lang="en-US" sz="1050">
                <a:solidFill>
                  <a:schemeClr val="bg1">
                    <a:lumMod val="95000"/>
                  </a:schemeClr>
                </a:solidFill>
                <a:latin typeface="Muli" pitchFamily="2" charset="0"/>
                <a:ea typeface="Open Sans" panose="020B0606030504020204" pitchFamily="34" charset="0"/>
                <a:cs typeface="Open Sans" panose="020B0606030504020204" pitchFamily="34" charset="0"/>
              </a:rPr>
              <a:t>At vero eos et accusamus et iusto odio dignissimos ducim blanditiis. ise praesentium.</a:t>
            </a:r>
          </a:p>
        </p:txBody>
      </p:sp>
      <p:sp>
        <p:nvSpPr>
          <p:cNvPr id="19" name="TextBox 18">
            <a:extLst>
              <a:ext uri="{FF2B5EF4-FFF2-40B4-BE49-F238E27FC236}">
                <a16:creationId xmlns:a16="http://schemas.microsoft.com/office/drawing/2014/main" id="{EFAE0F6B-B56F-4859-A0A3-6425562FFC7B}"/>
              </a:ext>
            </a:extLst>
          </p:cNvPr>
          <p:cNvSpPr txBox="1"/>
          <p:nvPr/>
        </p:nvSpPr>
        <p:spPr>
          <a:xfrm>
            <a:off x="5375836" y="1140301"/>
            <a:ext cx="1624163" cy="261610"/>
          </a:xfrm>
          <a:prstGeom prst="rect">
            <a:avLst/>
          </a:prstGeom>
          <a:noFill/>
        </p:spPr>
        <p:txBody>
          <a:bodyPr wrap="none" rtlCol="0">
            <a:spAutoFit/>
          </a:bodyPr>
          <a:lstStyle/>
          <a:p>
            <a:r>
              <a:rPr lang="en-US" sz="1100" b="1" spc="200">
                <a:solidFill>
                  <a:schemeClr val="bg1">
                    <a:lumMod val="95000"/>
                  </a:schemeClr>
                </a:solidFill>
                <a:latin typeface="Poppins SemiBold" panose="00000700000000000000" pitchFamily="2" charset="0"/>
                <a:ea typeface="Open Sans" panose="020B0606030504020204" pitchFamily="34" charset="0"/>
                <a:cs typeface="Poppins SemiBold" panose="00000700000000000000" pitchFamily="2" charset="0"/>
              </a:rPr>
              <a:t>Write your text</a:t>
            </a:r>
          </a:p>
        </p:txBody>
      </p:sp>
      <p:sp>
        <p:nvSpPr>
          <p:cNvPr id="21" name="TextBox 20">
            <a:extLst>
              <a:ext uri="{FF2B5EF4-FFF2-40B4-BE49-F238E27FC236}">
                <a16:creationId xmlns:a16="http://schemas.microsoft.com/office/drawing/2014/main" id="{A55BD5E4-1841-4014-9C1D-52B97D8D4489}"/>
              </a:ext>
            </a:extLst>
          </p:cNvPr>
          <p:cNvSpPr txBox="1"/>
          <p:nvPr/>
        </p:nvSpPr>
        <p:spPr>
          <a:xfrm>
            <a:off x="4700090" y="1313380"/>
            <a:ext cx="675745" cy="523220"/>
          </a:xfrm>
          <a:prstGeom prst="rect">
            <a:avLst/>
          </a:prstGeom>
          <a:noFill/>
        </p:spPr>
        <p:txBody>
          <a:bodyPr wrap="square" rtlCol="0">
            <a:spAutoFit/>
          </a:bodyPr>
          <a:lstStyle/>
          <a:p>
            <a:r>
              <a:rPr lang="en-US" sz="2800" b="1">
                <a:solidFill>
                  <a:schemeClr val="bg1"/>
                </a:solidFill>
                <a:latin typeface="Poppins" panose="00000500000000000000" pitchFamily="2" charset="0"/>
                <a:cs typeface="Poppins" panose="00000500000000000000" pitchFamily="2" charset="0"/>
              </a:rPr>
              <a:t>01</a:t>
            </a:r>
            <a:endParaRPr lang="en-ID" sz="2800" b="1" dirty="0">
              <a:solidFill>
                <a:schemeClr val="bg1"/>
              </a:solidFill>
              <a:latin typeface="Poppins" panose="00000500000000000000" pitchFamily="2" charset="0"/>
              <a:cs typeface="Poppins" panose="00000500000000000000" pitchFamily="2" charset="0"/>
            </a:endParaRPr>
          </a:p>
        </p:txBody>
      </p:sp>
      <p:sp>
        <p:nvSpPr>
          <p:cNvPr id="27" name="TextBox 26">
            <a:extLst>
              <a:ext uri="{FF2B5EF4-FFF2-40B4-BE49-F238E27FC236}">
                <a16:creationId xmlns:a16="http://schemas.microsoft.com/office/drawing/2014/main" id="{493598BD-5377-427B-870E-9B2229FEF476}"/>
              </a:ext>
            </a:extLst>
          </p:cNvPr>
          <p:cNvSpPr txBox="1"/>
          <p:nvPr/>
        </p:nvSpPr>
        <p:spPr>
          <a:xfrm>
            <a:off x="626696" y="3167390"/>
            <a:ext cx="1939955" cy="276999"/>
          </a:xfrm>
          <a:prstGeom prst="rect">
            <a:avLst/>
          </a:prstGeom>
          <a:noFill/>
        </p:spPr>
        <p:txBody>
          <a:bodyPr wrap="none" rtlCol="0">
            <a:spAutoFit/>
          </a:bodyPr>
          <a:lstStyle/>
          <a:p>
            <a:r>
              <a:rPr lang="en-US" sz="1200" b="1" spc="200">
                <a:solidFill>
                  <a:schemeClr val="bg1"/>
                </a:solidFill>
                <a:latin typeface="Poppins SemiBold" panose="00000700000000000000" pitchFamily="2" charset="0"/>
                <a:ea typeface="Open Sans" panose="020B0606030504020204" pitchFamily="34" charset="0"/>
                <a:cs typeface="Poppins SemiBold" panose="00000700000000000000" pitchFamily="2" charset="0"/>
              </a:rPr>
              <a:t>Ventila Company</a:t>
            </a:r>
          </a:p>
        </p:txBody>
      </p:sp>
      <p:cxnSp>
        <p:nvCxnSpPr>
          <p:cNvPr id="29" name="Straight Arrow Connector 28">
            <a:extLst>
              <a:ext uri="{FF2B5EF4-FFF2-40B4-BE49-F238E27FC236}">
                <a16:creationId xmlns:a16="http://schemas.microsoft.com/office/drawing/2014/main" id="{D990A9C0-40E5-4259-9F54-367976277BF3}"/>
              </a:ext>
            </a:extLst>
          </p:cNvPr>
          <p:cNvCxnSpPr>
            <a:cxnSpLocks/>
          </p:cNvCxnSpPr>
          <p:nvPr/>
        </p:nvCxnSpPr>
        <p:spPr>
          <a:xfrm>
            <a:off x="2243225" y="4102073"/>
            <a:ext cx="1325475" cy="0"/>
          </a:xfrm>
          <a:prstGeom prst="straightConnector1">
            <a:avLst/>
          </a:prstGeom>
          <a:ln w="28575">
            <a:solidFill>
              <a:schemeClr val="bg1"/>
            </a:solidFill>
            <a:tailEnd type="triangle"/>
          </a:ln>
        </p:spPr>
        <p:style>
          <a:lnRef idx="1">
            <a:schemeClr val="accent1"/>
          </a:lnRef>
          <a:fillRef idx="0">
            <a:schemeClr val="accent1"/>
          </a:fillRef>
          <a:effectRef idx="0">
            <a:schemeClr val="accent1"/>
          </a:effectRef>
          <a:fontRef idx="minor">
            <a:schemeClr val="tx1"/>
          </a:fontRef>
        </p:style>
      </p:cxnSp>
      <p:sp>
        <p:nvSpPr>
          <p:cNvPr id="31" name="Rectangle 30">
            <a:extLst>
              <a:ext uri="{FF2B5EF4-FFF2-40B4-BE49-F238E27FC236}">
                <a16:creationId xmlns:a16="http://schemas.microsoft.com/office/drawing/2014/main" id="{F810F122-93F7-412C-A0D6-924B485EBE89}"/>
              </a:ext>
            </a:extLst>
          </p:cNvPr>
          <p:cNvSpPr/>
          <p:nvPr/>
        </p:nvSpPr>
        <p:spPr>
          <a:xfrm>
            <a:off x="5375837" y="2618714"/>
            <a:ext cx="2983524" cy="548676"/>
          </a:xfrm>
          <a:prstGeom prst="rect">
            <a:avLst/>
          </a:prstGeom>
        </p:spPr>
        <p:txBody>
          <a:bodyPr wrap="square">
            <a:spAutoFit/>
          </a:bodyPr>
          <a:lstStyle/>
          <a:p>
            <a:pPr algn="just">
              <a:lnSpc>
                <a:spcPct val="150000"/>
              </a:lnSpc>
            </a:pPr>
            <a:r>
              <a:rPr lang="en-US" sz="1050">
                <a:solidFill>
                  <a:schemeClr val="bg1">
                    <a:lumMod val="95000"/>
                  </a:schemeClr>
                </a:solidFill>
                <a:latin typeface="Muli" pitchFamily="2" charset="0"/>
                <a:ea typeface="Open Sans" panose="020B0606030504020204" pitchFamily="34" charset="0"/>
                <a:cs typeface="Open Sans" panose="020B0606030504020204" pitchFamily="34" charset="0"/>
              </a:rPr>
              <a:t>At vero eos et accusamus et iusto odio dignissimos ducim blanditiis. ise praesentium.</a:t>
            </a:r>
          </a:p>
        </p:txBody>
      </p:sp>
      <p:sp>
        <p:nvSpPr>
          <p:cNvPr id="32" name="TextBox 31">
            <a:extLst>
              <a:ext uri="{FF2B5EF4-FFF2-40B4-BE49-F238E27FC236}">
                <a16:creationId xmlns:a16="http://schemas.microsoft.com/office/drawing/2014/main" id="{6B4B48EC-967F-4756-8A75-C36E8AA378F7}"/>
              </a:ext>
            </a:extLst>
          </p:cNvPr>
          <p:cNvSpPr txBox="1"/>
          <p:nvPr/>
        </p:nvSpPr>
        <p:spPr>
          <a:xfrm>
            <a:off x="5375836" y="2357104"/>
            <a:ext cx="1675459" cy="261610"/>
          </a:xfrm>
          <a:prstGeom prst="rect">
            <a:avLst/>
          </a:prstGeom>
          <a:noFill/>
        </p:spPr>
        <p:txBody>
          <a:bodyPr wrap="none" rtlCol="0">
            <a:spAutoFit/>
          </a:bodyPr>
          <a:lstStyle/>
          <a:p>
            <a:r>
              <a:rPr lang="en-US" sz="1100" b="1" spc="200">
                <a:solidFill>
                  <a:schemeClr val="bg1">
                    <a:lumMod val="95000"/>
                  </a:schemeClr>
                </a:solidFill>
                <a:latin typeface="Poppins SemiBold" panose="00000700000000000000" pitchFamily="2" charset="0"/>
                <a:ea typeface="Open Sans" panose="020B0606030504020204" pitchFamily="34" charset="0"/>
                <a:cs typeface="Poppins SemiBold" panose="00000700000000000000" pitchFamily="2" charset="0"/>
              </a:rPr>
              <a:t>Write your text</a:t>
            </a:r>
          </a:p>
        </p:txBody>
      </p:sp>
      <p:sp>
        <p:nvSpPr>
          <p:cNvPr id="33" name="TextBox 32">
            <a:extLst>
              <a:ext uri="{FF2B5EF4-FFF2-40B4-BE49-F238E27FC236}">
                <a16:creationId xmlns:a16="http://schemas.microsoft.com/office/drawing/2014/main" id="{FC7AAFD8-10F2-465B-9F59-F5B98AF87ADF}"/>
              </a:ext>
            </a:extLst>
          </p:cNvPr>
          <p:cNvSpPr txBox="1"/>
          <p:nvPr/>
        </p:nvSpPr>
        <p:spPr>
          <a:xfrm>
            <a:off x="4700090" y="2530183"/>
            <a:ext cx="675745" cy="523220"/>
          </a:xfrm>
          <a:prstGeom prst="rect">
            <a:avLst/>
          </a:prstGeom>
          <a:noFill/>
        </p:spPr>
        <p:txBody>
          <a:bodyPr wrap="square" rtlCol="0">
            <a:spAutoFit/>
          </a:bodyPr>
          <a:lstStyle/>
          <a:p>
            <a:r>
              <a:rPr lang="en-US" sz="2800" b="1">
                <a:solidFill>
                  <a:schemeClr val="bg1"/>
                </a:solidFill>
                <a:latin typeface="Poppins" panose="00000500000000000000" pitchFamily="2" charset="0"/>
                <a:cs typeface="Poppins" panose="00000500000000000000" pitchFamily="2" charset="0"/>
              </a:rPr>
              <a:t>02</a:t>
            </a:r>
            <a:endParaRPr lang="en-ID" sz="2800" b="1" dirty="0">
              <a:solidFill>
                <a:schemeClr val="bg1"/>
              </a:solidFill>
              <a:latin typeface="Poppins" panose="00000500000000000000" pitchFamily="2" charset="0"/>
              <a:cs typeface="Poppins" panose="00000500000000000000" pitchFamily="2" charset="0"/>
            </a:endParaRPr>
          </a:p>
        </p:txBody>
      </p:sp>
      <p:sp>
        <p:nvSpPr>
          <p:cNvPr id="34" name="Rectangle 33">
            <a:extLst>
              <a:ext uri="{FF2B5EF4-FFF2-40B4-BE49-F238E27FC236}">
                <a16:creationId xmlns:a16="http://schemas.microsoft.com/office/drawing/2014/main" id="{D229C994-9AB9-41A5-90EF-11568165C697}"/>
              </a:ext>
            </a:extLst>
          </p:cNvPr>
          <p:cNvSpPr/>
          <p:nvPr/>
        </p:nvSpPr>
        <p:spPr>
          <a:xfrm>
            <a:off x="5375837" y="3835517"/>
            <a:ext cx="2983524" cy="548676"/>
          </a:xfrm>
          <a:prstGeom prst="rect">
            <a:avLst/>
          </a:prstGeom>
        </p:spPr>
        <p:txBody>
          <a:bodyPr wrap="square">
            <a:spAutoFit/>
          </a:bodyPr>
          <a:lstStyle/>
          <a:p>
            <a:pPr algn="just">
              <a:lnSpc>
                <a:spcPct val="150000"/>
              </a:lnSpc>
            </a:pPr>
            <a:r>
              <a:rPr lang="en-US" sz="1050">
                <a:solidFill>
                  <a:schemeClr val="bg1">
                    <a:lumMod val="95000"/>
                  </a:schemeClr>
                </a:solidFill>
                <a:latin typeface="Muli" pitchFamily="2" charset="0"/>
                <a:ea typeface="Open Sans" panose="020B0606030504020204" pitchFamily="34" charset="0"/>
                <a:cs typeface="Open Sans" panose="020B0606030504020204" pitchFamily="34" charset="0"/>
              </a:rPr>
              <a:t>At vero eos et accusamus et iusto odio dignissimos ducim blanditiis. ise praesentium.</a:t>
            </a:r>
          </a:p>
        </p:txBody>
      </p:sp>
      <p:sp>
        <p:nvSpPr>
          <p:cNvPr id="35" name="TextBox 34">
            <a:extLst>
              <a:ext uri="{FF2B5EF4-FFF2-40B4-BE49-F238E27FC236}">
                <a16:creationId xmlns:a16="http://schemas.microsoft.com/office/drawing/2014/main" id="{8A9A8EEC-E1F0-4A18-AF23-38E7AEB74FA3}"/>
              </a:ext>
            </a:extLst>
          </p:cNvPr>
          <p:cNvSpPr txBox="1"/>
          <p:nvPr/>
        </p:nvSpPr>
        <p:spPr>
          <a:xfrm>
            <a:off x="5375836" y="3573907"/>
            <a:ext cx="1675459" cy="261610"/>
          </a:xfrm>
          <a:prstGeom prst="rect">
            <a:avLst/>
          </a:prstGeom>
          <a:noFill/>
        </p:spPr>
        <p:txBody>
          <a:bodyPr wrap="none" rtlCol="0">
            <a:spAutoFit/>
          </a:bodyPr>
          <a:lstStyle/>
          <a:p>
            <a:r>
              <a:rPr lang="en-US" sz="1100" b="1" spc="200">
                <a:solidFill>
                  <a:schemeClr val="bg1">
                    <a:lumMod val="95000"/>
                  </a:schemeClr>
                </a:solidFill>
                <a:latin typeface="Poppins SemiBold" panose="00000700000000000000" pitchFamily="2" charset="0"/>
                <a:ea typeface="Open Sans" panose="020B0606030504020204" pitchFamily="34" charset="0"/>
                <a:cs typeface="Poppins SemiBold" panose="00000700000000000000" pitchFamily="2" charset="0"/>
              </a:rPr>
              <a:t>Write your text</a:t>
            </a:r>
          </a:p>
        </p:txBody>
      </p:sp>
      <p:sp>
        <p:nvSpPr>
          <p:cNvPr id="36" name="TextBox 35">
            <a:extLst>
              <a:ext uri="{FF2B5EF4-FFF2-40B4-BE49-F238E27FC236}">
                <a16:creationId xmlns:a16="http://schemas.microsoft.com/office/drawing/2014/main" id="{C8876FDB-9F89-4214-9632-834BA2C6A7C3}"/>
              </a:ext>
            </a:extLst>
          </p:cNvPr>
          <p:cNvSpPr txBox="1"/>
          <p:nvPr/>
        </p:nvSpPr>
        <p:spPr>
          <a:xfrm>
            <a:off x="4700090" y="3746986"/>
            <a:ext cx="675745" cy="523220"/>
          </a:xfrm>
          <a:prstGeom prst="rect">
            <a:avLst/>
          </a:prstGeom>
          <a:noFill/>
        </p:spPr>
        <p:txBody>
          <a:bodyPr wrap="square" rtlCol="0">
            <a:spAutoFit/>
          </a:bodyPr>
          <a:lstStyle/>
          <a:p>
            <a:r>
              <a:rPr lang="en-US" sz="2800" b="1">
                <a:solidFill>
                  <a:schemeClr val="bg1"/>
                </a:solidFill>
                <a:latin typeface="Poppins" panose="00000500000000000000" pitchFamily="2" charset="0"/>
                <a:cs typeface="Poppins" panose="00000500000000000000" pitchFamily="2" charset="0"/>
              </a:rPr>
              <a:t>03</a:t>
            </a:r>
            <a:endParaRPr lang="en-ID" sz="2800" b="1" dirty="0">
              <a:solidFill>
                <a:schemeClr val="bg1"/>
              </a:solidFill>
              <a:latin typeface="Poppins" panose="00000500000000000000" pitchFamily="2" charset="0"/>
              <a:cs typeface="Poppins" panose="00000500000000000000" pitchFamily="2" charset="0"/>
            </a:endParaRPr>
          </a:p>
        </p:txBody>
      </p:sp>
      <p:sp>
        <p:nvSpPr>
          <p:cNvPr id="37" name="Rectangle 36">
            <a:extLst>
              <a:ext uri="{FF2B5EF4-FFF2-40B4-BE49-F238E27FC236}">
                <a16:creationId xmlns:a16="http://schemas.microsoft.com/office/drawing/2014/main" id="{DBD5EF1C-08CD-44B3-81B4-42BC2996D1ED}"/>
              </a:ext>
            </a:extLst>
          </p:cNvPr>
          <p:cNvSpPr/>
          <p:nvPr/>
        </p:nvSpPr>
        <p:spPr>
          <a:xfrm>
            <a:off x="5375837" y="5124140"/>
            <a:ext cx="2983524" cy="548676"/>
          </a:xfrm>
          <a:prstGeom prst="rect">
            <a:avLst/>
          </a:prstGeom>
        </p:spPr>
        <p:txBody>
          <a:bodyPr wrap="square">
            <a:spAutoFit/>
          </a:bodyPr>
          <a:lstStyle/>
          <a:p>
            <a:pPr algn="just">
              <a:lnSpc>
                <a:spcPct val="150000"/>
              </a:lnSpc>
            </a:pPr>
            <a:r>
              <a:rPr lang="en-US" sz="1050">
                <a:solidFill>
                  <a:schemeClr val="bg1">
                    <a:lumMod val="95000"/>
                  </a:schemeClr>
                </a:solidFill>
                <a:latin typeface="Muli" pitchFamily="2" charset="0"/>
                <a:ea typeface="Open Sans" panose="020B0606030504020204" pitchFamily="34" charset="0"/>
                <a:cs typeface="Open Sans" panose="020B0606030504020204" pitchFamily="34" charset="0"/>
              </a:rPr>
              <a:t>At vero eos et accusamus et iusto odio dignissimos ducim blanditiis. ise praesentium.</a:t>
            </a:r>
          </a:p>
        </p:txBody>
      </p:sp>
      <p:sp>
        <p:nvSpPr>
          <p:cNvPr id="38" name="TextBox 37">
            <a:extLst>
              <a:ext uri="{FF2B5EF4-FFF2-40B4-BE49-F238E27FC236}">
                <a16:creationId xmlns:a16="http://schemas.microsoft.com/office/drawing/2014/main" id="{1A202E29-1B14-4762-8564-DDE76F546DB7}"/>
              </a:ext>
            </a:extLst>
          </p:cNvPr>
          <p:cNvSpPr txBox="1"/>
          <p:nvPr/>
        </p:nvSpPr>
        <p:spPr>
          <a:xfrm>
            <a:off x="5375836" y="4862530"/>
            <a:ext cx="1675459" cy="261610"/>
          </a:xfrm>
          <a:prstGeom prst="rect">
            <a:avLst/>
          </a:prstGeom>
          <a:noFill/>
        </p:spPr>
        <p:txBody>
          <a:bodyPr wrap="none" rtlCol="0">
            <a:spAutoFit/>
          </a:bodyPr>
          <a:lstStyle/>
          <a:p>
            <a:r>
              <a:rPr lang="en-US" sz="1100" b="1" spc="200">
                <a:solidFill>
                  <a:schemeClr val="bg1">
                    <a:lumMod val="95000"/>
                  </a:schemeClr>
                </a:solidFill>
                <a:latin typeface="Poppins SemiBold" panose="00000700000000000000" pitchFamily="2" charset="0"/>
                <a:ea typeface="Open Sans" panose="020B0606030504020204" pitchFamily="34" charset="0"/>
                <a:cs typeface="Poppins SemiBold" panose="00000700000000000000" pitchFamily="2" charset="0"/>
              </a:rPr>
              <a:t>Write your text</a:t>
            </a:r>
          </a:p>
        </p:txBody>
      </p:sp>
      <p:sp>
        <p:nvSpPr>
          <p:cNvPr id="39" name="TextBox 38">
            <a:extLst>
              <a:ext uri="{FF2B5EF4-FFF2-40B4-BE49-F238E27FC236}">
                <a16:creationId xmlns:a16="http://schemas.microsoft.com/office/drawing/2014/main" id="{73116894-F35D-4320-B0D4-36691014FB87}"/>
              </a:ext>
            </a:extLst>
          </p:cNvPr>
          <p:cNvSpPr txBox="1"/>
          <p:nvPr/>
        </p:nvSpPr>
        <p:spPr>
          <a:xfrm>
            <a:off x="4700090" y="5035609"/>
            <a:ext cx="675745" cy="523220"/>
          </a:xfrm>
          <a:prstGeom prst="rect">
            <a:avLst/>
          </a:prstGeom>
          <a:noFill/>
        </p:spPr>
        <p:txBody>
          <a:bodyPr wrap="square" rtlCol="0">
            <a:spAutoFit/>
          </a:bodyPr>
          <a:lstStyle/>
          <a:p>
            <a:r>
              <a:rPr lang="en-US" sz="2800" b="1">
                <a:solidFill>
                  <a:schemeClr val="bg1"/>
                </a:solidFill>
                <a:latin typeface="Poppins" panose="00000500000000000000" pitchFamily="2" charset="0"/>
                <a:cs typeface="Poppins" panose="00000500000000000000" pitchFamily="2" charset="0"/>
              </a:rPr>
              <a:t>04</a:t>
            </a:r>
            <a:endParaRPr lang="en-ID" sz="2800" b="1" dirty="0">
              <a:solidFill>
                <a:schemeClr val="bg1"/>
              </a:solidFill>
              <a:latin typeface="Poppins" panose="00000500000000000000" pitchFamily="2" charset="0"/>
              <a:cs typeface="Poppins" panose="00000500000000000000" pitchFamily="2" charset="0"/>
            </a:endParaRPr>
          </a:p>
        </p:txBody>
      </p:sp>
      <p:grpSp>
        <p:nvGrpSpPr>
          <p:cNvPr id="40" name="Group 39">
            <a:extLst>
              <a:ext uri="{FF2B5EF4-FFF2-40B4-BE49-F238E27FC236}">
                <a16:creationId xmlns:a16="http://schemas.microsoft.com/office/drawing/2014/main" id="{F15B823D-7B1D-477E-AA6B-352929272EB0}"/>
              </a:ext>
            </a:extLst>
          </p:cNvPr>
          <p:cNvGrpSpPr/>
          <p:nvPr/>
        </p:nvGrpSpPr>
        <p:grpSpPr>
          <a:xfrm rot="14083871" flipH="1">
            <a:off x="658400" y="4072866"/>
            <a:ext cx="495696" cy="679651"/>
            <a:chOff x="2043597" y="4413279"/>
            <a:chExt cx="1588632" cy="1259138"/>
          </a:xfrm>
          <a:effectLst>
            <a:outerShdw blurRad="228600" dist="431800" dir="2700000" algn="tl" rotWithShape="0">
              <a:prstClr val="black">
                <a:alpha val="17000"/>
              </a:prstClr>
            </a:outerShdw>
          </a:effectLst>
        </p:grpSpPr>
        <p:sp>
          <p:nvSpPr>
            <p:cNvPr id="41" name="Freeform 13">
              <a:extLst>
                <a:ext uri="{FF2B5EF4-FFF2-40B4-BE49-F238E27FC236}">
                  <a16:creationId xmlns:a16="http://schemas.microsoft.com/office/drawing/2014/main" id="{2BB802C1-721B-4499-852F-B97D3521B828}"/>
                </a:ext>
              </a:extLst>
            </p:cNvPr>
            <p:cNvSpPr>
              <a:spLocks/>
            </p:cNvSpPr>
            <p:nvPr/>
          </p:nvSpPr>
          <p:spPr bwMode="auto">
            <a:xfrm>
              <a:off x="2043597" y="4413279"/>
              <a:ext cx="1588632" cy="571907"/>
            </a:xfrm>
            <a:custGeom>
              <a:avLst/>
              <a:gdLst>
                <a:gd name="T0" fmla="*/ 675 w 1350"/>
                <a:gd name="T1" fmla="*/ 486 h 486"/>
                <a:gd name="T2" fmla="*/ 0 w 1350"/>
                <a:gd name="T3" fmla="*/ 242 h 486"/>
                <a:gd name="T4" fmla="*/ 675 w 1350"/>
                <a:gd name="T5" fmla="*/ 0 h 486"/>
                <a:gd name="T6" fmla="*/ 1350 w 1350"/>
                <a:gd name="T7" fmla="*/ 242 h 486"/>
                <a:gd name="T8" fmla="*/ 675 w 1350"/>
                <a:gd name="T9" fmla="*/ 486 h 486"/>
              </a:gdLst>
              <a:ahLst/>
              <a:cxnLst>
                <a:cxn ang="0">
                  <a:pos x="T0" y="T1"/>
                </a:cxn>
                <a:cxn ang="0">
                  <a:pos x="T2" y="T3"/>
                </a:cxn>
                <a:cxn ang="0">
                  <a:pos x="T4" y="T5"/>
                </a:cxn>
                <a:cxn ang="0">
                  <a:pos x="T6" y="T7"/>
                </a:cxn>
                <a:cxn ang="0">
                  <a:pos x="T8" y="T9"/>
                </a:cxn>
              </a:cxnLst>
              <a:rect l="0" t="0" r="r" b="b"/>
              <a:pathLst>
                <a:path w="1350" h="486">
                  <a:moveTo>
                    <a:pt x="675" y="486"/>
                  </a:moveTo>
                  <a:lnTo>
                    <a:pt x="0" y="242"/>
                  </a:lnTo>
                  <a:lnTo>
                    <a:pt x="675" y="0"/>
                  </a:lnTo>
                  <a:lnTo>
                    <a:pt x="1350" y="242"/>
                  </a:lnTo>
                  <a:lnTo>
                    <a:pt x="675" y="486"/>
                  </a:lnTo>
                  <a:close/>
                </a:path>
              </a:pathLst>
            </a:custGeom>
            <a:solidFill>
              <a:srgbClr val="32329A"/>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sp>
          <p:nvSpPr>
            <p:cNvPr id="42" name="Freeform 15">
              <a:extLst>
                <a:ext uri="{FF2B5EF4-FFF2-40B4-BE49-F238E27FC236}">
                  <a16:creationId xmlns:a16="http://schemas.microsoft.com/office/drawing/2014/main" id="{F361E606-264D-4117-9402-9784B336D992}"/>
                </a:ext>
              </a:extLst>
            </p:cNvPr>
            <p:cNvSpPr>
              <a:spLocks/>
            </p:cNvSpPr>
            <p:nvPr/>
          </p:nvSpPr>
          <p:spPr bwMode="auto">
            <a:xfrm>
              <a:off x="2837913" y="4698056"/>
              <a:ext cx="794316" cy="974361"/>
            </a:xfrm>
            <a:custGeom>
              <a:avLst/>
              <a:gdLst>
                <a:gd name="T0" fmla="*/ 0 w 675"/>
                <a:gd name="T1" fmla="*/ 828 h 828"/>
                <a:gd name="T2" fmla="*/ 0 w 675"/>
                <a:gd name="T3" fmla="*/ 244 h 828"/>
                <a:gd name="T4" fmla="*/ 675 w 675"/>
                <a:gd name="T5" fmla="*/ 0 h 828"/>
                <a:gd name="T6" fmla="*/ 0 w 675"/>
                <a:gd name="T7" fmla="*/ 828 h 828"/>
              </a:gdLst>
              <a:ahLst/>
              <a:cxnLst>
                <a:cxn ang="0">
                  <a:pos x="T0" y="T1"/>
                </a:cxn>
                <a:cxn ang="0">
                  <a:pos x="T2" y="T3"/>
                </a:cxn>
                <a:cxn ang="0">
                  <a:pos x="T4" y="T5"/>
                </a:cxn>
                <a:cxn ang="0">
                  <a:pos x="T6" y="T7"/>
                </a:cxn>
              </a:cxnLst>
              <a:rect l="0" t="0" r="r" b="b"/>
              <a:pathLst>
                <a:path w="675" h="828">
                  <a:moveTo>
                    <a:pt x="0" y="828"/>
                  </a:moveTo>
                  <a:lnTo>
                    <a:pt x="0" y="244"/>
                  </a:lnTo>
                  <a:lnTo>
                    <a:pt x="675" y="0"/>
                  </a:lnTo>
                  <a:lnTo>
                    <a:pt x="0" y="828"/>
                  </a:lnTo>
                  <a:close/>
                </a:path>
              </a:pathLst>
            </a:custGeom>
            <a:solidFill>
              <a:srgbClr val="7C7ADF"/>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sp>
          <p:nvSpPr>
            <p:cNvPr id="43" name="Freeform 16">
              <a:extLst>
                <a:ext uri="{FF2B5EF4-FFF2-40B4-BE49-F238E27FC236}">
                  <a16:creationId xmlns:a16="http://schemas.microsoft.com/office/drawing/2014/main" id="{8CA71F83-0B41-4627-BAB4-4EEF38AB9EBB}"/>
                </a:ext>
              </a:extLst>
            </p:cNvPr>
            <p:cNvSpPr>
              <a:spLocks/>
            </p:cNvSpPr>
            <p:nvPr/>
          </p:nvSpPr>
          <p:spPr bwMode="auto">
            <a:xfrm>
              <a:off x="2043597" y="4698056"/>
              <a:ext cx="794316" cy="974361"/>
            </a:xfrm>
            <a:custGeom>
              <a:avLst/>
              <a:gdLst>
                <a:gd name="T0" fmla="*/ 675 w 675"/>
                <a:gd name="T1" fmla="*/ 828 h 828"/>
                <a:gd name="T2" fmla="*/ 675 w 675"/>
                <a:gd name="T3" fmla="*/ 244 h 828"/>
                <a:gd name="T4" fmla="*/ 0 w 675"/>
                <a:gd name="T5" fmla="*/ 0 h 828"/>
                <a:gd name="T6" fmla="*/ 675 w 675"/>
                <a:gd name="T7" fmla="*/ 828 h 828"/>
              </a:gdLst>
              <a:ahLst/>
              <a:cxnLst>
                <a:cxn ang="0">
                  <a:pos x="T0" y="T1"/>
                </a:cxn>
                <a:cxn ang="0">
                  <a:pos x="T2" y="T3"/>
                </a:cxn>
                <a:cxn ang="0">
                  <a:pos x="T4" y="T5"/>
                </a:cxn>
                <a:cxn ang="0">
                  <a:pos x="T6" y="T7"/>
                </a:cxn>
              </a:cxnLst>
              <a:rect l="0" t="0" r="r" b="b"/>
              <a:pathLst>
                <a:path w="675" h="828">
                  <a:moveTo>
                    <a:pt x="675" y="828"/>
                  </a:moveTo>
                  <a:lnTo>
                    <a:pt x="675" y="244"/>
                  </a:lnTo>
                  <a:lnTo>
                    <a:pt x="0" y="0"/>
                  </a:lnTo>
                  <a:lnTo>
                    <a:pt x="675" y="828"/>
                  </a:lnTo>
                  <a:close/>
                </a:path>
              </a:pathLst>
            </a:custGeom>
            <a:solidFill>
              <a:srgbClr val="4F4EC6"/>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grpSp>
      <p:grpSp>
        <p:nvGrpSpPr>
          <p:cNvPr id="44" name="Group 43">
            <a:extLst>
              <a:ext uri="{FF2B5EF4-FFF2-40B4-BE49-F238E27FC236}">
                <a16:creationId xmlns:a16="http://schemas.microsoft.com/office/drawing/2014/main" id="{E3AD7373-A5B4-4A0E-83CA-5F9DF8A66C97}"/>
              </a:ext>
            </a:extLst>
          </p:cNvPr>
          <p:cNvGrpSpPr/>
          <p:nvPr/>
        </p:nvGrpSpPr>
        <p:grpSpPr>
          <a:xfrm rot="8648533" flipH="1">
            <a:off x="7356869" y="330191"/>
            <a:ext cx="613349" cy="840966"/>
            <a:chOff x="2043597" y="4413279"/>
            <a:chExt cx="1588632" cy="1259138"/>
          </a:xfrm>
          <a:effectLst>
            <a:outerShdw blurRad="228600" dist="431800" dir="2700000" algn="tl" rotWithShape="0">
              <a:prstClr val="black">
                <a:alpha val="17000"/>
              </a:prstClr>
            </a:outerShdw>
          </a:effectLst>
        </p:grpSpPr>
        <p:sp>
          <p:nvSpPr>
            <p:cNvPr id="45" name="Freeform 13">
              <a:extLst>
                <a:ext uri="{FF2B5EF4-FFF2-40B4-BE49-F238E27FC236}">
                  <a16:creationId xmlns:a16="http://schemas.microsoft.com/office/drawing/2014/main" id="{157AAAFB-07DA-42B6-A5BF-0A683C177E88}"/>
                </a:ext>
              </a:extLst>
            </p:cNvPr>
            <p:cNvSpPr>
              <a:spLocks/>
            </p:cNvSpPr>
            <p:nvPr/>
          </p:nvSpPr>
          <p:spPr bwMode="auto">
            <a:xfrm>
              <a:off x="2043597" y="4413279"/>
              <a:ext cx="1588632" cy="571907"/>
            </a:xfrm>
            <a:custGeom>
              <a:avLst/>
              <a:gdLst>
                <a:gd name="T0" fmla="*/ 675 w 1350"/>
                <a:gd name="T1" fmla="*/ 486 h 486"/>
                <a:gd name="T2" fmla="*/ 0 w 1350"/>
                <a:gd name="T3" fmla="*/ 242 h 486"/>
                <a:gd name="T4" fmla="*/ 675 w 1350"/>
                <a:gd name="T5" fmla="*/ 0 h 486"/>
                <a:gd name="T6" fmla="*/ 1350 w 1350"/>
                <a:gd name="T7" fmla="*/ 242 h 486"/>
                <a:gd name="T8" fmla="*/ 675 w 1350"/>
                <a:gd name="T9" fmla="*/ 486 h 486"/>
              </a:gdLst>
              <a:ahLst/>
              <a:cxnLst>
                <a:cxn ang="0">
                  <a:pos x="T0" y="T1"/>
                </a:cxn>
                <a:cxn ang="0">
                  <a:pos x="T2" y="T3"/>
                </a:cxn>
                <a:cxn ang="0">
                  <a:pos x="T4" y="T5"/>
                </a:cxn>
                <a:cxn ang="0">
                  <a:pos x="T6" y="T7"/>
                </a:cxn>
                <a:cxn ang="0">
                  <a:pos x="T8" y="T9"/>
                </a:cxn>
              </a:cxnLst>
              <a:rect l="0" t="0" r="r" b="b"/>
              <a:pathLst>
                <a:path w="1350" h="486">
                  <a:moveTo>
                    <a:pt x="675" y="486"/>
                  </a:moveTo>
                  <a:lnTo>
                    <a:pt x="0" y="242"/>
                  </a:lnTo>
                  <a:lnTo>
                    <a:pt x="675" y="0"/>
                  </a:lnTo>
                  <a:lnTo>
                    <a:pt x="1350" y="242"/>
                  </a:lnTo>
                  <a:lnTo>
                    <a:pt x="675" y="486"/>
                  </a:lnTo>
                  <a:close/>
                </a:path>
              </a:pathLst>
            </a:custGeom>
            <a:solidFill>
              <a:srgbClr val="7A06AE"/>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sp>
          <p:nvSpPr>
            <p:cNvPr id="46" name="Freeform 15">
              <a:extLst>
                <a:ext uri="{FF2B5EF4-FFF2-40B4-BE49-F238E27FC236}">
                  <a16:creationId xmlns:a16="http://schemas.microsoft.com/office/drawing/2014/main" id="{B26192C8-8FD9-41AA-9347-956F20A3B213}"/>
                </a:ext>
              </a:extLst>
            </p:cNvPr>
            <p:cNvSpPr>
              <a:spLocks/>
            </p:cNvSpPr>
            <p:nvPr/>
          </p:nvSpPr>
          <p:spPr bwMode="auto">
            <a:xfrm>
              <a:off x="2837913" y="4698056"/>
              <a:ext cx="794316" cy="974361"/>
            </a:xfrm>
            <a:custGeom>
              <a:avLst/>
              <a:gdLst>
                <a:gd name="T0" fmla="*/ 0 w 675"/>
                <a:gd name="T1" fmla="*/ 828 h 828"/>
                <a:gd name="T2" fmla="*/ 0 w 675"/>
                <a:gd name="T3" fmla="*/ 244 h 828"/>
                <a:gd name="T4" fmla="*/ 675 w 675"/>
                <a:gd name="T5" fmla="*/ 0 h 828"/>
                <a:gd name="T6" fmla="*/ 0 w 675"/>
                <a:gd name="T7" fmla="*/ 828 h 828"/>
              </a:gdLst>
              <a:ahLst/>
              <a:cxnLst>
                <a:cxn ang="0">
                  <a:pos x="T0" y="T1"/>
                </a:cxn>
                <a:cxn ang="0">
                  <a:pos x="T2" y="T3"/>
                </a:cxn>
                <a:cxn ang="0">
                  <a:pos x="T4" y="T5"/>
                </a:cxn>
                <a:cxn ang="0">
                  <a:pos x="T6" y="T7"/>
                </a:cxn>
              </a:cxnLst>
              <a:rect l="0" t="0" r="r" b="b"/>
              <a:pathLst>
                <a:path w="675" h="828">
                  <a:moveTo>
                    <a:pt x="0" y="828"/>
                  </a:moveTo>
                  <a:lnTo>
                    <a:pt x="0" y="244"/>
                  </a:lnTo>
                  <a:lnTo>
                    <a:pt x="675" y="0"/>
                  </a:lnTo>
                  <a:lnTo>
                    <a:pt x="0" y="828"/>
                  </a:lnTo>
                  <a:close/>
                </a:path>
              </a:pathLst>
            </a:custGeom>
            <a:solidFill>
              <a:srgbClr val="C144FA"/>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sp>
          <p:nvSpPr>
            <p:cNvPr id="47" name="Freeform 16">
              <a:extLst>
                <a:ext uri="{FF2B5EF4-FFF2-40B4-BE49-F238E27FC236}">
                  <a16:creationId xmlns:a16="http://schemas.microsoft.com/office/drawing/2014/main" id="{7D7A80F7-1945-4805-88A6-549392FC3E2D}"/>
                </a:ext>
              </a:extLst>
            </p:cNvPr>
            <p:cNvSpPr>
              <a:spLocks/>
            </p:cNvSpPr>
            <p:nvPr/>
          </p:nvSpPr>
          <p:spPr bwMode="auto">
            <a:xfrm>
              <a:off x="2043597" y="4698056"/>
              <a:ext cx="794316" cy="974361"/>
            </a:xfrm>
            <a:custGeom>
              <a:avLst/>
              <a:gdLst>
                <a:gd name="T0" fmla="*/ 675 w 675"/>
                <a:gd name="T1" fmla="*/ 828 h 828"/>
                <a:gd name="T2" fmla="*/ 675 w 675"/>
                <a:gd name="T3" fmla="*/ 244 h 828"/>
                <a:gd name="T4" fmla="*/ 0 w 675"/>
                <a:gd name="T5" fmla="*/ 0 h 828"/>
                <a:gd name="T6" fmla="*/ 675 w 675"/>
                <a:gd name="T7" fmla="*/ 828 h 828"/>
              </a:gdLst>
              <a:ahLst/>
              <a:cxnLst>
                <a:cxn ang="0">
                  <a:pos x="T0" y="T1"/>
                </a:cxn>
                <a:cxn ang="0">
                  <a:pos x="T2" y="T3"/>
                </a:cxn>
                <a:cxn ang="0">
                  <a:pos x="T4" y="T5"/>
                </a:cxn>
                <a:cxn ang="0">
                  <a:pos x="T6" y="T7"/>
                </a:cxn>
              </a:cxnLst>
              <a:rect l="0" t="0" r="r" b="b"/>
              <a:pathLst>
                <a:path w="675" h="828">
                  <a:moveTo>
                    <a:pt x="675" y="828"/>
                  </a:moveTo>
                  <a:lnTo>
                    <a:pt x="675" y="244"/>
                  </a:lnTo>
                  <a:lnTo>
                    <a:pt x="0" y="0"/>
                  </a:lnTo>
                  <a:lnTo>
                    <a:pt x="675" y="828"/>
                  </a:lnTo>
                  <a:close/>
                </a:path>
              </a:pathLst>
            </a:custGeom>
            <a:solidFill>
              <a:srgbClr val="AF12F7"/>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grpSp>
      <p:sp>
        <p:nvSpPr>
          <p:cNvPr id="49" name="Rectangle 48">
            <a:extLst>
              <a:ext uri="{FF2B5EF4-FFF2-40B4-BE49-F238E27FC236}">
                <a16:creationId xmlns:a16="http://schemas.microsoft.com/office/drawing/2014/main" id="{C3F8AF19-99E7-482C-82EA-6A1B175C4C8A}"/>
              </a:ext>
            </a:extLst>
          </p:cNvPr>
          <p:cNvSpPr/>
          <p:nvPr/>
        </p:nvSpPr>
        <p:spPr>
          <a:xfrm>
            <a:off x="8846337" y="1334583"/>
            <a:ext cx="3053563" cy="1033424"/>
          </a:xfrm>
          <a:prstGeom prst="rect">
            <a:avLst/>
          </a:prstGeom>
        </p:spPr>
        <p:txBody>
          <a:bodyPr wrap="square">
            <a:spAutoFit/>
          </a:bodyPr>
          <a:lstStyle/>
          <a:p>
            <a:pPr algn="just">
              <a:lnSpc>
                <a:spcPct val="150000"/>
              </a:lnSpc>
            </a:pPr>
            <a:r>
              <a:rPr lang="en-US" sz="1050">
                <a:solidFill>
                  <a:schemeClr val="tx1">
                    <a:lumMod val="50000"/>
                    <a:lumOff val="50000"/>
                  </a:schemeClr>
                </a:solidFill>
                <a:latin typeface="Muli" pitchFamily="2" charset="0"/>
                <a:ea typeface="Open Sans" panose="020B0606030504020204" pitchFamily="34" charset="0"/>
                <a:cs typeface="Open Sans" panose="020B0606030504020204" pitchFamily="34" charset="0"/>
              </a:rPr>
              <a:t>At vero eos et accusamus et iusto odio dignissimos ducim blanditiis. ise praesentium voluptatum deleatque corrupti quos dolores et quas et molestias excepturi sint occaecati.</a:t>
            </a:r>
          </a:p>
        </p:txBody>
      </p:sp>
      <p:sp>
        <p:nvSpPr>
          <p:cNvPr id="51" name="TextBox 50">
            <a:extLst>
              <a:ext uri="{FF2B5EF4-FFF2-40B4-BE49-F238E27FC236}">
                <a16:creationId xmlns:a16="http://schemas.microsoft.com/office/drawing/2014/main" id="{2A8F6A43-3214-4071-8D04-7AC4B11E43A7}"/>
              </a:ext>
            </a:extLst>
          </p:cNvPr>
          <p:cNvSpPr txBox="1"/>
          <p:nvPr/>
        </p:nvSpPr>
        <p:spPr>
          <a:xfrm>
            <a:off x="8846337" y="1059784"/>
            <a:ext cx="1489510" cy="261610"/>
          </a:xfrm>
          <a:prstGeom prst="rect">
            <a:avLst/>
          </a:prstGeom>
          <a:noFill/>
        </p:spPr>
        <p:txBody>
          <a:bodyPr wrap="none" rtlCol="0">
            <a:spAutoFit/>
          </a:bodyPr>
          <a:lstStyle/>
          <a:p>
            <a:r>
              <a:rPr lang="en-US" sz="1100" b="1" spc="200">
                <a:solidFill>
                  <a:schemeClr val="tx1">
                    <a:lumMod val="75000"/>
                    <a:lumOff val="25000"/>
                  </a:schemeClr>
                </a:solidFill>
                <a:latin typeface="Poppins SemiBold" panose="00000700000000000000" pitchFamily="2" charset="0"/>
                <a:ea typeface="Open Sans" panose="020B0606030504020204" pitchFamily="34" charset="0"/>
                <a:cs typeface="Poppins SemiBold" panose="00000700000000000000" pitchFamily="2" charset="0"/>
              </a:rPr>
              <a:t>About Vintela</a:t>
            </a:r>
          </a:p>
        </p:txBody>
      </p:sp>
      <p:cxnSp>
        <p:nvCxnSpPr>
          <p:cNvPr id="52" name="Straight Arrow Connector 51">
            <a:extLst>
              <a:ext uri="{FF2B5EF4-FFF2-40B4-BE49-F238E27FC236}">
                <a16:creationId xmlns:a16="http://schemas.microsoft.com/office/drawing/2014/main" id="{19C32D1C-2AEF-42DB-8F02-F072025E9656}"/>
              </a:ext>
            </a:extLst>
          </p:cNvPr>
          <p:cNvCxnSpPr>
            <a:cxnSpLocks/>
          </p:cNvCxnSpPr>
          <p:nvPr/>
        </p:nvCxnSpPr>
        <p:spPr>
          <a:xfrm>
            <a:off x="8959850" y="2597654"/>
            <a:ext cx="2844800" cy="0"/>
          </a:xfrm>
          <a:prstGeom prst="straightConnector1">
            <a:avLst/>
          </a:prstGeom>
          <a:ln w="19050">
            <a:solidFill>
              <a:srgbClr val="AFAEEC"/>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58" name="Rectangle 57">
            <a:extLst>
              <a:ext uri="{FF2B5EF4-FFF2-40B4-BE49-F238E27FC236}">
                <a16:creationId xmlns:a16="http://schemas.microsoft.com/office/drawing/2014/main" id="{871157F1-B000-4242-BFE2-A7952B158A49}"/>
              </a:ext>
            </a:extLst>
          </p:cNvPr>
          <p:cNvSpPr/>
          <p:nvPr/>
        </p:nvSpPr>
        <p:spPr>
          <a:xfrm>
            <a:off x="8846337" y="3104615"/>
            <a:ext cx="3053563" cy="1033424"/>
          </a:xfrm>
          <a:prstGeom prst="rect">
            <a:avLst/>
          </a:prstGeom>
        </p:spPr>
        <p:txBody>
          <a:bodyPr wrap="square">
            <a:spAutoFit/>
          </a:bodyPr>
          <a:lstStyle/>
          <a:p>
            <a:pPr algn="just">
              <a:lnSpc>
                <a:spcPct val="150000"/>
              </a:lnSpc>
            </a:pPr>
            <a:r>
              <a:rPr lang="en-US" sz="1050">
                <a:solidFill>
                  <a:schemeClr val="tx1">
                    <a:lumMod val="50000"/>
                    <a:lumOff val="50000"/>
                  </a:schemeClr>
                </a:solidFill>
                <a:latin typeface="Muli" pitchFamily="2" charset="0"/>
                <a:ea typeface="Open Sans" panose="020B0606030504020204" pitchFamily="34" charset="0"/>
                <a:cs typeface="Open Sans" panose="020B0606030504020204" pitchFamily="34" charset="0"/>
              </a:rPr>
              <a:t>At vero eos et accusamus et iusto odio dignissimos ducim blanditiis. ise praesentium voluptatum deleatque corrupti quos dolores et quas et molestias excepturi sint occaecati.</a:t>
            </a:r>
          </a:p>
        </p:txBody>
      </p:sp>
      <p:sp>
        <p:nvSpPr>
          <p:cNvPr id="59" name="TextBox 58">
            <a:extLst>
              <a:ext uri="{FF2B5EF4-FFF2-40B4-BE49-F238E27FC236}">
                <a16:creationId xmlns:a16="http://schemas.microsoft.com/office/drawing/2014/main" id="{6EBB7CF2-7265-4977-A8BD-06D0982338BD}"/>
              </a:ext>
            </a:extLst>
          </p:cNvPr>
          <p:cNvSpPr txBox="1"/>
          <p:nvPr/>
        </p:nvSpPr>
        <p:spPr>
          <a:xfrm>
            <a:off x="8846337" y="2829816"/>
            <a:ext cx="1614545" cy="261610"/>
          </a:xfrm>
          <a:prstGeom prst="rect">
            <a:avLst/>
          </a:prstGeom>
          <a:noFill/>
        </p:spPr>
        <p:txBody>
          <a:bodyPr wrap="none" rtlCol="0">
            <a:spAutoFit/>
          </a:bodyPr>
          <a:lstStyle/>
          <a:p>
            <a:r>
              <a:rPr lang="en-US" sz="1100" b="1" spc="200">
                <a:solidFill>
                  <a:schemeClr val="tx1">
                    <a:lumMod val="75000"/>
                    <a:lumOff val="25000"/>
                  </a:schemeClr>
                </a:solidFill>
                <a:latin typeface="Poppins SemiBold" panose="00000700000000000000" pitchFamily="2" charset="0"/>
                <a:ea typeface="Open Sans" panose="020B0606030504020204" pitchFamily="34" charset="0"/>
                <a:cs typeface="Poppins SemiBold" panose="00000700000000000000" pitchFamily="2" charset="0"/>
              </a:rPr>
              <a:t>History Vintela</a:t>
            </a:r>
          </a:p>
        </p:txBody>
      </p:sp>
      <p:cxnSp>
        <p:nvCxnSpPr>
          <p:cNvPr id="60" name="Straight Arrow Connector 59">
            <a:extLst>
              <a:ext uri="{FF2B5EF4-FFF2-40B4-BE49-F238E27FC236}">
                <a16:creationId xmlns:a16="http://schemas.microsoft.com/office/drawing/2014/main" id="{9AAF4AA9-598C-44DD-88CE-C1F90525B5B6}"/>
              </a:ext>
            </a:extLst>
          </p:cNvPr>
          <p:cNvCxnSpPr>
            <a:cxnSpLocks/>
          </p:cNvCxnSpPr>
          <p:nvPr/>
        </p:nvCxnSpPr>
        <p:spPr>
          <a:xfrm>
            <a:off x="8959850" y="4367686"/>
            <a:ext cx="2844800" cy="0"/>
          </a:xfrm>
          <a:prstGeom prst="straightConnector1">
            <a:avLst/>
          </a:prstGeom>
          <a:ln w="19050">
            <a:solidFill>
              <a:srgbClr val="AFAEEC"/>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61" name="Rectangle 60">
            <a:extLst>
              <a:ext uri="{FF2B5EF4-FFF2-40B4-BE49-F238E27FC236}">
                <a16:creationId xmlns:a16="http://schemas.microsoft.com/office/drawing/2014/main" id="{2B1FADBF-38F4-47A5-AA44-385A7CC3C44A}"/>
              </a:ext>
            </a:extLst>
          </p:cNvPr>
          <p:cNvSpPr/>
          <p:nvPr/>
        </p:nvSpPr>
        <p:spPr>
          <a:xfrm>
            <a:off x="8846337" y="4919798"/>
            <a:ext cx="3053563" cy="1033424"/>
          </a:xfrm>
          <a:prstGeom prst="rect">
            <a:avLst/>
          </a:prstGeom>
        </p:spPr>
        <p:txBody>
          <a:bodyPr wrap="square">
            <a:spAutoFit/>
          </a:bodyPr>
          <a:lstStyle/>
          <a:p>
            <a:pPr algn="just">
              <a:lnSpc>
                <a:spcPct val="150000"/>
              </a:lnSpc>
            </a:pPr>
            <a:r>
              <a:rPr lang="en-US" sz="1050">
                <a:solidFill>
                  <a:schemeClr val="tx1">
                    <a:lumMod val="50000"/>
                    <a:lumOff val="50000"/>
                  </a:schemeClr>
                </a:solidFill>
                <a:latin typeface="Muli" pitchFamily="2" charset="0"/>
                <a:ea typeface="Open Sans" panose="020B0606030504020204" pitchFamily="34" charset="0"/>
                <a:cs typeface="Open Sans" panose="020B0606030504020204" pitchFamily="34" charset="0"/>
              </a:rPr>
              <a:t>At vero eos et accusamus et iusto odio dignissimos ducim blanditiis. ise praesentium voluptatum deleatque corrupti quos dolores et quas et molestias excepturi sint occaecati.</a:t>
            </a:r>
          </a:p>
        </p:txBody>
      </p:sp>
      <p:sp>
        <p:nvSpPr>
          <p:cNvPr id="62" name="TextBox 61">
            <a:extLst>
              <a:ext uri="{FF2B5EF4-FFF2-40B4-BE49-F238E27FC236}">
                <a16:creationId xmlns:a16="http://schemas.microsoft.com/office/drawing/2014/main" id="{D918CCE2-E0D7-4F63-9513-449FE7CD43F5}"/>
              </a:ext>
            </a:extLst>
          </p:cNvPr>
          <p:cNvSpPr txBox="1"/>
          <p:nvPr/>
        </p:nvSpPr>
        <p:spPr>
          <a:xfrm>
            <a:off x="8846337" y="4644999"/>
            <a:ext cx="1388522" cy="261610"/>
          </a:xfrm>
          <a:prstGeom prst="rect">
            <a:avLst/>
          </a:prstGeom>
          <a:noFill/>
        </p:spPr>
        <p:txBody>
          <a:bodyPr wrap="none" rtlCol="0">
            <a:spAutoFit/>
          </a:bodyPr>
          <a:lstStyle/>
          <a:p>
            <a:r>
              <a:rPr lang="en-US" sz="1100" b="1" spc="200">
                <a:solidFill>
                  <a:schemeClr val="tx1">
                    <a:lumMod val="75000"/>
                    <a:lumOff val="25000"/>
                  </a:schemeClr>
                </a:solidFill>
                <a:latin typeface="Poppins SemiBold" panose="00000700000000000000" pitchFamily="2" charset="0"/>
                <a:ea typeface="Open Sans" panose="020B0606030504020204" pitchFamily="34" charset="0"/>
                <a:cs typeface="Poppins SemiBold" panose="00000700000000000000" pitchFamily="2" charset="0"/>
              </a:rPr>
              <a:t>Meet Vintela</a:t>
            </a:r>
          </a:p>
        </p:txBody>
      </p:sp>
      <p:grpSp>
        <p:nvGrpSpPr>
          <p:cNvPr id="63" name="Group 62">
            <a:extLst>
              <a:ext uri="{FF2B5EF4-FFF2-40B4-BE49-F238E27FC236}">
                <a16:creationId xmlns:a16="http://schemas.microsoft.com/office/drawing/2014/main" id="{52F77318-CDAD-4D1C-AFEE-2FA15B6D705B}"/>
              </a:ext>
            </a:extLst>
          </p:cNvPr>
          <p:cNvGrpSpPr/>
          <p:nvPr/>
        </p:nvGrpSpPr>
        <p:grpSpPr>
          <a:xfrm rot="13636617" flipH="1">
            <a:off x="8294199" y="5702468"/>
            <a:ext cx="495696" cy="679651"/>
            <a:chOff x="2043597" y="4413279"/>
            <a:chExt cx="1588632" cy="1259138"/>
          </a:xfrm>
          <a:effectLst>
            <a:outerShdw blurRad="228600" dist="431800" dir="2700000" algn="tl" rotWithShape="0">
              <a:prstClr val="black">
                <a:alpha val="17000"/>
              </a:prstClr>
            </a:outerShdw>
          </a:effectLst>
        </p:grpSpPr>
        <p:sp>
          <p:nvSpPr>
            <p:cNvPr id="64" name="Freeform 13">
              <a:extLst>
                <a:ext uri="{FF2B5EF4-FFF2-40B4-BE49-F238E27FC236}">
                  <a16:creationId xmlns:a16="http://schemas.microsoft.com/office/drawing/2014/main" id="{655612F4-6BD6-487D-A3B9-BB7304E1DCBE}"/>
                </a:ext>
              </a:extLst>
            </p:cNvPr>
            <p:cNvSpPr>
              <a:spLocks/>
            </p:cNvSpPr>
            <p:nvPr/>
          </p:nvSpPr>
          <p:spPr bwMode="auto">
            <a:xfrm>
              <a:off x="2043597" y="4413279"/>
              <a:ext cx="1588632" cy="571907"/>
            </a:xfrm>
            <a:custGeom>
              <a:avLst/>
              <a:gdLst>
                <a:gd name="T0" fmla="*/ 675 w 1350"/>
                <a:gd name="T1" fmla="*/ 486 h 486"/>
                <a:gd name="T2" fmla="*/ 0 w 1350"/>
                <a:gd name="T3" fmla="*/ 242 h 486"/>
                <a:gd name="T4" fmla="*/ 675 w 1350"/>
                <a:gd name="T5" fmla="*/ 0 h 486"/>
                <a:gd name="T6" fmla="*/ 1350 w 1350"/>
                <a:gd name="T7" fmla="*/ 242 h 486"/>
                <a:gd name="T8" fmla="*/ 675 w 1350"/>
                <a:gd name="T9" fmla="*/ 486 h 486"/>
              </a:gdLst>
              <a:ahLst/>
              <a:cxnLst>
                <a:cxn ang="0">
                  <a:pos x="T0" y="T1"/>
                </a:cxn>
                <a:cxn ang="0">
                  <a:pos x="T2" y="T3"/>
                </a:cxn>
                <a:cxn ang="0">
                  <a:pos x="T4" y="T5"/>
                </a:cxn>
                <a:cxn ang="0">
                  <a:pos x="T6" y="T7"/>
                </a:cxn>
                <a:cxn ang="0">
                  <a:pos x="T8" y="T9"/>
                </a:cxn>
              </a:cxnLst>
              <a:rect l="0" t="0" r="r" b="b"/>
              <a:pathLst>
                <a:path w="1350" h="486">
                  <a:moveTo>
                    <a:pt x="675" y="486"/>
                  </a:moveTo>
                  <a:lnTo>
                    <a:pt x="0" y="242"/>
                  </a:lnTo>
                  <a:lnTo>
                    <a:pt x="675" y="0"/>
                  </a:lnTo>
                  <a:lnTo>
                    <a:pt x="1350" y="242"/>
                  </a:lnTo>
                  <a:lnTo>
                    <a:pt x="675" y="486"/>
                  </a:lnTo>
                  <a:close/>
                </a:path>
              </a:pathLst>
            </a:custGeom>
            <a:solidFill>
              <a:srgbClr val="32329A"/>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sp>
          <p:nvSpPr>
            <p:cNvPr id="65" name="Freeform 15">
              <a:extLst>
                <a:ext uri="{FF2B5EF4-FFF2-40B4-BE49-F238E27FC236}">
                  <a16:creationId xmlns:a16="http://schemas.microsoft.com/office/drawing/2014/main" id="{175422D9-7E57-41F2-9F79-3EBA88450209}"/>
                </a:ext>
              </a:extLst>
            </p:cNvPr>
            <p:cNvSpPr>
              <a:spLocks/>
            </p:cNvSpPr>
            <p:nvPr/>
          </p:nvSpPr>
          <p:spPr bwMode="auto">
            <a:xfrm>
              <a:off x="2837913" y="4698056"/>
              <a:ext cx="794316" cy="974361"/>
            </a:xfrm>
            <a:custGeom>
              <a:avLst/>
              <a:gdLst>
                <a:gd name="T0" fmla="*/ 0 w 675"/>
                <a:gd name="T1" fmla="*/ 828 h 828"/>
                <a:gd name="T2" fmla="*/ 0 w 675"/>
                <a:gd name="T3" fmla="*/ 244 h 828"/>
                <a:gd name="T4" fmla="*/ 675 w 675"/>
                <a:gd name="T5" fmla="*/ 0 h 828"/>
                <a:gd name="T6" fmla="*/ 0 w 675"/>
                <a:gd name="T7" fmla="*/ 828 h 828"/>
              </a:gdLst>
              <a:ahLst/>
              <a:cxnLst>
                <a:cxn ang="0">
                  <a:pos x="T0" y="T1"/>
                </a:cxn>
                <a:cxn ang="0">
                  <a:pos x="T2" y="T3"/>
                </a:cxn>
                <a:cxn ang="0">
                  <a:pos x="T4" y="T5"/>
                </a:cxn>
                <a:cxn ang="0">
                  <a:pos x="T6" y="T7"/>
                </a:cxn>
              </a:cxnLst>
              <a:rect l="0" t="0" r="r" b="b"/>
              <a:pathLst>
                <a:path w="675" h="828">
                  <a:moveTo>
                    <a:pt x="0" y="828"/>
                  </a:moveTo>
                  <a:lnTo>
                    <a:pt x="0" y="244"/>
                  </a:lnTo>
                  <a:lnTo>
                    <a:pt x="675" y="0"/>
                  </a:lnTo>
                  <a:lnTo>
                    <a:pt x="0" y="828"/>
                  </a:lnTo>
                  <a:close/>
                </a:path>
              </a:pathLst>
            </a:custGeom>
            <a:solidFill>
              <a:srgbClr val="7C7ADF"/>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sp>
          <p:nvSpPr>
            <p:cNvPr id="66" name="Freeform 16">
              <a:extLst>
                <a:ext uri="{FF2B5EF4-FFF2-40B4-BE49-F238E27FC236}">
                  <a16:creationId xmlns:a16="http://schemas.microsoft.com/office/drawing/2014/main" id="{33F6180E-AE61-4EA2-998E-F8909C79AC63}"/>
                </a:ext>
              </a:extLst>
            </p:cNvPr>
            <p:cNvSpPr>
              <a:spLocks/>
            </p:cNvSpPr>
            <p:nvPr/>
          </p:nvSpPr>
          <p:spPr bwMode="auto">
            <a:xfrm>
              <a:off x="2043597" y="4698056"/>
              <a:ext cx="794316" cy="974361"/>
            </a:xfrm>
            <a:custGeom>
              <a:avLst/>
              <a:gdLst>
                <a:gd name="T0" fmla="*/ 675 w 675"/>
                <a:gd name="T1" fmla="*/ 828 h 828"/>
                <a:gd name="T2" fmla="*/ 675 w 675"/>
                <a:gd name="T3" fmla="*/ 244 h 828"/>
                <a:gd name="T4" fmla="*/ 0 w 675"/>
                <a:gd name="T5" fmla="*/ 0 h 828"/>
                <a:gd name="T6" fmla="*/ 675 w 675"/>
                <a:gd name="T7" fmla="*/ 828 h 828"/>
              </a:gdLst>
              <a:ahLst/>
              <a:cxnLst>
                <a:cxn ang="0">
                  <a:pos x="T0" y="T1"/>
                </a:cxn>
                <a:cxn ang="0">
                  <a:pos x="T2" y="T3"/>
                </a:cxn>
                <a:cxn ang="0">
                  <a:pos x="T4" y="T5"/>
                </a:cxn>
                <a:cxn ang="0">
                  <a:pos x="T6" y="T7"/>
                </a:cxn>
              </a:cxnLst>
              <a:rect l="0" t="0" r="r" b="b"/>
              <a:pathLst>
                <a:path w="675" h="828">
                  <a:moveTo>
                    <a:pt x="675" y="828"/>
                  </a:moveTo>
                  <a:lnTo>
                    <a:pt x="675" y="244"/>
                  </a:lnTo>
                  <a:lnTo>
                    <a:pt x="0" y="0"/>
                  </a:lnTo>
                  <a:lnTo>
                    <a:pt x="675" y="828"/>
                  </a:lnTo>
                  <a:close/>
                </a:path>
              </a:pathLst>
            </a:custGeom>
            <a:solidFill>
              <a:srgbClr val="4F4EC6"/>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grpSp>
    </p:spTree>
    <p:extLst>
      <p:ext uri="{BB962C8B-B14F-4D97-AF65-F5344CB8AC3E}">
        <p14:creationId xmlns:p14="http://schemas.microsoft.com/office/powerpoint/2010/main" val="23440607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8B57DD54-7253-4E03-9DC0-028E3F79AA91}"/>
              </a:ext>
            </a:extLst>
          </p:cNvPr>
          <p:cNvSpPr>
            <a:spLocks noGrp="1"/>
          </p:cNvSpPr>
          <p:nvPr>
            <p:ph type="pic" sz="quarter" idx="11"/>
          </p:nvPr>
        </p:nvSpPr>
        <p:spPr/>
      </p:sp>
      <p:grpSp>
        <p:nvGrpSpPr>
          <p:cNvPr id="75" name="Group 74">
            <a:extLst>
              <a:ext uri="{FF2B5EF4-FFF2-40B4-BE49-F238E27FC236}">
                <a16:creationId xmlns:a16="http://schemas.microsoft.com/office/drawing/2014/main" id="{A8390C18-0616-46AA-BA53-88FD88893B4B}"/>
              </a:ext>
            </a:extLst>
          </p:cNvPr>
          <p:cNvGrpSpPr/>
          <p:nvPr/>
        </p:nvGrpSpPr>
        <p:grpSpPr>
          <a:xfrm>
            <a:off x="0" y="1746113"/>
            <a:ext cx="12221496" cy="4702798"/>
            <a:chOff x="0" y="1746113"/>
            <a:chExt cx="12221496" cy="4702798"/>
          </a:xfrm>
        </p:grpSpPr>
        <p:sp>
          <p:nvSpPr>
            <p:cNvPr id="25" name="Rectangle 24">
              <a:extLst>
                <a:ext uri="{FF2B5EF4-FFF2-40B4-BE49-F238E27FC236}">
                  <a16:creationId xmlns:a16="http://schemas.microsoft.com/office/drawing/2014/main" id="{55B81052-89AB-4B27-9B4E-D8438F640F60}"/>
                </a:ext>
              </a:extLst>
            </p:cNvPr>
            <p:cNvSpPr/>
            <p:nvPr/>
          </p:nvSpPr>
          <p:spPr>
            <a:xfrm>
              <a:off x="0" y="1746113"/>
              <a:ext cx="12221496" cy="4643032"/>
            </a:xfrm>
            <a:prstGeom prst="rect">
              <a:avLst/>
            </a:prstGeom>
            <a:solidFill>
              <a:srgbClr val="4F4EC6">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6" name="Parallelogram 5">
              <a:extLst>
                <a:ext uri="{FF2B5EF4-FFF2-40B4-BE49-F238E27FC236}">
                  <a16:creationId xmlns:a16="http://schemas.microsoft.com/office/drawing/2014/main" id="{5075FF49-223B-4467-93C3-D7ADFDE8672B}"/>
                </a:ext>
              </a:extLst>
            </p:cNvPr>
            <p:cNvSpPr/>
            <p:nvPr/>
          </p:nvSpPr>
          <p:spPr>
            <a:xfrm>
              <a:off x="5745785" y="1746113"/>
              <a:ext cx="6475711" cy="4702798"/>
            </a:xfrm>
            <a:prstGeom prst="parallelogram">
              <a:avLst/>
            </a:prstGeom>
            <a:gradFill>
              <a:gsLst>
                <a:gs pos="0">
                  <a:srgbClr val="7C7ADF">
                    <a:alpha val="23000"/>
                  </a:srgbClr>
                </a:gs>
                <a:gs pos="100000">
                  <a:schemeClr val="bg1">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11" name="Parallelogram 10">
              <a:extLst>
                <a:ext uri="{FF2B5EF4-FFF2-40B4-BE49-F238E27FC236}">
                  <a16:creationId xmlns:a16="http://schemas.microsoft.com/office/drawing/2014/main" id="{5E6340FD-96F2-4A4C-B27E-3953A6B27304}"/>
                </a:ext>
              </a:extLst>
            </p:cNvPr>
            <p:cNvSpPr/>
            <p:nvPr/>
          </p:nvSpPr>
          <p:spPr>
            <a:xfrm>
              <a:off x="33153" y="1746113"/>
              <a:ext cx="3875027" cy="2659444"/>
            </a:xfrm>
            <a:prstGeom prst="parallelogram">
              <a:avLst/>
            </a:prstGeom>
            <a:gradFill>
              <a:gsLst>
                <a:gs pos="0">
                  <a:srgbClr val="7C7ADF">
                    <a:alpha val="23000"/>
                  </a:srgbClr>
                </a:gs>
                <a:gs pos="100000">
                  <a:schemeClr val="bg1">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grpSp>
      <p:grpSp>
        <p:nvGrpSpPr>
          <p:cNvPr id="12" name="Group 11">
            <a:extLst>
              <a:ext uri="{FF2B5EF4-FFF2-40B4-BE49-F238E27FC236}">
                <a16:creationId xmlns:a16="http://schemas.microsoft.com/office/drawing/2014/main" id="{AFFC01B8-CCF1-4236-968F-F6255FFFFB9F}"/>
              </a:ext>
            </a:extLst>
          </p:cNvPr>
          <p:cNvGrpSpPr/>
          <p:nvPr/>
        </p:nvGrpSpPr>
        <p:grpSpPr>
          <a:xfrm rot="4808902">
            <a:off x="10333553" y="1326439"/>
            <a:ext cx="918338" cy="1259138"/>
            <a:chOff x="2043597" y="4413279"/>
            <a:chExt cx="1588632" cy="1259138"/>
          </a:xfrm>
          <a:effectLst>
            <a:outerShdw blurRad="228600" dist="431800" dir="2700000" algn="tl" rotWithShape="0">
              <a:prstClr val="black">
                <a:alpha val="17000"/>
              </a:prstClr>
            </a:outerShdw>
          </a:effectLst>
        </p:grpSpPr>
        <p:sp>
          <p:nvSpPr>
            <p:cNvPr id="13" name="Freeform 13">
              <a:extLst>
                <a:ext uri="{FF2B5EF4-FFF2-40B4-BE49-F238E27FC236}">
                  <a16:creationId xmlns:a16="http://schemas.microsoft.com/office/drawing/2014/main" id="{2251757D-9D99-4E3C-9F9B-7ABE7DCC132E}"/>
                </a:ext>
              </a:extLst>
            </p:cNvPr>
            <p:cNvSpPr>
              <a:spLocks/>
            </p:cNvSpPr>
            <p:nvPr/>
          </p:nvSpPr>
          <p:spPr bwMode="auto">
            <a:xfrm>
              <a:off x="2043597" y="4413279"/>
              <a:ext cx="1588632" cy="571907"/>
            </a:xfrm>
            <a:custGeom>
              <a:avLst/>
              <a:gdLst>
                <a:gd name="T0" fmla="*/ 675 w 1350"/>
                <a:gd name="T1" fmla="*/ 486 h 486"/>
                <a:gd name="T2" fmla="*/ 0 w 1350"/>
                <a:gd name="T3" fmla="*/ 242 h 486"/>
                <a:gd name="T4" fmla="*/ 675 w 1350"/>
                <a:gd name="T5" fmla="*/ 0 h 486"/>
                <a:gd name="T6" fmla="*/ 1350 w 1350"/>
                <a:gd name="T7" fmla="*/ 242 h 486"/>
                <a:gd name="T8" fmla="*/ 675 w 1350"/>
                <a:gd name="T9" fmla="*/ 486 h 486"/>
              </a:gdLst>
              <a:ahLst/>
              <a:cxnLst>
                <a:cxn ang="0">
                  <a:pos x="T0" y="T1"/>
                </a:cxn>
                <a:cxn ang="0">
                  <a:pos x="T2" y="T3"/>
                </a:cxn>
                <a:cxn ang="0">
                  <a:pos x="T4" y="T5"/>
                </a:cxn>
                <a:cxn ang="0">
                  <a:pos x="T6" y="T7"/>
                </a:cxn>
                <a:cxn ang="0">
                  <a:pos x="T8" y="T9"/>
                </a:cxn>
              </a:cxnLst>
              <a:rect l="0" t="0" r="r" b="b"/>
              <a:pathLst>
                <a:path w="1350" h="486">
                  <a:moveTo>
                    <a:pt x="675" y="486"/>
                  </a:moveTo>
                  <a:lnTo>
                    <a:pt x="0" y="242"/>
                  </a:lnTo>
                  <a:lnTo>
                    <a:pt x="675" y="0"/>
                  </a:lnTo>
                  <a:lnTo>
                    <a:pt x="1350" y="242"/>
                  </a:lnTo>
                  <a:lnTo>
                    <a:pt x="675" y="486"/>
                  </a:lnTo>
                  <a:close/>
                </a:path>
              </a:pathLst>
            </a:custGeom>
            <a:solidFill>
              <a:srgbClr val="32329A"/>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sp>
          <p:nvSpPr>
            <p:cNvPr id="14" name="Freeform 15">
              <a:extLst>
                <a:ext uri="{FF2B5EF4-FFF2-40B4-BE49-F238E27FC236}">
                  <a16:creationId xmlns:a16="http://schemas.microsoft.com/office/drawing/2014/main" id="{BCAC8012-2FE8-4C77-94E7-EAC642A18926}"/>
                </a:ext>
              </a:extLst>
            </p:cNvPr>
            <p:cNvSpPr>
              <a:spLocks/>
            </p:cNvSpPr>
            <p:nvPr/>
          </p:nvSpPr>
          <p:spPr bwMode="auto">
            <a:xfrm>
              <a:off x="2837913" y="4698056"/>
              <a:ext cx="794316" cy="974361"/>
            </a:xfrm>
            <a:custGeom>
              <a:avLst/>
              <a:gdLst>
                <a:gd name="T0" fmla="*/ 0 w 675"/>
                <a:gd name="T1" fmla="*/ 828 h 828"/>
                <a:gd name="T2" fmla="*/ 0 w 675"/>
                <a:gd name="T3" fmla="*/ 244 h 828"/>
                <a:gd name="T4" fmla="*/ 675 w 675"/>
                <a:gd name="T5" fmla="*/ 0 h 828"/>
                <a:gd name="T6" fmla="*/ 0 w 675"/>
                <a:gd name="T7" fmla="*/ 828 h 828"/>
              </a:gdLst>
              <a:ahLst/>
              <a:cxnLst>
                <a:cxn ang="0">
                  <a:pos x="T0" y="T1"/>
                </a:cxn>
                <a:cxn ang="0">
                  <a:pos x="T2" y="T3"/>
                </a:cxn>
                <a:cxn ang="0">
                  <a:pos x="T4" y="T5"/>
                </a:cxn>
                <a:cxn ang="0">
                  <a:pos x="T6" y="T7"/>
                </a:cxn>
              </a:cxnLst>
              <a:rect l="0" t="0" r="r" b="b"/>
              <a:pathLst>
                <a:path w="675" h="828">
                  <a:moveTo>
                    <a:pt x="0" y="828"/>
                  </a:moveTo>
                  <a:lnTo>
                    <a:pt x="0" y="244"/>
                  </a:lnTo>
                  <a:lnTo>
                    <a:pt x="675" y="0"/>
                  </a:lnTo>
                  <a:lnTo>
                    <a:pt x="0" y="828"/>
                  </a:lnTo>
                  <a:close/>
                </a:path>
              </a:pathLst>
            </a:custGeom>
            <a:solidFill>
              <a:srgbClr val="7C7ADF"/>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sp>
          <p:nvSpPr>
            <p:cNvPr id="15" name="Freeform 16">
              <a:extLst>
                <a:ext uri="{FF2B5EF4-FFF2-40B4-BE49-F238E27FC236}">
                  <a16:creationId xmlns:a16="http://schemas.microsoft.com/office/drawing/2014/main" id="{243B1A8E-FA24-4E42-94E3-CD1EDA681E84}"/>
                </a:ext>
              </a:extLst>
            </p:cNvPr>
            <p:cNvSpPr>
              <a:spLocks/>
            </p:cNvSpPr>
            <p:nvPr/>
          </p:nvSpPr>
          <p:spPr bwMode="auto">
            <a:xfrm>
              <a:off x="2043597" y="4698056"/>
              <a:ext cx="794316" cy="974361"/>
            </a:xfrm>
            <a:custGeom>
              <a:avLst/>
              <a:gdLst>
                <a:gd name="T0" fmla="*/ 675 w 675"/>
                <a:gd name="T1" fmla="*/ 828 h 828"/>
                <a:gd name="T2" fmla="*/ 675 w 675"/>
                <a:gd name="T3" fmla="*/ 244 h 828"/>
                <a:gd name="T4" fmla="*/ 0 w 675"/>
                <a:gd name="T5" fmla="*/ 0 h 828"/>
                <a:gd name="T6" fmla="*/ 675 w 675"/>
                <a:gd name="T7" fmla="*/ 828 h 828"/>
              </a:gdLst>
              <a:ahLst/>
              <a:cxnLst>
                <a:cxn ang="0">
                  <a:pos x="T0" y="T1"/>
                </a:cxn>
                <a:cxn ang="0">
                  <a:pos x="T2" y="T3"/>
                </a:cxn>
                <a:cxn ang="0">
                  <a:pos x="T4" y="T5"/>
                </a:cxn>
                <a:cxn ang="0">
                  <a:pos x="T6" y="T7"/>
                </a:cxn>
              </a:cxnLst>
              <a:rect l="0" t="0" r="r" b="b"/>
              <a:pathLst>
                <a:path w="675" h="828">
                  <a:moveTo>
                    <a:pt x="675" y="828"/>
                  </a:moveTo>
                  <a:lnTo>
                    <a:pt x="675" y="244"/>
                  </a:lnTo>
                  <a:lnTo>
                    <a:pt x="0" y="0"/>
                  </a:lnTo>
                  <a:lnTo>
                    <a:pt x="675" y="828"/>
                  </a:lnTo>
                  <a:close/>
                </a:path>
              </a:pathLst>
            </a:custGeom>
            <a:solidFill>
              <a:srgbClr val="4F4EC6"/>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grpSp>
      <p:sp>
        <p:nvSpPr>
          <p:cNvPr id="39" name="Rectangle 38">
            <a:extLst>
              <a:ext uri="{FF2B5EF4-FFF2-40B4-BE49-F238E27FC236}">
                <a16:creationId xmlns:a16="http://schemas.microsoft.com/office/drawing/2014/main" id="{B740A477-C747-4E8E-834D-4769B18D6628}"/>
              </a:ext>
            </a:extLst>
          </p:cNvPr>
          <p:cNvSpPr/>
          <p:nvPr/>
        </p:nvSpPr>
        <p:spPr>
          <a:xfrm>
            <a:off x="1685661" y="2673909"/>
            <a:ext cx="5215383" cy="548676"/>
          </a:xfrm>
          <a:prstGeom prst="rect">
            <a:avLst/>
          </a:prstGeom>
        </p:spPr>
        <p:txBody>
          <a:bodyPr wrap="square">
            <a:spAutoFit/>
          </a:bodyPr>
          <a:lstStyle/>
          <a:p>
            <a:pPr algn="just">
              <a:lnSpc>
                <a:spcPct val="150000"/>
              </a:lnSpc>
            </a:pPr>
            <a:r>
              <a:rPr lang="en-US" sz="1050">
                <a:solidFill>
                  <a:schemeClr val="bg1">
                    <a:lumMod val="95000"/>
                  </a:schemeClr>
                </a:solidFill>
                <a:latin typeface="Muli" pitchFamily="2" charset="0"/>
                <a:ea typeface="Open Sans" panose="020B0606030504020204" pitchFamily="34" charset="0"/>
                <a:cs typeface="Open Sans" panose="020B0606030504020204" pitchFamily="34" charset="0"/>
              </a:rPr>
              <a:t>At vero eos et accusamus et iusto odio dignissimos ducim blanditiis. ise praesentium voluptatum deleatque corrupti quos dolores et quas et molestias.</a:t>
            </a:r>
          </a:p>
        </p:txBody>
      </p:sp>
      <p:sp>
        <p:nvSpPr>
          <p:cNvPr id="41" name="TextBox 40">
            <a:extLst>
              <a:ext uri="{FF2B5EF4-FFF2-40B4-BE49-F238E27FC236}">
                <a16:creationId xmlns:a16="http://schemas.microsoft.com/office/drawing/2014/main" id="{D60573BF-A1BF-437A-AEE2-D0F0514B7C68}"/>
              </a:ext>
            </a:extLst>
          </p:cNvPr>
          <p:cNvSpPr txBox="1"/>
          <p:nvPr/>
        </p:nvSpPr>
        <p:spPr>
          <a:xfrm>
            <a:off x="1685661" y="2425567"/>
            <a:ext cx="1675459" cy="261610"/>
          </a:xfrm>
          <a:prstGeom prst="rect">
            <a:avLst/>
          </a:prstGeom>
          <a:noFill/>
        </p:spPr>
        <p:txBody>
          <a:bodyPr wrap="none" rtlCol="0">
            <a:spAutoFit/>
          </a:bodyPr>
          <a:lstStyle/>
          <a:p>
            <a:r>
              <a:rPr lang="en-US" sz="1100" b="1" spc="200">
                <a:solidFill>
                  <a:schemeClr val="bg1">
                    <a:lumMod val="95000"/>
                  </a:schemeClr>
                </a:solidFill>
                <a:latin typeface="Poppins SemiBold" panose="00000700000000000000" pitchFamily="2" charset="0"/>
                <a:ea typeface="Open Sans" panose="020B0606030504020204" pitchFamily="34" charset="0"/>
                <a:cs typeface="Poppins SemiBold" panose="00000700000000000000" pitchFamily="2" charset="0"/>
              </a:rPr>
              <a:t>Insert your text</a:t>
            </a:r>
          </a:p>
        </p:txBody>
      </p:sp>
      <p:grpSp>
        <p:nvGrpSpPr>
          <p:cNvPr id="44" name="Graphic 42">
            <a:extLst>
              <a:ext uri="{FF2B5EF4-FFF2-40B4-BE49-F238E27FC236}">
                <a16:creationId xmlns:a16="http://schemas.microsoft.com/office/drawing/2014/main" id="{F1960BF1-150E-43C1-8030-C0148CB6E479}"/>
              </a:ext>
            </a:extLst>
          </p:cNvPr>
          <p:cNvGrpSpPr/>
          <p:nvPr/>
        </p:nvGrpSpPr>
        <p:grpSpPr>
          <a:xfrm>
            <a:off x="973638" y="2687177"/>
            <a:ext cx="558202" cy="558202"/>
            <a:chOff x="3657600" y="4015270"/>
            <a:chExt cx="1852130" cy="1852130"/>
          </a:xfrm>
          <a:solidFill>
            <a:schemeClr val="bg1"/>
          </a:solidFill>
        </p:grpSpPr>
        <p:sp>
          <p:nvSpPr>
            <p:cNvPr id="45" name="Freeform: Shape 44">
              <a:extLst>
                <a:ext uri="{FF2B5EF4-FFF2-40B4-BE49-F238E27FC236}">
                  <a16:creationId xmlns:a16="http://schemas.microsoft.com/office/drawing/2014/main" id="{65F56132-656F-40BD-9149-4A1651B50BED}"/>
                </a:ext>
              </a:extLst>
            </p:cNvPr>
            <p:cNvSpPr/>
            <p:nvPr/>
          </p:nvSpPr>
          <p:spPr>
            <a:xfrm>
              <a:off x="4844120" y="4333604"/>
              <a:ext cx="347274" cy="347274"/>
            </a:xfrm>
            <a:custGeom>
              <a:avLst/>
              <a:gdLst>
                <a:gd name="connsiteX0" fmla="*/ 173637 w 347274"/>
                <a:gd name="connsiteY0" fmla="*/ 0 h 347274"/>
                <a:gd name="connsiteX1" fmla="*/ 0 w 347274"/>
                <a:gd name="connsiteY1" fmla="*/ 173637 h 347274"/>
                <a:gd name="connsiteX2" fmla="*/ 173637 w 347274"/>
                <a:gd name="connsiteY2" fmla="*/ 347274 h 347274"/>
                <a:gd name="connsiteX3" fmla="*/ 347274 w 347274"/>
                <a:gd name="connsiteY3" fmla="*/ 173637 h 347274"/>
                <a:gd name="connsiteX4" fmla="*/ 173637 w 347274"/>
                <a:gd name="connsiteY4" fmla="*/ 0 h 347274"/>
                <a:gd name="connsiteX5" fmla="*/ 173637 w 347274"/>
                <a:gd name="connsiteY5" fmla="*/ 289395 h 347274"/>
                <a:gd name="connsiteX6" fmla="*/ 57879 w 347274"/>
                <a:gd name="connsiteY6" fmla="*/ 173637 h 347274"/>
                <a:gd name="connsiteX7" fmla="*/ 173637 w 347274"/>
                <a:gd name="connsiteY7" fmla="*/ 57879 h 347274"/>
                <a:gd name="connsiteX8" fmla="*/ 289395 w 347274"/>
                <a:gd name="connsiteY8" fmla="*/ 173637 h 347274"/>
                <a:gd name="connsiteX9" fmla="*/ 173637 w 347274"/>
                <a:gd name="connsiteY9" fmla="*/ 289395 h 3472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47274" h="347274">
                  <a:moveTo>
                    <a:pt x="173637" y="0"/>
                  </a:moveTo>
                  <a:cubicBezTo>
                    <a:pt x="77740" y="0"/>
                    <a:pt x="0" y="77740"/>
                    <a:pt x="0" y="173637"/>
                  </a:cubicBezTo>
                  <a:cubicBezTo>
                    <a:pt x="0" y="269534"/>
                    <a:pt x="77740" y="347274"/>
                    <a:pt x="173637" y="347274"/>
                  </a:cubicBezTo>
                  <a:cubicBezTo>
                    <a:pt x="269534" y="347274"/>
                    <a:pt x="347274" y="269534"/>
                    <a:pt x="347274" y="173637"/>
                  </a:cubicBezTo>
                  <a:cubicBezTo>
                    <a:pt x="347167" y="77785"/>
                    <a:pt x="269490" y="108"/>
                    <a:pt x="173637" y="0"/>
                  </a:cubicBezTo>
                  <a:close/>
                  <a:moveTo>
                    <a:pt x="173637" y="289395"/>
                  </a:moveTo>
                  <a:cubicBezTo>
                    <a:pt x="109706" y="289395"/>
                    <a:pt x="57879" y="237569"/>
                    <a:pt x="57879" y="173637"/>
                  </a:cubicBezTo>
                  <a:cubicBezTo>
                    <a:pt x="57879" y="109706"/>
                    <a:pt x="109706" y="57879"/>
                    <a:pt x="173637" y="57879"/>
                  </a:cubicBezTo>
                  <a:cubicBezTo>
                    <a:pt x="237569" y="57879"/>
                    <a:pt x="289395" y="109706"/>
                    <a:pt x="289395" y="173637"/>
                  </a:cubicBezTo>
                  <a:cubicBezTo>
                    <a:pt x="289323" y="237539"/>
                    <a:pt x="237539" y="289323"/>
                    <a:pt x="173637" y="289395"/>
                  </a:cubicBezTo>
                  <a:close/>
                </a:path>
              </a:pathLst>
            </a:custGeom>
            <a:grpFill/>
            <a:ln w="3609" cap="flat">
              <a:noFill/>
              <a:prstDash val="solid"/>
              <a:miter/>
            </a:ln>
          </p:spPr>
          <p:txBody>
            <a:bodyPr rtlCol="0" anchor="ctr"/>
            <a:lstStyle/>
            <a:p>
              <a:endParaRPr lang="en-ID"/>
            </a:p>
          </p:txBody>
        </p:sp>
        <p:sp>
          <p:nvSpPr>
            <p:cNvPr id="46" name="Freeform: Shape 45">
              <a:extLst>
                <a:ext uri="{FF2B5EF4-FFF2-40B4-BE49-F238E27FC236}">
                  <a16:creationId xmlns:a16="http://schemas.microsoft.com/office/drawing/2014/main" id="{CAEEE2EE-A21D-44C0-9EAC-9224CBA5F838}"/>
                </a:ext>
              </a:extLst>
            </p:cNvPr>
            <p:cNvSpPr/>
            <p:nvPr/>
          </p:nvSpPr>
          <p:spPr>
            <a:xfrm>
              <a:off x="4455136" y="4891930"/>
              <a:ext cx="158923" cy="177629"/>
            </a:xfrm>
            <a:custGeom>
              <a:avLst/>
              <a:gdLst>
                <a:gd name="connsiteX0" fmla="*/ 125017 w 158923"/>
                <a:gd name="connsiteY0" fmla="*/ 74834 h 177629"/>
                <a:gd name="connsiteX1" fmla="*/ 158924 w 158923"/>
                <a:gd name="connsiteY1" fmla="*/ 40929 h 177629"/>
                <a:gd name="connsiteX2" fmla="*/ 118001 w 158923"/>
                <a:gd name="connsiteY2" fmla="*/ 0 h 177629"/>
                <a:gd name="connsiteX3" fmla="*/ 84091 w 158923"/>
                <a:gd name="connsiteY3" fmla="*/ 33906 h 177629"/>
                <a:gd name="connsiteX4" fmla="*/ 0 w 158923"/>
                <a:gd name="connsiteY4" fmla="*/ 152696 h 177629"/>
                <a:gd name="connsiteX5" fmla="*/ 52234 w 158923"/>
                <a:gd name="connsiteY5" fmla="*/ 177629 h 177629"/>
                <a:gd name="connsiteX6" fmla="*/ 125017 w 158923"/>
                <a:gd name="connsiteY6" fmla="*/ 74834 h 17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8923" h="177629">
                  <a:moveTo>
                    <a:pt x="125017" y="74834"/>
                  </a:moveTo>
                  <a:lnTo>
                    <a:pt x="158924" y="40929"/>
                  </a:lnTo>
                  <a:lnTo>
                    <a:pt x="118001" y="0"/>
                  </a:lnTo>
                  <a:lnTo>
                    <a:pt x="84091" y="33906"/>
                  </a:lnTo>
                  <a:cubicBezTo>
                    <a:pt x="49501" y="68425"/>
                    <a:pt x="21061" y="108599"/>
                    <a:pt x="0" y="152696"/>
                  </a:cubicBezTo>
                  <a:lnTo>
                    <a:pt x="52234" y="177629"/>
                  </a:lnTo>
                  <a:cubicBezTo>
                    <a:pt x="70464" y="139469"/>
                    <a:pt x="95079" y="104704"/>
                    <a:pt x="125017" y="74834"/>
                  </a:cubicBezTo>
                  <a:close/>
                </a:path>
              </a:pathLst>
            </a:custGeom>
            <a:grpFill/>
            <a:ln w="3609" cap="flat">
              <a:noFill/>
              <a:prstDash val="solid"/>
              <a:miter/>
            </a:ln>
          </p:spPr>
          <p:txBody>
            <a:bodyPr rtlCol="0" anchor="ctr"/>
            <a:lstStyle/>
            <a:p>
              <a:endParaRPr lang="en-ID"/>
            </a:p>
          </p:txBody>
        </p:sp>
        <p:sp>
          <p:nvSpPr>
            <p:cNvPr id="47" name="Freeform: Shape 46">
              <a:extLst>
                <a:ext uri="{FF2B5EF4-FFF2-40B4-BE49-F238E27FC236}">
                  <a16:creationId xmlns:a16="http://schemas.microsoft.com/office/drawing/2014/main" id="{0BA82FE8-98B8-43DC-B18E-FD8FF02FA793}"/>
                </a:ext>
              </a:extLst>
            </p:cNvPr>
            <p:cNvSpPr/>
            <p:nvPr/>
          </p:nvSpPr>
          <p:spPr>
            <a:xfrm>
              <a:off x="4417573" y="5106691"/>
              <a:ext cx="69109" cy="70285"/>
            </a:xfrm>
            <a:custGeom>
              <a:avLst/>
              <a:gdLst>
                <a:gd name="connsiteX0" fmla="*/ 0 w 69109"/>
                <a:gd name="connsiteY0" fmla="*/ 62033 h 70285"/>
                <a:gd name="connsiteX1" fmla="*/ 57286 w 69109"/>
                <a:gd name="connsiteY1" fmla="*/ 70286 h 70285"/>
                <a:gd name="connsiteX2" fmla="*/ 69109 w 69109"/>
                <a:gd name="connsiteY2" fmla="*/ 16561 h 70285"/>
                <a:gd name="connsiteX3" fmla="*/ 13654 w 69109"/>
                <a:gd name="connsiteY3" fmla="*/ 0 h 70285"/>
                <a:gd name="connsiteX4" fmla="*/ 0 w 69109"/>
                <a:gd name="connsiteY4" fmla="*/ 62033 h 702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109" h="70285">
                  <a:moveTo>
                    <a:pt x="0" y="62033"/>
                  </a:moveTo>
                  <a:lnTo>
                    <a:pt x="57286" y="70286"/>
                  </a:lnTo>
                  <a:cubicBezTo>
                    <a:pt x="59909" y="52113"/>
                    <a:pt x="63861" y="34156"/>
                    <a:pt x="69109" y="16561"/>
                  </a:cubicBezTo>
                  <a:lnTo>
                    <a:pt x="13654" y="0"/>
                  </a:lnTo>
                  <a:cubicBezTo>
                    <a:pt x="7591" y="20316"/>
                    <a:pt x="3027" y="41049"/>
                    <a:pt x="0" y="62033"/>
                  </a:cubicBezTo>
                  <a:close/>
                </a:path>
              </a:pathLst>
            </a:custGeom>
            <a:grpFill/>
            <a:ln w="3609" cap="flat">
              <a:noFill/>
              <a:prstDash val="solid"/>
              <a:miter/>
            </a:ln>
          </p:spPr>
          <p:txBody>
            <a:bodyPr rtlCol="0" anchor="ctr"/>
            <a:lstStyle/>
            <a:p>
              <a:endParaRPr lang="en-ID"/>
            </a:p>
          </p:txBody>
        </p:sp>
        <p:sp>
          <p:nvSpPr>
            <p:cNvPr id="48" name="Freeform: Shape 47">
              <a:extLst>
                <a:ext uri="{FF2B5EF4-FFF2-40B4-BE49-F238E27FC236}">
                  <a16:creationId xmlns:a16="http://schemas.microsoft.com/office/drawing/2014/main" id="{CFE52441-3D07-4721-B5D5-5D019E50101B}"/>
                </a:ext>
              </a:extLst>
            </p:cNvPr>
            <p:cNvSpPr/>
            <p:nvPr/>
          </p:nvSpPr>
          <p:spPr>
            <a:xfrm>
              <a:off x="3722721" y="4073146"/>
              <a:ext cx="1729131" cy="1533797"/>
            </a:xfrm>
            <a:custGeom>
              <a:avLst/>
              <a:gdLst>
                <a:gd name="connsiteX0" fmla="*/ 1700190 w 1729131"/>
                <a:gd name="connsiteY0" fmla="*/ 2 h 1533797"/>
                <a:gd name="connsiteX1" fmla="*/ 1602431 w 1729131"/>
                <a:gd name="connsiteY1" fmla="*/ 2 h 1533797"/>
                <a:gd name="connsiteX2" fmla="*/ 1205421 w 1729131"/>
                <a:gd name="connsiteY2" fmla="*/ 164451 h 1533797"/>
                <a:gd name="connsiteX3" fmla="*/ 1056317 w 1729131"/>
                <a:gd name="connsiteY3" fmla="*/ 347276 h 1533797"/>
                <a:gd name="connsiteX4" fmla="*/ 954785 w 1729131"/>
                <a:gd name="connsiteY4" fmla="*/ 347276 h 1533797"/>
                <a:gd name="connsiteX5" fmla="*/ 724721 w 1729131"/>
                <a:gd name="connsiteY5" fmla="*/ 442572 h 1533797"/>
                <a:gd name="connsiteX6" fmla="*/ 724721 w 1729131"/>
                <a:gd name="connsiteY6" fmla="*/ 483498 h 1533797"/>
                <a:gd name="connsiteX7" fmla="*/ 840479 w 1729131"/>
                <a:gd name="connsiteY7" fmla="*/ 599256 h 1533797"/>
                <a:gd name="connsiteX8" fmla="*/ 860944 w 1729131"/>
                <a:gd name="connsiteY8" fmla="*/ 607732 h 1533797"/>
                <a:gd name="connsiteX9" fmla="*/ 927051 w 1729131"/>
                <a:gd name="connsiteY9" fmla="*/ 607732 h 1533797"/>
                <a:gd name="connsiteX10" fmla="*/ 922472 w 1729131"/>
                <a:gd name="connsiteY10" fmla="*/ 621034 h 1533797"/>
                <a:gd name="connsiteX11" fmla="*/ 840479 w 1729131"/>
                <a:gd name="connsiteY11" fmla="*/ 703027 h 1533797"/>
                <a:gd name="connsiteX12" fmla="*/ 488385 w 1729131"/>
                <a:gd name="connsiteY12" fmla="*/ 1124567 h 1533797"/>
                <a:gd name="connsiteX13" fmla="*/ 162482 w 1729131"/>
                <a:gd name="connsiteY13" fmla="*/ 1153808 h 1533797"/>
                <a:gd name="connsiteX14" fmla="*/ 137931 w 1729131"/>
                <a:gd name="connsiteY14" fmla="*/ 1189532 h 1533797"/>
                <a:gd name="connsiteX15" fmla="*/ 0 w 1729131"/>
                <a:gd name="connsiteY15" fmla="*/ 1235503 h 1533797"/>
                <a:gd name="connsiteX16" fmla="*/ 43395 w 1729131"/>
                <a:gd name="connsiteY16" fmla="*/ 1273801 h 1533797"/>
                <a:gd name="connsiteX17" fmla="*/ 108516 w 1729131"/>
                <a:gd name="connsiteY17" fmla="*/ 1244402 h 1533797"/>
                <a:gd name="connsiteX18" fmla="*/ 115764 w 1729131"/>
                <a:gd name="connsiteY18" fmla="*/ 1244720 h 1533797"/>
                <a:gd name="connsiteX19" fmla="*/ 108516 w 1729131"/>
                <a:gd name="connsiteY19" fmla="*/ 1302281 h 1533797"/>
                <a:gd name="connsiteX20" fmla="*/ 166395 w 1729131"/>
                <a:gd name="connsiteY20" fmla="*/ 1302281 h 1533797"/>
                <a:gd name="connsiteX21" fmla="*/ 339907 w 1729131"/>
                <a:gd name="connsiteY21" fmla="*/ 1128644 h 1533797"/>
                <a:gd name="connsiteX22" fmla="*/ 455590 w 1729131"/>
                <a:gd name="connsiteY22" fmla="*/ 1172758 h 1533797"/>
                <a:gd name="connsiteX23" fmla="*/ 428038 w 1729131"/>
                <a:gd name="connsiteY23" fmla="*/ 1214765 h 1533797"/>
                <a:gd name="connsiteX24" fmla="*/ 422873 w 1729131"/>
                <a:gd name="connsiteY24" fmla="*/ 1222794 h 1533797"/>
                <a:gd name="connsiteX25" fmla="*/ 224274 w 1729131"/>
                <a:gd name="connsiteY25" fmla="*/ 1331221 h 1533797"/>
                <a:gd name="connsiteX26" fmla="*/ 224274 w 1729131"/>
                <a:gd name="connsiteY26" fmla="*/ 1389100 h 1533797"/>
                <a:gd name="connsiteX27" fmla="*/ 471557 w 1729131"/>
                <a:gd name="connsiteY27" fmla="*/ 1254099 h 1533797"/>
                <a:gd name="connsiteX28" fmla="*/ 476721 w 1729131"/>
                <a:gd name="connsiteY28" fmla="*/ 1246069 h 1533797"/>
                <a:gd name="connsiteX29" fmla="*/ 861082 w 1729131"/>
                <a:gd name="connsiteY29" fmla="*/ 764556 h 1533797"/>
                <a:gd name="connsiteX30" fmla="*/ 964714 w 1729131"/>
                <a:gd name="connsiteY30" fmla="*/ 868188 h 1533797"/>
                <a:gd name="connsiteX31" fmla="*/ 898358 w 1729131"/>
                <a:gd name="connsiteY31" fmla="*/ 934544 h 1533797"/>
                <a:gd name="connsiteX32" fmla="*/ 898358 w 1729131"/>
                <a:gd name="connsiteY32" fmla="*/ 1380623 h 1533797"/>
                <a:gd name="connsiteX33" fmla="*/ 939287 w 1729131"/>
                <a:gd name="connsiteY33" fmla="*/ 1339697 h 1533797"/>
                <a:gd name="connsiteX34" fmla="*/ 867152 w 1729131"/>
                <a:gd name="connsiteY34" fmla="*/ 1198686 h 1533797"/>
                <a:gd name="connsiteX35" fmla="*/ 1022404 w 1729131"/>
                <a:gd name="connsiteY35" fmla="*/ 1250630 h 1533797"/>
                <a:gd name="connsiteX36" fmla="*/ 1032465 w 1729131"/>
                <a:gd name="connsiteY36" fmla="*/ 1280322 h 1533797"/>
                <a:gd name="connsiteX37" fmla="*/ 994782 w 1729131"/>
                <a:gd name="connsiteY37" fmla="*/ 1292285 h 1533797"/>
                <a:gd name="connsiteX38" fmla="*/ 1016501 w 1729131"/>
                <a:gd name="connsiteY38" fmla="*/ 1345936 h 1533797"/>
                <a:gd name="connsiteX39" fmla="*/ 1280321 w 1729131"/>
                <a:gd name="connsiteY39" fmla="*/ 1458107 h 1533797"/>
                <a:gd name="connsiteX40" fmla="*/ 1295037 w 1729131"/>
                <a:gd name="connsiteY40" fmla="*/ 1533797 h 1533797"/>
                <a:gd name="connsiteX41" fmla="*/ 1352916 w 1729131"/>
                <a:gd name="connsiteY41" fmla="*/ 1533797 h 1533797"/>
                <a:gd name="connsiteX42" fmla="*/ 1092460 w 1729131"/>
                <a:gd name="connsiteY42" fmla="*/ 1273342 h 1533797"/>
                <a:gd name="connsiteX43" fmla="*/ 1090013 w 1729131"/>
                <a:gd name="connsiteY43" fmla="*/ 1273399 h 1533797"/>
                <a:gd name="connsiteX44" fmla="*/ 889794 w 1729131"/>
                <a:gd name="connsiteY44" fmla="*/ 1131073 h 1533797"/>
                <a:gd name="connsiteX45" fmla="*/ 864716 w 1729131"/>
                <a:gd name="connsiteY45" fmla="*/ 1137259 h 1533797"/>
                <a:gd name="connsiteX46" fmla="*/ 939288 w 1729131"/>
                <a:gd name="connsiteY46" fmla="*/ 975470 h 1533797"/>
                <a:gd name="connsiteX47" fmla="*/ 1108096 w 1729131"/>
                <a:gd name="connsiteY47" fmla="*/ 806660 h 1533797"/>
                <a:gd name="connsiteX48" fmla="*/ 1121400 w 1729131"/>
                <a:gd name="connsiteY48" fmla="*/ 802080 h 1533797"/>
                <a:gd name="connsiteX49" fmla="*/ 1121400 w 1729131"/>
                <a:gd name="connsiteY49" fmla="*/ 868188 h 1533797"/>
                <a:gd name="connsiteX50" fmla="*/ 1129874 w 1729131"/>
                <a:gd name="connsiteY50" fmla="*/ 888651 h 1533797"/>
                <a:gd name="connsiteX51" fmla="*/ 1245633 w 1729131"/>
                <a:gd name="connsiteY51" fmla="*/ 1004409 h 1533797"/>
                <a:gd name="connsiteX52" fmla="*/ 1286562 w 1729131"/>
                <a:gd name="connsiteY52" fmla="*/ 1004409 h 1533797"/>
                <a:gd name="connsiteX53" fmla="*/ 1381855 w 1729131"/>
                <a:gd name="connsiteY53" fmla="*/ 774348 h 1533797"/>
                <a:gd name="connsiteX54" fmla="*/ 1381855 w 1729131"/>
                <a:gd name="connsiteY54" fmla="*/ 672814 h 1533797"/>
                <a:gd name="connsiteX55" fmla="*/ 1564685 w 1729131"/>
                <a:gd name="connsiteY55" fmla="*/ 523710 h 1533797"/>
                <a:gd name="connsiteX56" fmla="*/ 1729130 w 1729131"/>
                <a:gd name="connsiteY56" fmla="*/ 126701 h 1533797"/>
                <a:gd name="connsiteX57" fmla="*/ 1729130 w 1729131"/>
                <a:gd name="connsiteY57" fmla="*/ 28942 h 1533797"/>
                <a:gd name="connsiteX58" fmla="*/ 1700190 w 1729131"/>
                <a:gd name="connsiteY58" fmla="*/ 2 h 1533797"/>
                <a:gd name="connsiteX59" fmla="*/ 1671251 w 1729131"/>
                <a:gd name="connsiteY59" fmla="*/ 57881 h 1533797"/>
                <a:gd name="connsiteX60" fmla="*/ 1671251 w 1729131"/>
                <a:gd name="connsiteY60" fmla="*/ 126701 h 1533797"/>
                <a:gd name="connsiteX61" fmla="*/ 1653712 w 1729131"/>
                <a:gd name="connsiteY61" fmla="*/ 259187 h 1533797"/>
                <a:gd name="connsiteX62" fmla="*/ 1540500 w 1729131"/>
                <a:gd name="connsiteY62" fmla="*/ 204538 h 1533797"/>
                <a:gd name="connsiteX63" fmla="*/ 1524596 w 1729131"/>
                <a:gd name="connsiteY63" fmla="*/ 188634 h 1533797"/>
                <a:gd name="connsiteX64" fmla="*/ 1469945 w 1729131"/>
                <a:gd name="connsiteY64" fmla="*/ 75419 h 1533797"/>
                <a:gd name="connsiteX65" fmla="*/ 1602431 w 1729131"/>
                <a:gd name="connsiteY65" fmla="*/ 57881 h 1533797"/>
                <a:gd name="connsiteX66" fmla="*/ 872930 w 1729131"/>
                <a:gd name="connsiteY66" fmla="*/ 549853 h 1533797"/>
                <a:gd name="connsiteX67" fmla="*/ 787200 w 1729131"/>
                <a:gd name="connsiteY67" fmla="*/ 464121 h 1533797"/>
                <a:gd name="connsiteX68" fmla="*/ 954785 w 1729131"/>
                <a:gd name="connsiteY68" fmla="*/ 405156 h 1533797"/>
                <a:gd name="connsiteX69" fmla="*/ 1020408 w 1729131"/>
                <a:gd name="connsiteY69" fmla="*/ 405156 h 1533797"/>
                <a:gd name="connsiteX70" fmla="*/ 949056 w 1729131"/>
                <a:gd name="connsiteY70" fmla="*/ 549853 h 1533797"/>
                <a:gd name="connsiteX71" fmla="*/ 901871 w 1729131"/>
                <a:gd name="connsiteY71" fmla="*/ 723490 h 1533797"/>
                <a:gd name="connsiteX72" fmla="*/ 947762 w 1729131"/>
                <a:gd name="connsiteY72" fmla="*/ 677600 h 1533797"/>
                <a:gd name="connsiteX73" fmla="*/ 1051532 w 1729131"/>
                <a:gd name="connsiteY73" fmla="*/ 781369 h 1533797"/>
                <a:gd name="connsiteX74" fmla="*/ 1005642 w 1729131"/>
                <a:gd name="connsiteY74" fmla="*/ 827260 h 1533797"/>
                <a:gd name="connsiteX75" fmla="*/ 1323976 w 1729131"/>
                <a:gd name="connsiteY75" fmla="*/ 774348 h 1533797"/>
                <a:gd name="connsiteX76" fmla="*/ 1265009 w 1729131"/>
                <a:gd name="connsiteY76" fmla="*/ 941932 h 1533797"/>
                <a:gd name="connsiteX77" fmla="*/ 1179279 w 1729131"/>
                <a:gd name="connsiteY77" fmla="*/ 856202 h 1533797"/>
                <a:gd name="connsiteX78" fmla="*/ 1179279 w 1729131"/>
                <a:gd name="connsiteY78" fmla="*/ 780076 h 1533797"/>
                <a:gd name="connsiteX79" fmla="*/ 1323976 w 1729131"/>
                <a:gd name="connsiteY79" fmla="*/ 708723 h 1533797"/>
                <a:gd name="connsiteX80" fmla="*/ 1523755 w 1729131"/>
                <a:gd name="connsiteY80" fmla="*/ 482786 h 1533797"/>
                <a:gd name="connsiteX81" fmla="*/ 1100198 w 1729131"/>
                <a:gd name="connsiteY81" fmla="*/ 748179 h 1533797"/>
                <a:gd name="connsiteX82" fmla="*/ 980954 w 1729131"/>
                <a:gd name="connsiteY82" fmla="*/ 628936 h 1533797"/>
                <a:gd name="connsiteX83" fmla="*/ 1246350 w 1729131"/>
                <a:gd name="connsiteY83" fmla="*/ 205375 h 1533797"/>
                <a:gd name="connsiteX84" fmla="*/ 1414123 w 1729131"/>
                <a:gd name="connsiteY84" fmla="*/ 94158 h 1533797"/>
                <a:gd name="connsiteX85" fmla="*/ 1483667 w 1729131"/>
                <a:gd name="connsiteY85" fmla="*/ 229559 h 1533797"/>
                <a:gd name="connsiteX86" fmla="*/ 1499571 w 1729131"/>
                <a:gd name="connsiteY86" fmla="*/ 245464 h 1533797"/>
                <a:gd name="connsiteX87" fmla="*/ 1634972 w 1729131"/>
                <a:gd name="connsiteY87" fmla="*/ 315009 h 1533797"/>
                <a:gd name="connsiteX88" fmla="*/ 1523755 w 1729131"/>
                <a:gd name="connsiteY88" fmla="*/ 482786 h 1533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Lst>
              <a:rect l="l" t="t" r="r" b="b"/>
              <a:pathLst>
                <a:path w="1729131" h="1533797">
                  <a:moveTo>
                    <a:pt x="1700190" y="2"/>
                  </a:moveTo>
                  <a:lnTo>
                    <a:pt x="1602431" y="2"/>
                  </a:lnTo>
                  <a:cubicBezTo>
                    <a:pt x="1453442" y="-405"/>
                    <a:pt x="1310483" y="58811"/>
                    <a:pt x="1205421" y="164451"/>
                  </a:cubicBezTo>
                  <a:cubicBezTo>
                    <a:pt x="1149707" y="220232"/>
                    <a:pt x="1099754" y="281483"/>
                    <a:pt x="1056317" y="347276"/>
                  </a:cubicBezTo>
                  <a:lnTo>
                    <a:pt x="954785" y="347276"/>
                  </a:lnTo>
                  <a:cubicBezTo>
                    <a:pt x="868448" y="347041"/>
                    <a:pt x="785604" y="381356"/>
                    <a:pt x="724721" y="442572"/>
                  </a:cubicBezTo>
                  <a:cubicBezTo>
                    <a:pt x="713420" y="453873"/>
                    <a:pt x="713420" y="472196"/>
                    <a:pt x="724721" y="483498"/>
                  </a:cubicBezTo>
                  <a:lnTo>
                    <a:pt x="840479" y="599256"/>
                  </a:lnTo>
                  <a:cubicBezTo>
                    <a:pt x="845907" y="604683"/>
                    <a:pt x="853268" y="607732"/>
                    <a:pt x="860944" y="607732"/>
                  </a:cubicBezTo>
                  <a:lnTo>
                    <a:pt x="927051" y="607732"/>
                  </a:lnTo>
                  <a:cubicBezTo>
                    <a:pt x="925503" y="612159"/>
                    <a:pt x="923966" y="616590"/>
                    <a:pt x="922472" y="621034"/>
                  </a:cubicBezTo>
                  <a:lnTo>
                    <a:pt x="840479" y="703027"/>
                  </a:lnTo>
                  <a:cubicBezTo>
                    <a:pt x="710806" y="832785"/>
                    <a:pt x="592974" y="973858"/>
                    <a:pt x="488385" y="1124567"/>
                  </a:cubicBezTo>
                  <a:cubicBezTo>
                    <a:pt x="390315" y="1042646"/>
                    <a:pt x="244403" y="1055737"/>
                    <a:pt x="162482" y="1153808"/>
                  </a:cubicBezTo>
                  <a:cubicBezTo>
                    <a:pt x="153198" y="1164921"/>
                    <a:pt x="144978" y="1176882"/>
                    <a:pt x="137931" y="1189532"/>
                  </a:cubicBezTo>
                  <a:cubicBezTo>
                    <a:pt x="87035" y="1178991"/>
                    <a:pt x="34395" y="1196536"/>
                    <a:pt x="0" y="1235503"/>
                  </a:cubicBezTo>
                  <a:lnTo>
                    <a:pt x="43395" y="1273801"/>
                  </a:lnTo>
                  <a:cubicBezTo>
                    <a:pt x="59884" y="1255119"/>
                    <a:pt x="83598" y="1244413"/>
                    <a:pt x="108516" y="1244402"/>
                  </a:cubicBezTo>
                  <a:cubicBezTo>
                    <a:pt x="110950" y="1244402"/>
                    <a:pt x="113365" y="1244523"/>
                    <a:pt x="115764" y="1244720"/>
                  </a:cubicBezTo>
                  <a:cubicBezTo>
                    <a:pt x="110940" y="1263526"/>
                    <a:pt x="108505" y="1282866"/>
                    <a:pt x="108516" y="1302281"/>
                  </a:cubicBezTo>
                  <a:lnTo>
                    <a:pt x="166395" y="1302281"/>
                  </a:lnTo>
                  <a:cubicBezTo>
                    <a:pt x="166360" y="1206419"/>
                    <a:pt x="244044" y="1128679"/>
                    <a:pt x="339907" y="1128644"/>
                  </a:cubicBezTo>
                  <a:cubicBezTo>
                    <a:pt x="382579" y="1128628"/>
                    <a:pt x="423763" y="1144333"/>
                    <a:pt x="455590" y="1172758"/>
                  </a:cubicBezTo>
                  <a:cubicBezTo>
                    <a:pt x="446303" y="1186696"/>
                    <a:pt x="437119" y="1200698"/>
                    <a:pt x="428038" y="1214765"/>
                  </a:cubicBezTo>
                  <a:lnTo>
                    <a:pt x="422873" y="1222794"/>
                  </a:lnTo>
                  <a:cubicBezTo>
                    <a:pt x="379559" y="1290507"/>
                    <a:pt x="304655" y="1331401"/>
                    <a:pt x="224274" y="1331221"/>
                  </a:cubicBezTo>
                  <a:lnTo>
                    <a:pt x="224274" y="1389100"/>
                  </a:lnTo>
                  <a:cubicBezTo>
                    <a:pt x="324359" y="1389326"/>
                    <a:pt x="417624" y="1338409"/>
                    <a:pt x="471557" y="1254099"/>
                  </a:cubicBezTo>
                  <a:lnTo>
                    <a:pt x="476721" y="1246069"/>
                  </a:lnTo>
                  <a:cubicBezTo>
                    <a:pt x="588115" y="1072899"/>
                    <a:pt x="716904" y="911557"/>
                    <a:pt x="861082" y="764556"/>
                  </a:cubicBezTo>
                  <a:lnTo>
                    <a:pt x="964714" y="868188"/>
                  </a:lnTo>
                  <a:lnTo>
                    <a:pt x="898358" y="934544"/>
                  </a:lnTo>
                  <a:cubicBezTo>
                    <a:pt x="775181" y="1057727"/>
                    <a:pt x="775181" y="1257440"/>
                    <a:pt x="898358" y="1380623"/>
                  </a:cubicBezTo>
                  <a:lnTo>
                    <a:pt x="939287" y="1339697"/>
                  </a:lnTo>
                  <a:cubicBezTo>
                    <a:pt x="900918" y="1301518"/>
                    <a:pt x="875659" y="1252142"/>
                    <a:pt x="867152" y="1198686"/>
                  </a:cubicBezTo>
                  <a:cubicBezTo>
                    <a:pt x="924368" y="1170159"/>
                    <a:pt x="993877" y="1193415"/>
                    <a:pt x="1022404" y="1250630"/>
                  </a:cubicBezTo>
                  <a:cubicBezTo>
                    <a:pt x="1027089" y="1260026"/>
                    <a:pt x="1030473" y="1270014"/>
                    <a:pt x="1032465" y="1280322"/>
                  </a:cubicBezTo>
                  <a:cubicBezTo>
                    <a:pt x="1019617" y="1283343"/>
                    <a:pt x="1007019" y="1287342"/>
                    <a:pt x="994782" y="1292285"/>
                  </a:cubicBezTo>
                  <a:lnTo>
                    <a:pt x="1016501" y="1345936"/>
                  </a:lnTo>
                  <a:cubicBezTo>
                    <a:pt x="1120328" y="1304059"/>
                    <a:pt x="1238445" y="1354280"/>
                    <a:pt x="1280321" y="1458107"/>
                  </a:cubicBezTo>
                  <a:cubicBezTo>
                    <a:pt x="1290024" y="1482163"/>
                    <a:pt x="1295020" y="1507858"/>
                    <a:pt x="1295037" y="1533797"/>
                  </a:cubicBezTo>
                  <a:lnTo>
                    <a:pt x="1352916" y="1533797"/>
                  </a:lnTo>
                  <a:cubicBezTo>
                    <a:pt x="1352754" y="1390019"/>
                    <a:pt x="1236239" y="1273503"/>
                    <a:pt x="1092460" y="1273342"/>
                  </a:cubicBezTo>
                  <a:cubicBezTo>
                    <a:pt x="1091641" y="1273342"/>
                    <a:pt x="1090831" y="1273392"/>
                    <a:pt x="1090013" y="1273399"/>
                  </a:cubicBezTo>
                  <a:cubicBezTo>
                    <a:pt x="1074026" y="1178808"/>
                    <a:pt x="984385" y="1115086"/>
                    <a:pt x="889794" y="1131073"/>
                  </a:cubicBezTo>
                  <a:cubicBezTo>
                    <a:pt x="881293" y="1132509"/>
                    <a:pt x="872910" y="1134577"/>
                    <a:pt x="864716" y="1137259"/>
                  </a:cubicBezTo>
                  <a:cubicBezTo>
                    <a:pt x="869364" y="1076131"/>
                    <a:pt x="895831" y="1018710"/>
                    <a:pt x="939288" y="975470"/>
                  </a:cubicBezTo>
                  <a:lnTo>
                    <a:pt x="1108096" y="806660"/>
                  </a:lnTo>
                  <a:cubicBezTo>
                    <a:pt x="1112541" y="805166"/>
                    <a:pt x="1116972" y="803628"/>
                    <a:pt x="1121400" y="802080"/>
                  </a:cubicBezTo>
                  <a:lnTo>
                    <a:pt x="1121400" y="868188"/>
                  </a:lnTo>
                  <a:cubicBezTo>
                    <a:pt x="1121399" y="875863"/>
                    <a:pt x="1124448" y="883224"/>
                    <a:pt x="1129874" y="888651"/>
                  </a:cubicBezTo>
                  <a:lnTo>
                    <a:pt x="1245633" y="1004409"/>
                  </a:lnTo>
                  <a:cubicBezTo>
                    <a:pt x="1256935" y="1015711"/>
                    <a:pt x="1275259" y="1015711"/>
                    <a:pt x="1286562" y="1004409"/>
                  </a:cubicBezTo>
                  <a:cubicBezTo>
                    <a:pt x="1347777" y="943527"/>
                    <a:pt x="1382091" y="860684"/>
                    <a:pt x="1381855" y="774348"/>
                  </a:cubicBezTo>
                  <a:lnTo>
                    <a:pt x="1381855" y="672814"/>
                  </a:lnTo>
                  <a:cubicBezTo>
                    <a:pt x="1447649" y="629376"/>
                    <a:pt x="1508901" y="579423"/>
                    <a:pt x="1564685" y="523710"/>
                  </a:cubicBezTo>
                  <a:cubicBezTo>
                    <a:pt x="1670321" y="418646"/>
                    <a:pt x="1729536" y="275688"/>
                    <a:pt x="1729130" y="126701"/>
                  </a:cubicBezTo>
                  <a:lnTo>
                    <a:pt x="1729130" y="28942"/>
                  </a:lnTo>
                  <a:cubicBezTo>
                    <a:pt x="1729130" y="12959"/>
                    <a:pt x="1716173" y="2"/>
                    <a:pt x="1700190" y="2"/>
                  </a:cubicBezTo>
                  <a:close/>
                  <a:moveTo>
                    <a:pt x="1671251" y="57881"/>
                  </a:moveTo>
                  <a:lnTo>
                    <a:pt x="1671251" y="126701"/>
                  </a:lnTo>
                  <a:cubicBezTo>
                    <a:pt x="1671285" y="171444"/>
                    <a:pt x="1665387" y="215994"/>
                    <a:pt x="1653712" y="259187"/>
                  </a:cubicBezTo>
                  <a:cubicBezTo>
                    <a:pt x="1610854" y="254388"/>
                    <a:pt x="1570917" y="235110"/>
                    <a:pt x="1540500" y="204538"/>
                  </a:cubicBezTo>
                  <a:lnTo>
                    <a:pt x="1524596" y="188634"/>
                  </a:lnTo>
                  <a:cubicBezTo>
                    <a:pt x="1494024" y="158216"/>
                    <a:pt x="1474745" y="118277"/>
                    <a:pt x="1469945" y="75419"/>
                  </a:cubicBezTo>
                  <a:cubicBezTo>
                    <a:pt x="1513138" y="63744"/>
                    <a:pt x="1557688" y="57847"/>
                    <a:pt x="1602431" y="57881"/>
                  </a:cubicBezTo>
                  <a:close/>
                  <a:moveTo>
                    <a:pt x="872930" y="549853"/>
                  </a:moveTo>
                  <a:lnTo>
                    <a:pt x="787200" y="464121"/>
                  </a:lnTo>
                  <a:cubicBezTo>
                    <a:pt x="834632" y="425803"/>
                    <a:pt x="893809" y="404981"/>
                    <a:pt x="954785" y="405156"/>
                  </a:cubicBezTo>
                  <a:lnTo>
                    <a:pt x="1020408" y="405156"/>
                  </a:lnTo>
                  <a:cubicBezTo>
                    <a:pt x="993351" y="451704"/>
                    <a:pt x="969511" y="500049"/>
                    <a:pt x="949056" y="549853"/>
                  </a:cubicBezTo>
                  <a:close/>
                  <a:moveTo>
                    <a:pt x="901871" y="723490"/>
                  </a:moveTo>
                  <a:lnTo>
                    <a:pt x="947762" y="677600"/>
                  </a:lnTo>
                  <a:lnTo>
                    <a:pt x="1051532" y="781369"/>
                  </a:lnTo>
                  <a:lnTo>
                    <a:pt x="1005642" y="827260"/>
                  </a:lnTo>
                  <a:close/>
                  <a:moveTo>
                    <a:pt x="1323976" y="774348"/>
                  </a:moveTo>
                  <a:cubicBezTo>
                    <a:pt x="1324151" y="835324"/>
                    <a:pt x="1303329" y="894501"/>
                    <a:pt x="1265009" y="941932"/>
                  </a:cubicBezTo>
                  <a:lnTo>
                    <a:pt x="1179279" y="856202"/>
                  </a:lnTo>
                  <a:lnTo>
                    <a:pt x="1179279" y="780076"/>
                  </a:lnTo>
                  <a:cubicBezTo>
                    <a:pt x="1229083" y="759620"/>
                    <a:pt x="1277428" y="735780"/>
                    <a:pt x="1323976" y="708723"/>
                  </a:cubicBezTo>
                  <a:close/>
                  <a:moveTo>
                    <a:pt x="1523755" y="482786"/>
                  </a:moveTo>
                  <a:cubicBezTo>
                    <a:pt x="1404298" y="601944"/>
                    <a:pt x="1259527" y="692655"/>
                    <a:pt x="1100198" y="748179"/>
                  </a:cubicBezTo>
                  <a:lnTo>
                    <a:pt x="980954" y="628936"/>
                  </a:lnTo>
                  <a:cubicBezTo>
                    <a:pt x="1036478" y="469605"/>
                    <a:pt x="1127189" y="324833"/>
                    <a:pt x="1246350" y="205375"/>
                  </a:cubicBezTo>
                  <a:cubicBezTo>
                    <a:pt x="1294201" y="157367"/>
                    <a:pt x="1351270" y="119536"/>
                    <a:pt x="1414123" y="94158"/>
                  </a:cubicBezTo>
                  <a:cubicBezTo>
                    <a:pt x="1422468" y="145489"/>
                    <a:pt x="1446806" y="192875"/>
                    <a:pt x="1483667" y="229559"/>
                  </a:cubicBezTo>
                  <a:lnTo>
                    <a:pt x="1499571" y="245464"/>
                  </a:lnTo>
                  <a:cubicBezTo>
                    <a:pt x="1536255" y="282325"/>
                    <a:pt x="1583641" y="306663"/>
                    <a:pt x="1634972" y="315009"/>
                  </a:cubicBezTo>
                  <a:cubicBezTo>
                    <a:pt x="1609593" y="377862"/>
                    <a:pt x="1571762" y="434932"/>
                    <a:pt x="1523755" y="482786"/>
                  </a:cubicBezTo>
                  <a:close/>
                </a:path>
              </a:pathLst>
            </a:custGeom>
            <a:grpFill/>
            <a:ln w="3609" cap="flat">
              <a:noFill/>
              <a:prstDash val="solid"/>
              <a:miter/>
            </a:ln>
          </p:spPr>
          <p:txBody>
            <a:bodyPr rtlCol="0" anchor="ctr"/>
            <a:lstStyle/>
            <a:p>
              <a:endParaRPr lang="en-ID"/>
            </a:p>
          </p:txBody>
        </p:sp>
        <p:sp>
          <p:nvSpPr>
            <p:cNvPr id="49" name="Freeform: Shape 48">
              <a:extLst>
                <a:ext uri="{FF2B5EF4-FFF2-40B4-BE49-F238E27FC236}">
                  <a16:creationId xmlns:a16="http://schemas.microsoft.com/office/drawing/2014/main" id="{EE58D534-585D-43B9-B9FF-4192E82CE845}"/>
                </a:ext>
              </a:extLst>
            </p:cNvPr>
            <p:cNvSpPr/>
            <p:nvPr/>
          </p:nvSpPr>
          <p:spPr>
            <a:xfrm>
              <a:off x="3755963" y="5491156"/>
              <a:ext cx="437039" cy="260484"/>
            </a:xfrm>
            <a:custGeom>
              <a:avLst/>
              <a:gdLst>
                <a:gd name="connsiteX0" fmla="*/ 162776 w 437039"/>
                <a:gd name="connsiteY0" fmla="*/ 97035 h 260484"/>
                <a:gd name="connsiteX1" fmla="*/ 0 w 437039"/>
                <a:gd name="connsiteY1" fmla="*/ 121586 h 260484"/>
                <a:gd name="connsiteX2" fmla="*/ 34761 w 437039"/>
                <a:gd name="connsiteY2" fmla="*/ 167864 h 260484"/>
                <a:gd name="connsiteX3" fmla="*/ 196834 w 437039"/>
                <a:gd name="connsiteY3" fmla="*/ 191058 h 260484"/>
                <a:gd name="connsiteX4" fmla="*/ 219972 w 437039"/>
                <a:gd name="connsiteY4" fmla="*/ 260485 h 260484"/>
                <a:gd name="connsiteX5" fmla="*/ 277851 w 437039"/>
                <a:gd name="connsiteY5" fmla="*/ 260485 h 260484"/>
                <a:gd name="connsiteX6" fmla="*/ 213287 w 437039"/>
                <a:gd name="connsiteY6" fmla="*/ 125515 h 260484"/>
                <a:gd name="connsiteX7" fmla="*/ 408057 w 437039"/>
                <a:gd name="connsiteY7" fmla="*/ 77248 h 260484"/>
                <a:gd name="connsiteX8" fmla="*/ 437039 w 437039"/>
                <a:gd name="connsiteY8" fmla="*/ 27148 h 260484"/>
                <a:gd name="connsiteX9" fmla="*/ 162776 w 437039"/>
                <a:gd name="connsiteY9" fmla="*/ 97036 h 2604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37039" h="260484">
                  <a:moveTo>
                    <a:pt x="162776" y="97035"/>
                  </a:moveTo>
                  <a:cubicBezTo>
                    <a:pt x="107840" y="77336"/>
                    <a:pt x="46682" y="86560"/>
                    <a:pt x="0" y="121586"/>
                  </a:cubicBezTo>
                  <a:lnTo>
                    <a:pt x="34761" y="167864"/>
                  </a:lnTo>
                  <a:cubicBezTo>
                    <a:pt x="85921" y="129513"/>
                    <a:pt x="158484" y="139898"/>
                    <a:pt x="196834" y="191058"/>
                  </a:cubicBezTo>
                  <a:cubicBezTo>
                    <a:pt x="211851" y="211090"/>
                    <a:pt x="219969" y="235450"/>
                    <a:pt x="219972" y="260485"/>
                  </a:cubicBezTo>
                  <a:lnTo>
                    <a:pt x="277851" y="260485"/>
                  </a:lnTo>
                  <a:cubicBezTo>
                    <a:pt x="277850" y="208046"/>
                    <a:pt x="254114" y="158425"/>
                    <a:pt x="213287" y="125515"/>
                  </a:cubicBezTo>
                  <a:cubicBezTo>
                    <a:pt x="254718" y="59739"/>
                    <a:pt x="340705" y="38430"/>
                    <a:pt x="408057" y="77248"/>
                  </a:cubicBezTo>
                  <a:lnTo>
                    <a:pt x="437039" y="27148"/>
                  </a:lnTo>
                  <a:cubicBezTo>
                    <a:pt x="341793" y="-27791"/>
                    <a:pt x="220115" y="3215"/>
                    <a:pt x="162776" y="97036"/>
                  </a:cubicBezTo>
                  <a:close/>
                </a:path>
              </a:pathLst>
            </a:custGeom>
            <a:grpFill/>
            <a:ln w="3609" cap="flat">
              <a:noFill/>
              <a:prstDash val="solid"/>
              <a:miter/>
            </a:ln>
          </p:spPr>
          <p:txBody>
            <a:bodyPr rtlCol="0" anchor="ctr"/>
            <a:lstStyle/>
            <a:p>
              <a:endParaRPr lang="en-ID"/>
            </a:p>
          </p:txBody>
        </p:sp>
        <p:sp>
          <p:nvSpPr>
            <p:cNvPr id="50" name="Freeform: Shape 49">
              <a:extLst>
                <a:ext uri="{FF2B5EF4-FFF2-40B4-BE49-F238E27FC236}">
                  <a16:creationId xmlns:a16="http://schemas.microsoft.com/office/drawing/2014/main" id="{7B446A04-D0EB-49A2-8437-A5F57C1AA347}"/>
                </a:ext>
              </a:extLst>
            </p:cNvPr>
            <p:cNvSpPr/>
            <p:nvPr/>
          </p:nvSpPr>
          <p:spPr>
            <a:xfrm>
              <a:off x="4332849" y="5462246"/>
              <a:ext cx="337689" cy="270098"/>
            </a:xfrm>
            <a:custGeom>
              <a:avLst/>
              <a:gdLst>
                <a:gd name="connsiteX0" fmla="*/ 135057 w 337689"/>
                <a:gd name="connsiteY0" fmla="*/ 0 h 270098"/>
                <a:gd name="connsiteX1" fmla="*/ 0 w 337689"/>
                <a:gd name="connsiteY1" fmla="*/ 51589 h 270098"/>
                <a:gd name="connsiteX2" fmla="*/ 38598 w 337689"/>
                <a:gd name="connsiteY2" fmla="*/ 94716 h 270098"/>
                <a:gd name="connsiteX3" fmla="*/ 242988 w 337689"/>
                <a:gd name="connsiteY3" fmla="*/ 106306 h 270098"/>
                <a:gd name="connsiteX4" fmla="*/ 271528 w 337689"/>
                <a:gd name="connsiteY4" fmla="*/ 250813 h 270098"/>
                <a:gd name="connsiteX5" fmla="*/ 326100 w 337689"/>
                <a:gd name="connsiteY5" fmla="*/ 270098 h 270098"/>
                <a:gd name="connsiteX6" fmla="*/ 202337 w 337689"/>
                <a:gd name="connsiteY6" fmla="*/ 11534 h 270098"/>
                <a:gd name="connsiteX7" fmla="*/ 135057 w 337689"/>
                <a:gd name="connsiteY7" fmla="*/ 0 h 270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7689" h="270098">
                  <a:moveTo>
                    <a:pt x="135057" y="0"/>
                  </a:moveTo>
                  <a:cubicBezTo>
                    <a:pt x="85219" y="-34"/>
                    <a:pt x="37124" y="18338"/>
                    <a:pt x="0" y="51589"/>
                  </a:cubicBezTo>
                  <a:lnTo>
                    <a:pt x="38598" y="94716"/>
                  </a:lnTo>
                  <a:cubicBezTo>
                    <a:pt x="98239" y="41476"/>
                    <a:pt x="189748" y="46665"/>
                    <a:pt x="242988" y="106306"/>
                  </a:cubicBezTo>
                  <a:cubicBezTo>
                    <a:pt x="278129" y="145673"/>
                    <a:pt x="289065" y="201043"/>
                    <a:pt x="271528" y="250813"/>
                  </a:cubicBezTo>
                  <a:lnTo>
                    <a:pt x="326100" y="270098"/>
                  </a:lnTo>
                  <a:cubicBezTo>
                    <a:pt x="363324" y="164522"/>
                    <a:pt x="307914" y="48759"/>
                    <a:pt x="202337" y="11534"/>
                  </a:cubicBezTo>
                  <a:cubicBezTo>
                    <a:pt x="180724" y="3914"/>
                    <a:pt x="157975" y="14"/>
                    <a:pt x="135057" y="0"/>
                  </a:cubicBezTo>
                  <a:close/>
                </a:path>
              </a:pathLst>
            </a:custGeom>
            <a:grpFill/>
            <a:ln w="3609" cap="flat">
              <a:noFill/>
              <a:prstDash val="solid"/>
              <a:miter/>
            </a:ln>
          </p:spPr>
          <p:txBody>
            <a:bodyPr rtlCol="0" anchor="ctr"/>
            <a:lstStyle/>
            <a:p>
              <a:endParaRPr lang="en-ID"/>
            </a:p>
          </p:txBody>
        </p:sp>
      </p:grpSp>
      <p:sp>
        <p:nvSpPr>
          <p:cNvPr id="72" name="TextBox 71">
            <a:extLst>
              <a:ext uri="{FF2B5EF4-FFF2-40B4-BE49-F238E27FC236}">
                <a16:creationId xmlns:a16="http://schemas.microsoft.com/office/drawing/2014/main" id="{3E465DB5-B49D-4C4F-907D-827CCAF20181}"/>
              </a:ext>
            </a:extLst>
          </p:cNvPr>
          <p:cNvSpPr txBox="1"/>
          <p:nvPr/>
        </p:nvSpPr>
        <p:spPr>
          <a:xfrm>
            <a:off x="1329806" y="900191"/>
            <a:ext cx="2678765" cy="523220"/>
          </a:xfrm>
          <a:prstGeom prst="rect">
            <a:avLst/>
          </a:prstGeom>
          <a:noFill/>
        </p:spPr>
        <p:txBody>
          <a:bodyPr wrap="square" rtlCol="0">
            <a:spAutoFit/>
          </a:bodyPr>
          <a:lstStyle/>
          <a:p>
            <a:r>
              <a:rPr lang="en-US" sz="2800" b="1">
                <a:solidFill>
                  <a:schemeClr val="tx1">
                    <a:lumMod val="85000"/>
                    <a:lumOff val="15000"/>
                  </a:schemeClr>
                </a:solidFill>
                <a:latin typeface="Poppins" panose="00000500000000000000" pitchFamily="2" charset="0"/>
                <a:cs typeface="Poppins" panose="00000500000000000000" pitchFamily="2" charset="0"/>
              </a:rPr>
              <a:t>Our Missions</a:t>
            </a:r>
            <a:endParaRPr lang="en-ID" sz="2800" b="1" dirty="0">
              <a:solidFill>
                <a:schemeClr val="tx1">
                  <a:lumMod val="85000"/>
                  <a:lumOff val="15000"/>
                </a:schemeClr>
              </a:solidFill>
              <a:latin typeface="Poppins" panose="00000500000000000000" pitchFamily="2" charset="0"/>
              <a:cs typeface="Poppins" panose="00000500000000000000" pitchFamily="2" charset="0"/>
            </a:endParaRPr>
          </a:p>
        </p:txBody>
      </p:sp>
      <p:sp>
        <p:nvSpPr>
          <p:cNvPr id="74" name="TextBox 73">
            <a:extLst>
              <a:ext uri="{FF2B5EF4-FFF2-40B4-BE49-F238E27FC236}">
                <a16:creationId xmlns:a16="http://schemas.microsoft.com/office/drawing/2014/main" id="{0E138F15-16C1-4CB3-94A3-96A81EC4D7B2}"/>
              </a:ext>
            </a:extLst>
          </p:cNvPr>
          <p:cNvSpPr txBox="1"/>
          <p:nvPr/>
        </p:nvSpPr>
        <p:spPr>
          <a:xfrm>
            <a:off x="1329807" y="638581"/>
            <a:ext cx="1939955" cy="276999"/>
          </a:xfrm>
          <a:prstGeom prst="rect">
            <a:avLst/>
          </a:prstGeom>
          <a:noFill/>
        </p:spPr>
        <p:txBody>
          <a:bodyPr wrap="none" rtlCol="0">
            <a:spAutoFit/>
          </a:bodyPr>
          <a:lstStyle/>
          <a:p>
            <a:r>
              <a:rPr lang="en-US" sz="1200" b="1" spc="200">
                <a:solidFill>
                  <a:srgbClr val="7C7ADF"/>
                </a:solidFill>
                <a:latin typeface="Poppins SemiBold" panose="00000700000000000000" pitchFamily="2" charset="0"/>
                <a:ea typeface="Open Sans" panose="020B0606030504020204" pitchFamily="34" charset="0"/>
                <a:cs typeface="Poppins SemiBold" panose="00000700000000000000" pitchFamily="2" charset="0"/>
              </a:rPr>
              <a:t>Ventila Company</a:t>
            </a:r>
          </a:p>
        </p:txBody>
      </p:sp>
      <p:sp>
        <p:nvSpPr>
          <p:cNvPr id="78" name="Graphic 76">
            <a:extLst>
              <a:ext uri="{FF2B5EF4-FFF2-40B4-BE49-F238E27FC236}">
                <a16:creationId xmlns:a16="http://schemas.microsoft.com/office/drawing/2014/main" id="{E881A78E-C8DD-4582-9B91-4A80E2234147}"/>
              </a:ext>
            </a:extLst>
          </p:cNvPr>
          <p:cNvSpPr/>
          <p:nvPr/>
        </p:nvSpPr>
        <p:spPr>
          <a:xfrm>
            <a:off x="990837" y="3710605"/>
            <a:ext cx="444518" cy="444519"/>
          </a:xfrm>
          <a:custGeom>
            <a:avLst/>
            <a:gdLst>
              <a:gd name="connsiteX0" fmla="*/ 4876810 w 4876810"/>
              <a:gd name="connsiteY0" fmla="*/ 2438105 h 4876819"/>
              <a:gd name="connsiteX1" fmla="*/ 4808906 w 4876810"/>
              <a:gd name="connsiteY1" fmla="*/ 2316785 h 4876819"/>
              <a:gd name="connsiteX2" fmla="*/ 4313282 w 4876810"/>
              <a:gd name="connsiteY2" fmla="*/ 2011261 h 4876819"/>
              <a:gd name="connsiteX3" fmla="*/ 4809430 w 4876810"/>
              <a:gd name="connsiteY3" fmla="*/ 1702451 h 4876819"/>
              <a:gd name="connsiteX4" fmla="*/ 4876810 w 4876810"/>
              <a:gd name="connsiteY4" fmla="*/ 1581369 h 4876819"/>
              <a:gd name="connsiteX5" fmla="*/ 4809792 w 4876810"/>
              <a:gd name="connsiteY5" fmla="*/ 1460078 h 4876819"/>
              <a:gd name="connsiteX6" fmla="*/ 2514267 w 4876810"/>
              <a:gd name="connsiteY6" fmla="*/ 21803 h 4876819"/>
              <a:gd name="connsiteX7" fmla="*/ 2362543 w 4876810"/>
              <a:gd name="connsiteY7" fmla="*/ 21803 h 4876819"/>
              <a:gd name="connsiteX8" fmla="*/ 67018 w 4876810"/>
              <a:gd name="connsiteY8" fmla="*/ 1460078 h 4876819"/>
              <a:gd name="connsiteX9" fmla="*/ 0 w 4876810"/>
              <a:gd name="connsiteY9" fmla="*/ 1581369 h 4876819"/>
              <a:gd name="connsiteX10" fmla="*/ 67380 w 4876810"/>
              <a:gd name="connsiteY10" fmla="*/ 1702451 h 4876819"/>
              <a:gd name="connsiteX11" fmla="*/ 560127 w 4876810"/>
              <a:gd name="connsiteY11" fmla="*/ 2009137 h 4876819"/>
              <a:gd name="connsiteX12" fmla="*/ 67161 w 4876810"/>
              <a:gd name="connsiteY12" fmla="*/ 2317261 h 4876819"/>
              <a:gd name="connsiteX13" fmla="*/ 10 w 4876810"/>
              <a:gd name="connsiteY13" fmla="*/ 2438552 h 4876819"/>
              <a:gd name="connsiteX14" fmla="*/ 67390 w 4876810"/>
              <a:gd name="connsiteY14" fmla="*/ 2559720 h 4876819"/>
              <a:gd name="connsiteX15" fmla="*/ 560137 w 4876810"/>
              <a:gd name="connsiteY15" fmla="*/ 2866406 h 4876819"/>
              <a:gd name="connsiteX16" fmla="*/ 67161 w 4876810"/>
              <a:gd name="connsiteY16" fmla="*/ 3174511 h 4876819"/>
              <a:gd name="connsiteX17" fmla="*/ 10 w 4876810"/>
              <a:gd name="connsiteY17" fmla="*/ 3295593 h 4876819"/>
              <a:gd name="connsiteX18" fmla="*/ 67028 w 4876810"/>
              <a:gd name="connsiteY18" fmla="*/ 3416742 h 4876819"/>
              <a:gd name="connsiteX19" fmla="*/ 2362553 w 4876810"/>
              <a:gd name="connsiteY19" fmla="*/ 4855017 h 4876819"/>
              <a:gd name="connsiteX20" fmla="*/ 2438410 w 4876810"/>
              <a:gd name="connsiteY20" fmla="*/ 4876819 h 4876819"/>
              <a:gd name="connsiteX21" fmla="*/ 2514267 w 4876810"/>
              <a:gd name="connsiteY21" fmla="*/ 4855017 h 4876819"/>
              <a:gd name="connsiteX22" fmla="*/ 4809792 w 4876810"/>
              <a:gd name="connsiteY22" fmla="*/ 3416742 h 4876819"/>
              <a:gd name="connsiteX23" fmla="*/ 4876810 w 4876810"/>
              <a:gd name="connsiteY23" fmla="*/ 3295145 h 4876819"/>
              <a:gd name="connsiteX24" fmla="*/ 4808906 w 4876810"/>
              <a:gd name="connsiteY24" fmla="*/ 3174044 h 4876819"/>
              <a:gd name="connsiteX25" fmla="*/ 4313282 w 4876810"/>
              <a:gd name="connsiteY25" fmla="*/ 2868521 h 4876819"/>
              <a:gd name="connsiteX26" fmla="*/ 4809430 w 4876810"/>
              <a:gd name="connsiteY26" fmla="*/ 2559710 h 4876819"/>
              <a:gd name="connsiteX27" fmla="*/ 4876810 w 4876810"/>
              <a:gd name="connsiteY27" fmla="*/ 2438105 h 4876819"/>
              <a:gd name="connsiteX28" fmla="*/ 412623 w 4876810"/>
              <a:gd name="connsiteY28" fmla="*/ 1580769 h 4876819"/>
              <a:gd name="connsiteX29" fmla="*/ 2438410 w 4876810"/>
              <a:gd name="connsiteY29" fmla="*/ 311496 h 4876819"/>
              <a:gd name="connsiteX30" fmla="*/ 4464196 w 4876810"/>
              <a:gd name="connsiteY30" fmla="*/ 1580769 h 4876819"/>
              <a:gd name="connsiteX31" fmla="*/ 2438410 w 4876810"/>
              <a:gd name="connsiteY31" fmla="*/ 2841632 h 4876819"/>
              <a:gd name="connsiteX32" fmla="*/ 412623 w 4876810"/>
              <a:gd name="connsiteY32" fmla="*/ 1580769 h 4876819"/>
              <a:gd name="connsiteX33" fmla="*/ 4463263 w 4876810"/>
              <a:gd name="connsiteY33" fmla="*/ 3296660 h 4876819"/>
              <a:gd name="connsiteX34" fmla="*/ 2438410 w 4876810"/>
              <a:gd name="connsiteY34" fmla="*/ 4565342 h 4876819"/>
              <a:gd name="connsiteX35" fmla="*/ 412223 w 4876810"/>
              <a:gd name="connsiteY35" fmla="*/ 3295822 h 4876819"/>
              <a:gd name="connsiteX36" fmla="*/ 830266 w 4876810"/>
              <a:gd name="connsiteY36" fmla="*/ 3034541 h 4876819"/>
              <a:gd name="connsiteX37" fmla="*/ 2362915 w 4876810"/>
              <a:gd name="connsiteY37" fmla="*/ 3988470 h 4876819"/>
              <a:gd name="connsiteX38" fmla="*/ 2438410 w 4876810"/>
              <a:gd name="connsiteY38" fmla="*/ 4010044 h 4876819"/>
              <a:gd name="connsiteX39" fmla="*/ 2513905 w 4876810"/>
              <a:gd name="connsiteY39" fmla="*/ 3988470 h 4876819"/>
              <a:gd name="connsiteX40" fmla="*/ 4042324 w 4876810"/>
              <a:gd name="connsiteY40" fmla="*/ 3037170 h 4876819"/>
              <a:gd name="connsiteX41" fmla="*/ 4463263 w 4876810"/>
              <a:gd name="connsiteY41" fmla="*/ 3296660 h 4876819"/>
              <a:gd name="connsiteX42" fmla="*/ 2438410 w 4876810"/>
              <a:gd name="connsiteY42" fmla="*/ 3698882 h 4876819"/>
              <a:gd name="connsiteX43" fmla="*/ 412861 w 4876810"/>
              <a:gd name="connsiteY43" fmla="*/ 2438172 h 4876819"/>
              <a:gd name="connsiteX44" fmla="*/ 830266 w 4876810"/>
              <a:gd name="connsiteY44" fmla="*/ 2177291 h 4876819"/>
              <a:gd name="connsiteX45" fmla="*/ 2362915 w 4876810"/>
              <a:gd name="connsiteY45" fmla="*/ 3131220 h 4876819"/>
              <a:gd name="connsiteX46" fmla="*/ 2438410 w 4876810"/>
              <a:gd name="connsiteY46" fmla="*/ 3152794 h 4876819"/>
              <a:gd name="connsiteX47" fmla="*/ 2513905 w 4876810"/>
              <a:gd name="connsiteY47" fmla="*/ 3131220 h 4876819"/>
              <a:gd name="connsiteX48" fmla="*/ 4042324 w 4876810"/>
              <a:gd name="connsiteY48" fmla="*/ 2179920 h 4876819"/>
              <a:gd name="connsiteX49" fmla="*/ 4462615 w 4876810"/>
              <a:gd name="connsiteY49" fmla="*/ 2439000 h 4876819"/>
              <a:gd name="connsiteX50" fmla="*/ 2438410 w 4876810"/>
              <a:gd name="connsiteY50" fmla="*/ 3698882 h 48768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4876810" h="4876819">
                <a:moveTo>
                  <a:pt x="4876810" y="2438105"/>
                </a:moveTo>
                <a:cubicBezTo>
                  <a:pt x="4876705" y="2388642"/>
                  <a:pt x="4851016" y="2342750"/>
                  <a:pt x="4808906" y="2316785"/>
                </a:cubicBezTo>
                <a:lnTo>
                  <a:pt x="4313282" y="2011261"/>
                </a:lnTo>
                <a:lnTo>
                  <a:pt x="4809430" y="1702451"/>
                </a:lnTo>
                <a:cubicBezTo>
                  <a:pt x="4851273" y="1676410"/>
                  <a:pt x="4876734" y="1630642"/>
                  <a:pt x="4876810" y="1581369"/>
                </a:cubicBezTo>
                <a:cubicBezTo>
                  <a:pt x="4876886" y="1532087"/>
                  <a:pt x="4851559" y="1486243"/>
                  <a:pt x="4809792" y="1460078"/>
                </a:cubicBezTo>
                <a:lnTo>
                  <a:pt x="2514267" y="21803"/>
                </a:lnTo>
                <a:cubicBezTo>
                  <a:pt x="2467871" y="-7268"/>
                  <a:pt x="2408939" y="-7268"/>
                  <a:pt x="2362543" y="21803"/>
                </a:cubicBezTo>
                <a:lnTo>
                  <a:pt x="67018" y="1460078"/>
                </a:lnTo>
                <a:cubicBezTo>
                  <a:pt x="25260" y="1486243"/>
                  <a:pt x="-67" y="1532087"/>
                  <a:pt x="0" y="1581369"/>
                </a:cubicBezTo>
                <a:cubicBezTo>
                  <a:pt x="76" y="1630652"/>
                  <a:pt x="25537" y="1676419"/>
                  <a:pt x="67380" y="1702451"/>
                </a:cubicBezTo>
                <a:lnTo>
                  <a:pt x="560127" y="2009137"/>
                </a:lnTo>
                <a:lnTo>
                  <a:pt x="67161" y="2317261"/>
                </a:lnTo>
                <a:cubicBezTo>
                  <a:pt x="25346" y="2343398"/>
                  <a:pt x="-38" y="2389242"/>
                  <a:pt x="10" y="2438552"/>
                </a:cubicBezTo>
                <a:cubicBezTo>
                  <a:pt x="57" y="2487863"/>
                  <a:pt x="25527" y="2533660"/>
                  <a:pt x="67390" y="2559720"/>
                </a:cubicBezTo>
                <a:lnTo>
                  <a:pt x="560137" y="2866406"/>
                </a:lnTo>
                <a:lnTo>
                  <a:pt x="67161" y="3174511"/>
                </a:lnTo>
                <a:cubicBezTo>
                  <a:pt x="25413" y="3200610"/>
                  <a:pt x="38" y="3246358"/>
                  <a:pt x="10" y="3295593"/>
                </a:cubicBezTo>
                <a:cubicBezTo>
                  <a:pt x="-19" y="3344828"/>
                  <a:pt x="25308" y="3390605"/>
                  <a:pt x="67028" y="3416742"/>
                </a:cubicBezTo>
                <a:lnTo>
                  <a:pt x="2362553" y="4855017"/>
                </a:lnTo>
                <a:cubicBezTo>
                  <a:pt x="2385756" y="4869552"/>
                  <a:pt x="2412083" y="4876819"/>
                  <a:pt x="2438410" y="4876819"/>
                </a:cubicBezTo>
                <a:cubicBezTo>
                  <a:pt x="2464737" y="4876819"/>
                  <a:pt x="2491073" y="4869552"/>
                  <a:pt x="2514267" y="4855017"/>
                </a:cubicBezTo>
                <a:lnTo>
                  <a:pt x="4809792" y="3416742"/>
                </a:lnTo>
                <a:cubicBezTo>
                  <a:pt x="4851645" y="3390519"/>
                  <a:pt x="4876991" y="3344532"/>
                  <a:pt x="4876810" y="3295145"/>
                </a:cubicBezTo>
                <a:cubicBezTo>
                  <a:pt x="4876629" y="3245758"/>
                  <a:pt x="4850950" y="3199962"/>
                  <a:pt x="4808906" y="3174044"/>
                </a:cubicBezTo>
                <a:lnTo>
                  <a:pt x="4313282" y="2868521"/>
                </a:lnTo>
                <a:lnTo>
                  <a:pt x="4809430" y="2559710"/>
                </a:lnTo>
                <a:cubicBezTo>
                  <a:pt x="4851426" y="2533574"/>
                  <a:pt x="4876915" y="2487568"/>
                  <a:pt x="4876810" y="2438105"/>
                </a:cubicBezTo>
                <a:close/>
                <a:moveTo>
                  <a:pt x="412623" y="1580769"/>
                </a:moveTo>
                <a:lnTo>
                  <a:pt x="2438410" y="311496"/>
                </a:lnTo>
                <a:lnTo>
                  <a:pt x="4464196" y="1580769"/>
                </a:lnTo>
                <a:cubicBezTo>
                  <a:pt x="4444727" y="1592885"/>
                  <a:pt x="2496465" y="2805494"/>
                  <a:pt x="2438410" y="2841632"/>
                </a:cubicBezTo>
                <a:lnTo>
                  <a:pt x="412623" y="1580769"/>
                </a:lnTo>
                <a:close/>
                <a:moveTo>
                  <a:pt x="4463263" y="3296660"/>
                </a:moveTo>
                <a:lnTo>
                  <a:pt x="2438410" y="4565342"/>
                </a:lnTo>
                <a:lnTo>
                  <a:pt x="412223" y="3295822"/>
                </a:lnTo>
                <a:lnTo>
                  <a:pt x="830266" y="3034541"/>
                </a:lnTo>
                <a:lnTo>
                  <a:pt x="2362915" y="3988470"/>
                </a:lnTo>
                <a:cubicBezTo>
                  <a:pt x="2386022" y="4002853"/>
                  <a:pt x="2412216" y="4010044"/>
                  <a:pt x="2438410" y="4010044"/>
                </a:cubicBezTo>
                <a:cubicBezTo>
                  <a:pt x="2464604" y="4010044"/>
                  <a:pt x="2490797" y="4002853"/>
                  <a:pt x="2513905" y="3988470"/>
                </a:cubicBezTo>
                <a:lnTo>
                  <a:pt x="4042324" y="3037170"/>
                </a:lnTo>
                <a:lnTo>
                  <a:pt x="4463263" y="3296660"/>
                </a:lnTo>
                <a:close/>
                <a:moveTo>
                  <a:pt x="2438410" y="3698882"/>
                </a:moveTo>
                <a:lnTo>
                  <a:pt x="412861" y="2438172"/>
                </a:lnTo>
                <a:lnTo>
                  <a:pt x="830266" y="2177291"/>
                </a:lnTo>
                <a:lnTo>
                  <a:pt x="2362915" y="3131220"/>
                </a:lnTo>
                <a:cubicBezTo>
                  <a:pt x="2386022" y="3145603"/>
                  <a:pt x="2412216" y="3152794"/>
                  <a:pt x="2438410" y="3152794"/>
                </a:cubicBezTo>
                <a:cubicBezTo>
                  <a:pt x="2464604" y="3152794"/>
                  <a:pt x="2490797" y="3145603"/>
                  <a:pt x="2513905" y="3131220"/>
                </a:cubicBezTo>
                <a:lnTo>
                  <a:pt x="4042324" y="2179920"/>
                </a:lnTo>
                <a:lnTo>
                  <a:pt x="4462615" y="2439000"/>
                </a:lnTo>
                <a:cubicBezTo>
                  <a:pt x="4451004" y="2446230"/>
                  <a:pt x="2492036" y="3665496"/>
                  <a:pt x="2438410" y="3698882"/>
                </a:cubicBezTo>
                <a:close/>
              </a:path>
            </a:pathLst>
          </a:custGeom>
          <a:solidFill>
            <a:schemeClr val="bg1"/>
          </a:solidFill>
          <a:ln w="9525" cap="flat">
            <a:noFill/>
            <a:prstDash val="solid"/>
            <a:miter/>
          </a:ln>
        </p:spPr>
        <p:txBody>
          <a:bodyPr rtlCol="0" anchor="ctr"/>
          <a:lstStyle/>
          <a:p>
            <a:endParaRPr lang="en-ID"/>
          </a:p>
        </p:txBody>
      </p:sp>
      <p:sp>
        <p:nvSpPr>
          <p:cNvPr id="79" name="Rectangle 78">
            <a:extLst>
              <a:ext uri="{FF2B5EF4-FFF2-40B4-BE49-F238E27FC236}">
                <a16:creationId xmlns:a16="http://schemas.microsoft.com/office/drawing/2014/main" id="{7D27B39B-3658-4889-8CC0-F7C42BE886BE}"/>
              </a:ext>
            </a:extLst>
          </p:cNvPr>
          <p:cNvSpPr/>
          <p:nvPr/>
        </p:nvSpPr>
        <p:spPr>
          <a:xfrm>
            <a:off x="1685661" y="3819187"/>
            <a:ext cx="5215383" cy="548676"/>
          </a:xfrm>
          <a:prstGeom prst="rect">
            <a:avLst/>
          </a:prstGeom>
        </p:spPr>
        <p:txBody>
          <a:bodyPr wrap="square">
            <a:spAutoFit/>
          </a:bodyPr>
          <a:lstStyle/>
          <a:p>
            <a:pPr algn="just">
              <a:lnSpc>
                <a:spcPct val="150000"/>
              </a:lnSpc>
            </a:pPr>
            <a:r>
              <a:rPr lang="en-US" sz="1050">
                <a:solidFill>
                  <a:schemeClr val="bg1">
                    <a:lumMod val="95000"/>
                  </a:schemeClr>
                </a:solidFill>
                <a:latin typeface="Muli" pitchFamily="2" charset="0"/>
                <a:ea typeface="Open Sans" panose="020B0606030504020204" pitchFamily="34" charset="0"/>
                <a:cs typeface="Open Sans" panose="020B0606030504020204" pitchFamily="34" charset="0"/>
              </a:rPr>
              <a:t>At vero eos et accusamus et iusto odio dignissimos ducim blanditiis. ise praesentium voluptatum deleatque corrupti quos dolores et quas et molestias.</a:t>
            </a:r>
          </a:p>
        </p:txBody>
      </p:sp>
      <p:sp>
        <p:nvSpPr>
          <p:cNvPr id="80" name="TextBox 79">
            <a:extLst>
              <a:ext uri="{FF2B5EF4-FFF2-40B4-BE49-F238E27FC236}">
                <a16:creationId xmlns:a16="http://schemas.microsoft.com/office/drawing/2014/main" id="{EBC72F7B-E1BC-4416-B6BA-009734853592}"/>
              </a:ext>
            </a:extLst>
          </p:cNvPr>
          <p:cNvSpPr txBox="1"/>
          <p:nvPr/>
        </p:nvSpPr>
        <p:spPr>
          <a:xfrm>
            <a:off x="1685661" y="3570845"/>
            <a:ext cx="1675459" cy="261610"/>
          </a:xfrm>
          <a:prstGeom prst="rect">
            <a:avLst/>
          </a:prstGeom>
          <a:noFill/>
        </p:spPr>
        <p:txBody>
          <a:bodyPr wrap="none" rtlCol="0">
            <a:spAutoFit/>
          </a:bodyPr>
          <a:lstStyle/>
          <a:p>
            <a:r>
              <a:rPr lang="en-US" sz="1100" b="1" spc="200">
                <a:solidFill>
                  <a:schemeClr val="bg1">
                    <a:lumMod val="95000"/>
                  </a:schemeClr>
                </a:solidFill>
                <a:latin typeface="Poppins SemiBold" panose="00000700000000000000" pitchFamily="2" charset="0"/>
                <a:ea typeface="Open Sans" panose="020B0606030504020204" pitchFamily="34" charset="0"/>
                <a:cs typeface="Poppins SemiBold" panose="00000700000000000000" pitchFamily="2" charset="0"/>
              </a:rPr>
              <a:t>Insert your text</a:t>
            </a:r>
          </a:p>
        </p:txBody>
      </p:sp>
      <p:sp>
        <p:nvSpPr>
          <p:cNvPr id="83" name="Graphic 81">
            <a:extLst>
              <a:ext uri="{FF2B5EF4-FFF2-40B4-BE49-F238E27FC236}">
                <a16:creationId xmlns:a16="http://schemas.microsoft.com/office/drawing/2014/main" id="{415913F2-DF31-404F-BB5F-3F605C99C857}"/>
              </a:ext>
            </a:extLst>
          </p:cNvPr>
          <p:cNvSpPr/>
          <p:nvPr/>
        </p:nvSpPr>
        <p:spPr>
          <a:xfrm>
            <a:off x="964876" y="4851754"/>
            <a:ext cx="508000" cy="457200"/>
          </a:xfrm>
          <a:custGeom>
            <a:avLst/>
            <a:gdLst>
              <a:gd name="connsiteX0" fmla="*/ 4389120 w 4876800"/>
              <a:gd name="connsiteY0" fmla="*/ 1 h 4389120"/>
              <a:gd name="connsiteX1" fmla="*/ 3901535 w 4876800"/>
              <a:gd name="connsiteY1" fmla="*/ 485833 h 4389120"/>
              <a:gd name="connsiteX2" fmla="*/ 4038638 w 4876800"/>
              <a:gd name="connsiteY2" fmla="*/ 825323 h 4389120"/>
              <a:gd name="connsiteX3" fmla="*/ 3147651 w 4876800"/>
              <a:gd name="connsiteY3" fmla="*/ 2606984 h 4389120"/>
              <a:gd name="connsiteX4" fmla="*/ 3088643 w 4876800"/>
              <a:gd name="connsiteY4" fmla="*/ 2600974 h 4389120"/>
              <a:gd name="connsiteX5" fmla="*/ 2905116 w 4876800"/>
              <a:gd name="connsiteY5" fmla="*/ 2637388 h 4389120"/>
              <a:gd name="connsiteX6" fmla="*/ 2213420 w 4876800"/>
              <a:gd name="connsiteY6" fmla="*/ 1859538 h 4389120"/>
              <a:gd name="connsiteX7" fmla="*/ 2275847 w 4876800"/>
              <a:gd name="connsiteY7" fmla="*/ 1625614 h 4389120"/>
              <a:gd name="connsiteX8" fmla="*/ 1788166 w 4876800"/>
              <a:gd name="connsiteY8" fmla="*/ 1137934 h 4389120"/>
              <a:gd name="connsiteX9" fmla="*/ 1300486 w 4876800"/>
              <a:gd name="connsiteY9" fmla="*/ 1625614 h 4389120"/>
              <a:gd name="connsiteX10" fmla="*/ 1420130 w 4876800"/>
              <a:gd name="connsiteY10" fmla="*/ 1941958 h 4389120"/>
              <a:gd name="connsiteX11" fmla="*/ 574815 w 4876800"/>
              <a:gd name="connsiteY11" fmla="*/ 3422543 h 4389120"/>
              <a:gd name="connsiteX12" fmla="*/ 487680 w 4876800"/>
              <a:gd name="connsiteY12" fmla="*/ 3413761 h 4389120"/>
              <a:gd name="connsiteX13" fmla="*/ 0 w 4876800"/>
              <a:gd name="connsiteY13" fmla="*/ 3901441 h 4389120"/>
              <a:gd name="connsiteX14" fmla="*/ 487680 w 4876800"/>
              <a:gd name="connsiteY14" fmla="*/ 4389121 h 4389120"/>
              <a:gd name="connsiteX15" fmla="*/ 975360 w 4876800"/>
              <a:gd name="connsiteY15" fmla="*/ 3901441 h 4389120"/>
              <a:gd name="connsiteX16" fmla="*/ 855716 w 4876800"/>
              <a:gd name="connsiteY16" fmla="*/ 3585097 h 4389120"/>
              <a:gd name="connsiteX17" fmla="*/ 1701032 w 4876800"/>
              <a:gd name="connsiteY17" fmla="*/ 2104502 h 4389120"/>
              <a:gd name="connsiteX18" fmla="*/ 1971046 w 4876800"/>
              <a:gd name="connsiteY18" fmla="*/ 2076870 h 4389120"/>
              <a:gd name="connsiteX19" fmla="*/ 2662743 w 4876800"/>
              <a:gd name="connsiteY19" fmla="*/ 2854720 h 4389120"/>
              <a:gd name="connsiteX20" fmla="*/ 2600973 w 4876800"/>
              <a:gd name="connsiteY20" fmla="*/ 3088644 h 4389120"/>
              <a:gd name="connsiteX21" fmla="*/ 3087177 w 4876800"/>
              <a:gd name="connsiteY21" fmla="*/ 3577791 h 4389120"/>
              <a:gd name="connsiteX22" fmla="*/ 3576323 w 4876800"/>
              <a:gd name="connsiteY22" fmla="*/ 3091587 h 4389120"/>
              <a:gd name="connsiteX23" fmla="*/ 3439125 w 4876800"/>
              <a:gd name="connsiteY23" fmla="*/ 2751012 h 4389120"/>
              <a:gd name="connsiteX24" fmla="*/ 4330113 w 4876800"/>
              <a:gd name="connsiteY24" fmla="*/ 969351 h 4389120"/>
              <a:gd name="connsiteX25" fmla="*/ 4389120 w 4876800"/>
              <a:gd name="connsiteY25" fmla="*/ 975361 h 4389120"/>
              <a:gd name="connsiteX26" fmla="*/ 4876800 w 4876800"/>
              <a:gd name="connsiteY26" fmla="*/ 487681 h 4389120"/>
              <a:gd name="connsiteX27" fmla="*/ 4389120 w 4876800"/>
              <a:gd name="connsiteY27" fmla="*/ 1 h 4389120"/>
              <a:gd name="connsiteX28" fmla="*/ 487680 w 4876800"/>
              <a:gd name="connsiteY28" fmla="*/ 4064004 h 4389120"/>
              <a:gd name="connsiteX29" fmla="*/ 325117 w 4876800"/>
              <a:gd name="connsiteY29" fmla="*/ 3901441 h 4389120"/>
              <a:gd name="connsiteX30" fmla="*/ 487680 w 4876800"/>
              <a:gd name="connsiteY30" fmla="*/ 3738878 h 4389120"/>
              <a:gd name="connsiteX31" fmla="*/ 650243 w 4876800"/>
              <a:gd name="connsiteY31" fmla="*/ 3901441 h 4389120"/>
              <a:gd name="connsiteX32" fmla="*/ 487680 w 4876800"/>
              <a:gd name="connsiteY32" fmla="*/ 4064004 h 4389120"/>
              <a:gd name="connsiteX33" fmla="*/ 1788157 w 4876800"/>
              <a:gd name="connsiteY33" fmla="*/ 1788158 h 4389120"/>
              <a:gd name="connsiteX34" fmla="*/ 1625594 w 4876800"/>
              <a:gd name="connsiteY34" fmla="*/ 1625595 h 4389120"/>
              <a:gd name="connsiteX35" fmla="*/ 1788157 w 4876800"/>
              <a:gd name="connsiteY35" fmla="*/ 1463031 h 4389120"/>
              <a:gd name="connsiteX36" fmla="*/ 1950720 w 4876800"/>
              <a:gd name="connsiteY36" fmla="*/ 1625595 h 4389120"/>
              <a:gd name="connsiteX37" fmla="*/ 1788157 w 4876800"/>
              <a:gd name="connsiteY37" fmla="*/ 1788158 h 4389120"/>
              <a:gd name="connsiteX38" fmla="*/ 3088643 w 4876800"/>
              <a:gd name="connsiteY38" fmla="*/ 3251198 h 4389120"/>
              <a:gd name="connsiteX39" fmla="*/ 2926080 w 4876800"/>
              <a:gd name="connsiteY39" fmla="*/ 3088635 h 4389120"/>
              <a:gd name="connsiteX40" fmla="*/ 3088643 w 4876800"/>
              <a:gd name="connsiteY40" fmla="*/ 2926072 h 4389120"/>
              <a:gd name="connsiteX41" fmla="*/ 3251207 w 4876800"/>
              <a:gd name="connsiteY41" fmla="*/ 3088635 h 4389120"/>
              <a:gd name="connsiteX42" fmla="*/ 3088643 w 4876800"/>
              <a:gd name="connsiteY42" fmla="*/ 3251198 h 4389120"/>
              <a:gd name="connsiteX43" fmla="*/ 4389120 w 4876800"/>
              <a:gd name="connsiteY43" fmla="*/ 650244 h 4389120"/>
              <a:gd name="connsiteX44" fmla="*/ 4226557 w 4876800"/>
              <a:gd name="connsiteY44" fmla="*/ 487681 h 4389120"/>
              <a:gd name="connsiteX45" fmla="*/ 4389120 w 4876800"/>
              <a:gd name="connsiteY45" fmla="*/ 325118 h 4389120"/>
              <a:gd name="connsiteX46" fmla="*/ 4551683 w 4876800"/>
              <a:gd name="connsiteY46" fmla="*/ 487681 h 4389120"/>
              <a:gd name="connsiteX47" fmla="*/ 4389120 w 4876800"/>
              <a:gd name="connsiteY47" fmla="*/ 650244 h 43891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4876800" h="4389120">
                <a:moveTo>
                  <a:pt x="4389120" y="1"/>
                </a:moveTo>
                <a:cubicBezTo>
                  <a:pt x="4120324" y="-485"/>
                  <a:pt x="3902021" y="217028"/>
                  <a:pt x="3901535" y="485833"/>
                </a:cubicBezTo>
                <a:cubicBezTo>
                  <a:pt x="3901307" y="612525"/>
                  <a:pt x="3950494" y="734321"/>
                  <a:pt x="4038638" y="825323"/>
                </a:cubicBezTo>
                <a:lnTo>
                  <a:pt x="3147651" y="2606984"/>
                </a:lnTo>
                <a:cubicBezTo>
                  <a:pt x="3128124" y="2603746"/>
                  <a:pt x="3108417" y="2601735"/>
                  <a:pt x="3088643" y="2600974"/>
                </a:cubicBezTo>
                <a:cubicBezTo>
                  <a:pt x="3025683" y="2601097"/>
                  <a:pt x="2963352" y="2613471"/>
                  <a:pt x="2905116" y="2637388"/>
                </a:cubicBezTo>
                <a:lnTo>
                  <a:pt x="2213420" y="1859538"/>
                </a:lnTo>
                <a:cubicBezTo>
                  <a:pt x="2253796" y="1788148"/>
                  <a:pt x="2275285" y="1707633"/>
                  <a:pt x="2275847" y="1625614"/>
                </a:cubicBezTo>
                <a:cubicBezTo>
                  <a:pt x="2275847" y="1356275"/>
                  <a:pt x="2057505" y="1137934"/>
                  <a:pt x="1788166" y="1137934"/>
                </a:cubicBezTo>
                <a:cubicBezTo>
                  <a:pt x="1518828" y="1137934"/>
                  <a:pt x="1300486" y="1356275"/>
                  <a:pt x="1300486" y="1625614"/>
                </a:cubicBezTo>
                <a:cubicBezTo>
                  <a:pt x="1300963" y="1742028"/>
                  <a:pt x="1343454" y="1854356"/>
                  <a:pt x="1420130" y="1941958"/>
                </a:cubicBezTo>
                <a:lnTo>
                  <a:pt x="574815" y="3422543"/>
                </a:lnTo>
                <a:cubicBezTo>
                  <a:pt x="546087" y="3417019"/>
                  <a:pt x="516931" y="3414075"/>
                  <a:pt x="487680" y="3413761"/>
                </a:cubicBezTo>
                <a:cubicBezTo>
                  <a:pt x="218342" y="3413761"/>
                  <a:pt x="0" y="3632103"/>
                  <a:pt x="0" y="3901441"/>
                </a:cubicBezTo>
                <a:cubicBezTo>
                  <a:pt x="0" y="4170779"/>
                  <a:pt x="218342" y="4389121"/>
                  <a:pt x="487680" y="4389121"/>
                </a:cubicBezTo>
                <a:cubicBezTo>
                  <a:pt x="757018" y="4389121"/>
                  <a:pt x="975360" y="4170779"/>
                  <a:pt x="975360" y="3901441"/>
                </a:cubicBezTo>
                <a:cubicBezTo>
                  <a:pt x="974884" y="3785026"/>
                  <a:pt x="932393" y="3672698"/>
                  <a:pt x="855716" y="3585097"/>
                </a:cubicBezTo>
                <a:lnTo>
                  <a:pt x="1701032" y="2104502"/>
                </a:lnTo>
                <a:cubicBezTo>
                  <a:pt x="1791776" y="2122428"/>
                  <a:pt x="1885807" y="2112808"/>
                  <a:pt x="1971046" y="2076870"/>
                </a:cubicBezTo>
                <a:lnTo>
                  <a:pt x="2662743" y="2854720"/>
                </a:lnTo>
                <a:cubicBezTo>
                  <a:pt x="2622595" y="2926167"/>
                  <a:pt x="2601325" y="3006681"/>
                  <a:pt x="2600973" y="3088644"/>
                </a:cubicBezTo>
                <a:cubicBezTo>
                  <a:pt x="2600163" y="3357983"/>
                  <a:pt x="2817838" y="3576981"/>
                  <a:pt x="3087177" y="3577791"/>
                </a:cubicBezTo>
                <a:cubicBezTo>
                  <a:pt x="3356515" y="3578601"/>
                  <a:pt x="3575514" y="3360926"/>
                  <a:pt x="3576323" y="3091587"/>
                </a:cubicBezTo>
                <a:cubicBezTo>
                  <a:pt x="3576704" y="2964524"/>
                  <a:pt x="3527479" y="2842327"/>
                  <a:pt x="3439125" y="2751012"/>
                </a:cubicBezTo>
                <a:lnTo>
                  <a:pt x="4330113" y="969351"/>
                </a:lnTo>
                <a:cubicBezTo>
                  <a:pt x="4349639" y="972589"/>
                  <a:pt x="4369346" y="974599"/>
                  <a:pt x="4389120" y="975361"/>
                </a:cubicBezTo>
                <a:cubicBezTo>
                  <a:pt x="4658459" y="975361"/>
                  <a:pt x="4876800" y="757019"/>
                  <a:pt x="4876800" y="487681"/>
                </a:cubicBezTo>
                <a:cubicBezTo>
                  <a:pt x="4876800" y="218342"/>
                  <a:pt x="4658459" y="1"/>
                  <a:pt x="4389120" y="1"/>
                </a:cubicBezTo>
                <a:close/>
                <a:moveTo>
                  <a:pt x="487680" y="4064004"/>
                </a:moveTo>
                <a:cubicBezTo>
                  <a:pt x="397897" y="4064004"/>
                  <a:pt x="325117" y="3991224"/>
                  <a:pt x="325117" y="3901441"/>
                </a:cubicBezTo>
                <a:cubicBezTo>
                  <a:pt x="325117" y="3811658"/>
                  <a:pt x="397897" y="3738878"/>
                  <a:pt x="487680" y="3738878"/>
                </a:cubicBezTo>
                <a:cubicBezTo>
                  <a:pt x="577463" y="3738878"/>
                  <a:pt x="650243" y="3811658"/>
                  <a:pt x="650243" y="3901441"/>
                </a:cubicBezTo>
                <a:cubicBezTo>
                  <a:pt x="650243" y="3991224"/>
                  <a:pt x="577463" y="4064004"/>
                  <a:pt x="487680" y="4064004"/>
                </a:cubicBezTo>
                <a:close/>
                <a:moveTo>
                  <a:pt x="1788157" y="1788158"/>
                </a:moveTo>
                <a:cubicBezTo>
                  <a:pt x="1698374" y="1788158"/>
                  <a:pt x="1625594" y="1715377"/>
                  <a:pt x="1625594" y="1625595"/>
                </a:cubicBezTo>
                <a:cubicBezTo>
                  <a:pt x="1625594" y="1535812"/>
                  <a:pt x="1698374" y="1463031"/>
                  <a:pt x="1788157" y="1463031"/>
                </a:cubicBezTo>
                <a:cubicBezTo>
                  <a:pt x="1877940" y="1463031"/>
                  <a:pt x="1950720" y="1535812"/>
                  <a:pt x="1950720" y="1625595"/>
                </a:cubicBezTo>
                <a:cubicBezTo>
                  <a:pt x="1950720" y="1715377"/>
                  <a:pt x="1877940" y="1788158"/>
                  <a:pt x="1788157" y="1788158"/>
                </a:cubicBezTo>
                <a:close/>
                <a:moveTo>
                  <a:pt x="3088643" y="3251198"/>
                </a:moveTo>
                <a:cubicBezTo>
                  <a:pt x="2998861" y="3251198"/>
                  <a:pt x="2926080" y="3178417"/>
                  <a:pt x="2926080" y="3088635"/>
                </a:cubicBezTo>
                <a:cubicBezTo>
                  <a:pt x="2926080" y="2998852"/>
                  <a:pt x="2998861" y="2926072"/>
                  <a:pt x="3088643" y="2926072"/>
                </a:cubicBezTo>
                <a:cubicBezTo>
                  <a:pt x="3178426" y="2926072"/>
                  <a:pt x="3251207" y="2998852"/>
                  <a:pt x="3251207" y="3088635"/>
                </a:cubicBezTo>
                <a:cubicBezTo>
                  <a:pt x="3251197" y="3178417"/>
                  <a:pt x="3178416" y="3251198"/>
                  <a:pt x="3088643" y="3251198"/>
                </a:cubicBezTo>
                <a:close/>
                <a:moveTo>
                  <a:pt x="4389120" y="650244"/>
                </a:moveTo>
                <a:cubicBezTo>
                  <a:pt x="4299338" y="650244"/>
                  <a:pt x="4226557" y="577463"/>
                  <a:pt x="4226557" y="487681"/>
                </a:cubicBezTo>
                <a:cubicBezTo>
                  <a:pt x="4226557" y="397898"/>
                  <a:pt x="4299338" y="325118"/>
                  <a:pt x="4389120" y="325118"/>
                </a:cubicBezTo>
                <a:cubicBezTo>
                  <a:pt x="4478903" y="325118"/>
                  <a:pt x="4551683" y="397898"/>
                  <a:pt x="4551683" y="487681"/>
                </a:cubicBezTo>
                <a:cubicBezTo>
                  <a:pt x="4551683" y="577463"/>
                  <a:pt x="4478903" y="650244"/>
                  <a:pt x="4389120" y="650244"/>
                </a:cubicBezTo>
                <a:close/>
              </a:path>
            </a:pathLst>
          </a:custGeom>
          <a:solidFill>
            <a:schemeClr val="bg1"/>
          </a:solidFill>
          <a:ln w="9525" cap="flat">
            <a:noFill/>
            <a:prstDash val="solid"/>
            <a:miter/>
          </a:ln>
        </p:spPr>
        <p:txBody>
          <a:bodyPr rtlCol="0" anchor="ctr"/>
          <a:lstStyle/>
          <a:p>
            <a:endParaRPr lang="en-ID"/>
          </a:p>
        </p:txBody>
      </p:sp>
      <p:sp>
        <p:nvSpPr>
          <p:cNvPr id="84" name="Rectangle 83">
            <a:extLst>
              <a:ext uri="{FF2B5EF4-FFF2-40B4-BE49-F238E27FC236}">
                <a16:creationId xmlns:a16="http://schemas.microsoft.com/office/drawing/2014/main" id="{D7760AE2-96EA-4EE4-A5AD-8176F04CEF06}"/>
              </a:ext>
            </a:extLst>
          </p:cNvPr>
          <p:cNvSpPr/>
          <p:nvPr/>
        </p:nvSpPr>
        <p:spPr>
          <a:xfrm>
            <a:off x="1685661" y="4873315"/>
            <a:ext cx="5215383" cy="548676"/>
          </a:xfrm>
          <a:prstGeom prst="rect">
            <a:avLst/>
          </a:prstGeom>
        </p:spPr>
        <p:txBody>
          <a:bodyPr wrap="square">
            <a:spAutoFit/>
          </a:bodyPr>
          <a:lstStyle/>
          <a:p>
            <a:pPr algn="just">
              <a:lnSpc>
                <a:spcPct val="150000"/>
              </a:lnSpc>
            </a:pPr>
            <a:r>
              <a:rPr lang="en-US" sz="1050">
                <a:solidFill>
                  <a:schemeClr val="bg1">
                    <a:lumMod val="95000"/>
                  </a:schemeClr>
                </a:solidFill>
                <a:latin typeface="Muli" pitchFamily="2" charset="0"/>
                <a:ea typeface="Open Sans" panose="020B0606030504020204" pitchFamily="34" charset="0"/>
                <a:cs typeface="Open Sans" panose="020B0606030504020204" pitchFamily="34" charset="0"/>
              </a:rPr>
              <a:t>At vero eos et accusamus et iusto odio dignissimos ducim blanditiis. ise praesentium voluptatum deleatque corrupti quos dolores et quas et molestias.</a:t>
            </a:r>
          </a:p>
        </p:txBody>
      </p:sp>
      <p:sp>
        <p:nvSpPr>
          <p:cNvPr id="85" name="TextBox 84">
            <a:extLst>
              <a:ext uri="{FF2B5EF4-FFF2-40B4-BE49-F238E27FC236}">
                <a16:creationId xmlns:a16="http://schemas.microsoft.com/office/drawing/2014/main" id="{E17FE947-36B5-45E4-9B7F-0DB9BDD1083D}"/>
              </a:ext>
            </a:extLst>
          </p:cNvPr>
          <p:cNvSpPr txBox="1"/>
          <p:nvPr/>
        </p:nvSpPr>
        <p:spPr>
          <a:xfrm>
            <a:off x="1685661" y="4624973"/>
            <a:ext cx="1675459" cy="261610"/>
          </a:xfrm>
          <a:prstGeom prst="rect">
            <a:avLst/>
          </a:prstGeom>
          <a:noFill/>
        </p:spPr>
        <p:txBody>
          <a:bodyPr wrap="none" rtlCol="0">
            <a:spAutoFit/>
          </a:bodyPr>
          <a:lstStyle/>
          <a:p>
            <a:r>
              <a:rPr lang="en-US" sz="1100" b="1" spc="200">
                <a:solidFill>
                  <a:schemeClr val="bg1">
                    <a:lumMod val="95000"/>
                  </a:schemeClr>
                </a:solidFill>
                <a:latin typeface="Poppins SemiBold" panose="00000700000000000000" pitchFamily="2" charset="0"/>
                <a:ea typeface="Open Sans" panose="020B0606030504020204" pitchFamily="34" charset="0"/>
                <a:cs typeface="Poppins SemiBold" panose="00000700000000000000" pitchFamily="2" charset="0"/>
              </a:rPr>
              <a:t>Insert your text</a:t>
            </a:r>
          </a:p>
        </p:txBody>
      </p:sp>
      <p:grpSp>
        <p:nvGrpSpPr>
          <p:cNvPr id="7" name="Group 6">
            <a:extLst>
              <a:ext uri="{FF2B5EF4-FFF2-40B4-BE49-F238E27FC236}">
                <a16:creationId xmlns:a16="http://schemas.microsoft.com/office/drawing/2014/main" id="{DA6B0584-A450-414E-93CA-A611EFF21833}"/>
              </a:ext>
            </a:extLst>
          </p:cNvPr>
          <p:cNvGrpSpPr/>
          <p:nvPr/>
        </p:nvGrpSpPr>
        <p:grpSpPr>
          <a:xfrm rot="14400000">
            <a:off x="1053799" y="5638626"/>
            <a:ext cx="918338" cy="1259138"/>
            <a:chOff x="2043597" y="4413279"/>
            <a:chExt cx="1588632" cy="1259138"/>
          </a:xfrm>
          <a:effectLst>
            <a:outerShdw blurRad="228600" dist="431800" dir="2700000" algn="tl" rotWithShape="0">
              <a:prstClr val="black">
                <a:alpha val="17000"/>
              </a:prstClr>
            </a:outerShdw>
          </a:effectLst>
        </p:grpSpPr>
        <p:sp>
          <p:nvSpPr>
            <p:cNvPr id="8" name="Freeform 13">
              <a:extLst>
                <a:ext uri="{FF2B5EF4-FFF2-40B4-BE49-F238E27FC236}">
                  <a16:creationId xmlns:a16="http://schemas.microsoft.com/office/drawing/2014/main" id="{21C7972F-B6D4-4E4F-B40F-874E0CEAC053}"/>
                </a:ext>
              </a:extLst>
            </p:cNvPr>
            <p:cNvSpPr>
              <a:spLocks/>
            </p:cNvSpPr>
            <p:nvPr/>
          </p:nvSpPr>
          <p:spPr bwMode="auto">
            <a:xfrm>
              <a:off x="2043597" y="4413279"/>
              <a:ext cx="1588632" cy="571907"/>
            </a:xfrm>
            <a:custGeom>
              <a:avLst/>
              <a:gdLst>
                <a:gd name="T0" fmla="*/ 675 w 1350"/>
                <a:gd name="T1" fmla="*/ 486 h 486"/>
                <a:gd name="T2" fmla="*/ 0 w 1350"/>
                <a:gd name="T3" fmla="*/ 242 h 486"/>
                <a:gd name="T4" fmla="*/ 675 w 1350"/>
                <a:gd name="T5" fmla="*/ 0 h 486"/>
                <a:gd name="T6" fmla="*/ 1350 w 1350"/>
                <a:gd name="T7" fmla="*/ 242 h 486"/>
                <a:gd name="T8" fmla="*/ 675 w 1350"/>
                <a:gd name="T9" fmla="*/ 486 h 486"/>
              </a:gdLst>
              <a:ahLst/>
              <a:cxnLst>
                <a:cxn ang="0">
                  <a:pos x="T0" y="T1"/>
                </a:cxn>
                <a:cxn ang="0">
                  <a:pos x="T2" y="T3"/>
                </a:cxn>
                <a:cxn ang="0">
                  <a:pos x="T4" y="T5"/>
                </a:cxn>
                <a:cxn ang="0">
                  <a:pos x="T6" y="T7"/>
                </a:cxn>
                <a:cxn ang="0">
                  <a:pos x="T8" y="T9"/>
                </a:cxn>
              </a:cxnLst>
              <a:rect l="0" t="0" r="r" b="b"/>
              <a:pathLst>
                <a:path w="1350" h="486">
                  <a:moveTo>
                    <a:pt x="675" y="486"/>
                  </a:moveTo>
                  <a:lnTo>
                    <a:pt x="0" y="242"/>
                  </a:lnTo>
                  <a:lnTo>
                    <a:pt x="675" y="0"/>
                  </a:lnTo>
                  <a:lnTo>
                    <a:pt x="1350" y="242"/>
                  </a:lnTo>
                  <a:lnTo>
                    <a:pt x="675" y="486"/>
                  </a:lnTo>
                  <a:close/>
                </a:path>
              </a:pathLst>
            </a:custGeom>
            <a:solidFill>
              <a:srgbClr val="7A06AE"/>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sp>
          <p:nvSpPr>
            <p:cNvPr id="9" name="Freeform 15">
              <a:extLst>
                <a:ext uri="{FF2B5EF4-FFF2-40B4-BE49-F238E27FC236}">
                  <a16:creationId xmlns:a16="http://schemas.microsoft.com/office/drawing/2014/main" id="{7954C4DC-3920-4E01-B660-849D23D90722}"/>
                </a:ext>
              </a:extLst>
            </p:cNvPr>
            <p:cNvSpPr>
              <a:spLocks/>
            </p:cNvSpPr>
            <p:nvPr/>
          </p:nvSpPr>
          <p:spPr bwMode="auto">
            <a:xfrm>
              <a:off x="2837913" y="4698056"/>
              <a:ext cx="794316" cy="974361"/>
            </a:xfrm>
            <a:custGeom>
              <a:avLst/>
              <a:gdLst>
                <a:gd name="T0" fmla="*/ 0 w 675"/>
                <a:gd name="T1" fmla="*/ 828 h 828"/>
                <a:gd name="T2" fmla="*/ 0 w 675"/>
                <a:gd name="T3" fmla="*/ 244 h 828"/>
                <a:gd name="T4" fmla="*/ 675 w 675"/>
                <a:gd name="T5" fmla="*/ 0 h 828"/>
                <a:gd name="T6" fmla="*/ 0 w 675"/>
                <a:gd name="T7" fmla="*/ 828 h 828"/>
              </a:gdLst>
              <a:ahLst/>
              <a:cxnLst>
                <a:cxn ang="0">
                  <a:pos x="T0" y="T1"/>
                </a:cxn>
                <a:cxn ang="0">
                  <a:pos x="T2" y="T3"/>
                </a:cxn>
                <a:cxn ang="0">
                  <a:pos x="T4" y="T5"/>
                </a:cxn>
                <a:cxn ang="0">
                  <a:pos x="T6" y="T7"/>
                </a:cxn>
              </a:cxnLst>
              <a:rect l="0" t="0" r="r" b="b"/>
              <a:pathLst>
                <a:path w="675" h="828">
                  <a:moveTo>
                    <a:pt x="0" y="828"/>
                  </a:moveTo>
                  <a:lnTo>
                    <a:pt x="0" y="244"/>
                  </a:lnTo>
                  <a:lnTo>
                    <a:pt x="675" y="0"/>
                  </a:lnTo>
                  <a:lnTo>
                    <a:pt x="0" y="828"/>
                  </a:lnTo>
                  <a:close/>
                </a:path>
              </a:pathLst>
            </a:custGeom>
            <a:solidFill>
              <a:srgbClr val="C144FA"/>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sp>
          <p:nvSpPr>
            <p:cNvPr id="10" name="Freeform 16">
              <a:extLst>
                <a:ext uri="{FF2B5EF4-FFF2-40B4-BE49-F238E27FC236}">
                  <a16:creationId xmlns:a16="http://schemas.microsoft.com/office/drawing/2014/main" id="{D3509E0B-2CA3-4D6F-8DC1-B4DA1CE82663}"/>
                </a:ext>
              </a:extLst>
            </p:cNvPr>
            <p:cNvSpPr>
              <a:spLocks/>
            </p:cNvSpPr>
            <p:nvPr/>
          </p:nvSpPr>
          <p:spPr bwMode="auto">
            <a:xfrm>
              <a:off x="2043597" y="4698056"/>
              <a:ext cx="794316" cy="974361"/>
            </a:xfrm>
            <a:custGeom>
              <a:avLst/>
              <a:gdLst>
                <a:gd name="T0" fmla="*/ 675 w 675"/>
                <a:gd name="T1" fmla="*/ 828 h 828"/>
                <a:gd name="T2" fmla="*/ 675 w 675"/>
                <a:gd name="T3" fmla="*/ 244 h 828"/>
                <a:gd name="T4" fmla="*/ 0 w 675"/>
                <a:gd name="T5" fmla="*/ 0 h 828"/>
                <a:gd name="T6" fmla="*/ 675 w 675"/>
                <a:gd name="T7" fmla="*/ 828 h 828"/>
              </a:gdLst>
              <a:ahLst/>
              <a:cxnLst>
                <a:cxn ang="0">
                  <a:pos x="T0" y="T1"/>
                </a:cxn>
                <a:cxn ang="0">
                  <a:pos x="T2" y="T3"/>
                </a:cxn>
                <a:cxn ang="0">
                  <a:pos x="T4" y="T5"/>
                </a:cxn>
                <a:cxn ang="0">
                  <a:pos x="T6" y="T7"/>
                </a:cxn>
              </a:cxnLst>
              <a:rect l="0" t="0" r="r" b="b"/>
              <a:pathLst>
                <a:path w="675" h="828">
                  <a:moveTo>
                    <a:pt x="675" y="828"/>
                  </a:moveTo>
                  <a:lnTo>
                    <a:pt x="675" y="244"/>
                  </a:lnTo>
                  <a:lnTo>
                    <a:pt x="0" y="0"/>
                  </a:lnTo>
                  <a:lnTo>
                    <a:pt x="675" y="828"/>
                  </a:lnTo>
                  <a:close/>
                </a:path>
              </a:pathLst>
            </a:custGeom>
            <a:solidFill>
              <a:srgbClr val="AF12F7"/>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grpSp>
      <p:grpSp>
        <p:nvGrpSpPr>
          <p:cNvPr id="16" name="Group 15">
            <a:extLst>
              <a:ext uri="{FF2B5EF4-FFF2-40B4-BE49-F238E27FC236}">
                <a16:creationId xmlns:a16="http://schemas.microsoft.com/office/drawing/2014/main" id="{863B0EB9-67D8-48C6-8938-A8245B24515B}"/>
              </a:ext>
            </a:extLst>
          </p:cNvPr>
          <p:cNvGrpSpPr/>
          <p:nvPr/>
        </p:nvGrpSpPr>
        <p:grpSpPr>
          <a:xfrm rot="3433861">
            <a:off x="5913096" y="6184639"/>
            <a:ext cx="480055" cy="658206"/>
            <a:chOff x="2043597" y="4413279"/>
            <a:chExt cx="1588632" cy="1259138"/>
          </a:xfrm>
          <a:effectLst>
            <a:outerShdw blurRad="228600" dist="431800" dir="2700000" algn="tl" rotWithShape="0">
              <a:prstClr val="black">
                <a:alpha val="17000"/>
              </a:prstClr>
            </a:outerShdw>
          </a:effectLst>
        </p:grpSpPr>
        <p:sp>
          <p:nvSpPr>
            <p:cNvPr id="17" name="Freeform 13">
              <a:extLst>
                <a:ext uri="{FF2B5EF4-FFF2-40B4-BE49-F238E27FC236}">
                  <a16:creationId xmlns:a16="http://schemas.microsoft.com/office/drawing/2014/main" id="{29B73745-33CF-4916-9182-C6231BEF67B5}"/>
                </a:ext>
              </a:extLst>
            </p:cNvPr>
            <p:cNvSpPr>
              <a:spLocks/>
            </p:cNvSpPr>
            <p:nvPr/>
          </p:nvSpPr>
          <p:spPr bwMode="auto">
            <a:xfrm>
              <a:off x="2043597" y="4413279"/>
              <a:ext cx="1588632" cy="571907"/>
            </a:xfrm>
            <a:custGeom>
              <a:avLst/>
              <a:gdLst>
                <a:gd name="T0" fmla="*/ 675 w 1350"/>
                <a:gd name="T1" fmla="*/ 486 h 486"/>
                <a:gd name="T2" fmla="*/ 0 w 1350"/>
                <a:gd name="T3" fmla="*/ 242 h 486"/>
                <a:gd name="T4" fmla="*/ 675 w 1350"/>
                <a:gd name="T5" fmla="*/ 0 h 486"/>
                <a:gd name="T6" fmla="*/ 1350 w 1350"/>
                <a:gd name="T7" fmla="*/ 242 h 486"/>
                <a:gd name="T8" fmla="*/ 675 w 1350"/>
                <a:gd name="T9" fmla="*/ 486 h 486"/>
              </a:gdLst>
              <a:ahLst/>
              <a:cxnLst>
                <a:cxn ang="0">
                  <a:pos x="T0" y="T1"/>
                </a:cxn>
                <a:cxn ang="0">
                  <a:pos x="T2" y="T3"/>
                </a:cxn>
                <a:cxn ang="0">
                  <a:pos x="T4" y="T5"/>
                </a:cxn>
                <a:cxn ang="0">
                  <a:pos x="T6" y="T7"/>
                </a:cxn>
                <a:cxn ang="0">
                  <a:pos x="T8" y="T9"/>
                </a:cxn>
              </a:cxnLst>
              <a:rect l="0" t="0" r="r" b="b"/>
              <a:pathLst>
                <a:path w="1350" h="486">
                  <a:moveTo>
                    <a:pt x="675" y="486"/>
                  </a:moveTo>
                  <a:lnTo>
                    <a:pt x="0" y="242"/>
                  </a:lnTo>
                  <a:lnTo>
                    <a:pt x="675" y="0"/>
                  </a:lnTo>
                  <a:lnTo>
                    <a:pt x="1350" y="242"/>
                  </a:lnTo>
                  <a:lnTo>
                    <a:pt x="675" y="486"/>
                  </a:lnTo>
                  <a:close/>
                </a:path>
              </a:pathLst>
            </a:custGeom>
            <a:solidFill>
              <a:srgbClr val="32329A"/>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sp>
          <p:nvSpPr>
            <p:cNvPr id="18" name="Freeform 15">
              <a:extLst>
                <a:ext uri="{FF2B5EF4-FFF2-40B4-BE49-F238E27FC236}">
                  <a16:creationId xmlns:a16="http://schemas.microsoft.com/office/drawing/2014/main" id="{28B1EA53-BB2E-45B8-88CE-5DA45CE3FCD3}"/>
                </a:ext>
              </a:extLst>
            </p:cNvPr>
            <p:cNvSpPr>
              <a:spLocks/>
            </p:cNvSpPr>
            <p:nvPr/>
          </p:nvSpPr>
          <p:spPr bwMode="auto">
            <a:xfrm>
              <a:off x="2837913" y="4698056"/>
              <a:ext cx="794316" cy="974361"/>
            </a:xfrm>
            <a:custGeom>
              <a:avLst/>
              <a:gdLst>
                <a:gd name="T0" fmla="*/ 0 w 675"/>
                <a:gd name="T1" fmla="*/ 828 h 828"/>
                <a:gd name="T2" fmla="*/ 0 w 675"/>
                <a:gd name="T3" fmla="*/ 244 h 828"/>
                <a:gd name="T4" fmla="*/ 675 w 675"/>
                <a:gd name="T5" fmla="*/ 0 h 828"/>
                <a:gd name="T6" fmla="*/ 0 w 675"/>
                <a:gd name="T7" fmla="*/ 828 h 828"/>
              </a:gdLst>
              <a:ahLst/>
              <a:cxnLst>
                <a:cxn ang="0">
                  <a:pos x="T0" y="T1"/>
                </a:cxn>
                <a:cxn ang="0">
                  <a:pos x="T2" y="T3"/>
                </a:cxn>
                <a:cxn ang="0">
                  <a:pos x="T4" y="T5"/>
                </a:cxn>
                <a:cxn ang="0">
                  <a:pos x="T6" y="T7"/>
                </a:cxn>
              </a:cxnLst>
              <a:rect l="0" t="0" r="r" b="b"/>
              <a:pathLst>
                <a:path w="675" h="828">
                  <a:moveTo>
                    <a:pt x="0" y="828"/>
                  </a:moveTo>
                  <a:lnTo>
                    <a:pt x="0" y="244"/>
                  </a:lnTo>
                  <a:lnTo>
                    <a:pt x="675" y="0"/>
                  </a:lnTo>
                  <a:lnTo>
                    <a:pt x="0" y="828"/>
                  </a:lnTo>
                  <a:close/>
                </a:path>
              </a:pathLst>
            </a:custGeom>
            <a:solidFill>
              <a:srgbClr val="7C7ADF"/>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sp>
          <p:nvSpPr>
            <p:cNvPr id="19" name="Freeform 16">
              <a:extLst>
                <a:ext uri="{FF2B5EF4-FFF2-40B4-BE49-F238E27FC236}">
                  <a16:creationId xmlns:a16="http://schemas.microsoft.com/office/drawing/2014/main" id="{2DFA194B-2EA4-4429-8C53-0CF9BE397347}"/>
                </a:ext>
              </a:extLst>
            </p:cNvPr>
            <p:cNvSpPr>
              <a:spLocks/>
            </p:cNvSpPr>
            <p:nvPr/>
          </p:nvSpPr>
          <p:spPr bwMode="auto">
            <a:xfrm>
              <a:off x="2043597" y="4698056"/>
              <a:ext cx="794316" cy="974361"/>
            </a:xfrm>
            <a:custGeom>
              <a:avLst/>
              <a:gdLst>
                <a:gd name="T0" fmla="*/ 675 w 675"/>
                <a:gd name="T1" fmla="*/ 828 h 828"/>
                <a:gd name="T2" fmla="*/ 675 w 675"/>
                <a:gd name="T3" fmla="*/ 244 h 828"/>
                <a:gd name="T4" fmla="*/ 0 w 675"/>
                <a:gd name="T5" fmla="*/ 0 h 828"/>
                <a:gd name="T6" fmla="*/ 675 w 675"/>
                <a:gd name="T7" fmla="*/ 828 h 828"/>
              </a:gdLst>
              <a:ahLst/>
              <a:cxnLst>
                <a:cxn ang="0">
                  <a:pos x="T0" y="T1"/>
                </a:cxn>
                <a:cxn ang="0">
                  <a:pos x="T2" y="T3"/>
                </a:cxn>
                <a:cxn ang="0">
                  <a:pos x="T4" y="T5"/>
                </a:cxn>
                <a:cxn ang="0">
                  <a:pos x="T6" y="T7"/>
                </a:cxn>
              </a:cxnLst>
              <a:rect l="0" t="0" r="r" b="b"/>
              <a:pathLst>
                <a:path w="675" h="828">
                  <a:moveTo>
                    <a:pt x="675" y="828"/>
                  </a:moveTo>
                  <a:lnTo>
                    <a:pt x="675" y="244"/>
                  </a:lnTo>
                  <a:lnTo>
                    <a:pt x="0" y="0"/>
                  </a:lnTo>
                  <a:lnTo>
                    <a:pt x="675" y="828"/>
                  </a:lnTo>
                  <a:close/>
                </a:path>
              </a:pathLst>
            </a:custGeom>
            <a:solidFill>
              <a:srgbClr val="4F4EC6"/>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grpSp>
      <p:grpSp>
        <p:nvGrpSpPr>
          <p:cNvPr id="20" name="Group 19">
            <a:extLst>
              <a:ext uri="{FF2B5EF4-FFF2-40B4-BE49-F238E27FC236}">
                <a16:creationId xmlns:a16="http://schemas.microsoft.com/office/drawing/2014/main" id="{F97DAD82-E69B-4057-B3CE-4B881E083AB8}"/>
              </a:ext>
            </a:extLst>
          </p:cNvPr>
          <p:cNvGrpSpPr/>
          <p:nvPr/>
        </p:nvGrpSpPr>
        <p:grpSpPr>
          <a:xfrm rot="18942576">
            <a:off x="5126110" y="1428283"/>
            <a:ext cx="463612" cy="635661"/>
            <a:chOff x="2043597" y="4413279"/>
            <a:chExt cx="1588632" cy="1259138"/>
          </a:xfrm>
          <a:effectLst>
            <a:outerShdw blurRad="228600" dist="431800" dir="2700000" algn="tl" rotWithShape="0">
              <a:prstClr val="black">
                <a:alpha val="17000"/>
              </a:prstClr>
            </a:outerShdw>
          </a:effectLst>
        </p:grpSpPr>
        <p:sp>
          <p:nvSpPr>
            <p:cNvPr id="21" name="Freeform 13">
              <a:extLst>
                <a:ext uri="{FF2B5EF4-FFF2-40B4-BE49-F238E27FC236}">
                  <a16:creationId xmlns:a16="http://schemas.microsoft.com/office/drawing/2014/main" id="{8272188E-4D1E-40E1-B1F2-E1E52EBAA203}"/>
                </a:ext>
              </a:extLst>
            </p:cNvPr>
            <p:cNvSpPr>
              <a:spLocks/>
            </p:cNvSpPr>
            <p:nvPr/>
          </p:nvSpPr>
          <p:spPr bwMode="auto">
            <a:xfrm>
              <a:off x="2043597" y="4413279"/>
              <a:ext cx="1588632" cy="571907"/>
            </a:xfrm>
            <a:custGeom>
              <a:avLst/>
              <a:gdLst>
                <a:gd name="T0" fmla="*/ 675 w 1350"/>
                <a:gd name="T1" fmla="*/ 486 h 486"/>
                <a:gd name="T2" fmla="*/ 0 w 1350"/>
                <a:gd name="T3" fmla="*/ 242 h 486"/>
                <a:gd name="T4" fmla="*/ 675 w 1350"/>
                <a:gd name="T5" fmla="*/ 0 h 486"/>
                <a:gd name="T6" fmla="*/ 1350 w 1350"/>
                <a:gd name="T7" fmla="*/ 242 h 486"/>
                <a:gd name="T8" fmla="*/ 675 w 1350"/>
                <a:gd name="T9" fmla="*/ 486 h 486"/>
              </a:gdLst>
              <a:ahLst/>
              <a:cxnLst>
                <a:cxn ang="0">
                  <a:pos x="T0" y="T1"/>
                </a:cxn>
                <a:cxn ang="0">
                  <a:pos x="T2" y="T3"/>
                </a:cxn>
                <a:cxn ang="0">
                  <a:pos x="T4" y="T5"/>
                </a:cxn>
                <a:cxn ang="0">
                  <a:pos x="T6" y="T7"/>
                </a:cxn>
                <a:cxn ang="0">
                  <a:pos x="T8" y="T9"/>
                </a:cxn>
              </a:cxnLst>
              <a:rect l="0" t="0" r="r" b="b"/>
              <a:pathLst>
                <a:path w="1350" h="486">
                  <a:moveTo>
                    <a:pt x="675" y="486"/>
                  </a:moveTo>
                  <a:lnTo>
                    <a:pt x="0" y="242"/>
                  </a:lnTo>
                  <a:lnTo>
                    <a:pt x="675" y="0"/>
                  </a:lnTo>
                  <a:lnTo>
                    <a:pt x="1350" y="242"/>
                  </a:lnTo>
                  <a:lnTo>
                    <a:pt x="675" y="486"/>
                  </a:lnTo>
                  <a:close/>
                </a:path>
              </a:pathLst>
            </a:custGeom>
            <a:solidFill>
              <a:srgbClr val="7A06AE"/>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sp>
          <p:nvSpPr>
            <p:cNvPr id="22" name="Freeform 15">
              <a:extLst>
                <a:ext uri="{FF2B5EF4-FFF2-40B4-BE49-F238E27FC236}">
                  <a16:creationId xmlns:a16="http://schemas.microsoft.com/office/drawing/2014/main" id="{9CB1FB4C-AE31-4A2E-BA9F-DF5D3CEE7D19}"/>
                </a:ext>
              </a:extLst>
            </p:cNvPr>
            <p:cNvSpPr>
              <a:spLocks/>
            </p:cNvSpPr>
            <p:nvPr/>
          </p:nvSpPr>
          <p:spPr bwMode="auto">
            <a:xfrm>
              <a:off x="2837913" y="4698056"/>
              <a:ext cx="794316" cy="974361"/>
            </a:xfrm>
            <a:custGeom>
              <a:avLst/>
              <a:gdLst>
                <a:gd name="T0" fmla="*/ 0 w 675"/>
                <a:gd name="T1" fmla="*/ 828 h 828"/>
                <a:gd name="T2" fmla="*/ 0 w 675"/>
                <a:gd name="T3" fmla="*/ 244 h 828"/>
                <a:gd name="T4" fmla="*/ 675 w 675"/>
                <a:gd name="T5" fmla="*/ 0 h 828"/>
                <a:gd name="T6" fmla="*/ 0 w 675"/>
                <a:gd name="T7" fmla="*/ 828 h 828"/>
              </a:gdLst>
              <a:ahLst/>
              <a:cxnLst>
                <a:cxn ang="0">
                  <a:pos x="T0" y="T1"/>
                </a:cxn>
                <a:cxn ang="0">
                  <a:pos x="T2" y="T3"/>
                </a:cxn>
                <a:cxn ang="0">
                  <a:pos x="T4" y="T5"/>
                </a:cxn>
                <a:cxn ang="0">
                  <a:pos x="T6" y="T7"/>
                </a:cxn>
              </a:cxnLst>
              <a:rect l="0" t="0" r="r" b="b"/>
              <a:pathLst>
                <a:path w="675" h="828">
                  <a:moveTo>
                    <a:pt x="0" y="828"/>
                  </a:moveTo>
                  <a:lnTo>
                    <a:pt x="0" y="244"/>
                  </a:lnTo>
                  <a:lnTo>
                    <a:pt x="675" y="0"/>
                  </a:lnTo>
                  <a:lnTo>
                    <a:pt x="0" y="828"/>
                  </a:lnTo>
                  <a:close/>
                </a:path>
              </a:pathLst>
            </a:custGeom>
            <a:solidFill>
              <a:srgbClr val="C144FA"/>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sp>
          <p:nvSpPr>
            <p:cNvPr id="23" name="Freeform 16">
              <a:extLst>
                <a:ext uri="{FF2B5EF4-FFF2-40B4-BE49-F238E27FC236}">
                  <a16:creationId xmlns:a16="http://schemas.microsoft.com/office/drawing/2014/main" id="{CDA6EBFC-E655-4328-881A-B20F50C7361B}"/>
                </a:ext>
              </a:extLst>
            </p:cNvPr>
            <p:cNvSpPr>
              <a:spLocks/>
            </p:cNvSpPr>
            <p:nvPr/>
          </p:nvSpPr>
          <p:spPr bwMode="auto">
            <a:xfrm>
              <a:off x="2043597" y="4698056"/>
              <a:ext cx="794316" cy="974361"/>
            </a:xfrm>
            <a:custGeom>
              <a:avLst/>
              <a:gdLst>
                <a:gd name="T0" fmla="*/ 675 w 675"/>
                <a:gd name="T1" fmla="*/ 828 h 828"/>
                <a:gd name="T2" fmla="*/ 675 w 675"/>
                <a:gd name="T3" fmla="*/ 244 h 828"/>
                <a:gd name="T4" fmla="*/ 0 w 675"/>
                <a:gd name="T5" fmla="*/ 0 h 828"/>
                <a:gd name="T6" fmla="*/ 675 w 675"/>
                <a:gd name="T7" fmla="*/ 828 h 828"/>
              </a:gdLst>
              <a:ahLst/>
              <a:cxnLst>
                <a:cxn ang="0">
                  <a:pos x="T0" y="T1"/>
                </a:cxn>
                <a:cxn ang="0">
                  <a:pos x="T2" y="T3"/>
                </a:cxn>
                <a:cxn ang="0">
                  <a:pos x="T4" y="T5"/>
                </a:cxn>
                <a:cxn ang="0">
                  <a:pos x="T6" y="T7"/>
                </a:cxn>
              </a:cxnLst>
              <a:rect l="0" t="0" r="r" b="b"/>
              <a:pathLst>
                <a:path w="675" h="828">
                  <a:moveTo>
                    <a:pt x="675" y="828"/>
                  </a:moveTo>
                  <a:lnTo>
                    <a:pt x="675" y="244"/>
                  </a:lnTo>
                  <a:lnTo>
                    <a:pt x="0" y="0"/>
                  </a:lnTo>
                  <a:lnTo>
                    <a:pt x="675" y="828"/>
                  </a:lnTo>
                  <a:close/>
                </a:path>
              </a:pathLst>
            </a:custGeom>
            <a:solidFill>
              <a:srgbClr val="AF12F7"/>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grpSp>
      <p:grpSp>
        <p:nvGrpSpPr>
          <p:cNvPr id="99" name="Group 98">
            <a:extLst>
              <a:ext uri="{FF2B5EF4-FFF2-40B4-BE49-F238E27FC236}">
                <a16:creationId xmlns:a16="http://schemas.microsoft.com/office/drawing/2014/main" id="{2EFB92EA-275D-4501-921A-A9FDE57615EF}"/>
              </a:ext>
            </a:extLst>
          </p:cNvPr>
          <p:cNvGrpSpPr/>
          <p:nvPr/>
        </p:nvGrpSpPr>
        <p:grpSpPr>
          <a:xfrm>
            <a:off x="5624734" y="1320097"/>
            <a:ext cx="2907609" cy="621078"/>
            <a:chOff x="7755101" y="5843683"/>
            <a:chExt cx="2907609" cy="621078"/>
          </a:xfrm>
        </p:grpSpPr>
        <p:sp>
          <p:nvSpPr>
            <p:cNvPr id="96" name="Rectangle: Rounded Corners 95">
              <a:extLst>
                <a:ext uri="{FF2B5EF4-FFF2-40B4-BE49-F238E27FC236}">
                  <a16:creationId xmlns:a16="http://schemas.microsoft.com/office/drawing/2014/main" id="{CF7D18FA-1F68-482E-A481-0472DA1982ED}"/>
                </a:ext>
              </a:extLst>
            </p:cNvPr>
            <p:cNvSpPr/>
            <p:nvPr/>
          </p:nvSpPr>
          <p:spPr>
            <a:xfrm>
              <a:off x="7755101" y="5843683"/>
              <a:ext cx="2907609" cy="621078"/>
            </a:xfrm>
            <a:prstGeom prst="roundRect">
              <a:avLst>
                <a:gd name="adj" fmla="val 50000"/>
              </a:avLst>
            </a:prstGeom>
            <a:gradFill>
              <a:gsLst>
                <a:gs pos="23000">
                  <a:srgbClr val="7C7ADF"/>
                </a:gs>
                <a:gs pos="100000">
                  <a:srgbClr val="AFAEEC"/>
                </a:gs>
              </a:gsLst>
              <a:lin ang="5400000" scaled="1"/>
            </a:gradFill>
            <a:ln>
              <a:noFill/>
            </a:ln>
            <a:effectLst>
              <a:outerShdw blurRad="127000" dist="76200" dir="2700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98" name="TextBox 97">
              <a:extLst>
                <a:ext uri="{FF2B5EF4-FFF2-40B4-BE49-F238E27FC236}">
                  <a16:creationId xmlns:a16="http://schemas.microsoft.com/office/drawing/2014/main" id="{604E5FDB-4DF3-4A6B-9B94-64DAE90E2CD1}"/>
                </a:ext>
              </a:extLst>
            </p:cNvPr>
            <p:cNvSpPr txBox="1"/>
            <p:nvPr/>
          </p:nvSpPr>
          <p:spPr>
            <a:xfrm>
              <a:off x="8033561" y="5956133"/>
              <a:ext cx="2353983" cy="343171"/>
            </a:xfrm>
            <a:prstGeom prst="rect">
              <a:avLst/>
            </a:prstGeom>
            <a:noFill/>
          </p:spPr>
          <p:txBody>
            <a:bodyPr wrap="square" rtlCol="0">
              <a:spAutoFit/>
            </a:bodyPr>
            <a:lstStyle/>
            <a:p>
              <a:pPr algn="ctr">
                <a:lnSpc>
                  <a:spcPct val="150000"/>
                </a:lnSpc>
              </a:pPr>
              <a:r>
                <a:rPr lang="en-US" sz="1200" spc="200">
                  <a:solidFill>
                    <a:schemeClr val="bg1">
                      <a:lumMod val="95000"/>
                    </a:schemeClr>
                  </a:solidFill>
                  <a:latin typeface="Poppins SemiBold" panose="00000700000000000000" pitchFamily="2" charset="0"/>
                  <a:ea typeface="Open Sans" panose="020B0606030504020204" pitchFamily="34" charset="0"/>
                  <a:cs typeface="Poppins SemiBold" panose="00000700000000000000" pitchFamily="2" charset="0"/>
                </a:rPr>
                <a:t>What your’s mission?</a:t>
              </a:r>
            </a:p>
          </p:txBody>
        </p:sp>
      </p:grpSp>
      <p:sp>
        <p:nvSpPr>
          <p:cNvPr id="3" name="Picture Placeholder 2">
            <a:extLst>
              <a:ext uri="{FF2B5EF4-FFF2-40B4-BE49-F238E27FC236}">
                <a16:creationId xmlns:a16="http://schemas.microsoft.com/office/drawing/2014/main" id="{C79C3812-A272-4D63-8EDE-7EB8AE1FAA10}"/>
              </a:ext>
            </a:extLst>
          </p:cNvPr>
          <p:cNvSpPr>
            <a:spLocks noGrp="1"/>
          </p:cNvSpPr>
          <p:nvPr>
            <p:ph type="pic" sz="quarter" idx="10"/>
          </p:nvPr>
        </p:nvSpPr>
        <p:spPr/>
      </p:sp>
    </p:spTree>
    <p:extLst>
      <p:ext uri="{BB962C8B-B14F-4D97-AF65-F5344CB8AC3E}">
        <p14:creationId xmlns:p14="http://schemas.microsoft.com/office/powerpoint/2010/main" val="64548115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57AF33F7-FA96-41F7-8CC3-6E27DEABC68A}"/>
              </a:ext>
            </a:extLst>
          </p:cNvPr>
          <p:cNvSpPr>
            <a:spLocks noGrp="1"/>
          </p:cNvSpPr>
          <p:nvPr>
            <p:ph type="pic" sz="quarter" idx="11"/>
          </p:nvPr>
        </p:nvSpPr>
        <p:spPr/>
      </p:sp>
      <p:sp>
        <p:nvSpPr>
          <p:cNvPr id="12" name="TextBox 11">
            <a:extLst>
              <a:ext uri="{FF2B5EF4-FFF2-40B4-BE49-F238E27FC236}">
                <a16:creationId xmlns:a16="http://schemas.microsoft.com/office/drawing/2014/main" id="{B4C08DE0-2A59-4892-A796-6B5C23DBEEAD}"/>
              </a:ext>
            </a:extLst>
          </p:cNvPr>
          <p:cNvSpPr txBox="1"/>
          <p:nvPr/>
        </p:nvSpPr>
        <p:spPr>
          <a:xfrm>
            <a:off x="1947678" y="1349123"/>
            <a:ext cx="3683861" cy="523220"/>
          </a:xfrm>
          <a:prstGeom prst="rect">
            <a:avLst/>
          </a:prstGeom>
          <a:noFill/>
        </p:spPr>
        <p:txBody>
          <a:bodyPr wrap="square" rtlCol="0">
            <a:spAutoFit/>
          </a:bodyPr>
          <a:lstStyle/>
          <a:p>
            <a:r>
              <a:rPr lang="en-US" sz="2800" b="1">
                <a:solidFill>
                  <a:schemeClr val="tx1">
                    <a:lumMod val="85000"/>
                    <a:lumOff val="15000"/>
                  </a:schemeClr>
                </a:solidFill>
                <a:latin typeface="Poppins" panose="00000500000000000000" pitchFamily="2" charset="0"/>
                <a:cs typeface="Poppins" panose="00000500000000000000" pitchFamily="2" charset="0"/>
              </a:rPr>
              <a:t>Timeline of Ventila</a:t>
            </a:r>
            <a:endParaRPr lang="en-ID" sz="2800" b="1" dirty="0">
              <a:solidFill>
                <a:schemeClr val="tx1">
                  <a:lumMod val="85000"/>
                  <a:lumOff val="15000"/>
                </a:schemeClr>
              </a:solidFill>
              <a:latin typeface="Poppins" panose="00000500000000000000" pitchFamily="2" charset="0"/>
              <a:cs typeface="Poppins" panose="00000500000000000000" pitchFamily="2" charset="0"/>
            </a:endParaRPr>
          </a:p>
        </p:txBody>
      </p:sp>
      <p:sp>
        <p:nvSpPr>
          <p:cNvPr id="14" name="TextBox 13">
            <a:extLst>
              <a:ext uri="{FF2B5EF4-FFF2-40B4-BE49-F238E27FC236}">
                <a16:creationId xmlns:a16="http://schemas.microsoft.com/office/drawing/2014/main" id="{5E65622F-E19A-4201-8C8F-7F6D28999027}"/>
              </a:ext>
            </a:extLst>
          </p:cNvPr>
          <p:cNvSpPr txBox="1"/>
          <p:nvPr/>
        </p:nvSpPr>
        <p:spPr>
          <a:xfrm>
            <a:off x="1947678" y="1087513"/>
            <a:ext cx="1580882" cy="276999"/>
          </a:xfrm>
          <a:prstGeom prst="rect">
            <a:avLst/>
          </a:prstGeom>
          <a:noFill/>
        </p:spPr>
        <p:txBody>
          <a:bodyPr wrap="none" rtlCol="0">
            <a:spAutoFit/>
          </a:bodyPr>
          <a:lstStyle/>
          <a:p>
            <a:r>
              <a:rPr lang="en-US" sz="1200" b="1" spc="200">
                <a:solidFill>
                  <a:srgbClr val="7C7ADF"/>
                </a:solidFill>
                <a:latin typeface="Poppins SemiBold" panose="00000700000000000000" pitchFamily="2" charset="0"/>
                <a:ea typeface="Open Sans" panose="020B0606030504020204" pitchFamily="34" charset="0"/>
                <a:cs typeface="Poppins SemiBold" panose="00000700000000000000" pitchFamily="2" charset="0"/>
              </a:rPr>
              <a:t>About Ventila</a:t>
            </a:r>
          </a:p>
        </p:txBody>
      </p:sp>
      <p:grpSp>
        <p:nvGrpSpPr>
          <p:cNvPr id="48" name="Group 47">
            <a:extLst>
              <a:ext uri="{FF2B5EF4-FFF2-40B4-BE49-F238E27FC236}">
                <a16:creationId xmlns:a16="http://schemas.microsoft.com/office/drawing/2014/main" id="{F51EBF78-CF83-4AF4-A538-D156DE49CFBF}"/>
              </a:ext>
            </a:extLst>
          </p:cNvPr>
          <p:cNvGrpSpPr/>
          <p:nvPr/>
        </p:nvGrpSpPr>
        <p:grpSpPr>
          <a:xfrm>
            <a:off x="9129094" y="3301087"/>
            <a:ext cx="2046695" cy="2692022"/>
            <a:chOff x="7658102" y="3167390"/>
            <a:chExt cx="2046695" cy="2692022"/>
          </a:xfrm>
        </p:grpSpPr>
        <p:grpSp>
          <p:nvGrpSpPr>
            <p:cNvPr id="10" name="Group 9">
              <a:extLst>
                <a:ext uri="{FF2B5EF4-FFF2-40B4-BE49-F238E27FC236}">
                  <a16:creationId xmlns:a16="http://schemas.microsoft.com/office/drawing/2014/main" id="{06894D4E-7E09-4DC4-BB91-F18DC47DCA78}"/>
                </a:ext>
              </a:extLst>
            </p:cNvPr>
            <p:cNvGrpSpPr/>
            <p:nvPr/>
          </p:nvGrpSpPr>
          <p:grpSpPr>
            <a:xfrm>
              <a:off x="7658102" y="3241045"/>
              <a:ext cx="114300" cy="2471057"/>
              <a:chOff x="6038850" y="1872343"/>
              <a:chExt cx="114300" cy="2471057"/>
            </a:xfrm>
          </p:grpSpPr>
          <p:cxnSp>
            <p:nvCxnSpPr>
              <p:cNvPr id="6" name="Straight Connector 5">
                <a:extLst>
                  <a:ext uri="{FF2B5EF4-FFF2-40B4-BE49-F238E27FC236}">
                    <a16:creationId xmlns:a16="http://schemas.microsoft.com/office/drawing/2014/main" id="{79F1C6E9-3891-4260-9D30-2749F890FFDE}"/>
                  </a:ext>
                </a:extLst>
              </p:cNvPr>
              <p:cNvCxnSpPr>
                <a:cxnSpLocks/>
              </p:cNvCxnSpPr>
              <p:nvPr/>
            </p:nvCxnSpPr>
            <p:spPr>
              <a:xfrm>
                <a:off x="6096000" y="1872343"/>
                <a:ext cx="0" cy="794657"/>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9" name="Oval 8">
                <a:extLst>
                  <a:ext uri="{FF2B5EF4-FFF2-40B4-BE49-F238E27FC236}">
                    <a16:creationId xmlns:a16="http://schemas.microsoft.com/office/drawing/2014/main" id="{C3B9E3DE-8729-4282-9B57-6DA0DA4293B9}"/>
                  </a:ext>
                </a:extLst>
              </p:cNvPr>
              <p:cNvSpPr/>
              <p:nvPr/>
            </p:nvSpPr>
            <p:spPr>
              <a:xfrm>
                <a:off x="6038850" y="1872343"/>
                <a:ext cx="114300" cy="114300"/>
              </a:xfrm>
              <a:prstGeom prst="ellipse">
                <a:avLst/>
              </a:prstGeom>
              <a:gradFill>
                <a:gsLst>
                  <a:gs pos="23000">
                    <a:srgbClr val="7C7ADF"/>
                  </a:gs>
                  <a:gs pos="100000">
                    <a:srgbClr val="AFAEEC"/>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8" name="Oval 17">
                <a:extLst>
                  <a:ext uri="{FF2B5EF4-FFF2-40B4-BE49-F238E27FC236}">
                    <a16:creationId xmlns:a16="http://schemas.microsoft.com/office/drawing/2014/main" id="{D2079034-5781-4738-8711-12E6E512F221}"/>
                  </a:ext>
                </a:extLst>
              </p:cNvPr>
              <p:cNvSpPr/>
              <p:nvPr/>
            </p:nvSpPr>
            <p:spPr>
              <a:xfrm>
                <a:off x="6038850" y="2609850"/>
                <a:ext cx="114300" cy="114300"/>
              </a:xfrm>
              <a:prstGeom prst="ellipse">
                <a:avLst/>
              </a:prstGeom>
              <a:gradFill>
                <a:gsLst>
                  <a:gs pos="23000">
                    <a:srgbClr val="7C7ADF"/>
                  </a:gs>
                  <a:gs pos="100000">
                    <a:srgbClr val="AFAEEC"/>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cxnSp>
            <p:nvCxnSpPr>
              <p:cNvPr id="19" name="Straight Connector 18">
                <a:extLst>
                  <a:ext uri="{FF2B5EF4-FFF2-40B4-BE49-F238E27FC236}">
                    <a16:creationId xmlns:a16="http://schemas.microsoft.com/office/drawing/2014/main" id="{3D07A4DE-DF77-401E-86D5-569CE8985223}"/>
                  </a:ext>
                </a:extLst>
              </p:cNvPr>
              <p:cNvCxnSpPr>
                <a:cxnSpLocks/>
              </p:cNvCxnSpPr>
              <p:nvPr/>
            </p:nvCxnSpPr>
            <p:spPr>
              <a:xfrm>
                <a:off x="6096000" y="2724150"/>
                <a:ext cx="0" cy="794657"/>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20" name="Oval 19">
                <a:extLst>
                  <a:ext uri="{FF2B5EF4-FFF2-40B4-BE49-F238E27FC236}">
                    <a16:creationId xmlns:a16="http://schemas.microsoft.com/office/drawing/2014/main" id="{798A76A9-4752-4A91-9100-A05CA1D2992D}"/>
                  </a:ext>
                </a:extLst>
              </p:cNvPr>
              <p:cNvSpPr/>
              <p:nvPr/>
            </p:nvSpPr>
            <p:spPr>
              <a:xfrm>
                <a:off x="6038850" y="3429000"/>
                <a:ext cx="114300" cy="114300"/>
              </a:xfrm>
              <a:prstGeom prst="ellipse">
                <a:avLst/>
              </a:prstGeom>
              <a:gradFill>
                <a:gsLst>
                  <a:gs pos="23000">
                    <a:srgbClr val="7C7ADF"/>
                  </a:gs>
                  <a:gs pos="100000">
                    <a:srgbClr val="AFAEEC"/>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cxnSp>
            <p:nvCxnSpPr>
              <p:cNvPr id="23" name="Straight Connector 22">
                <a:extLst>
                  <a:ext uri="{FF2B5EF4-FFF2-40B4-BE49-F238E27FC236}">
                    <a16:creationId xmlns:a16="http://schemas.microsoft.com/office/drawing/2014/main" id="{1F7910B0-ACBF-49EC-9F75-667C2F6A1773}"/>
                  </a:ext>
                </a:extLst>
              </p:cNvPr>
              <p:cNvCxnSpPr>
                <a:cxnSpLocks/>
              </p:cNvCxnSpPr>
              <p:nvPr/>
            </p:nvCxnSpPr>
            <p:spPr>
              <a:xfrm>
                <a:off x="6096000" y="3524250"/>
                <a:ext cx="0" cy="794657"/>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4" name="Oval 23">
                <a:extLst>
                  <a:ext uri="{FF2B5EF4-FFF2-40B4-BE49-F238E27FC236}">
                    <a16:creationId xmlns:a16="http://schemas.microsoft.com/office/drawing/2014/main" id="{6AAD7BDA-3DBE-4829-8FC4-8DB78FFD3AF5}"/>
                  </a:ext>
                </a:extLst>
              </p:cNvPr>
              <p:cNvSpPr/>
              <p:nvPr/>
            </p:nvSpPr>
            <p:spPr>
              <a:xfrm>
                <a:off x="6038850" y="4229100"/>
                <a:ext cx="114300" cy="114300"/>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sp>
          <p:nvSpPr>
            <p:cNvPr id="16" name="TextBox 15">
              <a:extLst>
                <a:ext uri="{FF2B5EF4-FFF2-40B4-BE49-F238E27FC236}">
                  <a16:creationId xmlns:a16="http://schemas.microsoft.com/office/drawing/2014/main" id="{A02A1999-6669-41C2-8648-928FA4087E19}"/>
                </a:ext>
              </a:extLst>
            </p:cNvPr>
            <p:cNvSpPr txBox="1"/>
            <p:nvPr/>
          </p:nvSpPr>
          <p:spPr>
            <a:xfrm>
              <a:off x="7844992" y="3167390"/>
              <a:ext cx="1654620" cy="261610"/>
            </a:xfrm>
            <a:prstGeom prst="rect">
              <a:avLst/>
            </a:prstGeom>
            <a:noFill/>
          </p:spPr>
          <p:txBody>
            <a:bodyPr wrap="none" rtlCol="0">
              <a:spAutoFit/>
            </a:bodyPr>
            <a:lstStyle/>
            <a:p>
              <a:r>
                <a:rPr lang="en-US" sz="1100" b="1" spc="200">
                  <a:solidFill>
                    <a:schemeClr val="tx1">
                      <a:lumMod val="75000"/>
                      <a:lumOff val="25000"/>
                    </a:schemeClr>
                  </a:solidFill>
                  <a:latin typeface="Poppins SemiBold" panose="00000700000000000000" pitchFamily="2" charset="0"/>
                  <a:ea typeface="Open Sans" panose="020B0606030504020204" pitchFamily="34" charset="0"/>
                  <a:cs typeface="Poppins SemiBold" panose="00000700000000000000" pitchFamily="2" charset="0"/>
                </a:rPr>
                <a:t>INVEST REQUEST</a:t>
              </a:r>
            </a:p>
          </p:txBody>
        </p:sp>
        <p:sp>
          <p:nvSpPr>
            <p:cNvPr id="17" name="TextBox 16">
              <a:extLst>
                <a:ext uri="{FF2B5EF4-FFF2-40B4-BE49-F238E27FC236}">
                  <a16:creationId xmlns:a16="http://schemas.microsoft.com/office/drawing/2014/main" id="{D83A9DC9-1E1A-4C6C-B1C5-4E50F9E5DA9D}"/>
                </a:ext>
              </a:extLst>
            </p:cNvPr>
            <p:cNvSpPr txBox="1"/>
            <p:nvPr/>
          </p:nvSpPr>
          <p:spPr>
            <a:xfrm>
              <a:off x="7844992" y="3429000"/>
              <a:ext cx="1284326" cy="261610"/>
            </a:xfrm>
            <a:prstGeom prst="rect">
              <a:avLst/>
            </a:prstGeom>
            <a:noFill/>
          </p:spPr>
          <p:txBody>
            <a:bodyPr wrap="none" rtlCol="0">
              <a:spAutoFit/>
            </a:bodyPr>
            <a:lstStyle/>
            <a:p>
              <a:r>
                <a:rPr lang="en-US" sz="1100" spc="200">
                  <a:solidFill>
                    <a:schemeClr val="tx1">
                      <a:lumMod val="75000"/>
                      <a:lumOff val="25000"/>
                    </a:schemeClr>
                  </a:solidFill>
                  <a:latin typeface="Poppins Light" panose="00000400000000000000" pitchFamily="2" charset="0"/>
                  <a:ea typeface="Open Sans" panose="020B0606030504020204" pitchFamily="34" charset="0"/>
                  <a:cs typeface="Poppins Light" panose="00000400000000000000" pitchFamily="2" charset="0"/>
                </a:rPr>
                <a:t>15 July 2020</a:t>
              </a:r>
            </a:p>
          </p:txBody>
        </p:sp>
        <p:sp>
          <p:nvSpPr>
            <p:cNvPr id="25" name="TextBox 24">
              <a:extLst>
                <a:ext uri="{FF2B5EF4-FFF2-40B4-BE49-F238E27FC236}">
                  <a16:creationId xmlns:a16="http://schemas.microsoft.com/office/drawing/2014/main" id="{F104765B-D7F9-4EDC-A03C-AD4ACF70310F}"/>
                </a:ext>
              </a:extLst>
            </p:cNvPr>
            <p:cNvSpPr txBox="1"/>
            <p:nvPr/>
          </p:nvSpPr>
          <p:spPr>
            <a:xfrm>
              <a:off x="7844992" y="3831242"/>
              <a:ext cx="1859805" cy="261610"/>
            </a:xfrm>
            <a:prstGeom prst="rect">
              <a:avLst/>
            </a:prstGeom>
            <a:noFill/>
          </p:spPr>
          <p:txBody>
            <a:bodyPr wrap="none" rtlCol="0">
              <a:spAutoFit/>
            </a:bodyPr>
            <a:lstStyle/>
            <a:p>
              <a:r>
                <a:rPr lang="en-US" sz="1100" b="1" spc="200">
                  <a:solidFill>
                    <a:schemeClr val="tx1">
                      <a:lumMod val="75000"/>
                      <a:lumOff val="25000"/>
                    </a:schemeClr>
                  </a:solidFill>
                  <a:latin typeface="Poppins SemiBold" panose="00000700000000000000" pitchFamily="2" charset="0"/>
                  <a:ea typeface="Open Sans" panose="020B0606030504020204" pitchFamily="34" charset="0"/>
                  <a:cs typeface="Poppins SemiBold" panose="00000700000000000000" pitchFamily="2" charset="0"/>
                </a:rPr>
                <a:t>PAYMENT REQUEST</a:t>
              </a:r>
            </a:p>
          </p:txBody>
        </p:sp>
        <p:sp>
          <p:nvSpPr>
            <p:cNvPr id="26" name="TextBox 25">
              <a:extLst>
                <a:ext uri="{FF2B5EF4-FFF2-40B4-BE49-F238E27FC236}">
                  <a16:creationId xmlns:a16="http://schemas.microsoft.com/office/drawing/2014/main" id="{033D115A-C030-4D26-B1A3-78214358E3E7}"/>
                </a:ext>
              </a:extLst>
            </p:cNvPr>
            <p:cNvSpPr txBox="1"/>
            <p:nvPr/>
          </p:nvSpPr>
          <p:spPr>
            <a:xfrm>
              <a:off x="7844992" y="4092852"/>
              <a:ext cx="1284326" cy="261610"/>
            </a:xfrm>
            <a:prstGeom prst="rect">
              <a:avLst/>
            </a:prstGeom>
            <a:noFill/>
          </p:spPr>
          <p:txBody>
            <a:bodyPr wrap="none" rtlCol="0">
              <a:spAutoFit/>
            </a:bodyPr>
            <a:lstStyle/>
            <a:p>
              <a:r>
                <a:rPr lang="en-US" sz="1100" spc="200">
                  <a:solidFill>
                    <a:schemeClr val="tx1">
                      <a:lumMod val="75000"/>
                      <a:lumOff val="25000"/>
                    </a:schemeClr>
                  </a:solidFill>
                  <a:latin typeface="Poppins Light" panose="00000400000000000000" pitchFamily="2" charset="0"/>
                  <a:ea typeface="Open Sans" panose="020B0606030504020204" pitchFamily="34" charset="0"/>
                  <a:cs typeface="Poppins Light" panose="00000400000000000000" pitchFamily="2" charset="0"/>
                </a:rPr>
                <a:t>16 July 2020</a:t>
              </a:r>
            </a:p>
          </p:txBody>
        </p:sp>
        <p:sp>
          <p:nvSpPr>
            <p:cNvPr id="27" name="TextBox 26">
              <a:extLst>
                <a:ext uri="{FF2B5EF4-FFF2-40B4-BE49-F238E27FC236}">
                  <a16:creationId xmlns:a16="http://schemas.microsoft.com/office/drawing/2014/main" id="{807C33A2-9D1D-45CE-A701-BE72A9ADA618}"/>
                </a:ext>
              </a:extLst>
            </p:cNvPr>
            <p:cNvSpPr txBox="1"/>
            <p:nvPr/>
          </p:nvSpPr>
          <p:spPr>
            <a:xfrm>
              <a:off x="7844992" y="4536092"/>
              <a:ext cx="1816523" cy="261610"/>
            </a:xfrm>
            <a:prstGeom prst="rect">
              <a:avLst/>
            </a:prstGeom>
            <a:noFill/>
          </p:spPr>
          <p:txBody>
            <a:bodyPr wrap="none" rtlCol="0">
              <a:spAutoFit/>
            </a:bodyPr>
            <a:lstStyle/>
            <a:p>
              <a:r>
                <a:rPr lang="en-US" sz="1100" b="1" spc="200">
                  <a:solidFill>
                    <a:schemeClr val="tx1">
                      <a:lumMod val="75000"/>
                      <a:lumOff val="25000"/>
                    </a:schemeClr>
                  </a:solidFill>
                  <a:latin typeface="Poppins SemiBold" panose="00000700000000000000" pitchFamily="2" charset="0"/>
                  <a:ea typeface="Open Sans" panose="020B0606030504020204" pitchFamily="34" charset="0"/>
                  <a:cs typeface="Poppins SemiBold" panose="00000700000000000000" pitchFamily="2" charset="0"/>
                </a:rPr>
                <a:t>SENDING REQUEST</a:t>
              </a:r>
            </a:p>
          </p:txBody>
        </p:sp>
        <p:sp>
          <p:nvSpPr>
            <p:cNvPr id="28" name="TextBox 27">
              <a:extLst>
                <a:ext uri="{FF2B5EF4-FFF2-40B4-BE49-F238E27FC236}">
                  <a16:creationId xmlns:a16="http://schemas.microsoft.com/office/drawing/2014/main" id="{5B1CBF7F-E65E-4DE8-B040-B890000F02BA}"/>
                </a:ext>
              </a:extLst>
            </p:cNvPr>
            <p:cNvSpPr txBox="1"/>
            <p:nvPr/>
          </p:nvSpPr>
          <p:spPr>
            <a:xfrm>
              <a:off x="7844992" y="4797702"/>
              <a:ext cx="1268296" cy="261610"/>
            </a:xfrm>
            <a:prstGeom prst="rect">
              <a:avLst/>
            </a:prstGeom>
            <a:noFill/>
          </p:spPr>
          <p:txBody>
            <a:bodyPr wrap="none" rtlCol="0">
              <a:spAutoFit/>
            </a:bodyPr>
            <a:lstStyle/>
            <a:p>
              <a:r>
                <a:rPr lang="en-US" sz="1100" spc="200">
                  <a:solidFill>
                    <a:schemeClr val="tx1">
                      <a:lumMod val="75000"/>
                      <a:lumOff val="25000"/>
                    </a:schemeClr>
                  </a:solidFill>
                  <a:latin typeface="Poppins Light" panose="00000400000000000000" pitchFamily="2" charset="0"/>
                  <a:ea typeface="Open Sans" panose="020B0606030504020204" pitchFamily="34" charset="0"/>
                  <a:cs typeface="Poppins Light" panose="00000400000000000000" pitchFamily="2" charset="0"/>
                </a:rPr>
                <a:t>17 July 2020</a:t>
              </a:r>
            </a:p>
          </p:txBody>
        </p:sp>
        <p:sp>
          <p:nvSpPr>
            <p:cNvPr id="29" name="TextBox 28">
              <a:extLst>
                <a:ext uri="{FF2B5EF4-FFF2-40B4-BE49-F238E27FC236}">
                  <a16:creationId xmlns:a16="http://schemas.microsoft.com/office/drawing/2014/main" id="{5467A5F1-7DB5-4A59-B796-E59E188787F6}"/>
                </a:ext>
              </a:extLst>
            </p:cNvPr>
            <p:cNvSpPr txBox="1"/>
            <p:nvPr/>
          </p:nvSpPr>
          <p:spPr>
            <a:xfrm>
              <a:off x="7844992" y="5336192"/>
              <a:ext cx="1005403" cy="261610"/>
            </a:xfrm>
            <a:prstGeom prst="rect">
              <a:avLst/>
            </a:prstGeom>
            <a:noFill/>
          </p:spPr>
          <p:txBody>
            <a:bodyPr wrap="none" rtlCol="0">
              <a:spAutoFit/>
            </a:bodyPr>
            <a:lstStyle/>
            <a:p>
              <a:r>
                <a:rPr lang="en-US" sz="1100" b="1" spc="200">
                  <a:solidFill>
                    <a:schemeClr val="tx1">
                      <a:lumMod val="75000"/>
                      <a:lumOff val="25000"/>
                    </a:schemeClr>
                  </a:solidFill>
                  <a:latin typeface="Poppins SemiBold" panose="00000700000000000000" pitchFamily="2" charset="0"/>
                  <a:ea typeface="Open Sans" panose="020B0606030504020204" pitchFamily="34" charset="0"/>
                  <a:cs typeface="Poppins SemiBold" panose="00000700000000000000" pitchFamily="2" charset="0"/>
                </a:rPr>
                <a:t>APPROVE</a:t>
              </a:r>
            </a:p>
          </p:txBody>
        </p:sp>
        <p:sp>
          <p:nvSpPr>
            <p:cNvPr id="30" name="TextBox 29">
              <a:extLst>
                <a:ext uri="{FF2B5EF4-FFF2-40B4-BE49-F238E27FC236}">
                  <a16:creationId xmlns:a16="http://schemas.microsoft.com/office/drawing/2014/main" id="{73561A82-9780-4B5A-9602-CA02B3129F9D}"/>
                </a:ext>
              </a:extLst>
            </p:cNvPr>
            <p:cNvSpPr txBox="1"/>
            <p:nvPr/>
          </p:nvSpPr>
          <p:spPr>
            <a:xfrm>
              <a:off x="7844992" y="5597802"/>
              <a:ext cx="1324402" cy="261610"/>
            </a:xfrm>
            <a:prstGeom prst="rect">
              <a:avLst/>
            </a:prstGeom>
            <a:noFill/>
          </p:spPr>
          <p:txBody>
            <a:bodyPr wrap="none" rtlCol="0">
              <a:spAutoFit/>
            </a:bodyPr>
            <a:lstStyle/>
            <a:p>
              <a:r>
                <a:rPr lang="en-US" sz="1100" spc="200">
                  <a:solidFill>
                    <a:schemeClr val="tx1">
                      <a:lumMod val="75000"/>
                      <a:lumOff val="25000"/>
                    </a:schemeClr>
                  </a:solidFill>
                  <a:latin typeface="Poppins Light" panose="00000400000000000000" pitchFamily="2" charset="0"/>
                  <a:ea typeface="Open Sans" panose="020B0606030504020204" pitchFamily="34" charset="0"/>
                  <a:cs typeface="Poppins Light" panose="00000400000000000000" pitchFamily="2" charset="0"/>
                </a:rPr>
                <a:t>20 July 2020</a:t>
              </a:r>
            </a:p>
          </p:txBody>
        </p:sp>
      </p:grpSp>
      <p:sp>
        <p:nvSpPr>
          <p:cNvPr id="52" name="Rectangle 51">
            <a:extLst>
              <a:ext uri="{FF2B5EF4-FFF2-40B4-BE49-F238E27FC236}">
                <a16:creationId xmlns:a16="http://schemas.microsoft.com/office/drawing/2014/main" id="{2E0596E9-5FAE-4AEC-918F-F16BD8A35C3E}"/>
              </a:ext>
            </a:extLst>
          </p:cNvPr>
          <p:cNvSpPr/>
          <p:nvPr/>
        </p:nvSpPr>
        <p:spPr>
          <a:xfrm>
            <a:off x="4910994" y="4433922"/>
            <a:ext cx="3683860" cy="1518173"/>
          </a:xfrm>
          <a:prstGeom prst="rect">
            <a:avLst/>
          </a:prstGeom>
        </p:spPr>
        <p:txBody>
          <a:bodyPr wrap="square">
            <a:spAutoFit/>
          </a:bodyPr>
          <a:lstStyle/>
          <a:p>
            <a:pPr algn="just">
              <a:lnSpc>
                <a:spcPct val="150000"/>
              </a:lnSpc>
            </a:pPr>
            <a:r>
              <a:rPr lang="en-US" sz="1050">
                <a:solidFill>
                  <a:schemeClr val="tx1">
                    <a:lumMod val="50000"/>
                    <a:lumOff val="50000"/>
                  </a:schemeClr>
                </a:solidFill>
                <a:latin typeface="Muli" pitchFamily="2" charset="0"/>
                <a:ea typeface="Open Sans" panose="020B0606030504020204" pitchFamily="34" charset="0"/>
                <a:cs typeface="Open Sans" panose="020B0606030504020204" pitchFamily="34" charset="0"/>
              </a:rPr>
              <a:t>At vero eos et accusamus et iusto odio dignissimos ducim blanditiis. ise praesentium voluptatum deleatque corrupti quos dolores et quas et molestias excepturi sint occaecati cupiditate non provident, similique molesti sunt in culpa qui officia deserunt mollitia ise praesentium voluptatum deleatque corrupti quos dolores et quas et.</a:t>
            </a:r>
          </a:p>
        </p:txBody>
      </p:sp>
      <p:grpSp>
        <p:nvGrpSpPr>
          <p:cNvPr id="53" name="Group 52">
            <a:extLst>
              <a:ext uri="{FF2B5EF4-FFF2-40B4-BE49-F238E27FC236}">
                <a16:creationId xmlns:a16="http://schemas.microsoft.com/office/drawing/2014/main" id="{0B310BCB-DB0E-4C71-856E-68A573622109}"/>
              </a:ext>
            </a:extLst>
          </p:cNvPr>
          <p:cNvGrpSpPr/>
          <p:nvPr/>
        </p:nvGrpSpPr>
        <p:grpSpPr>
          <a:xfrm rot="14400000">
            <a:off x="550215" y="1301185"/>
            <a:ext cx="918338" cy="1259138"/>
            <a:chOff x="2043597" y="4413279"/>
            <a:chExt cx="1588632" cy="1259138"/>
          </a:xfrm>
          <a:effectLst>
            <a:outerShdw blurRad="228600" dist="431800" dir="2700000" algn="tl" rotWithShape="0">
              <a:prstClr val="black">
                <a:alpha val="17000"/>
              </a:prstClr>
            </a:outerShdw>
          </a:effectLst>
        </p:grpSpPr>
        <p:sp>
          <p:nvSpPr>
            <p:cNvPr id="54" name="Freeform 13">
              <a:extLst>
                <a:ext uri="{FF2B5EF4-FFF2-40B4-BE49-F238E27FC236}">
                  <a16:creationId xmlns:a16="http://schemas.microsoft.com/office/drawing/2014/main" id="{A4973194-D447-43C8-9078-D672BDA78B56}"/>
                </a:ext>
              </a:extLst>
            </p:cNvPr>
            <p:cNvSpPr>
              <a:spLocks/>
            </p:cNvSpPr>
            <p:nvPr/>
          </p:nvSpPr>
          <p:spPr bwMode="auto">
            <a:xfrm>
              <a:off x="2043597" y="4413279"/>
              <a:ext cx="1588632" cy="571907"/>
            </a:xfrm>
            <a:custGeom>
              <a:avLst/>
              <a:gdLst>
                <a:gd name="T0" fmla="*/ 675 w 1350"/>
                <a:gd name="T1" fmla="*/ 486 h 486"/>
                <a:gd name="T2" fmla="*/ 0 w 1350"/>
                <a:gd name="T3" fmla="*/ 242 h 486"/>
                <a:gd name="T4" fmla="*/ 675 w 1350"/>
                <a:gd name="T5" fmla="*/ 0 h 486"/>
                <a:gd name="T6" fmla="*/ 1350 w 1350"/>
                <a:gd name="T7" fmla="*/ 242 h 486"/>
                <a:gd name="T8" fmla="*/ 675 w 1350"/>
                <a:gd name="T9" fmla="*/ 486 h 486"/>
              </a:gdLst>
              <a:ahLst/>
              <a:cxnLst>
                <a:cxn ang="0">
                  <a:pos x="T0" y="T1"/>
                </a:cxn>
                <a:cxn ang="0">
                  <a:pos x="T2" y="T3"/>
                </a:cxn>
                <a:cxn ang="0">
                  <a:pos x="T4" y="T5"/>
                </a:cxn>
                <a:cxn ang="0">
                  <a:pos x="T6" y="T7"/>
                </a:cxn>
                <a:cxn ang="0">
                  <a:pos x="T8" y="T9"/>
                </a:cxn>
              </a:cxnLst>
              <a:rect l="0" t="0" r="r" b="b"/>
              <a:pathLst>
                <a:path w="1350" h="486">
                  <a:moveTo>
                    <a:pt x="675" y="486"/>
                  </a:moveTo>
                  <a:lnTo>
                    <a:pt x="0" y="242"/>
                  </a:lnTo>
                  <a:lnTo>
                    <a:pt x="675" y="0"/>
                  </a:lnTo>
                  <a:lnTo>
                    <a:pt x="1350" y="242"/>
                  </a:lnTo>
                  <a:lnTo>
                    <a:pt x="675" y="486"/>
                  </a:lnTo>
                  <a:close/>
                </a:path>
              </a:pathLst>
            </a:custGeom>
            <a:solidFill>
              <a:srgbClr val="7A06AE"/>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sp>
          <p:nvSpPr>
            <p:cNvPr id="55" name="Freeform 15">
              <a:extLst>
                <a:ext uri="{FF2B5EF4-FFF2-40B4-BE49-F238E27FC236}">
                  <a16:creationId xmlns:a16="http://schemas.microsoft.com/office/drawing/2014/main" id="{4290B6B6-B88F-4094-8CFB-FDC6EF19A439}"/>
                </a:ext>
              </a:extLst>
            </p:cNvPr>
            <p:cNvSpPr>
              <a:spLocks/>
            </p:cNvSpPr>
            <p:nvPr/>
          </p:nvSpPr>
          <p:spPr bwMode="auto">
            <a:xfrm>
              <a:off x="2837913" y="4698056"/>
              <a:ext cx="794316" cy="974361"/>
            </a:xfrm>
            <a:custGeom>
              <a:avLst/>
              <a:gdLst>
                <a:gd name="T0" fmla="*/ 0 w 675"/>
                <a:gd name="T1" fmla="*/ 828 h 828"/>
                <a:gd name="T2" fmla="*/ 0 w 675"/>
                <a:gd name="T3" fmla="*/ 244 h 828"/>
                <a:gd name="T4" fmla="*/ 675 w 675"/>
                <a:gd name="T5" fmla="*/ 0 h 828"/>
                <a:gd name="T6" fmla="*/ 0 w 675"/>
                <a:gd name="T7" fmla="*/ 828 h 828"/>
              </a:gdLst>
              <a:ahLst/>
              <a:cxnLst>
                <a:cxn ang="0">
                  <a:pos x="T0" y="T1"/>
                </a:cxn>
                <a:cxn ang="0">
                  <a:pos x="T2" y="T3"/>
                </a:cxn>
                <a:cxn ang="0">
                  <a:pos x="T4" y="T5"/>
                </a:cxn>
                <a:cxn ang="0">
                  <a:pos x="T6" y="T7"/>
                </a:cxn>
              </a:cxnLst>
              <a:rect l="0" t="0" r="r" b="b"/>
              <a:pathLst>
                <a:path w="675" h="828">
                  <a:moveTo>
                    <a:pt x="0" y="828"/>
                  </a:moveTo>
                  <a:lnTo>
                    <a:pt x="0" y="244"/>
                  </a:lnTo>
                  <a:lnTo>
                    <a:pt x="675" y="0"/>
                  </a:lnTo>
                  <a:lnTo>
                    <a:pt x="0" y="828"/>
                  </a:lnTo>
                  <a:close/>
                </a:path>
              </a:pathLst>
            </a:custGeom>
            <a:solidFill>
              <a:srgbClr val="C144FA"/>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sp>
          <p:nvSpPr>
            <p:cNvPr id="56" name="Freeform 16">
              <a:extLst>
                <a:ext uri="{FF2B5EF4-FFF2-40B4-BE49-F238E27FC236}">
                  <a16:creationId xmlns:a16="http://schemas.microsoft.com/office/drawing/2014/main" id="{10D6DF95-A966-4E85-B9D8-4739ED0D049B}"/>
                </a:ext>
              </a:extLst>
            </p:cNvPr>
            <p:cNvSpPr>
              <a:spLocks/>
            </p:cNvSpPr>
            <p:nvPr/>
          </p:nvSpPr>
          <p:spPr bwMode="auto">
            <a:xfrm>
              <a:off x="2043597" y="4698056"/>
              <a:ext cx="794316" cy="974361"/>
            </a:xfrm>
            <a:custGeom>
              <a:avLst/>
              <a:gdLst>
                <a:gd name="T0" fmla="*/ 675 w 675"/>
                <a:gd name="T1" fmla="*/ 828 h 828"/>
                <a:gd name="T2" fmla="*/ 675 w 675"/>
                <a:gd name="T3" fmla="*/ 244 h 828"/>
                <a:gd name="T4" fmla="*/ 0 w 675"/>
                <a:gd name="T5" fmla="*/ 0 h 828"/>
                <a:gd name="T6" fmla="*/ 675 w 675"/>
                <a:gd name="T7" fmla="*/ 828 h 828"/>
              </a:gdLst>
              <a:ahLst/>
              <a:cxnLst>
                <a:cxn ang="0">
                  <a:pos x="T0" y="T1"/>
                </a:cxn>
                <a:cxn ang="0">
                  <a:pos x="T2" y="T3"/>
                </a:cxn>
                <a:cxn ang="0">
                  <a:pos x="T4" y="T5"/>
                </a:cxn>
                <a:cxn ang="0">
                  <a:pos x="T6" y="T7"/>
                </a:cxn>
              </a:cxnLst>
              <a:rect l="0" t="0" r="r" b="b"/>
              <a:pathLst>
                <a:path w="675" h="828">
                  <a:moveTo>
                    <a:pt x="675" y="828"/>
                  </a:moveTo>
                  <a:lnTo>
                    <a:pt x="675" y="244"/>
                  </a:lnTo>
                  <a:lnTo>
                    <a:pt x="0" y="0"/>
                  </a:lnTo>
                  <a:lnTo>
                    <a:pt x="675" y="828"/>
                  </a:lnTo>
                  <a:close/>
                </a:path>
              </a:pathLst>
            </a:custGeom>
            <a:solidFill>
              <a:srgbClr val="AF12F7"/>
            </a:solidFill>
            <a:ln>
              <a:noFill/>
            </a:ln>
          </p:spPr>
          <p:txBody>
            <a:bodyPr vert="horz" wrap="square" lIns="121920" tIns="60960" rIns="121920" bIns="60960" numCol="1" anchor="t" anchorCtr="0" compatLnSpc="1">
              <a:prstTxWarp prst="textNoShape">
                <a:avLst/>
              </a:prstTxWarp>
            </a:bodyPr>
            <a:lstStyle/>
            <a:p>
              <a:endParaRPr lang="id-ID" sz="2800">
                <a:latin typeface="Lato" panose="020F0502020204030203" pitchFamily="34" charset="0"/>
                <a:ea typeface="Lato" panose="020F0502020204030203" pitchFamily="34" charset="0"/>
                <a:cs typeface="Lato" panose="020F0502020204030203" pitchFamily="34" charset="0"/>
              </a:endParaRPr>
            </a:p>
          </p:txBody>
        </p:sp>
      </p:grpSp>
      <p:grpSp>
        <p:nvGrpSpPr>
          <p:cNvPr id="77" name="Group 76">
            <a:extLst>
              <a:ext uri="{FF2B5EF4-FFF2-40B4-BE49-F238E27FC236}">
                <a16:creationId xmlns:a16="http://schemas.microsoft.com/office/drawing/2014/main" id="{556233D6-0357-436F-BD71-E9E17DD0F340}"/>
              </a:ext>
            </a:extLst>
          </p:cNvPr>
          <p:cNvGrpSpPr/>
          <p:nvPr/>
        </p:nvGrpSpPr>
        <p:grpSpPr>
          <a:xfrm>
            <a:off x="3952462" y="2610170"/>
            <a:ext cx="4642384" cy="1381834"/>
            <a:chOff x="3952462" y="2787565"/>
            <a:chExt cx="4642384" cy="1381834"/>
          </a:xfrm>
        </p:grpSpPr>
        <p:sp>
          <p:nvSpPr>
            <p:cNvPr id="70" name="Rectangle: Rounded Corners 69">
              <a:extLst>
                <a:ext uri="{FF2B5EF4-FFF2-40B4-BE49-F238E27FC236}">
                  <a16:creationId xmlns:a16="http://schemas.microsoft.com/office/drawing/2014/main" id="{EB64EFE9-B91B-444D-89CD-EB9B820D09C2}"/>
                </a:ext>
              </a:extLst>
            </p:cNvPr>
            <p:cNvSpPr/>
            <p:nvPr/>
          </p:nvSpPr>
          <p:spPr>
            <a:xfrm>
              <a:off x="3952462" y="2787565"/>
              <a:ext cx="4642384" cy="1381834"/>
            </a:xfrm>
            <a:prstGeom prst="roundRect">
              <a:avLst>
                <a:gd name="adj" fmla="val 16325"/>
              </a:avLst>
            </a:prstGeom>
            <a:gradFill>
              <a:gsLst>
                <a:gs pos="23000">
                  <a:srgbClr val="7C7ADF"/>
                </a:gs>
                <a:gs pos="100000">
                  <a:srgbClr val="AFAEEC"/>
                </a:gs>
              </a:gsLst>
              <a:lin ang="5400000" scaled="1"/>
            </a:gradFill>
            <a:ln>
              <a:noFill/>
            </a:ln>
            <a:effectLst>
              <a:outerShdw blurRad="127000" dist="76200" dir="2700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71" name="TextBox 70">
              <a:extLst>
                <a:ext uri="{FF2B5EF4-FFF2-40B4-BE49-F238E27FC236}">
                  <a16:creationId xmlns:a16="http://schemas.microsoft.com/office/drawing/2014/main" id="{074AAF30-A788-46F0-9F47-ADFF69498A61}"/>
                </a:ext>
              </a:extLst>
            </p:cNvPr>
            <p:cNvSpPr txBox="1"/>
            <p:nvPr/>
          </p:nvSpPr>
          <p:spPr>
            <a:xfrm>
              <a:off x="4134287" y="2955033"/>
              <a:ext cx="1961714" cy="523220"/>
            </a:xfrm>
            <a:prstGeom prst="rect">
              <a:avLst/>
            </a:prstGeom>
            <a:noFill/>
          </p:spPr>
          <p:txBody>
            <a:bodyPr wrap="square" rtlCol="0">
              <a:spAutoFit/>
            </a:bodyPr>
            <a:lstStyle/>
            <a:p>
              <a:r>
                <a:rPr lang="en-US" sz="2800" b="1">
                  <a:solidFill>
                    <a:schemeClr val="bg1"/>
                  </a:solidFill>
                  <a:latin typeface="Poppins" panose="00000500000000000000" pitchFamily="2" charset="0"/>
                  <a:cs typeface="Poppins" panose="00000500000000000000" pitchFamily="2" charset="0"/>
                </a:rPr>
                <a:t>245,000+</a:t>
              </a:r>
              <a:endParaRPr lang="en-ID" sz="2800" b="1" dirty="0">
                <a:solidFill>
                  <a:schemeClr val="bg1"/>
                </a:solidFill>
                <a:latin typeface="Poppins" panose="00000500000000000000" pitchFamily="2" charset="0"/>
                <a:cs typeface="Poppins" panose="00000500000000000000" pitchFamily="2" charset="0"/>
              </a:endParaRPr>
            </a:p>
          </p:txBody>
        </p:sp>
        <p:sp>
          <p:nvSpPr>
            <p:cNvPr id="72" name="TextBox 71">
              <a:extLst>
                <a:ext uri="{FF2B5EF4-FFF2-40B4-BE49-F238E27FC236}">
                  <a16:creationId xmlns:a16="http://schemas.microsoft.com/office/drawing/2014/main" id="{D2C73B8F-CB71-4ACE-BD1A-BEBEF32AF686}"/>
                </a:ext>
              </a:extLst>
            </p:cNvPr>
            <p:cNvSpPr txBox="1"/>
            <p:nvPr/>
          </p:nvSpPr>
          <p:spPr>
            <a:xfrm>
              <a:off x="4171986" y="3450017"/>
              <a:ext cx="543739" cy="261610"/>
            </a:xfrm>
            <a:prstGeom prst="rect">
              <a:avLst/>
            </a:prstGeom>
            <a:noFill/>
          </p:spPr>
          <p:txBody>
            <a:bodyPr wrap="none" rtlCol="0">
              <a:spAutoFit/>
            </a:bodyPr>
            <a:lstStyle/>
            <a:p>
              <a:r>
                <a:rPr lang="en-US" sz="1100" b="1" spc="200">
                  <a:solidFill>
                    <a:schemeClr val="bg1">
                      <a:lumMod val="95000"/>
                    </a:schemeClr>
                  </a:solidFill>
                  <a:latin typeface="Poppins SemiBold" panose="00000700000000000000" pitchFamily="2" charset="0"/>
                  <a:ea typeface="Open Sans" panose="020B0606030504020204" pitchFamily="34" charset="0"/>
                  <a:cs typeface="Poppins SemiBold" panose="00000700000000000000" pitchFamily="2" charset="0"/>
                </a:rPr>
                <a:t>USD</a:t>
              </a:r>
            </a:p>
          </p:txBody>
        </p:sp>
        <p:sp>
          <p:nvSpPr>
            <p:cNvPr id="74" name="Rectangle 73">
              <a:extLst>
                <a:ext uri="{FF2B5EF4-FFF2-40B4-BE49-F238E27FC236}">
                  <a16:creationId xmlns:a16="http://schemas.microsoft.com/office/drawing/2014/main" id="{A3885A0E-1D25-4A18-8169-8BBE4E8C5241}"/>
                </a:ext>
              </a:extLst>
            </p:cNvPr>
            <p:cNvSpPr/>
            <p:nvPr/>
          </p:nvSpPr>
          <p:spPr>
            <a:xfrm>
              <a:off x="5433180" y="3429000"/>
              <a:ext cx="2983524" cy="548676"/>
            </a:xfrm>
            <a:prstGeom prst="rect">
              <a:avLst/>
            </a:prstGeom>
          </p:spPr>
          <p:txBody>
            <a:bodyPr wrap="square">
              <a:spAutoFit/>
            </a:bodyPr>
            <a:lstStyle/>
            <a:p>
              <a:pPr algn="r">
                <a:lnSpc>
                  <a:spcPct val="150000"/>
                </a:lnSpc>
              </a:pPr>
              <a:r>
                <a:rPr lang="en-US" sz="1050">
                  <a:solidFill>
                    <a:schemeClr val="bg1">
                      <a:lumMod val="95000"/>
                    </a:schemeClr>
                  </a:solidFill>
                  <a:latin typeface="Muli" pitchFamily="2" charset="0"/>
                  <a:ea typeface="Open Sans" panose="020B0606030504020204" pitchFamily="34" charset="0"/>
                  <a:cs typeface="Open Sans" panose="020B0606030504020204" pitchFamily="34" charset="0"/>
                </a:rPr>
                <a:t>At vero eos et accusamus. et iusto odio dignissimos ducim blanditiis. ise praesentium</a:t>
              </a:r>
            </a:p>
          </p:txBody>
        </p:sp>
        <p:sp>
          <p:nvSpPr>
            <p:cNvPr id="76" name="Graphic 81">
              <a:extLst>
                <a:ext uri="{FF2B5EF4-FFF2-40B4-BE49-F238E27FC236}">
                  <a16:creationId xmlns:a16="http://schemas.microsoft.com/office/drawing/2014/main" id="{EB82722A-FE51-455F-9D63-13A36295E238}"/>
                </a:ext>
              </a:extLst>
            </p:cNvPr>
            <p:cNvSpPr/>
            <p:nvPr/>
          </p:nvSpPr>
          <p:spPr>
            <a:xfrm>
              <a:off x="7933670" y="3040108"/>
              <a:ext cx="394134" cy="354721"/>
            </a:xfrm>
            <a:custGeom>
              <a:avLst/>
              <a:gdLst>
                <a:gd name="connsiteX0" fmla="*/ 4389120 w 4876800"/>
                <a:gd name="connsiteY0" fmla="*/ 1 h 4389120"/>
                <a:gd name="connsiteX1" fmla="*/ 3901535 w 4876800"/>
                <a:gd name="connsiteY1" fmla="*/ 485833 h 4389120"/>
                <a:gd name="connsiteX2" fmla="*/ 4038638 w 4876800"/>
                <a:gd name="connsiteY2" fmla="*/ 825323 h 4389120"/>
                <a:gd name="connsiteX3" fmla="*/ 3147651 w 4876800"/>
                <a:gd name="connsiteY3" fmla="*/ 2606984 h 4389120"/>
                <a:gd name="connsiteX4" fmla="*/ 3088643 w 4876800"/>
                <a:gd name="connsiteY4" fmla="*/ 2600974 h 4389120"/>
                <a:gd name="connsiteX5" fmla="*/ 2905116 w 4876800"/>
                <a:gd name="connsiteY5" fmla="*/ 2637388 h 4389120"/>
                <a:gd name="connsiteX6" fmla="*/ 2213420 w 4876800"/>
                <a:gd name="connsiteY6" fmla="*/ 1859538 h 4389120"/>
                <a:gd name="connsiteX7" fmla="*/ 2275847 w 4876800"/>
                <a:gd name="connsiteY7" fmla="*/ 1625614 h 4389120"/>
                <a:gd name="connsiteX8" fmla="*/ 1788166 w 4876800"/>
                <a:gd name="connsiteY8" fmla="*/ 1137934 h 4389120"/>
                <a:gd name="connsiteX9" fmla="*/ 1300486 w 4876800"/>
                <a:gd name="connsiteY9" fmla="*/ 1625614 h 4389120"/>
                <a:gd name="connsiteX10" fmla="*/ 1420130 w 4876800"/>
                <a:gd name="connsiteY10" fmla="*/ 1941958 h 4389120"/>
                <a:gd name="connsiteX11" fmla="*/ 574815 w 4876800"/>
                <a:gd name="connsiteY11" fmla="*/ 3422543 h 4389120"/>
                <a:gd name="connsiteX12" fmla="*/ 487680 w 4876800"/>
                <a:gd name="connsiteY12" fmla="*/ 3413761 h 4389120"/>
                <a:gd name="connsiteX13" fmla="*/ 0 w 4876800"/>
                <a:gd name="connsiteY13" fmla="*/ 3901441 h 4389120"/>
                <a:gd name="connsiteX14" fmla="*/ 487680 w 4876800"/>
                <a:gd name="connsiteY14" fmla="*/ 4389121 h 4389120"/>
                <a:gd name="connsiteX15" fmla="*/ 975360 w 4876800"/>
                <a:gd name="connsiteY15" fmla="*/ 3901441 h 4389120"/>
                <a:gd name="connsiteX16" fmla="*/ 855716 w 4876800"/>
                <a:gd name="connsiteY16" fmla="*/ 3585097 h 4389120"/>
                <a:gd name="connsiteX17" fmla="*/ 1701032 w 4876800"/>
                <a:gd name="connsiteY17" fmla="*/ 2104502 h 4389120"/>
                <a:gd name="connsiteX18" fmla="*/ 1971046 w 4876800"/>
                <a:gd name="connsiteY18" fmla="*/ 2076870 h 4389120"/>
                <a:gd name="connsiteX19" fmla="*/ 2662743 w 4876800"/>
                <a:gd name="connsiteY19" fmla="*/ 2854720 h 4389120"/>
                <a:gd name="connsiteX20" fmla="*/ 2600973 w 4876800"/>
                <a:gd name="connsiteY20" fmla="*/ 3088644 h 4389120"/>
                <a:gd name="connsiteX21" fmla="*/ 3087177 w 4876800"/>
                <a:gd name="connsiteY21" fmla="*/ 3577791 h 4389120"/>
                <a:gd name="connsiteX22" fmla="*/ 3576323 w 4876800"/>
                <a:gd name="connsiteY22" fmla="*/ 3091587 h 4389120"/>
                <a:gd name="connsiteX23" fmla="*/ 3439125 w 4876800"/>
                <a:gd name="connsiteY23" fmla="*/ 2751012 h 4389120"/>
                <a:gd name="connsiteX24" fmla="*/ 4330113 w 4876800"/>
                <a:gd name="connsiteY24" fmla="*/ 969351 h 4389120"/>
                <a:gd name="connsiteX25" fmla="*/ 4389120 w 4876800"/>
                <a:gd name="connsiteY25" fmla="*/ 975361 h 4389120"/>
                <a:gd name="connsiteX26" fmla="*/ 4876800 w 4876800"/>
                <a:gd name="connsiteY26" fmla="*/ 487681 h 4389120"/>
                <a:gd name="connsiteX27" fmla="*/ 4389120 w 4876800"/>
                <a:gd name="connsiteY27" fmla="*/ 1 h 4389120"/>
                <a:gd name="connsiteX28" fmla="*/ 487680 w 4876800"/>
                <a:gd name="connsiteY28" fmla="*/ 4064004 h 4389120"/>
                <a:gd name="connsiteX29" fmla="*/ 325117 w 4876800"/>
                <a:gd name="connsiteY29" fmla="*/ 3901441 h 4389120"/>
                <a:gd name="connsiteX30" fmla="*/ 487680 w 4876800"/>
                <a:gd name="connsiteY30" fmla="*/ 3738878 h 4389120"/>
                <a:gd name="connsiteX31" fmla="*/ 650243 w 4876800"/>
                <a:gd name="connsiteY31" fmla="*/ 3901441 h 4389120"/>
                <a:gd name="connsiteX32" fmla="*/ 487680 w 4876800"/>
                <a:gd name="connsiteY32" fmla="*/ 4064004 h 4389120"/>
                <a:gd name="connsiteX33" fmla="*/ 1788157 w 4876800"/>
                <a:gd name="connsiteY33" fmla="*/ 1788158 h 4389120"/>
                <a:gd name="connsiteX34" fmla="*/ 1625594 w 4876800"/>
                <a:gd name="connsiteY34" fmla="*/ 1625595 h 4389120"/>
                <a:gd name="connsiteX35" fmla="*/ 1788157 w 4876800"/>
                <a:gd name="connsiteY35" fmla="*/ 1463031 h 4389120"/>
                <a:gd name="connsiteX36" fmla="*/ 1950720 w 4876800"/>
                <a:gd name="connsiteY36" fmla="*/ 1625595 h 4389120"/>
                <a:gd name="connsiteX37" fmla="*/ 1788157 w 4876800"/>
                <a:gd name="connsiteY37" fmla="*/ 1788158 h 4389120"/>
                <a:gd name="connsiteX38" fmla="*/ 3088643 w 4876800"/>
                <a:gd name="connsiteY38" fmla="*/ 3251198 h 4389120"/>
                <a:gd name="connsiteX39" fmla="*/ 2926080 w 4876800"/>
                <a:gd name="connsiteY39" fmla="*/ 3088635 h 4389120"/>
                <a:gd name="connsiteX40" fmla="*/ 3088643 w 4876800"/>
                <a:gd name="connsiteY40" fmla="*/ 2926072 h 4389120"/>
                <a:gd name="connsiteX41" fmla="*/ 3251207 w 4876800"/>
                <a:gd name="connsiteY41" fmla="*/ 3088635 h 4389120"/>
                <a:gd name="connsiteX42" fmla="*/ 3088643 w 4876800"/>
                <a:gd name="connsiteY42" fmla="*/ 3251198 h 4389120"/>
                <a:gd name="connsiteX43" fmla="*/ 4389120 w 4876800"/>
                <a:gd name="connsiteY43" fmla="*/ 650244 h 4389120"/>
                <a:gd name="connsiteX44" fmla="*/ 4226557 w 4876800"/>
                <a:gd name="connsiteY44" fmla="*/ 487681 h 4389120"/>
                <a:gd name="connsiteX45" fmla="*/ 4389120 w 4876800"/>
                <a:gd name="connsiteY45" fmla="*/ 325118 h 4389120"/>
                <a:gd name="connsiteX46" fmla="*/ 4551683 w 4876800"/>
                <a:gd name="connsiteY46" fmla="*/ 487681 h 4389120"/>
                <a:gd name="connsiteX47" fmla="*/ 4389120 w 4876800"/>
                <a:gd name="connsiteY47" fmla="*/ 650244 h 43891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4876800" h="4389120">
                  <a:moveTo>
                    <a:pt x="4389120" y="1"/>
                  </a:moveTo>
                  <a:cubicBezTo>
                    <a:pt x="4120324" y="-485"/>
                    <a:pt x="3902021" y="217028"/>
                    <a:pt x="3901535" y="485833"/>
                  </a:cubicBezTo>
                  <a:cubicBezTo>
                    <a:pt x="3901307" y="612525"/>
                    <a:pt x="3950494" y="734321"/>
                    <a:pt x="4038638" y="825323"/>
                  </a:cubicBezTo>
                  <a:lnTo>
                    <a:pt x="3147651" y="2606984"/>
                  </a:lnTo>
                  <a:cubicBezTo>
                    <a:pt x="3128124" y="2603746"/>
                    <a:pt x="3108417" y="2601735"/>
                    <a:pt x="3088643" y="2600974"/>
                  </a:cubicBezTo>
                  <a:cubicBezTo>
                    <a:pt x="3025683" y="2601097"/>
                    <a:pt x="2963352" y="2613471"/>
                    <a:pt x="2905116" y="2637388"/>
                  </a:cubicBezTo>
                  <a:lnTo>
                    <a:pt x="2213420" y="1859538"/>
                  </a:lnTo>
                  <a:cubicBezTo>
                    <a:pt x="2253796" y="1788148"/>
                    <a:pt x="2275285" y="1707633"/>
                    <a:pt x="2275847" y="1625614"/>
                  </a:cubicBezTo>
                  <a:cubicBezTo>
                    <a:pt x="2275847" y="1356275"/>
                    <a:pt x="2057505" y="1137934"/>
                    <a:pt x="1788166" y="1137934"/>
                  </a:cubicBezTo>
                  <a:cubicBezTo>
                    <a:pt x="1518828" y="1137934"/>
                    <a:pt x="1300486" y="1356275"/>
                    <a:pt x="1300486" y="1625614"/>
                  </a:cubicBezTo>
                  <a:cubicBezTo>
                    <a:pt x="1300963" y="1742028"/>
                    <a:pt x="1343454" y="1854356"/>
                    <a:pt x="1420130" y="1941958"/>
                  </a:cubicBezTo>
                  <a:lnTo>
                    <a:pt x="574815" y="3422543"/>
                  </a:lnTo>
                  <a:cubicBezTo>
                    <a:pt x="546087" y="3417019"/>
                    <a:pt x="516931" y="3414075"/>
                    <a:pt x="487680" y="3413761"/>
                  </a:cubicBezTo>
                  <a:cubicBezTo>
                    <a:pt x="218342" y="3413761"/>
                    <a:pt x="0" y="3632103"/>
                    <a:pt x="0" y="3901441"/>
                  </a:cubicBezTo>
                  <a:cubicBezTo>
                    <a:pt x="0" y="4170779"/>
                    <a:pt x="218342" y="4389121"/>
                    <a:pt x="487680" y="4389121"/>
                  </a:cubicBezTo>
                  <a:cubicBezTo>
                    <a:pt x="757018" y="4389121"/>
                    <a:pt x="975360" y="4170779"/>
                    <a:pt x="975360" y="3901441"/>
                  </a:cubicBezTo>
                  <a:cubicBezTo>
                    <a:pt x="974884" y="3785026"/>
                    <a:pt x="932393" y="3672698"/>
                    <a:pt x="855716" y="3585097"/>
                  </a:cubicBezTo>
                  <a:lnTo>
                    <a:pt x="1701032" y="2104502"/>
                  </a:lnTo>
                  <a:cubicBezTo>
                    <a:pt x="1791776" y="2122428"/>
                    <a:pt x="1885807" y="2112808"/>
                    <a:pt x="1971046" y="2076870"/>
                  </a:cubicBezTo>
                  <a:lnTo>
                    <a:pt x="2662743" y="2854720"/>
                  </a:lnTo>
                  <a:cubicBezTo>
                    <a:pt x="2622595" y="2926167"/>
                    <a:pt x="2601325" y="3006681"/>
                    <a:pt x="2600973" y="3088644"/>
                  </a:cubicBezTo>
                  <a:cubicBezTo>
                    <a:pt x="2600163" y="3357983"/>
                    <a:pt x="2817838" y="3576981"/>
                    <a:pt x="3087177" y="3577791"/>
                  </a:cubicBezTo>
                  <a:cubicBezTo>
                    <a:pt x="3356515" y="3578601"/>
                    <a:pt x="3575514" y="3360926"/>
                    <a:pt x="3576323" y="3091587"/>
                  </a:cubicBezTo>
                  <a:cubicBezTo>
                    <a:pt x="3576704" y="2964524"/>
                    <a:pt x="3527479" y="2842327"/>
                    <a:pt x="3439125" y="2751012"/>
                  </a:cubicBezTo>
                  <a:lnTo>
                    <a:pt x="4330113" y="969351"/>
                  </a:lnTo>
                  <a:cubicBezTo>
                    <a:pt x="4349639" y="972589"/>
                    <a:pt x="4369346" y="974599"/>
                    <a:pt x="4389120" y="975361"/>
                  </a:cubicBezTo>
                  <a:cubicBezTo>
                    <a:pt x="4658459" y="975361"/>
                    <a:pt x="4876800" y="757019"/>
                    <a:pt x="4876800" y="487681"/>
                  </a:cubicBezTo>
                  <a:cubicBezTo>
                    <a:pt x="4876800" y="218342"/>
                    <a:pt x="4658459" y="1"/>
                    <a:pt x="4389120" y="1"/>
                  </a:cubicBezTo>
                  <a:close/>
                  <a:moveTo>
                    <a:pt x="487680" y="4064004"/>
                  </a:moveTo>
                  <a:cubicBezTo>
                    <a:pt x="397897" y="4064004"/>
                    <a:pt x="325117" y="3991224"/>
                    <a:pt x="325117" y="3901441"/>
                  </a:cubicBezTo>
                  <a:cubicBezTo>
                    <a:pt x="325117" y="3811658"/>
                    <a:pt x="397897" y="3738878"/>
                    <a:pt x="487680" y="3738878"/>
                  </a:cubicBezTo>
                  <a:cubicBezTo>
                    <a:pt x="577463" y="3738878"/>
                    <a:pt x="650243" y="3811658"/>
                    <a:pt x="650243" y="3901441"/>
                  </a:cubicBezTo>
                  <a:cubicBezTo>
                    <a:pt x="650243" y="3991224"/>
                    <a:pt x="577463" y="4064004"/>
                    <a:pt x="487680" y="4064004"/>
                  </a:cubicBezTo>
                  <a:close/>
                  <a:moveTo>
                    <a:pt x="1788157" y="1788158"/>
                  </a:moveTo>
                  <a:cubicBezTo>
                    <a:pt x="1698374" y="1788158"/>
                    <a:pt x="1625594" y="1715377"/>
                    <a:pt x="1625594" y="1625595"/>
                  </a:cubicBezTo>
                  <a:cubicBezTo>
                    <a:pt x="1625594" y="1535812"/>
                    <a:pt x="1698374" y="1463031"/>
                    <a:pt x="1788157" y="1463031"/>
                  </a:cubicBezTo>
                  <a:cubicBezTo>
                    <a:pt x="1877940" y="1463031"/>
                    <a:pt x="1950720" y="1535812"/>
                    <a:pt x="1950720" y="1625595"/>
                  </a:cubicBezTo>
                  <a:cubicBezTo>
                    <a:pt x="1950720" y="1715377"/>
                    <a:pt x="1877940" y="1788158"/>
                    <a:pt x="1788157" y="1788158"/>
                  </a:cubicBezTo>
                  <a:close/>
                  <a:moveTo>
                    <a:pt x="3088643" y="3251198"/>
                  </a:moveTo>
                  <a:cubicBezTo>
                    <a:pt x="2998861" y="3251198"/>
                    <a:pt x="2926080" y="3178417"/>
                    <a:pt x="2926080" y="3088635"/>
                  </a:cubicBezTo>
                  <a:cubicBezTo>
                    <a:pt x="2926080" y="2998852"/>
                    <a:pt x="2998861" y="2926072"/>
                    <a:pt x="3088643" y="2926072"/>
                  </a:cubicBezTo>
                  <a:cubicBezTo>
                    <a:pt x="3178426" y="2926072"/>
                    <a:pt x="3251207" y="2998852"/>
                    <a:pt x="3251207" y="3088635"/>
                  </a:cubicBezTo>
                  <a:cubicBezTo>
                    <a:pt x="3251197" y="3178417"/>
                    <a:pt x="3178416" y="3251198"/>
                    <a:pt x="3088643" y="3251198"/>
                  </a:cubicBezTo>
                  <a:close/>
                  <a:moveTo>
                    <a:pt x="4389120" y="650244"/>
                  </a:moveTo>
                  <a:cubicBezTo>
                    <a:pt x="4299338" y="650244"/>
                    <a:pt x="4226557" y="577463"/>
                    <a:pt x="4226557" y="487681"/>
                  </a:cubicBezTo>
                  <a:cubicBezTo>
                    <a:pt x="4226557" y="397898"/>
                    <a:pt x="4299338" y="325118"/>
                    <a:pt x="4389120" y="325118"/>
                  </a:cubicBezTo>
                  <a:cubicBezTo>
                    <a:pt x="4478903" y="325118"/>
                    <a:pt x="4551683" y="397898"/>
                    <a:pt x="4551683" y="487681"/>
                  </a:cubicBezTo>
                  <a:cubicBezTo>
                    <a:pt x="4551683" y="577463"/>
                    <a:pt x="4478903" y="650244"/>
                    <a:pt x="4389120" y="650244"/>
                  </a:cubicBezTo>
                  <a:close/>
                </a:path>
              </a:pathLst>
            </a:custGeom>
            <a:solidFill>
              <a:schemeClr val="bg1"/>
            </a:solidFill>
            <a:ln w="9525" cap="flat">
              <a:noFill/>
              <a:prstDash val="solid"/>
              <a:miter/>
            </a:ln>
          </p:spPr>
          <p:txBody>
            <a:bodyPr rtlCol="0" anchor="ctr"/>
            <a:lstStyle/>
            <a:p>
              <a:endParaRPr lang="en-ID"/>
            </a:p>
          </p:txBody>
        </p:sp>
      </p:grpSp>
      <p:sp>
        <p:nvSpPr>
          <p:cNvPr id="79" name="TextBox 78">
            <a:extLst>
              <a:ext uri="{FF2B5EF4-FFF2-40B4-BE49-F238E27FC236}">
                <a16:creationId xmlns:a16="http://schemas.microsoft.com/office/drawing/2014/main" id="{A7936500-E3EF-482E-8C76-8E53234D1E61}"/>
              </a:ext>
            </a:extLst>
          </p:cNvPr>
          <p:cNvSpPr txBox="1"/>
          <p:nvPr/>
        </p:nvSpPr>
        <p:spPr>
          <a:xfrm>
            <a:off x="4910994" y="4172312"/>
            <a:ext cx="1290738" cy="261610"/>
          </a:xfrm>
          <a:prstGeom prst="rect">
            <a:avLst/>
          </a:prstGeom>
          <a:noFill/>
        </p:spPr>
        <p:txBody>
          <a:bodyPr wrap="none" rtlCol="0">
            <a:spAutoFit/>
          </a:bodyPr>
          <a:lstStyle/>
          <a:p>
            <a:r>
              <a:rPr lang="en-US" sz="1100" b="1" spc="200">
                <a:solidFill>
                  <a:schemeClr val="tx1">
                    <a:lumMod val="75000"/>
                    <a:lumOff val="25000"/>
                  </a:schemeClr>
                </a:solidFill>
                <a:latin typeface="Poppins SemiBold" panose="00000700000000000000" pitchFamily="2" charset="0"/>
                <a:ea typeface="Open Sans" panose="020B0606030504020204" pitchFamily="34" charset="0"/>
                <a:cs typeface="Poppins SemiBold" panose="00000700000000000000" pitchFamily="2" charset="0"/>
              </a:rPr>
              <a:t>Description</a:t>
            </a:r>
          </a:p>
        </p:txBody>
      </p:sp>
    </p:spTree>
    <p:extLst>
      <p:ext uri="{BB962C8B-B14F-4D97-AF65-F5344CB8AC3E}">
        <p14:creationId xmlns:p14="http://schemas.microsoft.com/office/powerpoint/2010/main" val="404303297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580804BF-A812-49A5-9111-763A425E743E}"/>
              </a:ext>
            </a:extLst>
          </p:cNvPr>
          <p:cNvSpPr>
            <a:spLocks noGrp="1"/>
          </p:cNvSpPr>
          <p:nvPr>
            <p:ph type="pic" sz="quarter" idx="11"/>
          </p:nvPr>
        </p:nvSpPr>
        <p:spPr/>
      </p:sp>
      <p:sp>
        <p:nvSpPr>
          <p:cNvPr id="12" name="Rectangle: Rounded Corners 11">
            <a:extLst>
              <a:ext uri="{FF2B5EF4-FFF2-40B4-BE49-F238E27FC236}">
                <a16:creationId xmlns:a16="http://schemas.microsoft.com/office/drawing/2014/main" id="{F6A6DEBC-6FEB-4D64-A847-20551256B95A}"/>
              </a:ext>
            </a:extLst>
          </p:cNvPr>
          <p:cNvSpPr/>
          <p:nvPr/>
        </p:nvSpPr>
        <p:spPr>
          <a:xfrm>
            <a:off x="5777771" y="3549970"/>
            <a:ext cx="4433029" cy="2825430"/>
          </a:xfrm>
          <a:prstGeom prst="roundRect">
            <a:avLst>
              <a:gd name="adj" fmla="val 16325"/>
            </a:avLst>
          </a:prstGeom>
          <a:gradFill>
            <a:gsLst>
              <a:gs pos="23000">
                <a:srgbClr val="7C7ADF"/>
              </a:gs>
              <a:gs pos="100000">
                <a:srgbClr val="AFAEEC"/>
              </a:gs>
            </a:gsLst>
            <a:lin ang="5400000" scaled="1"/>
          </a:gradFill>
          <a:ln>
            <a:noFill/>
          </a:ln>
          <a:effectLst>
            <a:outerShdw blurRad="127000" dist="76200" dir="2700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8" name="TextBox 17">
            <a:extLst>
              <a:ext uri="{FF2B5EF4-FFF2-40B4-BE49-F238E27FC236}">
                <a16:creationId xmlns:a16="http://schemas.microsoft.com/office/drawing/2014/main" id="{595414FF-CDE7-4201-8AC4-FA1630AA786B}"/>
              </a:ext>
            </a:extLst>
          </p:cNvPr>
          <p:cNvSpPr txBox="1"/>
          <p:nvPr/>
        </p:nvSpPr>
        <p:spPr>
          <a:xfrm>
            <a:off x="1046459" y="1533754"/>
            <a:ext cx="3683861" cy="523220"/>
          </a:xfrm>
          <a:prstGeom prst="rect">
            <a:avLst/>
          </a:prstGeom>
          <a:noFill/>
        </p:spPr>
        <p:txBody>
          <a:bodyPr wrap="square" rtlCol="0">
            <a:spAutoFit/>
          </a:bodyPr>
          <a:lstStyle/>
          <a:p>
            <a:r>
              <a:rPr lang="en-US" sz="2800" b="1">
                <a:solidFill>
                  <a:schemeClr val="tx1">
                    <a:lumMod val="85000"/>
                    <a:lumOff val="15000"/>
                  </a:schemeClr>
                </a:solidFill>
                <a:latin typeface="Poppins" panose="00000500000000000000" pitchFamily="2" charset="0"/>
                <a:cs typeface="Poppins" panose="00000500000000000000" pitchFamily="2" charset="0"/>
              </a:rPr>
              <a:t>Vision of Ventila</a:t>
            </a:r>
            <a:endParaRPr lang="en-ID" sz="2800" b="1" dirty="0">
              <a:solidFill>
                <a:schemeClr val="tx1">
                  <a:lumMod val="85000"/>
                  <a:lumOff val="15000"/>
                </a:schemeClr>
              </a:solidFill>
              <a:latin typeface="Poppins" panose="00000500000000000000" pitchFamily="2" charset="0"/>
              <a:cs typeface="Poppins" panose="00000500000000000000" pitchFamily="2" charset="0"/>
            </a:endParaRPr>
          </a:p>
        </p:txBody>
      </p:sp>
      <p:sp>
        <p:nvSpPr>
          <p:cNvPr id="20" name="TextBox 19">
            <a:extLst>
              <a:ext uri="{FF2B5EF4-FFF2-40B4-BE49-F238E27FC236}">
                <a16:creationId xmlns:a16="http://schemas.microsoft.com/office/drawing/2014/main" id="{720C1801-48E7-49B3-8AA4-0E34F9F78BC8}"/>
              </a:ext>
            </a:extLst>
          </p:cNvPr>
          <p:cNvSpPr txBox="1"/>
          <p:nvPr/>
        </p:nvSpPr>
        <p:spPr>
          <a:xfrm>
            <a:off x="1046459" y="1256896"/>
            <a:ext cx="2435282" cy="276999"/>
          </a:xfrm>
          <a:prstGeom prst="rect">
            <a:avLst/>
          </a:prstGeom>
          <a:noFill/>
        </p:spPr>
        <p:txBody>
          <a:bodyPr wrap="none" rtlCol="0">
            <a:spAutoFit/>
          </a:bodyPr>
          <a:lstStyle/>
          <a:p>
            <a:r>
              <a:rPr lang="en-US" sz="1200" b="1" spc="200">
                <a:solidFill>
                  <a:srgbClr val="7C7ADF"/>
                </a:solidFill>
                <a:latin typeface="Poppins SemiBold" panose="00000700000000000000" pitchFamily="2" charset="0"/>
                <a:ea typeface="Open Sans" panose="020B0606030504020204" pitchFamily="34" charset="0"/>
                <a:cs typeface="Poppins SemiBold" panose="00000700000000000000" pitchFamily="2" charset="0"/>
              </a:rPr>
              <a:t>About Ventila Vision -</a:t>
            </a:r>
          </a:p>
        </p:txBody>
      </p:sp>
      <p:sp>
        <p:nvSpPr>
          <p:cNvPr id="22" name="TextBox 21">
            <a:extLst>
              <a:ext uri="{FF2B5EF4-FFF2-40B4-BE49-F238E27FC236}">
                <a16:creationId xmlns:a16="http://schemas.microsoft.com/office/drawing/2014/main" id="{CF6D0234-EAEE-4EBE-8481-D057F9D0ED22}"/>
              </a:ext>
            </a:extLst>
          </p:cNvPr>
          <p:cNvSpPr txBox="1"/>
          <p:nvPr/>
        </p:nvSpPr>
        <p:spPr>
          <a:xfrm>
            <a:off x="7364094" y="3927988"/>
            <a:ext cx="2111475" cy="261610"/>
          </a:xfrm>
          <a:prstGeom prst="rect">
            <a:avLst/>
          </a:prstGeom>
          <a:noFill/>
        </p:spPr>
        <p:txBody>
          <a:bodyPr wrap="none" rtlCol="0">
            <a:spAutoFit/>
          </a:bodyPr>
          <a:lstStyle/>
          <a:p>
            <a:r>
              <a:rPr lang="en-US" sz="1100" b="1" spc="200">
                <a:solidFill>
                  <a:schemeClr val="bg1">
                    <a:lumMod val="95000"/>
                  </a:schemeClr>
                </a:solidFill>
                <a:latin typeface="Poppins SemiBold" panose="00000700000000000000" pitchFamily="2" charset="0"/>
                <a:ea typeface="Open Sans" panose="020B0606030504020204" pitchFamily="34" charset="0"/>
                <a:cs typeface="Poppins SemiBold" panose="00000700000000000000" pitchFamily="2" charset="0"/>
              </a:rPr>
              <a:t>Write your text here</a:t>
            </a:r>
          </a:p>
        </p:txBody>
      </p:sp>
      <p:sp>
        <p:nvSpPr>
          <p:cNvPr id="23" name="TextBox 22">
            <a:extLst>
              <a:ext uri="{FF2B5EF4-FFF2-40B4-BE49-F238E27FC236}">
                <a16:creationId xmlns:a16="http://schemas.microsoft.com/office/drawing/2014/main" id="{806B5D0C-28BC-4BC9-ABB0-763F61054757}"/>
              </a:ext>
            </a:extLst>
          </p:cNvPr>
          <p:cNvSpPr txBox="1"/>
          <p:nvPr/>
        </p:nvSpPr>
        <p:spPr>
          <a:xfrm>
            <a:off x="7364094" y="4288388"/>
            <a:ext cx="979755" cy="261610"/>
          </a:xfrm>
          <a:prstGeom prst="rect">
            <a:avLst/>
          </a:prstGeom>
          <a:noFill/>
        </p:spPr>
        <p:txBody>
          <a:bodyPr wrap="none" rtlCol="0">
            <a:spAutoFit/>
          </a:bodyPr>
          <a:lstStyle/>
          <a:p>
            <a:r>
              <a:rPr lang="en-US" sz="1100" spc="200">
                <a:solidFill>
                  <a:schemeClr val="bg1">
                    <a:lumMod val="95000"/>
                  </a:schemeClr>
                </a:solidFill>
                <a:latin typeface="Poppins Light" panose="00000400000000000000" pitchFamily="2" charset="0"/>
                <a:ea typeface="Open Sans" panose="020B0606030504020204" pitchFamily="34" charset="0"/>
                <a:cs typeface="Poppins Light" panose="00000400000000000000" pitchFamily="2" charset="0"/>
              </a:rPr>
              <a:t>Job Title</a:t>
            </a:r>
          </a:p>
        </p:txBody>
      </p:sp>
      <p:cxnSp>
        <p:nvCxnSpPr>
          <p:cNvPr id="25" name="Straight Arrow Connector 24">
            <a:extLst>
              <a:ext uri="{FF2B5EF4-FFF2-40B4-BE49-F238E27FC236}">
                <a16:creationId xmlns:a16="http://schemas.microsoft.com/office/drawing/2014/main" id="{7FDE2BA0-99F7-4278-A4B9-9A1C0BF5E4FB}"/>
              </a:ext>
            </a:extLst>
          </p:cNvPr>
          <p:cNvCxnSpPr>
            <a:cxnSpLocks/>
          </p:cNvCxnSpPr>
          <p:nvPr/>
        </p:nvCxnSpPr>
        <p:spPr>
          <a:xfrm>
            <a:off x="7440294" y="4232460"/>
            <a:ext cx="1832155" cy="0"/>
          </a:xfrm>
          <a:prstGeom prst="straightConnector1">
            <a:avLst/>
          </a:prstGeom>
          <a:ln w="12700">
            <a:solidFill>
              <a:schemeClr val="bg1">
                <a:lumMod val="95000"/>
              </a:schemeClr>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28" name="Rectangle 27">
            <a:extLst>
              <a:ext uri="{FF2B5EF4-FFF2-40B4-BE49-F238E27FC236}">
                <a16:creationId xmlns:a16="http://schemas.microsoft.com/office/drawing/2014/main" id="{4E5B4B99-873C-450E-9FE8-6FA543514F89}"/>
              </a:ext>
            </a:extLst>
          </p:cNvPr>
          <p:cNvSpPr/>
          <p:nvPr/>
        </p:nvSpPr>
        <p:spPr>
          <a:xfrm>
            <a:off x="6096000" y="4935226"/>
            <a:ext cx="2388329" cy="1033424"/>
          </a:xfrm>
          <a:prstGeom prst="rect">
            <a:avLst/>
          </a:prstGeom>
        </p:spPr>
        <p:txBody>
          <a:bodyPr wrap="square">
            <a:spAutoFit/>
          </a:bodyPr>
          <a:lstStyle/>
          <a:p>
            <a:pPr algn="just">
              <a:lnSpc>
                <a:spcPct val="150000"/>
              </a:lnSpc>
            </a:pPr>
            <a:r>
              <a:rPr lang="en-US" sz="1050">
                <a:solidFill>
                  <a:schemeClr val="bg1">
                    <a:lumMod val="95000"/>
                  </a:schemeClr>
                </a:solidFill>
                <a:latin typeface="Muli" pitchFamily="2" charset="0"/>
                <a:ea typeface="Open Sans" panose="020B0606030504020204" pitchFamily="34" charset="0"/>
                <a:cs typeface="Open Sans" panose="020B0606030504020204" pitchFamily="34" charset="0"/>
              </a:rPr>
              <a:t>At vero eos et accusamus et iusto odio dignissimos ducim blanditiis. ise praesentium et ous voluptatum deleatque corrupti quos dolores et</a:t>
            </a:r>
          </a:p>
        </p:txBody>
      </p:sp>
      <p:sp>
        <p:nvSpPr>
          <p:cNvPr id="29" name="TextBox 28">
            <a:extLst>
              <a:ext uri="{FF2B5EF4-FFF2-40B4-BE49-F238E27FC236}">
                <a16:creationId xmlns:a16="http://schemas.microsoft.com/office/drawing/2014/main" id="{C313632F-5642-4781-9284-D3950C6A6DC2}"/>
              </a:ext>
            </a:extLst>
          </p:cNvPr>
          <p:cNvSpPr txBox="1"/>
          <p:nvPr/>
        </p:nvSpPr>
        <p:spPr>
          <a:xfrm>
            <a:off x="8869371" y="5329980"/>
            <a:ext cx="675186" cy="338554"/>
          </a:xfrm>
          <a:prstGeom prst="rect">
            <a:avLst/>
          </a:prstGeom>
          <a:noFill/>
        </p:spPr>
        <p:txBody>
          <a:bodyPr wrap="none" rtlCol="0">
            <a:spAutoFit/>
          </a:bodyPr>
          <a:lstStyle/>
          <a:p>
            <a:pPr algn="ctr"/>
            <a:r>
              <a:rPr lang="en-US" sz="1600" b="1" spc="200">
                <a:solidFill>
                  <a:schemeClr val="bg1">
                    <a:lumMod val="95000"/>
                  </a:schemeClr>
                </a:solidFill>
                <a:latin typeface="Poppins SemiBold" panose="00000700000000000000" pitchFamily="2" charset="0"/>
                <a:ea typeface="Open Sans" panose="020B0606030504020204" pitchFamily="34" charset="0"/>
                <a:cs typeface="Poppins SemiBold" panose="00000700000000000000" pitchFamily="2" charset="0"/>
              </a:rPr>
              <a:t>68%</a:t>
            </a:r>
          </a:p>
        </p:txBody>
      </p:sp>
      <p:sp>
        <p:nvSpPr>
          <p:cNvPr id="31" name="Arc 30">
            <a:extLst>
              <a:ext uri="{FF2B5EF4-FFF2-40B4-BE49-F238E27FC236}">
                <a16:creationId xmlns:a16="http://schemas.microsoft.com/office/drawing/2014/main" id="{2B7907C7-4E47-4846-9969-A5BE6B717FDE}"/>
              </a:ext>
            </a:extLst>
          </p:cNvPr>
          <p:cNvSpPr/>
          <p:nvPr/>
        </p:nvSpPr>
        <p:spPr>
          <a:xfrm rot="2700000" flipH="1">
            <a:off x="8695985" y="4957498"/>
            <a:ext cx="1021959" cy="1021961"/>
          </a:xfrm>
          <a:prstGeom prst="arc">
            <a:avLst>
              <a:gd name="adj1" fmla="val 17235067"/>
              <a:gd name="adj2" fmla="val 17233944"/>
            </a:avLst>
          </a:prstGeom>
          <a:noFill/>
          <a:ln w="101600">
            <a:solidFill>
              <a:schemeClr val="bg1">
                <a:lumMod val="75000"/>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dirty="0">
              <a:ln>
                <a:noFill/>
              </a:ln>
              <a:solidFill>
                <a:srgbClr val="FFFFFF"/>
              </a:solidFill>
              <a:effectLst/>
              <a:uLnTx/>
              <a:uFillTx/>
              <a:latin typeface="Raleway" panose="020B0503030101060003" pitchFamily="34" charset="0"/>
              <a:ea typeface="Lato" panose="020F0502020204030203" pitchFamily="34" charset="0"/>
              <a:cs typeface="Lato" panose="020F0502020204030203" pitchFamily="34" charset="0"/>
            </a:endParaRPr>
          </a:p>
        </p:txBody>
      </p:sp>
      <p:sp>
        <p:nvSpPr>
          <p:cNvPr id="5" name="Arc 4">
            <a:extLst>
              <a:ext uri="{FF2B5EF4-FFF2-40B4-BE49-F238E27FC236}">
                <a16:creationId xmlns:a16="http://schemas.microsoft.com/office/drawing/2014/main" id="{3FDD815E-603A-4752-9509-7AF35CE79FE4}"/>
              </a:ext>
            </a:extLst>
          </p:cNvPr>
          <p:cNvSpPr/>
          <p:nvPr/>
        </p:nvSpPr>
        <p:spPr>
          <a:xfrm rot="2700000" flipH="1">
            <a:off x="8695985" y="4957499"/>
            <a:ext cx="1021959" cy="1021961"/>
          </a:xfrm>
          <a:prstGeom prst="arc">
            <a:avLst>
              <a:gd name="adj1" fmla="val 17364183"/>
              <a:gd name="adj2" fmla="val 11284983"/>
            </a:avLst>
          </a:prstGeom>
          <a:noFill/>
          <a:ln w="101600">
            <a:solidFill>
              <a:srgbClr val="32329A">
                <a:alpha val="7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dirty="0">
              <a:ln>
                <a:noFill/>
              </a:ln>
              <a:solidFill>
                <a:srgbClr val="FFFFFF"/>
              </a:solidFill>
              <a:effectLst/>
              <a:uLnTx/>
              <a:uFillTx/>
              <a:latin typeface="Raleway" panose="020B0503030101060003" pitchFamily="34" charset="0"/>
              <a:ea typeface="Lato" panose="020F0502020204030203" pitchFamily="34" charset="0"/>
              <a:cs typeface="Lato" panose="020F0502020204030203" pitchFamily="34" charset="0"/>
            </a:endParaRPr>
          </a:p>
        </p:txBody>
      </p:sp>
      <p:sp>
        <p:nvSpPr>
          <p:cNvPr id="35" name="Rectangle 34">
            <a:extLst>
              <a:ext uri="{FF2B5EF4-FFF2-40B4-BE49-F238E27FC236}">
                <a16:creationId xmlns:a16="http://schemas.microsoft.com/office/drawing/2014/main" id="{795604B4-393A-4CAC-AA61-7E2343376B67}"/>
              </a:ext>
            </a:extLst>
          </p:cNvPr>
          <p:cNvSpPr/>
          <p:nvPr/>
        </p:nvSpPr>
        <p:spPr>
          <a:xfrm>
            <a:off x="1046460" y="2495820"/>
            <a:ext cx="3996080" cy="791050"/>
          </a:xfrm>
          <a:prstGeom prst="rect">
            <a:avLst/>
          </a:prstGeom>
        </p:spPr>
        <p:txBody>
          <a:bodyPr wrap="square">
            <a:spAutoFit/>
          </a:bodyPr>
          <a:lstStyle/>
          <a:p>
            <a:pPr algn="just">
              <a:lnSpc>
                <a:spcPct val="150000"/>
              </a:lnSpc>
            </a:pPr>
            <a:r>
              <a:rPr lang="en-US" sz="1050">
                <a:solidFill>
                  <a:schemeClr val="tx1">
                    <a:lumMod val="50000"/>
                    <a:lumOff val="50000"/>
                  </a:schemeClr>
                </a:solidFill>
                <a:latin typeface="Muli" pitchFamily="2" charset="0"/>
                <a:ea typeface="Open Sans" panose="020B0606030504020204" pitchFamily="34" charset="0"/>
                <a:cs typeface="Open Sans" panose="020B0606030504020204" pitchFamily="34" charset="0"/>
              </a:rPr>
              <a:t>At vero eos et accusamus et iusto odio dignissimos ducim blanditiis. ise praesentium voluptatum deleatque corrupti quos dolores et quas et molestias excepturi sint occaecati.</a:t>
            </a:r>
          </a:p>
        </p:txBody>
      </p:sp>
      <p:sp>
        <p:nvSpPr>
          <p:cNvPr id="37" name="TextBox 36">
            <a:extLst>
              <a:ext uri="{FF2B5EF4-FFF2-40B4-BE49-F238E27FC236}">
                <a16:creationId xmlns:a16="http://schemas.microsoft.com/office/drawing/2014/main" id="{64DCBFF4-F41E-4443-A28C-05477BA86CFA}"/>
              </a:ext>
            </a:extLst>
          </p:cNvPr>
          <p:cNvSpPr txBox="1"/>
          <p:nvPr/>
        </p:nvSpPr>
        <p:spPr>
          <a:xfrm>
            <a:off x="1046459" y="2234210"/>
            <a:ext cx="1290738" cy="261610"/>
          </a:xfrm>
          <a:prstGeom prst="rect">
            <a:avLst/>
          </a:prstGeom>
          <a:noFill/>
        </p:spPr>
        <p:txBody>
          <a:bodyPr wrap="none" rtlCol="0">
            <a:spAutoFit/>
          </a:bodyPr>
          <a:lstStyle/>
          <a:p>
            <a:r>
              <a:rPr lang="en-US" sz="1100" b="1" spc="200">
                <a:solidFill>
                  <a:schemeClr val="tx1">
                    <a:lumMod val="75000"/>
                    <a:lumOff val="25000"/>
                  </a:schemeClr>
                </a:solidFill>
                <a:latin typeface="Poppins SemiBold" panose="00000700000000000000" pitchFamily="2" charset="0"/>
                <a:ea typeface="Open Sans" panose="020B0606030504020204" pitchFamily="34" charset="0"/>
                <a:cs typeface="Poppins SemiBold" panose="00000700000000000000" pitchFamily="2" charset="0"/>
              </a:rPr>
              <a:t>Description</a:t>
            </a:r>
          </a:p>
        </p:txBody>
      </p:sp>
      <p:grpSp>
        <p:nvGrpSpPr>
          <p:cNvPr id="48" name="Group 47">
            <a:extLst>
              <a:ext uri="{FF2B5EF4-FFF2-40B4-BE49-F238E27FC236}">
                <a16:creationId xmlns:a16="http://schemas.microsoft.com/office/drawing/2014/main" id="{23EA7769-9558-4A07-9615-B2DFB6871CF7}"/>
              </a:ext>
            </a:extLst>
          </p:cNvPr>
          <p:cNvGrpSpPr/>
          <p:nvPr/>
        </p:nvGrpSpPr>
        <p:grpSpPr>
          <a:xfrm>
            <a:off x="1284619" y="3657963"/>
            <a:ext cx="3228232" cy="268240"/>
            <a:chOff x="1284619" y="3496678"/>
            <a:chExt cx="3228232" cy="268240"/>
          </a:xfrm>
        </p:grpSpPr>
        <p:sp>
          <p:nvSpPr>
            <p:cNvPr id="46" name="TextBox 45">
              <a:extLst>
                <a:ext uri="{FF2B5EF4-FFF2-40B4-BE49-F238E27FC236}">
                  <a16:creationId xmlns:a16="http://schemas.microsoft.com/office/drawing/2014/main" id="{9493E289-FACD-4524-A483-017E79099DEE}"/>
                </a:ext>
              </a:extLst>
            </p:cNvPr>
            <p:cNvSpPr txBox="1"/>
            <p:nvPr/>
          </p:nvSpPr>
          <p:spPr>
            <a:xfrm>
              <a:off x="1753762" y="3503308"/>
              <a:ext cx="2759089" cy="261610"/>
            </a:xfrm>
            <a:prstGeom prst="rect">
              <a:avLst/>
            </a:prstGeom>
            <a:noFill/>
          </p:spPr>
          <p:txBody>
            <a:bodyPr wrap="none" rtlCol="0">
              <a:spAutoFit/>
            </a:bodyPr>
            <a:lstStyle/>
            <a:p>
              <a:r>
                <a:rPr lang="en-US" sz="1100" b="1" spc="200">
                  <a:solidFill>
                    <a:srgbClr val="4F4EC6"/>
                  </a:solidFill>
                  <a:latin typeface="Poppins SemiBold" panose="00000700000000000000" pitchFamily="2" charset="0"/>
                  <a:ea typeface="Open Sans" panose="020B0606030504020204" pitchFamily="34" charset="0"/>
                  <a:cs typeface="Poppins SemiBold" panose="00000700000000000000" pitchFamily="2" charset="0"/>
                </a:rPr>
                <a:t>Success Program This Year</a:t>
              </a:r>
            </a:p>
          </p:txBody>
        </p:sp>
        <p:sp>
          <p:nvSpPr>
            <p:cNvPr id="47" name="Half Frame 46">
              <a:extLst>
                <a:ext uri="{FF2B5EF4-FFF2-40B4-BE49-F238E27FC236}">
                  <a16:creationId xmlns:a16="http://schemas.microsoft.com/office/drawing/2014/main" id="{1E0BA93E-7B01-4060-BADE-A04B67AFA8DA}"/>
                </a:ext>
              </a:extLst>
            </p:cNvPr>
            <p:cNvSpPr/>
            <p:nvPr/>
          </p:nvSpPr>
          <p:spPr>
            <a:xfrm rot="14067299">
              <a:off x="1355262" y="3426035"/>
              <a:ext cx="179686" cy="320971"/>
            </a:xfrm>
            <a:prstGeom prst="halfFrame">
              <a:avLst>
                <a:gd name="adj1" fmla="val 24572"/>
                <a:gd name="adj2" fmla="val 26715"/>
              </a:avLst>
            </a:prstGeom>
            <a:gradFill>
              <a:gsLst>
                <a:gs pos="23000">
                  <a:srgbClr val="7C7ADF"/>
                </a:gs>
                <a:gs pos="100000">
                  <a:srgbClr val="AFAEEC"/>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grpSp>
      <p:grpSp>
        <p:nvGrpSpPr>
          <p:cNvPr id="49" name="Group 48">
            <a:extLst>
              <a:ext uri="{FF2B5EF4-FFF2-40B4-BE49-F238E27FC236}">
                <a16:creationId xmlns:a16="http://schemas.microsoft.com/office/drawing/2014/main" id="{12B08372-0ED6-4421-9838-30646950210D}"/>
              </a:ext>
            </a:extLst>
          </p:cNvPr>
          <p:cNvGrpSpPr/>
          <p:nvPr/>
        </p:nvGrpSpPr>
        <p:grpSpPr>
          <a:xfrm>
            <a:off x="1284619" y="4105661"/>
            <a:ext cx="2534132" cy="268240"/>
            <a:chOff x="1284619" y="3496678"/>
            <a:chExt cx="2534132" cy="268240"/>
          </a:xfrm>
        </p:grpSpPr>
        <p:sp>
          <p:nvSpPr>
            <p:cNvPr id="50" name="TextBox 49">
              <a:extLst>
                <a:ext uri="{FF2B5EF4-FFF2-40B4-BE49-F238E27FC236}">
                  <a16:creationId xmlns:a16="http://schemas.microsoft.com/office/drawing/2014/main" id="{9D8D152A-F89C-43A7-89AD-147A2B1B05B1}"/>
                </a:ext>
              </a:extLst>
            </p:cNvPr>
            <p:cNvSpPr txBox="1"/>
            <p:nvPr/>
          </p:nvSpPr>
          <p:spPr>
            <a:xfrm>
              <a:off x="1753762" y="3503308"/>
              <a:ext cx="2064989" cy="261610"/>
            </a:xfrm>
            <a:prstGeom prst="rect">
              <a:avLst/>
            </a:prstGeom>
            <a:noFill/>
          </p:spPr>
          <p:txBody>
            <a:bodyPr wrap="none" rtlCol="0">
              <a:spAutoFit/>
            </a:bodyPr>
            <a:lstStyle/>
            <a:p>
              <a:r>
                <a:rPr lang="en-US" sz="1100" b="1" spc="200">
                  <a:solidFill>
                    <a:srgbClr val="4F4EC6"/>
                  </a:solidFill>
                  <a:latin typeface="Poppins SemiBold" panose="00000700000000000000" pitchFamily="2" charset="0"/>
                  <a:ea typeface="Open Sans" panose="020B0606030504020204" pitchFamily="34" charset="0"/>
                  <a:cs typeface="Poppins SemiBold" panose="00000700000000000000" pitchFamily="2" charset="0"/>
                </a:rPr>
                <a:t>Much Easier Access</a:t>
              </a:r>
            </a:p>
          </p:txBody>
        </p:sp>
        <p:sp>
          <p:nvSpPr>
            <p:cNvPr id="51" name="Half Frame 50">
              <a:extLst>
                <a:ext uri="{FF2B5EF4-FFF2-40B4-BE49-F238E27FC236}">
                  <a16:creationId xmlns:a16="http://schemas.microsoft.com/office/drawing/2014/main" id="{F7D810ED-A881-4713-8420-0C087A123416}"/>
                </a:ext>
              </a:extLst>
            </p:cNvPr>
            <p:cNvSpPr/>
            <p:nvPr/>
          </p:nvSpPr>
          <p:spPr>
            <a:xfrm rot="14067299">
              <a:off x="1355262" y="3426035"/>
              <a:ext cx="179686" cy="320971"/>
            </a:xfrm>
            <a:prstGeom prst="halfFrame">
              <a:avLst>
                <a:gd name="adj1" fmla="val 24572"/>
                <a:gd name="adj2" fmla="val 26715"/>
              </a:avLst>
            </a:prstGeom>
            <a:gradFill>
              <a:gsLst>
                <a:gs pos="23000">
                  <a:srgbClr val="7C7ADF"/>
                </a:gs>
                <a:gs pos="100000">
                  <a:srgbClr val="AFAEEC"/>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grpSp>
      <p:grpSp>
        <p:nvGrpSpPr>
          <p:cNvPr id="52" name="Group 51">
            <a:extLst>
              <a:ext uri="{FF2B5EF4-FFF2-40B4-BE49-F238E27FC236}">
                <a16:creationId xmlns:a16="http://schemas.microsoft.com/office/drawing/2014/main" id="{7E6D79D7-99B5-4428-A98F-0186BA43D18C}"/>
              </a:ext>
            </a:extLst>
          </p:cNvPr>
          <p:cNvGrpSpPr/>
          <p:nvPr/>
        </p:nvGrpSpPr>
        <p:grpSpPr>
          <a:xfrm>
            <a:off x="1284619" y="4549998"/>
            <a:ext cx="2394670" cy="268240"/>
            <a:chOff x="1284619" y="3496678"/>
            <a:chExt cx="2394670" cy="268240"/>
          </a:xfrm>
        </p:grpSpPr>
        <p:sp>
          <p:nvSpPr>
            <p:cNvPr id="53" name="TextBox 52">
              <a:extLst>
                <a:ext uri="{FF2B5EF4-FFF2-40B4-BE49-F238E27FC236}">
                  <a16:creationId xmlns:a16="http://schemas.microsoft.com/office/drawing/2014/main" id="{D2A1366B-750F-47DA-A024-A66994A0A2C9}"/>
                </a:ext>
              </a:extLst>
            </p:cNvPr>
            <p:cNvSpPr txBox="1"/>
            <p:nvPr/>
          </p:nvSpPr>
          <p:spPr>
            <a:xfrm>
              <a:off x="1753762" y="3503308"/>
              <a:ext cx="1925527" cy="261610"/>
            </a:xfrm>
            <a:prstGeom prst="rect">
              <a:avLst/>
            </a:prstGeom>
            <a:noFill/>
          </p:spPr>
          <p:txBody>
            <a:bodyPr wrap="none" rtlCol="0">
              <a:spAutoFit/>
            </a:bodyPr>
            <a:lstStyle/>
            <a:p>
              <a:r>
                <a:rPr lang="en-US" sz="1100" b="1" spc="200">
                  <a:solidFill>
                    <a:srgbClr val="4F4EC6"/>
                  </a:solidFill>
                  <a:latin typeface="Poppins SemiBold" panose="00000700000000000000" pitchFamily="2" charset="0"/>
                  <a:ea typeface="Open Sans" panose="020B0606030504020204" pitchFamily="34" charset="0"/>
                  <a:cs typeface="Poppins SemiBold" panose="00000700000000000000" pitchFamily="2" charset="0"/>
                </a:rPr>
                <a:t>Free Consultancy!</a:t>
              </a:r>
            </a:p>
          </p:txBody>
        </p:sp>
        <p:sp>
          <p:nvSpPr>
            <p:cNvPr id="54" name="Half Frame 53">
              <a:extLst>
                <a:ext uri="{FF2B5EF4-FFF2-40B4-BE49-F238E27FC236}">
                  <a16:creationId xmlns:a16="http://schemas.microsoft.com/office/drawing/2014/main" id="{19C356C0-D001-4F3A-BDA0-AD7AED20B419}"/>
                </a:ext>
              </a:extLst>
            </p:cNvPr>
            <p:cNvSpPr/>
            <p:nvPr/>
          </p:nvSpPr>
          <p:spPr>
            <a:xfrm rot="14067299">
              <a:off x="1355262" y="3426035"/>
              <a:ext cx="179686" cy="320971"/>
            </a:xfrm>
            <a:prstGeom prst="halfFrame">
              <a:avLst>
                <a:gd name="adj1" fmla="val 24572"/>
                <a:gd name="adj2" fmla="val 26715"/>
              </a:avLst>
            </a:prstGeom>
            <a:gradFill>
              <a:gsLst>
                <a:gs pos="23000">
                  <a:srgbClr val="7C7ADF"/>
                </a:gs>
                <a:gs pos="100000">
                  <a:srgbClr val="AFAEEC"/>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grpSp>
      <p:grpSp>
        <p:nvGrpSpPr>
          <p:cNvPr id="55" name="Group 54">
            <a:extLst>
              <a:ext uri="{FF2B5EF4-FFF2-40B4-BE49-F238E27FC236}">
                <a16:creationId xmlns:a16="http://schemas.microsoft.com/office/drawing/2014/main" id="{E9458F34-D019-4D2C-9942-422A0A99D0A4}"/>
              </a:ext>
            </a:extLst>
          </p:cNvPr>
          <p:cNvGrpSpPr/>
          <p:nvPr/>
        </p:nvGrpSpPr>
        <p:grpSpPr>
          <a:xfrm>
            <a:off x="1284619" y="4972045"/>
            <a:ext cx="2066055" cy="268240"/>
            <a:chOff x="1284619" y="3496678"/>
            <a:chExt cx="2066055" cy="268240"/>
          </a:xfrm>
        </p:grpSpPr>
        <p:sp>
          <p:nvSpPr>
            <p:cNvPr id="56" name="TextBox 55">
              <a:extLst>
                <a:ext uri="{FF2B5EF4-FFF2-40B4-BE49-F238E27FC236}">
                  <a16:creationId xmlns:a16="http://schemas.microsoft.com/office/drawing/2014/main" id="{76EED2A8-E731-4686-9876-7D9C41B25C53}"/>
                </a:ext>
              </a:extLst>
            </p:cNvPr>
            <p:cNvSpPr txBox="1"/>
            <p:nvPr/>
          </p:nvSpPr>
          <p:spPr>
            <a:xfrm>
              <a:off x="1753762" y="3503308"/>
              <a:ext cx="1596912" cy="261610"/>
            </a:xfrm>
            <a:prstGeom prst="rect">
              <a:avLst/>
            </a:prstGeom>
            <a:noFill/>
          </p:spPr>
          <p:txBody>
            <a:bodyPr wrap="none" rtlCol="0">
              <a:spAutoFit/>
            </a:bodyPr>
            <a:lstStyle/>
            <a:p>
              <a:r>
                <a:rPr lang="en-US" sz="1100" b="1" spc="200">
                  <a:solidFill>
                    <a:srgbClr val="4F4EC6"/>
                  </a:solidFill>
                  <a:latin typeface="Poppins SemiBold" panose="00000700000000000000" pitchFamily="2" charset="0"/>
                  <a:ea typeface="Open Sans" panose="020B0606030504020204" pitchFamily="34" charset="0"/>
                  <a:cs typeface="Poppins SemiBold" panose="00000700000000000000" pitchFamily="2" charset="0"/>
                </a:rPr>
                <a:t>Quick Process!</a:t>
              </a:r>
            </a:p>
          </p:txBody>
        </p:sp>
        <p:sp>
          <p:nvSpPr>
            <p:cNvPr id="57" name="Half Frame 56">
              <a:extLst>
                <a:ext uri="{FF2B5EF4-FFF2-40B4-BE49-F238E27FC236}">
                  <a16:creationId xmlns:a16="http://schemas.microsoft.com/office/drawing/2014/main" id="{A1D8B722-26DB-4DC1-BBC9-98226C8AAABB}"/>
                </a:ext>
              </a:extLst>
            </p:cNvPr>
            <p:cNvSpPr/>
            <p:nvPr/>
          </p:nvSpPr>
          <p:spPr>
            <a:xfrm rot="14067299">
              <a:off x="1355262" y="3426035"/>
              <a:ext cx="179686" cy="320971"/>
            </a:xfrm>
            <a:prstGeom prst="halfFrame">
              <a:avLst>
                <a:gd name="adj1" fmla="val 24572"/>
                <a:gd name="adj2" fmla="val 26715"/>
              </a:avLst>
            </a:prstGeom>
            <a:gradFill>
              <a:gsLst>
                <a:gs pos="23000">
                  <a:srgbClr val="7C7ADF"/>
                </a:gs>
                <a:gs pos="100000">
                  <a:srgbClr val="AFAEEC"/>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grpSp>
      <p:sp>
        <p:nvSpPr>
          <p:cNvPr id="59" name="Rectangle 58">
            <a:extLst>
              <a:ext uri="{FF2B5EF4-FFF2-40B4-BE49-F238E27FC236}">
                <a16:creationId xmlns:a16="http://schemas.microsoft.com/office/drawing/2014/main" id="{400DFCED-2AF5-4C3C-8E84-355413FC5F68}"/>
              </a:ext>
            </a:extLst>
          </p:cNvPr>
          <p:cNvSpPr/>
          <p:nvPr/>
        </p:nvSpPr>
        <p:spPr>
          <a:xfrm>
            <a:off x="760526" y="1286339"/>
            <a:ext cx="147747" cy="589245"/>
          </a:xfrm>
          <a:prstGeom prst="rect">
            <a:avLst/>
          </a:prstGeom>
          <a:gradFill>
            <a:gsLst>
              <a:gs pos="23000">
                <a:srgbClr val="7C7ADF"/>
              </a:gs>
              <a:gs pos="100000">
                <a:srgbClr val="AFAEEC"/>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6" name="Picture Placeholder 5">
            <a:extLst>
              <a:ext uri="{FF2B5EF4-FFF2-40B4-BE49-F238E27FC236}">
                <a16:creationId xmlns:a16="http://schemas.microsoft.com/office/drawing/2014/main" id="{9A8B2721-9BDB-4746-917A-577EFE469FB5}"/>
              </a:ext>
            </a:extLst>
          </p:cNvPr>
          <p:cNvSpPr>
            <a:spLocks noGrp="1"/>
          </p:cNvSpPr>
          <p:nvPr>
            <p:ph type="pic" sz="quarter" idx="12"/>
          </p:nvPr>
        </p:nvSpPr>
        <p:spPr/>
      </p:sp>
    </p:spTree>
    <p:extLst>
      <p:ext uri="{BB962C8B-B14F-4D97-AF65-F5344CB8AC3E}">
        <p14:creationId xmlns:p14="http://schemas.microsoft.com/office/powerpoint/2010/main" val="235476510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gradFill>
          <a:gsLst>
            <a:gs pos="23000">
              <a:srgbClr val="7C7ADF"/>
            </a:gs>
            <a:gs pos="100000">
              <a:srgbClr val="AFAEEC"/>
            </a:gs>
          </a:gsLst>
          <a:lin ang="5400000" scaled="1"/>
        </a:gra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795</TotalTime>
  <Words>4085</Words>
  <Application>Microsoft Office PowerPoint</Application>
  <PresentationFormat>Widescreen</PresentationFormat>
  <Paragraphs>586</Paragraphs>
  <Slides>50</Slides>
  <Notes>0</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50</vt:i4>
      </vt:variant>
    </vt:vector>
  </HeadingPairs>
  <TitlesOfParts>
    <vt:vector size="61" baseType="lpstr">
      <vt:lpstr>Arial</vt:lpstr>
      <vt:lpstr>Calibri</vt:lpstr>
      <vt:lpstr>Calibri Light</vt:lpstr>
      <vt:lpstr>Lato</vt:lpstr>
      <vt:lpstr>Muli</vt:lpstr>
      <vt:lpstr>Poppins</vt:lpstr>
      <vt:lpstr>Poppins Light</vt:lpstr>
      <vt:lpstr>Poppins SemiBold</vt:lpstr>
      <vt:lpstr>Raleway</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LENOVO</dc:creator>
  <cp:lastModifiedBy>LENOVO</cp:lastModifiedBy>
  <cp:revision>67</cp:revision>
  <dcterms:created xsi:type="dcterms:W3CDTF">2020-07-15T01:08:48Z</dcterms:created>
  <dcterms:modified xsi:type="dcterms:W3CDTF">2020-07-16T09:37:54Z</dcterms:modified>
</cp:coreProperties>
</file>