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2"/>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9" r:id="rId14"/>
    <p:sldId id="270" r:id="rId15"/>
    <p:sldId id="272" r:id="rId16"/>
    <p:sldId id="273" r:id="rId17"/>
    <p:sldId id="274" r:id="rId18"/>
    <p:sldId id="275" r:id="rId19"/>
    <p:sldId id="276" r:id="rId20"/>
    <p:sldId id="280" r:id="rId2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E1DF"/>
    <a:srgbClr val="83E5FC"/>
    <a:srgbClr val="9787F9"/>
    <a:srgbClr val="000000"/>
    <a:srgbClr val="F3F3E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9392" autoAdjust="0"/>
    <p:restoredTop sz="96247" autoAdjust="0"/>
  </p:normalViewPr>
  <p:slideViewPr>
    <p:cSldViewPr snapToGrid="0" showGuides="1">
      <p:cViewPr>
        <p:scale>
          <a:sx n="100" d="100"/>
          <a:sy n="100" d="100"/>
        </p:scale>
        <p:origin x="456" y="16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E56CFBC-2085-4274-B28B-3828FFCCEA49}" type="datetimeFigureOut">
              <a:rPr lang="en-US" smtClean="0"/>
              <a:t>5/27/2024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F4668F5-E688-4A1D-A2F4-82CD3E5EC475}" type="slidenum">
              <a:rPr lang="en-US" smtClean="0"/>
              <a:t>‹#›</a:t>
            </a:fld>
            <a:endParaRPr lang="en-US"/>
          </a:p>
        </p:txBody>
      </p:sp>
    </p:spTree>
    <p:extLst>
      <p:ext uri="{BB962C8B-B14F-4D97-AF65-F5344CB8AC3E}">
        <p14:creationId xmlns:p14="http://schemas.microsoft.com/office/powerpoint/2010/main" val="411037159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F4668F5-E688-4A1D-A2F4-82CD3E5EC475}" type="slidenum">
              <a:rPr lang="en-US" smtClean="0"/>
              <a:t>1</a:t>
            </a:fld>
            <a:endParaRPr lang="en-US"/>
          </a:p>
        </p:txBody>
      </p:sp>
    </p:spTree>
    <p:extLst>
      <p:ext uri="{BB962C8B-B14F-4D97-AF65-F5344CB8AC3E}">
        <p14:creationId xmlns:p14="http://schemas.microsoft.com/office/powerpoint/2010/main" val="170119202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F4668F5-E688-4A1D-A2F4-82CD3E5EC475}" type="slidenum">
              <a:rPr lang="en-US" smtClean="0"/>
              <a:t>3</a:t>
            </a:fld>
            <a:endParaRPr lang="en-US"/>
          </a:p>
        </p:txBody>
      </p:sp>
    </p:spTree>
    <p:extLst>
      <p:ext uri="{BB962C8B-B14F-4D97-AF65-F5344CB8AC3E}">
        <p14:creationId xmlns:p14="http://schemas.microsoft.com/office/powerpoint/2010/main" val="334356300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F4668F5-E688-4A1D-A2F4-82CD3E5EC475}" type="slidenum">
              <a:rPr lang="en-US" smtClean="0"/>
              <a:t>5</a:t>
            </a:fld>
            <a:endParaRPr lang="en-US"/>
          </a:p>
        </p:txBody>
      </p:sp>
    </p:spTree>
    <p:extLst>
      <p:ext uri="{BB962C8B-B14F-4D97-AF65-F5344CB8AC3E}">
        <p14:creationId xmlns:p14="http://schemas.microsoft.com/office/powerpoint/2010/main" val="128028169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F4668F5-E688-4A1D-A2F4-82CD3E5EC475}" type="slidenum">
              <a:rPr lang="en-US" smtClean="0"/>
              <a:t>9</a:t>
            </a:fld>
            <a:endParaRPr lang="en-US"/>
          </a:p>
        </p:txBody>
      </p:sp>
    </p:spTree>
    <p:extLst>
      <p:ext uri="{BB962C8B-B14F-4D97-AF65-F5344CB8AC3E}">
        <p14:creationId xmlns:p14="http://schemas.microsoft.com/office/powerpoint/2010/main" val="416437817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F4668F5-E688-4A1D-A2F4-82CD3E5EC475}" type="slidenum">
              <a:rPr lang="en-US" smtClean="0"/>
              <a:t>12</a:t>
            </a:fld>
            <a:endParaRPr lang="en-US"/>
          </a:p>
        </p:txBody>
      </p:sp>
    </p:spTree>
    <p:extLst>
      <p:ext uri="{BB962C8B-B14F-4D97-AF65-F5344CB8AC3E}">
        <p14:creationId xmlns:p14="http://schemas.microsoft.com/office/powerpoint/2010/main" val="348274750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F4668F5-E688-4A1D-A2F4-82CD3E5EC475}" type="slidenum">
              <a:rPr lang="en-US" smtClean="0"/>
              <a:t>19</a:t>
            </a:fld>
            <a:endParaRPr lang="en-US"/>
          </a:p>
        </p:txBody>
      </p:sp>
    </p:spTree>
    <p:extLst>
      <p:ext uri="{BB962C8B-B14F-4D97-AF65-F5344CB8AC3E}">
        <p14:creationId xmlns:p14="http://schemas.microsoft.com/office/powerpoint/2010/main" val="218783224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slide 1">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EAC461F8-696E-F8A7-0DF8-4D7DD9CC3C5C}"/>
              </a:ext>
            </a:extLst>
          </p:cNvPr>
          <p:cNvSpPr>
            <a:spLocks noGrp="1"/>
          </p:cNvSpPr>
          <p:nvPr>
            <p:ph type="dt" sz="half" idx="10"/>
          </p:nvPr>
        </p:nvSpPr>
        <p:spPr/>
        <p:txBody>
          <a:bodyPr/>
          <a:lstStyle/>
          <a:p>
            <a:fld id="{291A08AA-5A4F-4F96-88C6-FB4626FA3D38}" type="datetimeFigureOut">
              <a:rPr lang="en-US" smtClean="0"/>
              <a:t>5/27/2024</a:t>
            </a:fld>
            <a:endParaRPr lang="en-US"/>
          </a:p>
        </p:txBody>
      </p:sp>
      <p:sp>
        <p:nvSpPr>
          <p:cNvPr id="5" name="Footer Placeholder 4">
            <a:extLst>
              <a:ext uri="{FF2B5EF4-FFF2-40B4-BE49-F238E27FC236}">
                <a16:creationId xmlns:a16="http://schemas.microsoft.com/office/drawing/2014/main" id="{0C89ECCA-6E32-2D14-598E-34289D7F7C0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FDBC5C4-F05A-866C-791D-72B74DF79C88}"/>
              </a:ext>
            </a:extLst>
          </p:cNvPr>
          <p:cNvSpPr>
            <a:spLocks noGrp="1"/>
          </p:cNvSpPr>
          <p:nvPr>
            <p:ph type="sldNum" sz="quarter" idx="12"/>
          </p:nvPr>
        </p:nvSpPr>
        <p:spPr/>
        <p:txBody>
          <a:bodyPr/>
          <a:lstStyle/>
          <a:p>
            <a:fld id="{C91A8D0C-865A-4E92-8F09-FE68015FB6BF}" type="slidenum">
              <a:rPr lang="en-US" smtClean="0"/>
              <a:t>‹#›</a:t>
            </a:fld>
            <a:endParaRPr lang="en-US"/>
          </a:p>
        </p:txBody>
      </p:sp>
    </p:spTree>
    <p:extLst>
      <p:ext uri="{BB962C8B-B14F-4D97-AF65-F5344CB8AC3E}">
        <p14:creationId xmlns:p14="http://schemas.microsoft.com/office/powerpoint/2010/main" val="2864401169"/>
      </p:ext>
    </p:extLst>
  </p:cSld>
  <p:clrMapOvr>
    <a:masterClrMapping/>
  </p:clrMapOvr>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lide 10">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EAC461F8-696E-F8A7-0DF8-4D7DD9CC3C5C}"/>
              </a:ext>
            </a:extLst>
          </p:cNvPr>
          <p:cNvSpPr>
            <a:spLocks noGrp="1"/>
          </p:cNvSpPr>
          <p:nvPr>
            <p:ph type="dt" sz="half" idx="10"/>
          </p:nvPr>
        </p:nvSpPr>
        <p:spPr/>
        <p:txBody>
          <a:bodyPr/>
          <a:lstStyle/>
          <a:p>
            <a:fld id="{291A08AA-5A4F-4F96-88C6-FB4626FA3D38}" type="datetimeFigureOut">
              <a:rPr lang="en-US" smtClean="0"/>
              <a:t>5/27/2024</a:t>
            </a:fld>
            <a:endParaRPr lang="en-US"/>
          </a:p>
        </p:txBody>
      </p:sp>
      <p:sp>
        <p:nvSpPr>
          <p:cNvPr id="5" name="Footer Placeholder 4">
            <a:extLst>
              <a:ext uri="{FF2B5EF4-FFF2-40B4-BE49-F238E27FC236}">
                <a16:creationId xmlns:a16="http://schemas.microsoft.com/office/drawing/2014/main" id="{0C89ECCA-6E32-2D14-598E-34289D7F7C0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FDBC5C4-F05A-866C-791D-72B74DF79C88}"/>
              </a:ext>
            </a:extLst>
          </p:cNvPr>
          <p:cNvSpPr>
            <a:spLocks noGrp="1"/>
          </p:cNvSpPr>
          <p:nvPr>
            <p:ph type="sldNum" sz="quarter" idx="12"/>
          </p:nvPr>
        </p:nvSpPr>
        <p:spPr/>
        <p:txBody>
          <a:bodyPr/>
          <a:lstStyle/>
          <a:p>
            <a:fld id="{C91A8D0C-865A-4E92-8F09-FE68015FB6BF}" type="slidenum">
              <a:rPr lang="en-US" smtClean="0"/>
              <a:t>‹#›</a:t>
            </a:fld>
            <a:endParaRPr lang="en-US"/>
          </a:p>
        </p:txBody>
      </p:sp>
    </p:spTree>
    <p:extLst>
      <p:ext uri="{BB962C8B-B14F-4D97-AF65-F5344CB8AC3E}">
        <p14:creationId xmlns:p14="http://schemas.microsoft.com/office/powerpoint/2010/main" val="3202665424"/>
      </p:ext>
    </p:extLst>
  </p:cSld>
  <p:clrMapOvr>
    <a:masterClrMapping/>
  </p:clrMapOvr>
  <p:extLst>
    <p:ext uri="{DCECCB84-F9BA-43D5-87BE-67443E8EF086}">
      <p15:sldGuideLst xmlns:p15="http://schemas.microsoft.com/office/powerpoint/2012/main"/>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slide 11">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EAC461F8-696E-F8A7-0DF8-4D7DD9CC3C5C}"/>
              </a:ext>
            </a:extLst>
          </p:cNvPr>
          <p:cNvSpPr>
            <a:spLocks noGrp="1"/>
          </p:cNvSpPr>
          <p:nvPr>
            <p:ph type="dt" sz="half" idx="10"/>
          </p:nvPr>
        </p:nvSpPr>
        <p:spPr/>
        <p:txBody>
          <a:bodyPr/>
          <a:lstStyle/>
          <a:p>
            <a:fld id="{291A08AA-5A4F-4F96-88C6-FB4626FA3D38}" type="datetimeFigureOut">
              <a:rPr lang="en-US" smtClean="0"/>
              <a:t>5/27/2024</a:t>
            </a:fld>
            <a:endParaRPr lang="en-US"/>
          </a:p>
        </p:txBody>
      </p:sp>
      <p:sp>
        <p:nvSpPr>
          <p:cNvPr id="5" name="Footer Placeholder 4">
            <a:extLst>
              <a:ext uri="{FF2B5EF4-FFF2-40B4-BE49-F238E27FC236}">
                <a16:creationId xmlns:a16="http://schemas.microsoft.com/office/drawing/2014/main" id="{0C89ECCA-6E32-2D14-598E-34289D7F7C0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FDBC5C4-F05A-866C-791D-72B74DF79C88}"/>
              </a:ext>
            </a:extLst>
          </p:cNvPr>
          <p:cNvSpPr>
            <a:spLocks noGrp="1"/>
          </p:cNvSpPr>
          <p:nvPr>
            <p:ph type="sldNum" sz="quarter" idx="12"/>
          </p:nvPr>
        </p:nvSpPr>
        <p:spPr/>
        <p:txBody>
          <a:bodyPr/>
          <a:lstStyle/>
          <a:p>
            <a:fld id="{C91A8D0C-865A-4E92-8F09-FE68015FB6BF}" type="slidenum">
              <a:rPr lang="en-US" smtClean="0"/>
              <a:t>‹#›</a:t>
            </a:fld>
            <a:endParaRPr lang="en-US"/>
          </a:p>
        </p:txBody>
      </p:sp>
      <p:sp>
        <p:nvSpPr>
          <p:cNvPr id="7" name="Picture Placeholder 2">
            <a:extLst>
              <a:ext uri="{FF2B5EF4-FFF2-40B4-BE49-F238E27FC236}">
                <a16:creationId xmlns:a16="http://schemas.microsoft.com/office/drawing/2014/main" id="{9C785CD7-DE4C-67BB-6FDB-6A5F1D6BF11C}"/>
              </a:ext>
            </a:extLst>
          </p:cNvPr>
          <p:cNvSpPr>
            <a:spLocks noGrp="1"/>
          </p:cNvSpPr>
          <p:nvPr>
            <p:ph type="pic" sz="quarter" idx="16"/>
          </p:nvPr>
        </p:nvSpPr>
        <p:spPr>
          <a:xfrm>
            <a:off x="4811575" y="1677756"/>
            <a:ext cx="2441915" cy="2336187"/>
          </a:xfrm>
          <a:prstGeom prst="roundRect">
            <a:avLst>
              <a:gd name="adj" fmla="val 8246"/>
            </a:avLst>
          </a:prstGeom>
          <a:blipFill dpi="0" rotWithShape="1">
            <a:blip r:embed="rId2"/>
            <a:srcRect/>
            <a:tile tx="0" ty="0" sx="20000" sy="20000" flip="none" algn="ctr"/>
          </a:blipFill>
        </p:spPr>
        <p:txBody>
          <a:bodyPr/>
          <a:lstStyle>
            <a:lvl1pPr>
              <a:defRPr>
                <a:noFill/>
              </a:defRPr>
            </a:lvl1pPr>
          </a:lstStyle>
          <a:p>
            <a:endParaRPr lang="en-US" dirty="0"/>
          </a:p>
        </p:txBody>
      </p:sp>
      <p:sp>
        <p:nvSpPr>
          <p:cNvPr id="8" name="Picture Placeholder 2">
            <a:extLst>
              <a:ext uri="{FF2B5EF4-FFF2-40B4-BE49-F238E27FC236}">
                <a16:creationId xmlns:a16="http://schemas.microsoft.com/office/drawing/2014/main" id="{CE93945C-754E-E7AD-C4F7-F88E501188EB}"/>
              </a:ext>
            </a:extLst>
          </p:cNvPr>
          <p:cNvSpPr>
            <a:spLocks noGrp="1"/>
          </p:cNvSpPr>
          <p:nvPr>
            <p:ph type="pic" sz="quarter" idx="17"/>
          </p:nvPr>
        </p:nvSpPr>
        <p:spPr>
          <a:xfrm>
            <a:off x="1651865" y="4641405"/>
            <a:ext cx="829612" cy="840241"/>
          </a:xfrm>
          <a:prstGeom prst="roundRect">
            <a:avLst>
              <a:gd name="adj" fmla="val 16283"/>
            </a:avLst>
          </a:prstGeom>
          <a:blipFill dpi="0" rotWithShape="1">
            <a:blip r:embed="rId2"/>
            <a:srcRect/>
            <a:tile tx="0" ty="0" sx="10000" sy="10000" flip="none" algn="ctr"/>
          </a:blipFill>
        </p:spPr>
        <p:txBody>
          <a:bodyPr/>
          <a:lstStyle>
            <a:lvl1pPr>
              <a:defRPr>
                <a:noFill/>
              </a:defRPr>
            </a:lvl1pPr>
          </a:lstStyle>
          <a:p>
            <a:endParaRPr lang="en-US" dirty="0"/>
          </a:p>
        </p:txBody>
      </p:sp>
    </p:spTree>
    <p:extLst>
      <p:ext uri="{BB962C8B-B14F-4D97-AF65-F5344CB8AC3E}">
        <p14:creationId xmlns:p14="http://schemas.microsoft.com/office/powerpoint/2010/main" val="3203120809"/>
      </p:ext>
    </p:extLst>
  </p:cSld>
  <p:clrMapOvr>
    <a:masterClrMapping/>
  </p:clrMapOvr>
  <p:extLst>
    <p:ext uri="{DCECCB84-F9BA-43D5-87BE-67443E8EF086}">
      <p15:sldGuideLst xmlns:p15="http://schemas.microsoft.com/office/powerpoint/2012/main"/>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slide 12">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EAC461F8-696E-F8A7-0DF8-4D7DD9CC3C5C}"/>
              </a:ext>
            </a:extLst>
          </p:cNvPr>
          <p:cNvSpPr>
            <a:spLocks noGrp="1"/>
          </p:cNvSpPr>
          <p:nvPr>
            <p:ph type="dt" sz="half" idx="10"/>
          </p:nvPr>
        </p:nvSpPr>
        <p:spPr/>
        <p:txBody>
          <a:bodyPr/>
          <a:lstStyle/>
          <a:p>
            <a:fld id="{291A08AA-5A4F-4F96-88C6-FB4626FA3D38}" type="datetimeFigureOut">
              <a:rPr lang="en-US" smtClean="0"/>
              <a:t>5/27/2024</a:t>
            </a:fld>
            <a:endParaRPr lang="en-US"/>
          </a:p>
        </p:txBody>
      </p:sp>
      <p:sp>
        <p:nvSpPr>
          <p:cNvPr id="5" name="Footer Placeholder 4">
            <a:extLst>
              <a:ext uri="{FF2B5EF4-FFF2-40B4-BE49-F238E27FC236}">
                <a16:creationId xmlns:a16="http://schemas.microsoft.com/office/drawing/2014/main" id="{0C89ECCA-6E32-2D14-598E-34289D7F7C0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FDBC5C4-F05A-866C-791D-72B74DF79C88}"/>
              </a:ext>
            </a:extLst>
          </p:cNvPr>
          <p:cNvSpPr>
            <a:spLocks noGrp="1"/>
          </p:cNvSpPr>
          <p:nvPr>
            <p:ph type="sldNum" sz="quarter" idx="12"/>
          </p:nvPr>
        </p:nvSpPr>
        <p:spPr/>
        <p:txBody>
          <a:bodyPr/>
          <a:lstStyle/>
          <a:p>
            <a:fld id="{C91A8D0C-865A-4E92-8F09-FE68015FB6BF}" type="slidenum">
              <a:rPr lang="en-US" smtClean="0"/>
              <a:t>‹#›</a:t>
            </a:fld>
            <a:endParaRPr lang="en-US"/>
          </a:p>
        </p:txBody>
      </p:sp>
      <p:sp>
        <p:nvSpPr>
          <p:cNvPr id="8" name="Picture Placeholder 2">
            <a:extLst>
              <a:ext uri="{FF2B5EF4-FFF2-40B4-BE49-F238E27FC236}">
                <a16:creationId xmlns:a16="http://schemas.microsoft.com/office/drawing/2014/main" id="{1FEBA3C1-D791-F5A7-1059-4C946DEC520A}"/>
              </a:ext>
            </a:extLst>
          </p:cNvPr>
          <p:cNvSpPr>
            <a:spLocks noGrp="1"/>
          </p:cNvSpPr>
          <p:nvPr>
            <p:ph type="pic" sz="quarter" idx="17"/>
          </p:nvPr>
        </p:nvSpPr>
        <p:spPr>
          <a:xfrm>
            <a:off x="7408460" y="1987461"/>
            <a:ext cx="1524000" cy="1247282"/>
          </a:xfrm>
          <a:prstGeom prst="roundRect">
            <a:avLst>
              <a:gd name="adj" fmla="val 16283"/>
            </a:avLst>
          </a:prstGeom>
          <a:blipFill dpi="0" rotWithShape="1">
            <a:blip r:embed="rId2"/>
            <a:srcRect/>
            <a:tile tx="0" ty="0" sx="10000" sy="10000" flip="none" algn="ctr"/>
          </a:blipFill>
        </p:spPr>
        <p:txBody>
          <a:bodyPr/>
          <a:lstStyle>
            <a:lvl1pPr>
              <a:defRPr>
                <a:noFill/>
              </a:defRPr>
            </a:lvl1pPr>
          </a:lstStyle>
          <a:p>
            <a:endParaRPr lang="en-US" dirty="0"/>
          </a:p>
        </p:txBody>
      </p:sp>
      <p:sp>
        <p:nvSpPr>
          <p:cNvPr id="9" name="Picture Placeholder 2">
            <a:extLst>
              <a:ext uri="{FF2B5EF4-FFF2-40B4-BE49-F238E27FC236}">
                <a16:creationId xmlns:a16="http://schemas.microsoft.com/office/drawing/2014/main" id="{521EC5EE-252C-95F7-6006-45EE81C237C6}"/>
              </a:ext>
            </a:extLst>
          </p:cNvPr>
          <p:cNvSpPr>
            <a:spLocks noGrp="1"/>
          </p:cNvSpPr>
          <p:nvPr>
            <p:ph type="pic" sz="quarter" idx="18"/>
          </p:nvPr>
        </p:nvSpPr>
        <p:spPr>
          <a:xfrm>
            <a:off x="1596954" y="4583900"/>
            <a:ext cx="4410074" cy="1626046"/>
          </a:xfrm>
          <a:prstGeom prst="roundRect">
            <a:avLst>
              <a:gd name="adj" fmla="val 7692"/>
            </a:avLst>
          </a:prstGeom>
          <a:blipFill dpi="0" rotWithShape="1">
            <a:blip r:embed="rId2"/>
            <a:srcRect/>
            <a:tile tx="0" ty="0" sx="20000" sy="20000" flip="none" algn="ctr"/>
          </a:blipFill>
        </p:spPr>
        <p:txBody>
          <a:bodyPr/>
          <a:lstStyle>
            <a:lvl1pPr>
              <a:defRPr>
                <a:noFill/>
              </a:defRPr>
            </a:lvl1pPr>
          </a:lstStyle>
          <a:p>
            <a:endParaRPr lang="en-US" dirty="0"/>
          </a:p>
        </p:txBody>
      </p:sp>
    </p:spTree>
    <p:extLst>
      <p:ext uri="{BB962C8B-B14F-4D97-AF65-F5344CB8AC3E}">
        <p14:creationId xmlns:p14="http://schemas.microsoft.com/office/powerpoint/2010/main" val="2124727346"/>
      </p:ext>
    </p:extLst>
  </p:cSld>
  <p:clrMapOvr>
    <a:masterClrMapping/>
  </p:clrMapOvr>
  <p:extLst>
    <p:ext uri="{DCECCB84-F9BA-43D5-87BE-67443E8EF086}">
      <p15:sldGuideLst xmlns:p15="http://schemas.microsoft.com/office/powerpoint/2012/main"/>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slide 13">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EAC461F8-696E-F8A7-0DF8-4D7DD9CC3C5C}"/>
              </a:ext>
            </a:extLst>
          </p:cNvPr>
          <p:cNvSpPr>
            <a:spLocks noGrp="1"/>
          </p:cNvSpPr>
          <p:nvPr>
            <p:ph type="dt" sz="half" idx="10"/>
          </p:nvPr>
        </p:nvSpPr>
        <p:spPr/>
        <p:txBody>
          <a:bodyPr/>
          <a:lstStyle/>
          <a:p>
            <a:fld id="{291A08AA-5A4F-4F96-88C6-FB4626FA3D38}" type="datetimeFigureOut">
              <a:rPr lang="en-US" smtClean="0"/>
              <a:t>5/27/2024</a:t>
            </a:fld>
            <a:endParaRPr lang="en-US"/>
          </a:p>
        </p:txBody>
      </p:sp>
      <p:sp>
        <p:nvSpPr>
          <p:cNvPr id="5" name="Footer Placeholder 4">
            <a:extLst>
              <a:ext uri="{FF2B5EF4-FFF2-40B4-BE49-F238E27FC236}">
                <a16:creationId xmlns:a16="http://schemas.microsoft.com/office/drawing/2014/main" id="{0C89ECCA-6E32-2D14-598E-34289D7F7C0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FDBC5C4-F05A-866C-791D-72B74DF79C88}"/>
              </a:ext>
            </a:extLst>
          </p:cNvPr>
          <p:cNvSpPr>
            <a:spLocks noGrp="1"/>
          </p:cNvSpPr>
          <p:nvPr>
            <p:ph type="sldNum" sz="quarter" idx="12"/>
          </p:nvPr>
        </p:nvSpPr>
        <p:spPr/>
        <p:txBody>
          <a:bodyPr/>
          <a:lstStyle/>
          <a:p>
            <a:fld id="{C91A8D0C-865A-4E92-8F09-FE68015FB6BF}" type="slidenum">
              <a:rPr lang="en-US" smtClean="0"/>
              <a:t>‹#›</a:t>
            </a:fld>
            <a:endParaRPr lang="en-US"/>
          </a:p>
        </p:txBody>
      </p:sp>
      <p:sp>
        <p:nvSpPr>
          <p:cNvPr id="7" name="Picture Placeholder 2">
            <a:extLst>
              <a:ext uri="{FF2B5EF4-FFF2-40B4-BE49-F238E27FC236}">
                <a16:creationId xmlns:a16="http://schemas.microsoft.com/office/drawing/2014/main" id="{387A7ACF-B6A6-298D-8449-C2ACFD82278A}"/>
              </a:ext>
            </a:extLst>
          </p:cNvPr>
          <p:cNvSpPr>
            <a:spLocks noGrp="1"/>
          </p:cNvSpPr>
          <p:nvPr>
            <p:ph type="pic" sz="quarter" idx="18"/>
          </p:nvPr>
        </p:nvSpPr>
        <p:spPr>
          <a:xfrm>
            <a:off x="1685925" y="2534150"/>
            <a:ext cx="5722039" cy="1942600"/>
          </a:xfrm>
          <a:prstGeom prst="roundRect">
            <a:avLst>
              <a:gd name="adj" fmla="val 4423"/>
            </a:avLst>
          </a:prstGeom>
          <a:blipFill dpi="0" rotWithShape="1">
            <a:blip r:embed="rId2"/>
            <a:srcRect/>
            <a:tile tx="0" ty="0" sx="20000" sy="20000" flip="none" algn="ctr"/>
          </a:blipFill>
        </p:spPr>
        <p:txBody>
          <a:bodyPr/>
          <a:lstStyle>
            <a:lvl1pPr>
              <a:defRPr>
                <a:noFill/>
              </a:defRPr>
            </a:lvl1pPr>
          </a:lstStyle>
          <a:p>
            <a:endParaRPr lang="en-US" dirty="0"/>
          </a:p>
        </p:txBody>
      </p:sp>
      <p:sp>
        <p:nvSpPr>
          <p:cNvPr id="8" name="Picture Placeholder 2">
            <a:extLst>
              <a:ext uri="{FF2B5EF4-FFF2-40B4-BE49-F238E27FC236}">
                <a16:creationId xmlns:a16="http://schemas.microsoft.com/office/drawing/2014/main" id="{7F3CD08E-5CC0-C5F6-888A-73CF2FE9CF13}"/>
              </a:ext>
            </a:extLst>
          </p:cNvPr>
          <p:cNvSpPr>
            <a:spLocks noGrp="1"/>
          </p:cNvSpPr>
          <p:nvPr>
            <p:ph type="pic" sz="quarter" idx="19"/>
          </p:nvPr>
        </p:nvSpPr>
        <p:spPr>
          <a:xfrm>
            <a:off x="1685926" y="4596312"/>
            <a:ext cx="2625418" cy="1663700"/>
          </a:xfrm>
          <a:prstGeom prst="roundRect">
            <a:avLst>
              <a:gd name="adj" fmla="val 4423"/>
            </a:avLst>
          </a:prstGeom>
          <a:blipFill dpi="0" rotWithShape="1">
            <a:blip r:embed="rId2"/>
            <a:srcRect/>
            <a:tile tx="0" ty="0" sx="20000" sy="20000" flip="none" algn="ctr"/>
          </a:blipFill>
        </p:spPr>
        <p:txBody>
          <a:bodyPr/>
          <a:lstStyle>
            <a:lvl1pPr>
              <a:defRPr>
                <a:noFill/>
              </a:defRPr>
            </a:lvl1pPr>
          </a:lstStyle>
          <a:p>
            <a:endParaRPr lang="en-US" dirty="0"/>
          </a:p>
        </p:txBody>
      </p:sp>
    </p:spTree>
    <p:extLst>
      <p:ext uri="{BB962C8B-B14F-4D97-AF65-F5344CB8AC3E}">
        <p14:creationId xmlns:p14="http://schemas.microsoft.com/office/powerpoint/2010/main" val="1684009150"/>
      </p:ext>
    </p:extLst>
  </p:cSld>
  <p:clrMapOvr>
    <a:masterClrMapping/>
  </p:clrMapOvr>
  <p:extLst>
    <p:ext uri="{DCECCB84-F9BA-43D5-87BE-67443E8EF086}">
      <p15:sldGuideLst xmlns:p15="http://schemas.microsoft.com/office/powerpoint/2012/main"/>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slide 14">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EAC461F8-696E-F8A7-0DF8-4D7DD9CC3C5C}"/>
              </a:ext>
            </a:extLst>
          </p:cNvPr>
          <p:cNvSpPr>
            <a:spLocks noGrp="1"/>
          </p:cNvSpPr>
          <p:nvPr>
            <p:ph type="dt" sz="half" idx="10"/>
          </p:nvPr>
        </p:nvSpPr>
        <p:spPr/>
        <p:txBody>
          <a:bodyPr/>
          <a:lstStyle/>
          <a:p>
            <a:fld id="{291A08AA-5A4F-4F96-88C6-FB4626FA3D38}" type="datetimeFigureOut">
              <a:rPr lang="en-US" smtClean="0"/>
              <a:t>5/27/2024</a:t>
            </a:fld>
            <a:endParaRPr lang="en-US"/>
          </a:p>
        </p:txBody>
      </p:sp>
      <p:sp>
        <p:nvSpPr>
          <p:cNvPr id="5" name="Footer Placeholder 4">
            <a:extLst>
              <a:ext uri="{FF2B5EF4-FFF2-40B4-BE49-F238E27FC236}">
                <a16:creationId xmlns:a16="http://schemas.microsoft.com/office/drawing/2014/main" id="{0C89ECCA-6E32-2D14-598E-34289D7F7C0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FDBC5C4-F05A-866C-791D-72B74DF79C88}"/>
              </a:ext>
            </a:extLst>
          </p:cNvPr>
          <p:cNvSpPr>
            <a:spLocks noGrp="1"/>
          </p:cNvSpPr>
          <p:nvPr>
            <p:ph type="sldNum" sz="quarter" idx="12"/>
          </p:nvPr>
        </p:nvSpPr>
        <p:spPr/>
        <p:txBody>
          <a:bodyPr/>
          <a:lstStyle/>
          <a:p>
            <a:fld id="{C91A8D0C-865A-4E92-8F09-FE68015FB6BF}" type="slidenum">
              <a:rPr lang="en-US" smtClean="0"/>
              <a:t>‹#›</a:t>
            </a:fld>
            <a:endParaRPr lang="en-US"/>
          </a:p>
        </p:txBody>
      </p:sp>
      <p:sp>
        <p:nvSpPr>
          <p:cNvPr id="9" name="Picture Placeholder 2">
            <a:extLst>
              <a:ext uri="{FF2B5EF4-FFF2-40B4-BE49-F238E27FC236}">
                <a16:creationId xmlns:a16="http://schemas.microsoft.com/office/drawing/2014/main" id="{31423680-5280-ACFD-6F82-5E8B5BF11297}"/>
              </a:ext>
            </a:extLst>
          </p:cNvPr>
          <p:cNvSpPr>
            <a:spLocks noGrp="1"/>
          </p:cNvSpPr>
          <p:nvPr>
            <p:ph type="pic" sz="quarter" idx="19"/>
          </p:nvPr>
        </p:nvSpPr>
        <p:spPr>
          <a:xfrm>
            <a:off x="7694446" y="1458464"/>
            <a:ext cx="1536209" cy="2067298"/>
          </a:xfrm>
          <a:prstGeom prst="roundRect">
            <a:avLst>
              <a:gd name="adj" fmla="val 8143"/>
            </a:avLst>
          </a:prstGeom>
          <a:blipFill dpi="0" rotWithShape="1">
            <a:blip r:embed="rId2"/>
            <a:srcRect/>
            <a:tile tx="0" ty="0" sx="20000" sy="20000" flip="none" algn="ctr"/>
          </a:blipFill>
        </p:spPr>
        <p:txBody>
          <a:bodyPr/>
          <a:lstStyle>
            <a:lvl1pPr>
              <a:defRPr>
                <a:noFill/>
              </a:defRPr>
            </a:lvl1pPr>
          </a:lstStyle>
          <a:p>
            <a:endParaRPr lang="en-US" dirty="0"/>
          </a:p>
        </p:txBody>
      </p:sp>
      <p:sp>
        <p:nvSpPr>
          <p:cNvPr id="10" name="Picture Placeholder 2">
            <a:extLst>
              <a:ext uri="{FF2B5EF4-FFF2-40B4-BE49-F238E27FC236}">
                <a16:creationId xmlns:a16="http://schemas.microsoft.com/office/drawing/2014/main" id="{8726415D-5899-AB3F-2569-90B883EA5992}"/>
              </a:ext>
            </a:extLst>
          </p:cNvPr>
          <p:cNvSpPr>
            <a:spLocks noGrp="1"/>
          </p:cNvSpPr>
          <p:nvPr>
            <p:ph type="pic" sz="quarter" idx="20"/>
          </p:nvPr>
        </p:nvSpPr>
        <p:spPr>
          <a:xfrm>
            <a:off x="9283457" y="1458464"/>
            <a:ext cx="2298943" cy="2067298"/>
          </a:xfrm>
          <a:prstGeom prst="roundRect">
            <a:avLst>
              <a:gd name="adj" fmla="val 5071"/>
            </a:avLst>
          </a:prstGeom>
          <a:blipFill dpi="0" rotWithShape="1">
            <a:blip r:embed="rId2"/>
            <a:srcRect/>
            <a:tile tx="0" ty="0" sx="20000" sy="20000" flip="none" algn="ctr"/>
          </a:blipFill>
        </p:spPr>
        <p:txBody>
          <a:bodyPr/>
          <a:lstStyle>
            <a:lvl1pPr>
              <a:defRPr>
                <a:noFill/>
              </a:defRPr>
            </a:lvl1pPr>
          </a:lstStyle>
          <a:p>
            <a:endParaRPr lang="en-US" dirty="0"/>
          </a:p>
        </p:txBody>
      </p:sp>
      <p:sp>
        <p:nvSpPr>
          <p:cNvPr id="11" name="Picture Placeholder 2">
            <a:extLst>
              <a:ext uri="{FF2B5EF4-FFF2-40B4-BE49-F238E27FC236}">
                <a16:creationId xmlns:a16="http://schemas.microsoft.com/office/drawing/2014/main" id="{97F6F84F-B8F8-BDEC-7EFC-A5F6DF606965}"/>
              </a:ext>
            </a:extLst>
          </p:cNvPr>
          <p:cNvSpPr>
            <a:spLocks noGrp="1"/>
          </p:cNvSpPr>
          <p:nvPr>
            <p:ph type="pic" sz="quarter" idx="21"/>
          </p:nvPr>
        </p:nvSpPr>
        <p:spPr>
          <a:xfrm>
            <a:off x="7694446" y="3590724"/>
            <a:ext cx="3887954" cy="2124748"/>
          </a:xfrm>
          <a:prstGeom prst="roundRect">
            <a:avLst>
              <a:gd name="adj" fmla="val 5071"/>
            </a:avLst>
          </a:prstGeom>
          <a:blipFill dpi="0" rotWithShape="1">
            <a:blip r:embed="rId2"/>
            <a:srcRect/>
            <a:tile tx="0" ty="0" sx="20000" sy="20000" flip="none" algn="ctr"/>
          </a:blipFill>
        </p:spPr>
        <p:txBody>
          <a:bodyPr/>
          <a:lstStyle>
            <a:lvl1pPr>
              <a:defRPr>
                <a:noFill/>
              </a:defRPr>
            </a:lvl1pPr>
          </a:lstStyle>
          <a:p>
            <a:endParaRPr lang="en-US" dirty="0"/>
          </a:p>
        </p:txBody>
      </p:sp>
    </p:spTree>
    <p:extLst>
      <p:ext uri="{BB962C8B-B14F-4D97-AF65-F5344CB8AC3E}">
        <p14:creationId xmlns:p14="http://schemas.microsoft.com/office/powerpoint/2010/main" val="274749541"/>
      </p:ext>
    </p:extLst>
  </p:cSld>
  <p:clrMapOvr>
    <a:masterClrMapping/>
  </p:clrMapOvr>
  <p:extLst>
    <p:ext uri="{DCECCB84-F9BA-43D5-87BE-67443E8EF086}">
      <p15:sldGuideLst xmlns:p15="http://schemas.microsoft.com/office/powerpoint/2012/main"/>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slide 15">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EAC461F8-696E-F8A7-0DF8-4D7DD9CC3C5C}"/>
              </a:ext>
            </a:extLst>
          </p:cNvPr>
          <p:cNvSpPr>
            <a:spLocks noGrp="1"/>
          </p:cNvSpPr>
          <p:nvPr>
            <p:ph type="dt" sz="half" idx="10"/>
          </p:nvPr>
        </p:nvSpPr>
        <p:spPr/>
        <p:txBody>
          <a:bodyPr/>
          <a:lstStyle/>
          <a:p>
            <a:fld id="{291A08AA-5A4F-4F96-88C6-FB4626FA3D38}" type="datetimeFigureOut">
              <a:rPr lang="en-US" smtClean="0"/>
              <a:t>5/27/2024</a:t>
            </a:fld>
            <a:endParaRPr lang="en-US"/>
          </a:p>
        </p:txBody>
      </p:sp>
      <p:sp>
        <p:nvSpPr>
          <p:cNvPr id="5" name="Footer Placeholder 4">
            <a:extLst>
              <a:ext uri="{FF2B5EF4-FFF2-40B4-BE49-F238E27FC236}">
                <a16:creationId xmlns:a16="http://schemas.microsoft.com/office/drawing/2014/main" id="{0C89ECCA-6E32-2D14-598E-34289D7F7C0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FDBC5C4-F05A-866C-791D-72B74DF79C88}"/>
              </a:ext>
            </a:extLst>
          </p:cNvPr>
          <p:cNvSpPr>
            <a:spLocks noGrp="1"/>
          </p:cNvSpPr>
          <p:nvPr>
            <p:ph type="sldNum" sz="quarter" idx="12"/>
          </p:nvPr>
        </p:nvSpPr>
        <p:spPr/>
        <p:txBody>
          <a:bodyPr/>
          <a:lstStyle/>
          <a:p>
            <a:fld id="{C91A8D0C-865A-4E92-8F09-FE68015FB6BF}" type="slidenum">
              <a:rPr lang="en-US" smtClean="0"/>
              <a:t>‹#›</a:t>
            </a:fld>
            <a:endParaRPr lang="en-US"/>
          </a:p>
        </p:txBody>
      </p:sp>
      <p:sp>
        <p:nvSpPr>
          <p:cNvPr id="11" name="Picture Placeholder 2">
            <a:extLst>
              <a:ext uri="{FF2B5EF4-FFF2-40B4-BE49-F238E27FC236}">
                <a16:creationId xmlns:a16="http://schemas.microsoft.com/office/drawing/2014/main" id="{66FBD00E-F931-DF87-EC0C-FF60D9D153B8}"/>
              </a:ext>
            </a:extLst>
          </p:cNvPr>
          <p:cNvSpPr>
            <a:spLocks noGrp="1"/>
          </p:cNvSpPr>
          <p:nvPr>
            <p:ph type="pic" sz="quarter" idx="21"/>
          </p:nvPr>
        </p:nvSpPr>
        <p:spPr>
          <a:xfrm>
            <a:off x="1534179" y="2049269"/>
            <a:ext cx="3867102" cy="3204778"/>
          </a:xfrm>
          <a:prstGeom prst="roundRect">
            <a:avLst>
              <a:gd name="adj" fmla="val 8089"/>
            </a:avLst>
          </a:prstGeom>
          <a:blipFill dpi="0" rotWithShape="1">
            <a:blip r:embed="rId2"/>
            <a:srcRect/>
            <a:tile tx="0" ty="0" sx="20000" sy="20000" flip="none" algn="ctr"/>
          </a:blipFill>
        </p:spPr>
        <p:txBody>
          <a:bodyPr/>
          <a:lstStyle>
            <a:lvl1pPr>
              <a:defRPr>
                <a:noFill/>
              </a:defRPr>
            </a:lvl1pPr>
          </a:lstStyle>
          <a:p>
            <a:endParaRPr lang="en-US" dirty="0"/>
          </a:p>
        </p:txBody>
      </p:sp>
    </p:spTree>
    <p:extLst>
      <p:ext uri="{BB962C8B-B14F-4D97-AF65-F5344CB8AC3E}">
        <p14:creationId xmlns:p14="http://schemas.microsoft.com/office/powerpoint/2010/main" val="1092158765"/>
      </p:ext>
    </p:extLst>
  </p:cSld>
  <p:clrMapOvr>
    <a:masterClrMapping/>
  </p:clrMapOvr>
  <p:extLst>
    <p:ext uri="{DCECCB84-F9BA-43D5-87BE-67443E8EF086}">
      <p15:sldGuideLst xmlns:p15="http://schemas.microsoft.com/office/powerpoint/2012/main"/>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slide 16">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EAC461F8-696E-F8A7-0DF8-4D7DD9CC3C5C}"/>
              </a:ext>
            </a:extLst>
          </p:cNvPr>
          <p:cNvSpPr>
            <a:spLocks noGrp="1"/>
          </p:cNvSpPr>
          <p:nvPr>
            <p:ph type="dt" sz="half" idx="10"/>
          </p:nvPr>
        </p:nvSpPr>
        <p:spPr/>
        <p:txBody>
          <a:bodyPr/>
          <a:lstStyle/>
          <a:p>
            <a:fld id="{291A08AA-5A4F-4F96-88C6-FB4626FA3D38}" type="datetimeFigureOut">
              <a:rPr lang="en-US" smtClean="0"/>
              <a:t>5/27/2024</a:t>
            </a:fld>
            <a:endParaRPr lang="en-US"/>
          </a:p>
        </p:txBody>
      </p:sp>
      <p:sp>
        <p:nvSpPr>
          <p:cNvPr id="5" name="Footer Placeholder 4">
            <a:extLst>
              <a:ext uri="{FF2B5EF4-FFF2-40B4-BE49-F238E27FC236}">
                <a16:creationId xmlns:a16="http://schemas.microsoft.com/office/drawing/2014/main" id="{0C89ECCA-6E32-2D14-598E-34289D7F7C0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FDBC5C4-F05A-866C-791D-72B74DF79C88}"/>
              </a:ext>
            </a:extLst>
          </p:cNvPr>
          <p:cNvSpPr>
            <a:spLocks noGrp="1"/>
          </p:cNvSpPr>
          <p:nvPr>
            <p:ph type="sldNum" sz="quarter" idx="12"/>
          </p:nvPr>
        </p:nvSpPr>
        <p:spPr/>
        <p:txBody>
          <a:bodyPr/>
          <a:lstStyle/>
          <a:p>
            <a:fld id="{C91A8D0C-865A-4E92-8F09-FE68015FB6BF}" type="slidenum">
              <a:rPr lang="en-US" smtClean="0"/>
              <a:t>‹#›</a:t>
            </a:fld>
            <a:endParaRPr lang="en-US"/>
          </a:p>
        </p:txBody>
      </p:sp>
      <p:sp>
        <p:nvSpPr>
          <p:cNvPr id="7" name="Picture Placeholder 2">
            <a:extLst>
              <a:ext uri="{FF2B5EF4-FFF2-40B4-BE49-F238E27FC236}">
                <a16:creationId xmlns:a16="http://schemas.microsoft.com/office/drawing/2014/main" id="{D17CB0DC-BBC5-9EBE-7428-3FD98811DED1}"/>
              </a:ext>
            </a:extLst>
          </p:cNvPr>
          <p:cNvSpPr>
            <a:spLocks noGrp="1"/>
          </p:cNvSpPr>
          <p:nvPr>
            <p:ph type="pic" sz="quarter" idx="21"/>
          </p:nvPr>
        </p:nvSpPr>
        <p:spPr>
          <a:xfrm>
            <a:off x="1415354" y="3524981"/>
            <a:ext cx="2305337" cy="2016803"/>
          </a:xfrm>
          <a:prstGeom prst="roundRect">
            <a:avLst>
              <a:gd name="adj" fmla="val 8089"/>
            </a:avLst>
          </a:prstGeom>
          <a:blipFill dpi="0" rotWithShape="1">
            <a:blip r:embed="rId2"/>
            <a:srcRect/>
            <a:tile tx="0" ty="0" sx="20000" sy="20000" flip="none" algn="ctr"/>
          </a:blipFill>
        </p:spPr>
        <p:txBody>
          <a:bodyPr/>
          <a:lstStyle>
            <a:lvl1pPr>
              <a:defRPr>
                <a:noFill/>
              </a:defRPr>
            </a:lvl1pPr>
          </a:lstStyle>
          <a:p>
            <a:endParaRPr lang="en-US" dirty="0"/>
          </a:p>
        </p:txBody>
      </p:sp>
      <p:sp>
        <p:nvSpPr>
          <p:cNvPr id="8" name="Picture Placeholder 2">
            <a:extLst>
              <a:ext uri="{FF2B5EF4-FFF2-40B4-BE49-F238E27FC236}">
                <a16:creationId xmlns:a16="http://schemas.microsoft.com/office/drawing/2014/main" id="{B40B862A-2A0E-4ED7-A6A9-264B41AA387F}"/>
              </a:ext>
            </a:extLst>
          </p:cNvPr>
          <p:cNvSpPr>
            <a:spLocks noGrp="1"/>
          </p:cNvSpPr>
          <p:nvPr>
            <p:ph type="pic" sz="quarter" idx="22"/>
          </p:nvPr>
        </p:nvSpPr>
        <p:spPr>
          <a:xfrm>
            <a:off x="3781873" y="3537816"/>
            <a:ext cx="2305337" cy="2016803"/>
          </a:xfrm>
          <a:prstGeom prst="roundRect">
            <a:avLst>
              <a:gd name="adj" fmla="val 8089"/>
            </a:avLst>
          </a:prstGeom>
          <a:blipFill dpi="0" rotWithShape="1">
            <a:blip r:embed="rId2"/>
            <a:srcRect/>
            <a:tile tx="0" ty="0" sx="20000" sy="20000" flip="none" algn="ctr"/>
          </a:blipFill>
        </p:spPr>
        <p:txBody>
          <a:bodyPr/>
          <a:lstStyle>
            <a:lvl1pPr>
              <a:defRPr>
                <a:noFill/>
              </a:defRPr>
            </a:lvl1pPr>
          </a:lstStyle>
          <a:p>
            <a:endParaRPr lang="en-US" dirty="0"/>
          </a:p>
        </p:txBody>
      </p:sp>
    </p:spTree>
    <p:extLst>
      <p:ext uri="{BB962C8B-B14F-4D97-AF65-F5344CB8AC3E}">
        <p14:creationId xmlns:p14="http://schemas.microsoft.com/office/powerpoint/2010/main" val="2192478155"/>
      </p:ext>
    </p:extLst>
  </p:cSld>
  <p:clrMapOvr>
    <a:masterClrMapping/>
  </p:clrMapOvr>
  <p:extLst>
    <p:ext uri="{DCECCB84-F9BA-43D5-87BE-67443E8EF086}">
      <p15:sldGuideLst xmlns:p15="http://schemas.microsoft.com/office/powerpoint/2012/main"/>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slide 17">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EAC461F8-696E-F8A7-0DF8-4D7DD9CC3C5C}"/>
              </a:ext>
            </a:extLst>
          </p:cNvPr>
          <p:cNvSpPr>
            <a:spLocks noGrp="1"/>
          </p:cNvSpPr>
          <p:nvPr>
            <p:ph type="dt" sz="half" idx="10"/>
          </p:nvPr>
        </p:nvSpPr>
        <p:spPr/>
        <p:txBody>
          <a:bodyPr/>
          <a:lstStyle/>
          <a:p>
            <a:fld id="{291A08AA-5A4F-4F96-88C6-FB4626FA3D38}" type="datetimeFigureOut">
              <a:rPr lang="en-US" smtClean="0"/>
              <a:t>5/27/2024</a:t>
            </a:fld>
            <a:endParaRPr lang="en-US"/>
          </a:p>
        </p:txBody>
      </p:sp>
      <p:sp>
        <p:nvSpPr>
          <p:cNvPr id="5" name="Footer Placeholder 4">
            <a:extLst>
              <a:ext uri="{FF2B5EF4-FFF2-40B4-BE49-F238E27FC236}">
                <a16:creationId xmlns:a16="http://schemas.microsoft.com/office/drawing/2014/main" id="{0C89ECCA-6E32-2D14-598E-34289D7F7C0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FDBC5C4-F05A-866C-791D-72B74DF79C88}"/>
              </a:ext>
            </a:extLst>
          </p:cNvPr>
          <p:cNvSpPr>
            <a:spLocks noGrp="1"/>
          </p:cNvSpPr>
          <p:nvPr>
            <p:ph type="sldNum" sz="quarter" idx="12"/>
          </p:nvPr>
        </p:nvSpPr>
        <p:spPr/>
        <p:txBody>
          <a:bodyPr/>
          <a:lstStyle/>
          <a:p>
            <a:fld id="{C91A8D0C-865A-4E92-8F09-FE68015FB6BF}" type="slidenum">
              <a:rPr lang="en-US" smtClean="0"/>
              <a:t>‹#›</a:t>
            </a:fld>
            <a:endParaRPr lang="en-US"/>
          </a:p>
        </p:txBody>
      </p:sp>
      <p:sp>
        <p:nvSpPr>
          <p:cNvPr id="8" name="Picture Placeholder 2">
            <a:extLst>
              <a:ext uri="{FF2B5EF4-FFF2-40B4-BE49-F238E27FC236}">
                <a16:creationId xmlns:a16="http://schemas.microsoft.com/office/drawing/2014/main" id="{DDE4C9AF-E50D-2758-EC35-79118D035915}"/>
              </a:ext>
            </a:extLst>
          </p:cNvPr>
          <p:cNvSpPr>
            <a:spLocks noGrp="1"/>
          </p:cNvSpPr>
          <p:nvPr>
            <p:ph type="pic" sz="quarter" idx="21"/>
          </p:nvPr>
        </p:nvSpPr>
        <p:spPr>
          <a:xfrm>
            <a:off x="1419853" y="1694583"/>
            <a:ext cx="4020983" cy="2084270"/>
          </a:xfrm>
          <a:prstGeom prst="roundRect">
            <a:avLst>
              <a:gd name="adj" fmla="val 8089"/>
            </a:avLst>
          </a:prstGeom>
          <a:blipFill dpi="0" rotWithShape="1">
            <a:blip r:embed="rId2"/>
            <a:srcRect/>
            <a:tile tx="0" ty="0" sx="20000" sy="20000" flip="none" algn="ctr"/>
          </a:blipFill>
        </p:spPr>
        <p:txBody>
          <a:bodyPr/>
          <a:lstStyle>
            <a:lvl1pPr>
              <a:defRPr>
                <a:noFill/>
              </a:defRPr>
            </a:lvl1pPr>
          </a:lstStyle>
          <a:p>
            <a:endParaRPr lang="en-US" dirty="0"/>
          </a:p>
        </p:txBody>
      </p:sp>
      <p:sp>
        <p:nvSpPr>
          <p:cNvPr id="9" name="Picture Placeholder 2">
            <a:extLst>
              <a:ext uri="{FF2B5EF4-FFF2-40B4-BE49-F238E27FC236}">
                <a16:creationId xmlns:a16="http://schemas.microsoft.com/office/drawing/2014/main" id="{581D4372-622B-098E-218F-3F5B18B880E9}"/>
              </a:ext>
            </a:extLst>
          </p:cNvPr>
          <p:cNvSpPr>
            <a:spLocks noGrp="1"/>
          </p:cNvSpPr>
          <p:nvPr>
            <p:ph type="pic" sz="quarter" idx="22"/>
          </p:nvPr>
        </p:nvSpPr>
        <p:spPr>
          <a:xfrm>
            <a:off x="1419852" y="3871073"/>
            <a:ext cx="2339347" cy="1482796"/>
          </a:xfrm>
          <a:prstGeom prst="roundRect">
            <a:avLst>
              <a:gd name="adj" fmla="val 8089"/>
            </a:avLst>
          </a:prstGeom>
          <a:blipFill dpi="0" rotWithShape="1">
            <a:blip r:embed="rId2"/>
            <a:srcRect/>
            <a:tile tx="0" ty="0" sx="20000" sy="20000" flip="none" algn="ctr"/>
          </a:blipFill>
        </p:spPr>
        <p:txBody>
          <a:bodyPr/>
          <a:lstStyle>
            <a:lvl1pPr>
              <a:defRPr>
                <a:noFill/>
              </a:defRPr>
            </a:lvl1pPr>
          </a:lstStyle>
          <a:p>
            <a:endParaRPr lang="en-US" dirty="0"/>
          </a:p>
        </p:txBody>
      </p:sp>
      <p:sp>
        <p:nvSpPr>
          <p:cNvPr id="10" name="Picture Placeholder 2">
            <a:extLst>
              <a:ext uri="{FF2B5EF4-FFF2-40B4-BE49-F238E27FC236}">
                <a16:creationId xmlns:a16="http://schemas.microsoft.com/office/drawing/2014/main" id="{322391FC-69C1-DDD3-B2B3-E88FFDD5ACC8}"/>
              </a:ext>
            </a:extLst>
          </p:cNvPr>
          <p:cNvSpPr>
            <a:spLocks noGrp="1"/>
          </p:cNvSpPr>
          <p:nvPr>
            <p:ph type="pic" sz="quarter" idx="23"/>
          </p:nvPr>
        </p:nvSpPr>
        <p:spPr>
          <a:xfrm>
            <a:off x="3828973" y="3871073"/>
            <a:ext cx="1611864" cy="1482796"/>
          </a:xfrm>
          <a:prstGeom prst="roundRect">
            <a:avLst>
              <a:gd name="adj" fmla="val 8089"/>
            </a:avLst>
          </a:prstGeom>
          <a:blipFill dpi="0" rotWithShape="1">
            <a:blip r:embed="rId2"/>
            <a:srcRect/>
            <a:tile tx="0" ty="0" sx="20000" sy="20000" flip="none" algn="ctr"/>
          </a:blipFill>
        </p:spPr>
        <p:txBody>
          <a:bodyPr/>
          <a:lstStyle>
            <a:lvl1pPr>
              <a:defRPr>
                <a:noFill/>
              </a:defRPr>
            </a:lvl1pPr>
          </a:lstStyle>
          <a:p>
            <a:endParaRPr lang="en-US" dirty="0"/>
          </a:p>
        </p:txBody>
      </p:sp>
    </p:spTree>
    <p:extLst>
      <p:ext uri="{BB962C8B-B14F-4D97-AF65-F5344CB8AC3E}">
        <p14:creationId xmlns:p14="http://schemas.microsoft.com/office/powerpoint/2010/main" val="1791181273"/>
      </p:ext>
    </p:extLst>
  </p:cSld>
  <p:clrMapOvr>
    <a:masterClrMapping/>
  </p:clrMapOvr>
  <p:extLst>
    <p:ext uri="{DCECCB84-F9BA-43D5-87BE-67443E8EF086}">
      <p15:sldGuideLst xmlns:p15="http://schemas.microsoft.com/office/powerpoint/2012/main"/>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slide 18">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EAC461F8-696E-F8A7-0DF8-4D7DD9CC3C5C}"/>
              </a:ext>
            </a:extLst>
          </p:cNvPr>
          <p:cNvSpPr>
            <a:spLocks noGrp="1"/>
          </p:cNvSpPr>
          <p:nvPr>
            <p:ph type="dt" sz="half" idx="10"/>
          </p:nvPr>
        </p:nvSpPr>
        <p:spPr/>
        <p:txBody>
          <a:bodyPr/>
          <a:lstStyle/>
          <a:p>
            <a:fld id="{291A08AA-5A4F-4F96-88C6-FB4626FA3D38}" type="datetimeFigureOut">
              <a:rPr lang="en-US" smtClean="0"/>
              <a:t>5/27/2024</a:t>
            </a:fld>
            <a:endParaRPr lang="en-US"/>
          </a:p>
        </p:txBody>
      </p:sp>
      <p:sp>
        <p:nvSpPr>
          <p:cNvPr id="5" name="Footer Placeholder 4">
            <a:extLst>
              <a:ext uri="{FF2B5EF4-FFF2-40B4-BE49-F238E27FC236}">
                <a16:creationId xmlns:a16="http://schemas.microsoft.com/office/drawing/2014/main" id="{0C89ECCA-6E32-2D14-598E-34289D7F7C0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FDBC5C4-F05A-866C-791D-72B74DF79C88}"/>
              </a:ext>
            </a:extLst>
          </p:cNvPr>
          <p:cNvSpPr>
            <a:spLocks noGrp="1"/>
          </p:cNvSpPr>
          <p:nvPr>
            <p:ph type="sldNum" sz="quarter" idx="12"/>
          </p:nvPr>
        </p:nvSpPr>
        <p:spPr/>
        <p:txBody>
          <a:bodyPr/>
          <a:lstStyle/>
          <a:p>
            <a:fld id="{C91A8D0C-865A-4E92-8F09-FE68015FB6BF}" type="slidenum">
              <a:rPr lang="en-US" smtClean="0"/>
              <a:t>‹#›</a:t>
            </a:fld>
            <a:endParaRPr lang="en-US"/>
          </a:p>
        </p:txBody>
      </p:sp>
      <p:sp>
        <p:nvSpPr>
          <p:cNvPr id="9" name="Picture Placeholder 2">
            <a:extLst>
              <a:ext uri="{FF2B5EF4-FFF2-40B4-BE49-F238E27FC236}">
                <a16:creationId xmlns:a16="http://schemas.microsoft.com/office/drawing/2014/main" id="{8FB4C2EE-45C3-5D4C-BC3C-84BC78F7F656}"/>
              </a:ext>
            </a:extLst>
          </p:cNvPr>
          <p:cNvSpPr>
            <a:spLocks noGrp="1"/>
          </p:cNvSpPr>
          <p:nvPr>
            <p:ph type="pic" sz="quarter" idx="22"/>
          </p:nvPr>
        </p:nvSpPr>
        <p:spPr>
          <a:xfrm>
            <a:off x="1535979" y="1719903"/>
            <a:ext cx="4020983" cy="3594680"/>
          </a:xfrm>
          <a:prstGeom prst="roundRect">
            <a:avLst>
              <a:gd name="adj" fmla="val 8089"/>
            </a:avLst>
          </a:prstGeom>
          <a:blipFill dpi="0" rotWithShape="1">
            <a:blip r:embed="rId2"/>
            <a:srcRect/>
            <a:tile tx="0" ty="0" sx="20000" sy="20000" flip="none" algn="ctr"/>
          </a:blipFill>
        </p:spPr>
        <p:txBody>
          <a:bodyPr/>
          <a:lstStyle>
            <a:lvl1pPr>
              <a:defRPr>
                <a:noFill/>
              </a:defRPr>
            </a:lvl1pPr>
          </a:lstStyle>
          <a:p>
            <a:endParaRPr lang="en-US" dirty="0"/>
          </a:p>
        </p:txBody>
      </p:sp>
    </p:spTree>
    <p:extLst>
      <p:ext uri="{BB962C8B-B14F-4D97-AF65-F5344CB8AC3E}">
        <p14:creationId xmlns:p14="http://schemas.microsoft.com/office/powerpoint/2010/main" val="39817625"/>
      </p:ext>
    </p:extLst>
  </p:cSld>
  <p:clrMapOvr>
    <a:masterClrMapping/>
  </p:clrMapOvr>
  <p:extLst>
    <p:ext uri="{DCECCB84-F9BA-43D5-87BE-67443E8EF086}">
      <p15:sldGuideLst xmlns:p15="http://schemas.microsoft.com/office/powerpoint/2012/main"/>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slide 19">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EAC461F8-696E-F8A7-0DF8-4D7DD9CC3C5C}"/>
              </a:ext>
            </a:extLst>
          </p:cNvPr>
          <p:cNvSpPr>
            <a:spLocks noGrp="1"/>
          </p:cNvSpPr>
          <p:nvPr>
            <p:ph type="dt" sz="half" idx="10"/>
          </p:nvPr>
        </p:nvSpPr>
        <p:spPr/>
        <p:txBody>
          <a:bodyPr/>
          <a:lstStyle/>
          <a:p>
            <a:fld id="{291A08AA-5A4F-4F96-88C6-FB4626FA3D38}" type="datetimeFigureOut">
              <a:rPr lang="en-US" smtClean="0"/>
              <a:t>5/27/2024</a:t>
            </a:fld>
            <a:endParaRPr lang="en-US"/>
          </a:p>
        </p:txBody>
      </p:sp>
      <p:sp>
        <p:nvSpPr>
          <p:cNvPr id="5" name="Footer Placeholder 4">
            <a:extLst>
              <a:ext uri="{FF2B5EF4-FFF2-40B4-BE49-F238E27FC236}">
                <a16:creationId xmlns:a16="http://schemas.microsoft.com/office/drawing/2014/main" id="{0C89ECCA-6E32-2D14-598E-34289D7F7C0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FDBC5C4-F05A-866C-791D-72B74DF79C88}"/>
              </a:ext>
            </a:extLst>
          </p:cNvPr>
          <p:cNvSpPr>
            <a:spLocks noGrp="1"/>
          </p:cNvSpPr>
          <p:nvPr>
            <p:ph type="sldNum" sz="quarter" idx="12"/>
          </p:nvPr>
        </p:nvSpPr>
        <p:spPr/>
        <p:txBody>
          <a:bodyPr/>
          <a:lstStyle/>
          <a:p>
            <a:fld id="{C91A8D0C-865A-4E92-8F09-FE68015FB6BF}" type="slidenum">
              <a:rPr lang="en-US" smtClean="0"/>
              <a:t>‹#›</a:t>
            </a:fld>
            <a:endParaRPr lang="en-US"/>
          </a:p>
        </p:txBody>
      </p:sp>
      <p:sp>
        <p:nvSpPr>
          <p:cNvPr id="13" name="Picture Placeholder 7">
            <a:extLst>
              <a:ext uri="{FF2B5EF4-FFF2-40B4-BE49-F238E27FC236}">
                <a16:creationId xmlns:a16="http://schemas.microsoft.com/office/drawing/2014/main" id="{27BFB3A9-0CC7-82CC-7628-DAB324BD591C}"/>
              </a:ext>
            </a:extLst>
          </p:cNvPr>
          <p:cNvSpPr>
            <a:spLocks noGrp="1"/>
          </p:cNvSpPr>
          <p:nvPr>
            <p:ph type="pic" sz="quarter" idx="13"/>
          </p:nvPr>
        </p:nvSpPr>
        <p:spPr>
          <a:xfrm>
            <a:off x="2252012" y="2975455"/>
            <a:ext cx="2120631" cy="1055623"/>
          </a:xfrm>
          <a:prstGeom prst="round2SameRect">
            <a:avLst>
              <a:gd name="adj1" fmla="val 13335"/>
              <a:gd name="adj2" fmla="val 0"/>
            </a:avLst>
          </a:prstGeom>
          <a:blipFill>
            <a:blip r:embed="rId2"/>
            <a:tile tx="0" ty="0" sx="20000" sy="20000" flip="none" algn="ctr"/>
          </a:blipFill>
        </p:spPr>
        <p:txBody>
          <a:bodyPr/>
          <a:lstStyle>
            <a:lvl1pPr>
              <a:defRPr>
                <a:noFill/>
              </a:defRPr>
            </a:lvl1pPr>
          </a:lstStyle>
          <a:p>
            <a:endParaRPr lang="en-US" dirty="0"/>
          </a:p>
        </p:txBody>
      </p:sp>
      <p:sp>
        <p:nvSpPr>
          <p:cNvPr id="14" name="Picture Placeholder 7">
            <a:extLst>
              <a:ext uri="{FF2B5EF4-FFF2-40B4-BE49-F238E27FC236}">
                <a16:creationId xmlns:a16="http://schemas.microsoft.com/office/drawing/2014/main" id="{E4627D1F-893B-80B0-28BC-95C3B0BE060D}"/>
              </a:ext>
            </a:extLst>
          </p:cNvPr>
          <p:cNvSpPr>
            <a:spLocks noGrp="1"/>
          </p:cNvSpPr>
          <p:nvPr>
            <p:ph type="pic" sz="quarter" idx="14"/>
          </p:nvPr>
        </p:nvSpPr>
        <p:spPr>
          <a:xfrm>
            <a:off x="5141592" y="2975455"/>
            <a:ext cx="2120631" cy="1055623"/>
          </a:xfrm>
          <a:prstGeom prst="round2SameRect">
            <a:avLst>
              <a:gd name="adj1" fmla="val 13335"/>
              <a:gd name="adj2" fmla="val 0"/>
            </a:avLst>
          </a:prstGeom>
          <a:blipFill>
            <a:blip r:embed="rId2"/>
            <a:tile tx="0" ty="0" sx="20000" sy="20000" flip="none" algn="ctr"/>
          </a:blipFill>
        </p:spPr>
        <p:txBody>
          <a:bodyPr/>
          <a:lstStyle>
            <a:lvl1pPr>
              <a:defRPr>
                <a:noFill/>
              </a:defRPr>
            </a:lvl1pPr>
          </a:lstStyle>
          <a:p>
            <a:endParaRPr lang="en-US" dirty="0"/>
          </a:p>
        </p:txBody>
      </p:sp>
      <p:sp>
        <p:nvSpPr>
          <p:cNvPr id="15" name="Picture Placeholder 7">
            <a:extLst>
              <a:ext uri="{FF2B5EF4-FFF2-40B4-BE49-F238E27FC236}">
                <a16:creationId xmlns:a16="http://schemas.microsoft.com/office/drawing/2014/main" id="{19A83A2B-F94F-D4AA-77CE-BD0D2B9B5189}"/>
              </a:ext>
            </a:extLst>
          </p:cNvPr>
          <p:cNvSpPr>
            <a:spLocks noGrp="1"/>
          </p:cNvSpPr>
          <p:nvPr>
            <p:ph type="pic" sz="quarter" idx="15"/>
          </p:nvPr>
        </p:nvSpPr>
        <p:spPr>
          <a:xfrm>
            <a:off x="7933984" y="2975455"/>
            <a:ext cx="2120631" cy="1055623"/>
          </a:xfrm>
          <a:prstGeom prst="round2SameRect">
            <a:avLst>
              <a:gd name="adj1" fmla="val 13335"/>
              <a:gd name="adj2" fmla="val 0"/>
            </a:avLst>
          </a:prstGeom>
          <a:blipFill>
            <a:blip r:embed="rId2"/>
            <a:tile tx="0" ty="0" sx="20000" sy="20000" flip="none" algn="ctr"/>
          </a:blipFill>
        </p:spPr>
        <p:txBody>
          <a:bodyPr/>
          <a:lstStyle>
            <a:lvl1pPr>
              <a:defRPr>
                <a:noFill/>
              </a:defRPr>
            </a:lvl1pPr>
          </a:lstStyle>
          <a:p>
            <a:endParaRPr lang="en-US" dirty="0"/>
          </a:p>
        </p:txBody>
      </p:sp>
      <p:sp>
        <p:nvSpPr>
          <p:cNvPr id="18" name="Picture Placeholder 14">
            <a:extLst>
              <a:ext uri="{FF2B5EF4-FFF2-40B4-BE49-F238E27FC236}">
                <a16:creationId xmlns:a16="http://schemas.microsoft.com/office/drawing/2014/main" id="{772423B7-1612-4806-84E4-05B8B4B5C937}"/>
              </a:ext>
            </a:extLst>
          </p:cNvPr>
          <p:cNvSpPr>
            <a:spLocks noGrp="1"/>
          </p:cNvSpPr>
          <p:nvPr>
            <p:ph type="pic" sz="quarter" idx="16"/>
          </p:nvPr>
        </p:nvSpPr>
        <p:spPr>
          <a:xfrm>
            <a:off x="2397001" y="3778683"/>
            <a:ext cx="563692" cy="563692"/>
          </a:xfrm>
          <a:prstGeom prst="ellipse">
            <a:avLst/>
          </a:prstGeom>
          <a:blipFill dpi="0" rotWithShape="1">
            <a:blip r:embed="rId2"/>
            <a:srcRect/>
            <a:tile tx="0" ty="0" sx="6000" sy="6000" flip="none" algn="ctr"/>
          </a:blipFill>
        </p:spPr>
        <p:txBody>
          <a:bodyPr/>
          <a:lstStyle>
            <a:lvl1pPr>
              <a:defRPr>
                <a:noFill/>
              </a:defRPr>
            </a:lvl1pPr>
          </a:lstStyle>
          <a:p>
            <a:endParaRPr lang="en-US" dirty="0"/>
          </a:p>
        </p:txBody>
      </p:sp>
      <p:sp>
        <p:nvSpPr>
          <p:cNvPr id="19" name="Picture Placeholder 14">
            <a:extLst>
              <a:ext uri="{FF2B5EF4-FFF2-40B4-BE49-F238E27FC236}">
                <a16:creationId xmlns:a16="http://schemas.microsoft.com/office/drawing/2014/main" id="{C3092A42-0357-5E9B-1EB6-AC3A2481F492}"/>
              </a:ext>
            </a:extLst>
          </p:cNvPr>
          <p:cNvSpPr>
            <a:spLocks noGrp="1"/>
          </p:cNvSpPr>
          <p:nvPr>
            <p:ph type="pic" sz="quarter" idx="17"/>
          </p:nvPr>
        </p:nvSpPr>
        <p:spPr>
          <a:xfrm>
            <a:off x="5286579" y="3748092"/>
            <a:ext cx="563692" cy="563692"/>
          </a:xfrm>
          <a:prstGeom prst="ellipse">
            <a:avLst/>
          </a:prstGeom>
          <a:blipFill dpi="0" rotWithShape="1">
            <a:blip r:embed="rId2"/>
            <a:srcRect/>
            <a:tile tx="0" ty="0" sx="6000" sy="6000" flip="none" algn="ctr"/>
          </a:blipFill>
        </p:spPr>
        <p:txBody>
          <a:bodyPr/>
          <a:lstStyle>
            <a:lvl1pPr>
              <a:defRPr>
                <a:noFill/>
              </a:defRPr>
            </a:lvl1pPr>
          </a:lstStyle>
          <a:p>
            <a:endParaRPr lang="en-US" dirty="0"/>
          </a:p>
        </p:txBody>
      </p:sp>
      <p:sp>
        <p:nvSpPr>
          <p:cNvPr id="20" name="Picture Placeholder 14">
            <a:extLst>
              <a:ext uri="{FF2B5EF4-FFF2-40B4-BE49-F238E27FC236}">
                <a16:creationId xmlns:a16="http://schemas.microsoft.com/office/drawing/2014/main" id="{FF6ABAB4-8BAF-C92D-F102-CBDE1F0E2923}"/>
              </a:ext>
            </a:extLst>
          </p:cNvPr>
          <p:cNvSpPr>
            <a:spLocks noGrp="1"/>
          </p:cNvSpPr>
          <p:nvPr>
            <p:ph type="pic" sz="quarter" idx="18"/>
          </p:nvPr>
        </p:nvSpPr>
        <p:spPr>
          <a:xfrm>
            <a:off x="8078971" y="3778817"/>
            <a:ext cx="563692" cy="563692"/>
          </a:xfrm>
          <a:prstGeom prst="ellipse">
            <a:avLst/>
          </a:prstGeom>
          <a:blipFill dpi="0" rotWithShape="1">
            <a:blip r:embed="rId2"/>
            <a:srcRect/>
            <a:tile tx="0" ty="0" sx="6000" sy="6000" flip="none" algn="ctr"/>
          </a:blipFill>
        </p:spPr>
        <p:txBody>
          <a:bodyPr/>
          <a:lstStyle>
            <a:lvl1pPr>
              <a:defRPr>
                <a:noFill/>
              </a:defRPr>
            </a:lvl1pPr>
          </a:lstStyle>
          <a:p>
            <a:endParaRPr lang="en-US" dirty="0"/>
          </a:p>
        </p:txBody>
      </p:sp>
    </p:spTree>
    <p:extLst>
      <p:ext uri="{BB962C8B-B14F-4D97-AF65-F5344CB8AC3E}">
        <p14:creationId xmlns:p14="http://schemas.microsoft.com/office/powerpoint/2010/main" val="3041507146"/>
      </p:ext>
    </p:extLst>
  </p:cSld>
  <p:clrMapOvr>
    <a:masterClrMapping/>
  </p:clrMapOvr>
  <p:extLst>
    <p:ext uri="{DCECCB84-F9BA-43D5-87BE-67443E8EF086}">
      <p15:sldGuideLst xmlns:p15="http://schemas.microsoft.com/office/powerpoint/2012/main"/>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slide 2">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EAC461F8-696E-F8A7-0DF8-4D7DD9CC3C5C}"/>
              </a:ext>
            </a:extLst>
          </p:cNvPr>
          <p:cNvSpPr>
            <a:spLocks noGrp="1"/>
          </p:cNvSpPr>
          <p:nvPr>
            <p:ph type="dt" sz="half" idx="10"/>
          </p:nvPr>
        </p:nvSpPr>
        <p:spPr/>
        <p:txBody>
          <a:bodyPr/>
          <a:lstStyle/>
          <a:p>
            <a:fld id="{291A08AA-5A4F-4F96-88C6-FB4626FA3D38}" type="datetimeFigureOut">
              <a:rPr lang="en-US" smtClean="0"/>
              <a:t>5/27/2024</a:t>
            </a:fld>
            <a:endParaRPr lang="en-US"/>
          </a:p>
        </p:txBody>
      </p:sp>
      <p:sp>
        <p:nvSpPr>
          <p:cNvPr id="5" name="Footer Placeholder 4">
            <a:extLst>
              <a:ext uri="{FF2B5EF4-FFF2-40B4-BE49-F238E27FC236}">
                <a16:creationId xmlns:a16="http://schemas.microsoft.com/office/drawing/2014/main" id="{0C89ECCA-6E32-2D14-598E-34289D7F7C0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FDBC5C4-F05A-866C-791D-72B74DF79C88}"/>
              </a:ext>
            </a:extLst>
          </p:cNvPr>
          <p:cNvSpPr>
            <a:spLocks noGrp="1"/>
          </p:cNvSpPr>
          <p:nvPr>
            <p:ph type="sldNum" sz="quarter" idx="12"/>
          </p:nvPr>
        </p:nvSpPr>
        <p:spPr/>
        <p:txBody>
          <a:bodyPr/>
          <a:lstStyle/>
          <a:p>
            <a:fld id="{C91A8D0C-865A-4E92-8F09-FE68015FB6BF}" type="slidenum">
              <a:rPr lang="en-US" smtClean="0"/>
              <a:t>‹#›</a:t>
            </a:fld>
            <a:endParaRPr lang="en-US"/>
          </a:p>
        </p:txBody>
      </p:sp>
      <p:sp>
        <p:nvSpPr>
          <p:cNvPr id="7" name="Picture Placeholder 2">
            <a:extLst>
              <a:ext uri="{FF2B5EF4-FFF2-40B4-BE49-F238E27FC236}">
                <a16:creationId xmlns:a16="http://schemas.microsoft.com/office/drawing/2014/main" id="{D93A3CD1-503B-88FD-3CDA-7F4FF8D3E175}"/>
              </a:ext>
            </a:extLst>
          </p:cNvPr>
          <p:cNvSpPr>
            <a:spLocks noGrp="1"/>
          </p:cNvSpPr>
          <p:nvPr>
            <p:ph type="pic" sz="quarter" idx="13"/>
          </p:nvPr>
        </p:nvSpPr>
        <p:spPr>
          <a:xfrm>
            <a:off x="7195345" y="1971931"/>
            <a:ext cx="3436706" cy="3318463"/>
          </a:xfrm>
          <a:prstGeom prst="roundRect">
            <a:avLst/>
          </a:prstGeom>
          <a:blipFill dpi="0" rotWithShape="1">
            <a:blip r:embed="rId2"/>
            <a:srcRect/>
            <a:tile tx="0" ty="0" sx="30000" sy="30000" flip="none" algn="ctr"/>
          </a:blipFill>
        </p:spPr>
        <p:txBody>
          <a:bodyPr/>
          <a:lstStyle>
            <a:lvl1pPr>
              <a:defRPr>
                <a:noFill/>
              </a:defRPr>
            </a:lvl1pPr>
          </a:lstStyle>
          <a:p>
            <a:endParaRPr lang="en-US" dirty="0"/>
          </a:p>
        </p:txBody>
      </p:sp>
    </p:spTree>
    <p:extLst>
      <p:ext uri="{BB962C8B-B14F-4D97-AF65-F5344CB8AC3E}">
        <p14:creationId xmlns:p14="http://schemas.microsoft.com/office/powerpoint/2010/main" val="1487331151"/>
      </p:ext>
    </p:extLst>
  </p:cSld>
  <p:clrMapOvr>
    <a:masterClrMapping/>
  </p:clrMapOvr>
  <p:extLst>
    <p:ext uri="{DCECCB84-F9BA-43D5-87BE-67443E8EF086}">
      <p15:sldGuideLst xmlns:p15="http://schemas.microsoft.com/office/powerpoint/2012/main"/>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20">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EAC461F8-696E-F8A7-0DF8-4D7DD9CC3C5C}"/>
              </a:ext>
            </a:extLst>
          </p:cNvPr>
          <p:cNvSpPr>
            <a:spLocks noGrp="1"/>
          </p:cNvSpPr>
          <p:nvPr>
            <p:ph type="dt" sz="half" idx="10"/>
          </p:nvPr>
        </p:nvSpPr>
        <p:spPr/>
        <p:txBody>
          <a:bodyPr/>
          <a:lstStyle/>
          <a:p>
            <a:fld id="{291A08AA-5A4F-4F96-88C6-FB4626FA3D38}" type="datetimeFigureOut">
              <a:rPr lang="en-US" smtClean="0"/>
              <a:t>5/27/2024</a:t>
            </a:fld>
            <a:endParaRPr lang="en-US"/>
          </a:p>
        </p:txBody>
      </p:sp>
      <p:sp>
        <p:nvSpPr>
          <p:cNvPr id="5" name="Footer Placeholder 4">
            <a:extLst>
              <a:ext uri="{FF2B5EF4-FFF2-40B4-BE49-F238E27FC236}">
                <a16:creationId xmlns:a16="http://schemas.microsoft.com/office/drawing/2014/main" id="{0C89ECCA-6E32-2D14-598E-34289D7F7C0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FDBC5C4-F05A-866C-791D-72B74DF79C88}"/>
              </a:ext>
            </a:extLst>
          </p:cNvPr>
          <p:cNvSpPr>
            <a:spLocks noGrp="1"/>
          </p:cNvSpPr>
          <p:nvPr>
            <p:ph type="sldNum" sz="quarter" idx="12"/>
          </p:nvPr>
        </p:nvSpPr>
        <p:spPr/>
        <p:txBody>
          <a:bodyPr/>
          <a:lstStyle/>
          <a:p>
            <a:fld id="{C91A8D0C-865A-4E92-8F09-FE68015FB6BF}" type="slidenum">
              <a:rPr lang="en-US" smtClean="0"/>
              <a:t>‹#›</a:t>
            </a:fld>
            <a:endParaRPr lang="en-US"/>
          </a:p>
        </p:txBody>
      </p:sp>
      <p:sp>
        <p:nvSpPr>
          <p:cNvPr id="9" name="Picture Placeholder 2">
            <a:extLst>
              <a:ext uri="{FF2B5EF4-FFF2-40B4-BE49-F238E27FC236}">
                <a16:creationId xmlns:a16="http://schemas.microsoft.com/office/drawing/2014/main" id="{73D43BCB-ECBE-C905-41CA-3AB7E44F6E44}"/>
              </a:ext>
            </a:extLst>
          </p:cNvPr>
          <p:cNvSpPr>
            <a:spLocks noGrp="1"/>
          </p:cNvSpPr>
          <p:nvPr>
            <p:ph type="pic" sz="quarter" idx="22"/>
          </p:nvPr>
        </p:nvSpPr>
        <p:spPr>
          <a:xfrm>
            <a:off x="2039701" y="2448822"/>
            <a:ext cx="3154941" cy="2236462"/>
          </a:xfrm>
          <a:prstGeom prst="roundRect">
            <a:avLst>
              <a:gd name="adj" fmla="val 8089"/>
            </a:avLst>
          </a:prstGeom>
          <a:blipFill dpi="0" rotWithShape="1">
            <a:blip r:embed="rId2"/>
            <a:srcRect/>
            <a:tile tx="0" ty="0" sx="20000" sy="20000" flip="none" algn="ctr"/>
          </a:blipFill>
        </p:spPr>
        <p:txBody>
          <a:bodyPr/>
          <a:lstStyle>
            <a:lvl1pPr>
              <a:defRPr>
                <a:noFill/>
              </a:defRPr>
            </a:lvl1pPr>
          </a:lstStyle>
          <a:p>
            <a:endParaRPr lang="en-US" dirty="0"/>
          </a:p>
        </p:txBody>
      </p:sp>
    </p:spTree>
    <p:extLst>
      <p:ext uri="{BB962C8B-B14F-4D97-AF65-F5344CB8AC3E}">
        <p14:creationId xmlns:p14="http://schemas.microsoft.com/office/powerpoint/2010/main" val="3538557520"/>
      </p:ext>
    </p:extLst>
  </p:cSld>
  <p:clrMapOvr>
    <a:masterClrMapping/>
  </p:clrMapOvr>
  <p:extLst>
    <p:ext uri="{DCECCB84-F9BA-43D5-87BE-67443E8EF086}">
      <p15:sldGuideLst xmlns:p15="http://schemas.microsoft.com/office/powerpoint/2012/main"/>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lide 3">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EAC461F8-696E-F8A7-0DF8-4D7DD9CC3C5C}"/>
              </a:ext>
            </a:extLst>
          </p:cNvPr>
          <p:cNvSpPr>
            <a:spLocks noGrp="1"/>
          </p:cNvSpPr>
          <p:nvPr>
            <p:ph type="dt" sz="half" idx="10"/>
          </p:nvPr>
        </p:nvSpPr>
        <p:spPr/>
        <p:txBody>
          <a:bodyPr/>
          <a:lstStyle/>
          <a:p>
            <a:fld id="{291A08AA-5A4F-4F96-88C6-FB4626FA3D38}" type="datetimeFigureOut">
              <a:rPr lang="en-US" smtClean="0"/>
              <a:t>5/27/2024</a:t>
            </a:fld>
            <a:endParaRPr lang="en-US"/>
          </a:p>
        </p:txBody>
      </p:sp>
      <p:sp>
        <p:nvSpPr>
          <p:cNvPr id="5" name="Footer Placeholder 4">
            <a:extLst>
              <a:ext uri="{FF2B5EF4-FFF2-40B4-BE49-F238E27FC236}">
                <a16:creationId xmlns:a16="http://schemas.microsoft.com/office/drawing/2014/main" id="{0C89ECCA-6E32-2D14-598E-34289D7F7C0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FDBC5C4-F05A-866C-791D-72B74DF79C88}"/>
              </a:ext>
            </a:extLst>
          </p:cNvPr>
          <p:cNvSpPr>
            <a:spLocks noGrp="1"/>
          </p:cNvSpPr>
          <p:nvPr>
            <p:ph type="sldNum" sz="quarter" idx="12"/>
          </p:nvPr>
        </p:nvSpPr>
        <p:spPr/>
        <p:txBody>
          <a:bodyPr/>
          <a:lstStyle/>
          <a:p>
            <a:fld id="{C91A8D0C-865A-4E92-8F09-FE68015FB6BF}" type="slidenum">
              <a:rPr lang="en-US" smtClean="0"/>
              <a:t>‹#›</a:t>
            </a:fld>
            <a:endParaRPr lang="en-US"/>
          </a:p>
        </p:txBody>
      </p:sp>
      <p:sp>
        <p:nvSpPr>
          <p:cNvPr id="8" name="Picture Placeholder 2">
            <a:extLst>
              <a:ext uri="{FF2B5EF4-FFF2-40B4-BE49-F238E27FC236}">
                <a16:creationId xmlns:a16="http://schemas.microsoft.com/office/drawing/2014/main" id="{62014A28-1378-2A6B-472F-592C30209009}"/>
              </a:ext>
            </a:extLst>
          </p:cNvPr>
          <p:cNvSpPr>
            <a:spLocks noGrp="1"/>
          </p:cNvSpPr>
          <p:nvPr>
            <p:ph type="pic" sz="quarter" idx="13"/>
          </p:nvPr>
        </p:nvSpPr>
        <p:spPr>
          <a:xfrm>
            <a:off x="2387074" y="2964390"/>
            <a:ext cx="2496842" cy="1259085"/>
          </a:xfrm>
          <a:prstGeom prst="roundRect">
            <a:avLst/>
          </a:prstGeom>
          <a:blipFill dpi="0" rotWithShape="1">
            <a:blip r:embed="rId2"/>
            <a:srcRect/>
            <a:tile tx="0" ty="0" sx="20000" sy="20000" flip="none" algn="ctr"/>
          </a:blipFill>
        </p:spPr>
        <p:txBody>
          <a:bodyPr/>
          <a:lstStyle>
            <a:lvl1pPr>
              <a:defRPr>
                <a:noFill/>
              </a:defRPr>
            </a:lvl1pPr>
          </a:lstStyle>
          <a:p>
            <a:endParaRPr lang="en-US" dirty="0"/>
          </a:p>
        </p:txBody>
      </p:sp>
      <p:sp>
        <p:nvSpPr>
          <p:cNvPr id="9" name="Picture Placeholder 2">
            <a:extLst>
              <a:ext uri="{FF2B5EF4-FFF2-40B4-BE49-F238E27FC236}">
                <a16:creationId xmlns:a16="http://schemas.microsoft.com/office/drawing/2014/main" id="{2AF0C35E-B3D2-2E71-F2F5-5ECED1D89DFC}"/>
              </a:ext>
            </a:extLst>
          </p:cNvPr>
          <p:cNvSpPr>
            <a:spLocks noGrp="1"/>
          </p:cNvSpPr>
          <p:nvPr>
            <p:ph type="pic" sz="quarter" idx="14"/>
          </p:nvPr>
        </p:nvSpPr>
        <p:spPr>
          <a:xfrm>
            <a:off x="5389436" y="2964390"/>
            <a:ext cx="2496842" cy="1259085"/>
          </a:xfrm>
          <a:prstGeom prst="roundRect">
            <a:avLst/>
          </a:prstGeom>
          <a:blipFill dpi="0" rotWithShape="1">
            <a:blip r:embed="rId2"/>
            <a:srcRect/>
            <a:tile tx="0" ty="0" sx="20000" sy="20000" flip="none" algn="ctr"/>
          </a:blipFill>
        </p:spPr>
        <p:txBody>
          <a:bodyPr/>
          <a:lstStyle>
            <a:lvl1pPr>
              <a:defRPr>
                <a:noFill/>
              </a:defRPr>
            </a:lvl1pPr>
          </a:lstStyle>
          <a:p>
            <a:endParaRPr lang="en-US" dirty="0"/>
          </a:p>
        </p:txBody>
      </p:sp>
      <p:sp>
        <p:nvSpPr>
          <p:cNvPr id="10" name="Picture Placeholder 2">
            <a:extLst>
              <a:ext uri="{FF2B5EF4-FFF2-40B4-BE49-F238E27FC236}">
                <a16:creationId xmlns:a16="http://schemas.microsoft.com/office/drawing/2014/main" id="{E26F1DDA-3B7B-6E11-19F9-D7DB04FBF376}"/>
              </a:ext>
            </a:extLst>
          </p:cNvPr>
          <p:cNvSpPr>
            <a:spLocks noGrp="1"/>
          </p:cNvSpPr>
          <p:nvPr>
            <p:ph type="pic" sz="quarter" idx="15"/>
          </p:nvPr>
        </p:nvSpPr>
        <p:spPr>
          <a:xfrm>
            <a:off x="8391798" y="2964389"/>
            <a:ext cx="2496842" cy="1259085"/>
          </a:xfrm>
          <a:prstGeom prst="roundRect">
            <a:avLst/>
          </a:prstGeom>
          <a:blipFill dpi="0" rotWithShape="1">
            <a:blip r:embed="rId2"/>
            <a:srcRect/>
            <a:tile tx="0" ty="0" sx="20000" sy="20000" flip="none" algn="ctr"/>
          </a:blipFill>
        </p:spPr>
        <p:txBody>
          <a:bodyPr/>
          <a:lstStyle>
            <a:lvl1pPr>
              <a:defRPr>
                <a:noFill/>
              </a:defRPr>
            </a:lvl1pPr>
          </a:lstStyle>
          <a:p>
            <a:endParaRPr lang="en-US" dirty="0"/>
          </a:p>
        </p:txBody>
      </p:sp>
    </p:spTree>
    <p:extLst>
      <p:ext uri="{BB962C8B-B14F-4D97-AF65-F5344CB8AC3E}">
        <p14:creationId xmlns:p14="http://schemas.microsoft.com/office/powerpoint/2010/main" val="1595514226"/>
      </p:ext>
    </p:extLst>
  </p:cSld>
  <p:clrMapOvr>
    <a:masterClrMapping/>
  </p:clrMapOvr>
  <p:extLst>
    <p:ext uri="{DCECCB84-F9BA-43D5-87BE-67443E8EF086}">
      <p15:sldGuideLst xmlns:p15="http://schemas.microsoft.com/office/powerpoint/2012/main"/>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slide 4">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EAC461F8-696E-F8A7-0DF8-4D7DD9CC3C5C}"/>
              </a:ext>
            </a:extLst>
          </p:cNvPr>
          <p:cNvSpPr>
            <a:spLocks noGrp="1"/>
          </p:cNvSpPr>
          <p:nvPr>
            <p:ph type="dt" sz="half" idx="10"/>
          </p:nvPr>
        </p:nvSpPr>
        <p:spPr/>
        <p:txBody>
          <a:bodyPr/>
          <a:lstStyle/>
          <a:p>
            <a:fld id="{291A08AA-5A4F-4F96-88C6-FB4626FA3D38}" type="datetimeFigureOut">
              <a:rPr lang="en-US" smtClean="0"/>
              <a:t>5/27/2024</a:t>
            </a:fld>
            <a:endParaRPr lang="en-US"/>
          </a:p>
        </p:txBody>
      </p:sp>
      <p:sp>
        <p:nvSpPr>
          <p:cNvPr id="5" name="Footer Placeholder 4">
            <a:extLst>
              <a:ext uri="{FF2B5EF4-FFF2-40B4-BE49-F238E27FC236}">
                <a16:creationId xmlns:a16="http://schemas.microsoft.com/office/drawing/2014/main" id="{0C89ECCA-6E32-2D14-598E-34289D7F7C0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FDBC5C4-F05A-866C-791D-72B74DF79C88}"/>
              </a:ext>
            </a:extLst>
          </p:cNvPr>
          <p:cNvSpPr>
            <a:spLocks noGrp="1"/>
          </p:cNvSpPr>
          <p:nvPr>
            <p:ph type="sldNum" sz="quarter" idx="12"/>
          </p:nvPr>
        </p:nvSpPr>
        <p:spPr/>
        <p:txBody>
          <a:bodyPr/>
          <a:lstStyle/>
          <a:p>
            <a:fld id="{C91A8D0C-865A-4E92-8F09-FE68015FB6BF}" type="slidenum">
              <a:rPr lang="en-US" smtClean="0"/>
              <a:t>‹#›</a:t>
            </a:fld>
            <a:endParaRPr lang="en-US"/>
          </a:p>
        </p:txBody>
      </p:sp>
      <p:sp>
        <p:nvSpPr>
          <p:cNvPr id="3" name="Picture Placeholder 2">
            <a:extLst>
              <a:ext uri="{FF2B5EF4-FFF2-40B4-BE49-F238E27FC236}">
                <a16:creationId xmlns:a16="http://schemas.microsoft.com/office/drawing/2014/main" id="{171873C0-FA31-BCAF-AFD8-A39EBC385838}"/>
              </a:ext>
            </a:extLst>
          </p:cNvPr>
          <p:cNvSpPr>
            <a:spLocks noGrp="1"/>
          </p:cNvSpPr>
          <p:nvPr>
            <p:ph type="pic" sz="quarter" idx="13"/>
          </p:nvPr>
        </p:nvSpPr>
        <p:spPr>
          <a:xfrm>
            <a:off x="7867650" y="1652972"/>
            <a:ext cx="3714750" cy="3204778"/>
          </a:xfrm>
          <a:prstGeom prst="roundRect">
            <a:avLst>
              <a:gd name="adj" fmla="val 8678"/>
            </a:avLst>
          </a:prstGeom>
          <a:blipFill dpi="0" rotWithShape="1">
            <a:blip r:embed="rId2"/>
            <a:srcRect/>
            <a:tile tx="0" ty="0" sx="20000" sy="20000" flip="none" algn="ctr"/>
          </a:blipFill>
        </p:spPr>
        <p:txBody>
          <a:bodyPr/>
          <a:lstStyle>
            <a:lvl1pPr>
              <a:defRPr>
                <a:noFill/>
              </a:defRPr>
            </a:lvl1pPr>
          </a:lstStyle>
          <a:p>
            <a:endParaRPr lang="en-US" dirty="0"/>
          </a:p>
        </p:txBody>
      </p:sp>
    </p:spTree>
    <p:extLst>
      <p:ext uri="{BB962C8B-B14F-4D97-AF65-F5344CB8AC3E}">
        <p14:creationId xmlns:p14="http://schemas.microsoft.com/office/powerpoint/2010/main" val="2082608902"/>
      </p:ext>
    </p:extLst>
  </p:cSld>
  <p:clrMapOvr>
    <a:masterClrMapping/>
  </p:clrMapOvr>
  <p:extLst>
    <p:ext uri="{DCECCB84-F9BA-43D5-87BE-67443E8EF086}">
      <p15:sldGuideLst xmlns:p15="http://schemas.microsoft.com/office/powerpoint/2012/main"/>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slide 5">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EAC461F8-696E-F8A7-0DF8-4D7DD9CC3C5C}"/>
              </a:ext>
            </a:extLst>
          </p:cNvPr>
          <p:cNvSpPr>
            <a:spLocks noGrp="1"/>
          </p:cNvSpPr>
          <p:nvPr>
            <p:ph type="dt" sz="half" idx="10"/>
          </p:nvPr>
        </p:nvSpPr>
        <p:spPr/>
        <p:txBody>
          <a:bodyPr/>
          <a:lstStyle/>
          <a:p>
            <a:fld id="{291A08AA-5A4F-4F96-88C6-FB4626FA3D38}" type="datetimeFigureOut">
              <a:rPr lang="en-US" smtClean="0"/>
              <a:t>5/27/2024</a:t>
            </a:fld>
            <a:endParaRPr lang="en-US"/>
          </a:p>
        </p:txBody>
      </p:sp>
      <p:sp>
        <p:nvSpPr>
          <p:cNvPr id="5" name="Footer Placeholder 4">
            <a:extLst>
              <a:ext uri="{FF2B5EF4-FFF2-40B4-BE49-F238E27FC236}">
                <a16:creationId xmlns:a16="http://schemas.microsoft.com/office/drawing/2014/main" id="{0C89ECCA-6E32-2D14-598E-34289D7F7C0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FDBC5C4-F05A-866C-791D-72B74DF79C88}"/>
              </a:ext>
            </a:extLst>
          </p:cNvPr>
          <p:cNvSpPr>
            <a:spLocks noGrp="1"/>
          </p:cNvSpPr>
          <p:nvPr>
            <p:ph type="sldNum" sz="quarter" idx="12"/>
          </p:nvPr>
        </p:nvSpPr>
        <p:spPr/>
        <p:txBody>
          <a:bodyPr/>
          <a:lstStyle/>
          <a:p>
            <a:fld id="{C91A8D0C-865A-4E92-8F09-FE68015FB6BF}" type="slidenum">
              <a:rPr lang="en-US" smtClean="0"/>
              <a:t>‹#›</a:t>
            </a:fld>
            <a:endParaRPr lang="en-US"/>
          </a:p>
        </p:txBody>
      </p:sp>
      <p:sp>
        <p:nvSpPr>
          <p:cNvPr id="11" name="Picture Placeholder 2">
            <a:extLst>
              <a:ext uri="{FF2B5EF4-FFF2-40B4-BE49-F238E27FC236}">
                <a16:creationId xmlns:a16="http://schemas.microsoft.com/office/drawing/2014/main" id="{5B39D024-061B-667E-2C19-907D9BC17983}"/>
              </a:ext>
            </a:extLst>
          </p:cNvPr>
          <p:cNvSpPr>
            <a:spLocks noGrp="1"/>
          </p:cNvSpPr>
          <p:nvPr>
            <p:ph type="pic" sz="quarter" idx="13"/>
          </p:nvPr>
        </p:nvSpPr>
        <p:spPr>
          <a:xfrm>
            <a:off x="7715298" y="1447958"/>
            <a:ext cx="3867102" cy="3204778"/>
          </a:xfrm>
          <a:prstGeom prst="roundRect">
            <a:avLst>
              <a:gd name="adj" fmla="val 8678"/>
            </a:avLst>
          </a:prstGeom>
          <a:blipFill dpi="0" rotWithShape="1">
            <a:blip r:embed="rId2"/>
            <a:srcRect/>
            <a:tile tx="0" ty="0" sx="20000" sy="20000" flip="none" algn="ctr"/>
          </a:blipFill>
        </p:spPr>
        <p:txBody>
          <a:bodyPr/>
          <a:lstStyle>
            <a:lvl1pPr>
              <a:defRPr>
                <a:noFill/>
              </a:defRPr>
            </a:lvl1pPr>
          </a:lstStyle>
          <a:p>
            <a:endParaRPr lang="en-US" dirty="0"/>
          </a:p>
        </p:txBody>
      </p:sp>
      <p:sp>
        <p:nvSpPr>
          <p:cNvPr id="12" name="Picture Placeholder 2">
            <a:extLst>
              <a:ext uri="{FF2B5EF4-FFF2-40B4-BE49-F238E27FC236}">
                <a16:creationId xmlns:a16="http://schemas.microsoft.com/office/drawing/2014/main" id="{FBC6B1B7-3BC4-8977-7CF9-E40352C0D896}"/>
              </a:ext>
            </a:extLst>
          </p:cNvPr>
          <p:cNvSpPr>
            <a:spLocks noGrp="1"/>
          </p:cNvSpPr>
          <p:nvPr>
            <p:ph type="pic" sz="quarter" idx="14"/>
          </p:nvPr>
        </p:nvSpPr>
        <p:spPr>
          <a:xfrm>
            <a:off x="7715298" y="4760096"/>
            <a:ext cx="3867102" cy="1488304"/>
          </a:xfrm>
          <a:prstGeom prst="roundRect">
            <a:avLst>
              <a:gd name="adj" fmla="val 12979"/>
            </a:avLst>
          </a:prstGeom>
          <a:blipFill dpi="0" rotWithShape="1">
            <a:blip r:embed="rId2"/>
            <a:srcRect/>
            <a:tile tx="0" ty="0" sx="20000" sy="20000" flip="none" algn="ctr"/>
          </a:blipFill>
        </p:spPr>
        <p:txBody>
          <a:bodyPr/>
          <a:lstStyle>
            <a:lvl1pPr>
              <a:defRPr>
                <a:noFill/>
              </a:defRPr>
            </a:lvl1pPr>
          </a:lstStyle>
          <a:p>
            <a:endParaRPr lang="en-US" dirty="0"/>
          </a:p>
        </p:txBody>
      </p:sp>
      <p:sp>
        <p:nvSpPr>
          <p:cNvPr id="13" name="Picture Placeholder 2">
            <a:extLst>
              <a:ext uri="{FF2B5EF4-FFF2-40B4-BE49-F238E27FC236}">
                <a16:creationId xmlns:a16="http://schemas.microsoft.com/office/drawing/2014/main" id="{C847F2DC-10B1-0479-B19B-E0B9A8653CA1}"/>
              </a:ext>
            </a:extLst>
          </p:cNvPr>
          <p:cNvSpPr>
            <a:spLocks noGrp="1"/>
          </p:cNvSpPr>
          <p:nvPr>
            <p:ph type="pic" sz="quarter" idx="15"/>
          </p:nvPr>
        </p:nvSpPr>
        <p:spPr>
          <a:xfrm>
            <a:off x="5616400" y="1447368"/>
            <a:ext cx="2004233" cy="2501328"/>
          </a:xfrm>
          <a:prstGeom prst="roundRect">
            <a:avLst>
              <a:gd name="adj" fmla="val 7960"/>
            </a:avLst>
          </a:prstGeom>
          <a:blipFill dpi="0" rotWithShape="1">
            <a:blip r:embed="rId2"/>
            <a:srcRect/>
            <a:tile tx="0" ty="0" sx="20000" sy="20000" flip="none" algn="ctr"/>
          </a:blipFill>
        </p:spPr>
        <p:txBody>
          <a:bodyPr/>
          <a:lstStyle>
            <a:lvl1pPr>
              <a:defRPr>
                <a:noFill/>
              </a:defRPr>
            </a:lvl1pPr>
          </a:lstStyle>
          <a:p>
            <a:endParaRPr lang="en-US" dirty="0"/>
          </a:p>
        </p:txBody>
      </p:sp>
      <p:sp>
        <p:nvSpPr>
          <p:cNvPr id="14" name="Picture Placeholder 2">
            <a:extLst>
              <a:ext uri="{FF2B5EF4-FFF2-40B4-BE49-F238E27FC236}">
                <a16:creationId xmlns:a16="http://schemas.microsoft.com/office/drawing/2014/main" id="{88822339-4DE9-45E6-EE0B-B7A94D1518B1}"/>
              </a:ext>
            </a:extLst>
          </p:cNvPr>
          <p:cNvSpPr>
            <a:spLocks noGrp="1"/>
          </p:cNvSpPr>
          <p:nvPr>
            <p:ph type="pic" sz="quarter" idx="16"/>
          </p:nvPr>
        </p:nvSpPr>
        <p:spPr>
          <a:xfrm>
            <a:off x="1451457" y="4028928"/>
            <a:ext cx="6195051" cy="2219472"/>
          </a:xfrm>
          <a:prstGeom prst="roundRect">
            <a:avLst>
              <a:gd name="adj" fmla="val 7960"/>
            </a:avLst>
          </a:prstGeom>
          <a:blipFill dpi="0" rotWithShape="1">
            <a:blip r:embed="rId2"/>
            <a:srcRect/>
            <a:tile tx="0" ty="0" sx="20000" sy="20000" flip="none" algn="ctr"/>
          </a:blipFill>
        </p:spPr>
        <p:txBody>
          <a:bodyPr/>
          <a:lstStyle>
            <a:lvl1pPr>
              <a:defRPr>
                <a:noFill/>
              </a:defRPr>
            </a:lvl1pPr>
          </a:lstStyle>
          <a:p>
            <a:endParaRPr lang="en-US" dirty="0"/>
          </a:p>
        </p:txBody>
      </p:sp>
    </p:spTree>
    <p:extLst>
      <p:ext uri="{BB962C8B-B14F-4D97-AF65-F5344CB8AC3E}">
        <p14:creationId xmlns:p14="http://schemas.microsoft.com/office/powerpoint/2010/main" val="2458545798"/>
      </p:ext>
    </p:extLst>
  </p:cSld>
  <p:clrMapOvr>
    <a:masterClrMapping/>
  </p:clrMapOvr>
  <p:extLst>
    <p:ext uri="{DCECCB84-F9BA-43D5-87BE-67443E8EF086}">
      <p15:sldGuideLst xmlns:p15="http://schemas.microsoft.com/office/powerpoint/2012/main"/>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slide 6">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EAC461F8-696E-F8A7-0DF8-4D7DD9CC3C5C}"/>
              </a:ext>
            </a:extLst>
          </p:cNvPr>
          <p:cNvSpPr>
            <a:spLocks noGrp="1"/>
          </p:cNvSpPr>
          <p:nvPr>
            <p:ph type="dt" sz="half" idx="10"/>
          </p:nvPr>
        </p:nvSpPr>
        <p:spPr/>
        <p:txBody>
          <a:bodyPr/>
          <a:lstStyle/>
          <a:p>
            <a:fld id="{291A08AA-5A4F-4F96-88C6-FB4626FA3D38}" type="datetimeFigureOut">
              <a:rPr lang="en-US" smtClean="0"/>
              <a:t>5/27/2024</a:t>
            </a:fld>
            <a:endParaRPr lang="en-US"/>
          </a:p>
        </p:txBody>
      </p:sp>
      <p:sp>
        <p:nvSpPr>
          <p:cNvPr id="5" name="Footer Placeholder 4">
            <a:extLst>
              <a:ext uri="{FF2B5EF4-FFF2-40B4-BE49-F238E27FC236}">
                <a16:creationId xmlns:a16="http://schemas.microsoft.com/office/drawing/2014/main" id="{0C89ECCA-6E32-2D14-598E-34289D7F7C0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FDBC5C4-F05A-866C-791D-72B74DF79C88}"/>
              </a:ext>
            </a:extLst>
          </p:cNvPr>
          <p:cNvSpPr>
            <a:spLocks noGrp="1"/>
          </p:cNvSpPr>
          <p:nvPr>
            <p:ph type="sldNum" sz="quarter" idx="12"/>
          </p:nvPr>
        </p:nvSpPr>
        <p:spPr/>
        <p:txBody>
          <a:bodyPr/>
          <a:lstStyle/>
          <a:p>
            <a:fld id="{C91A8D0C-865A-4E92-8F09-FE68015FB6BF}" type="slidenum">
              <a:rPr lang="en-US" smtClean="0"/>
              <a:t>‹#›</a:t>
            </a:fld>
            <a:endParaRPr lang="en-US"/>
          </a:p>
        </p:txBody>
      </p:sp>
      <p:sp>
        <p:nvSpPr>
          <p:cNvPr id="12" name="Picture Placeholder 6">
            <a:extLst>
              <a:ext uri="{FF2B5EF4-FFF2-40B4-BE49-F238E27FC236}">
                <a16:creationId xmlns:a16="http://schemas.microsoft.com/office/drawing/2014/main" id="{47BE17BE-F843-B4D5-D26B-96D950EBD145}"/>
              </a:ext>
            </a:extLst>
          </p:cNvPr>
          <p:cNvSpPr>
            <a:spLocks noGrp="1"/>
          </p:cNvSpPr>
          <p:nvPr>
            <p:ph type="pic" sz="quarter" idx="16"/>
          </p:nvPr>
        </p:nvSpPr>
        <p:spPr>
          <a:xfrm>
            <a:off x="1627869" y="2465622"/>
            <a:ext cx="2120629" cy="1055623"/>
          </a:xfrm>
          <a:prstGeom prst="round2SameRect">
            <a:avLst>
              <a:gd name="adj1" fmla="val 12336"/>
              <a:gd name="adj2" fmla="val 0"/>
            </a:avLst>
          </a:prstGeom>
          <a:blipFill>
            <a:blip r:embed="rId2"/>
            <a:tile tx="0" ty="0" sx="20000" sy="20000" flip="none" algn="ctr"/>
          </a:blipFill>
        </p:spPr>
        <p:txBody>
          <a:bodyPr/>
          <a:lstStyle>
            <a:lvl1pPr>
              <a:defRPr>
                <a:noFill/>
              </a:defRPr>
            </a:lvl1pPr>
          </a:lstStyle>
          <a:p>
            <a:endParaRPr lang="en-US"/>
          </a:p>
        </p:txBody>
      </p:sp>
      <p:sp>
        <p:nvSpPr>
          <p:cNvPr id="13" name="Picture Placeholder 6">
            <a:extLst>
              <a:ext uri="{FF2B5EF4-FFF2-40B4-BE49-F238E27FC236}">
                <a16:creationId xmlns:a16="http://schemas.microsoft.com/office/drawing/2014/main" id="{14B91809-5821-10A5-619D-6B5B23A807A7}"/>
              </a:ext>
            </a:extLst>
          </p:cNvPr>
          <p:cNvSpPr>
            <a:spLocks noGrp="1"/>
          </p:cNvSpPr>
          <p:nvPr>
            <p:ph type="pic" sz="quarter" idx="17"/>
          </p:nvPr>
        </p:nvSpPr>
        <p:spPr>
          <a:xfrm>
            <a:off x="4066271" y="2465621"/>
            <a:ext cx="2120629" cy="1055623"/>
          </a:xfrm>
          <a:prstGeom prst="round2SameRect">
            <a:avLst>
              <a:gd name="adj1" fmla="val 12336"/>
              <a:gd name="adj2" fmla="val 0"/>
            </a:avLst>
          </a:prstGeom>
          <a:blipFill>
            <a:blip r:embed="rId2"/>
            <a:tile tx="0" ty="0" sx="20000" sy="20000" flip="none" algn="ctr"/>
          </a:blipFill>
        </p:spPr>
        <p:txBody>
          <a:bodyPr/>
          <a:lstStyle>
            <a:lvl1pPr>
              <a:defRPr>
                <a:noFill/>
              </a:defRPr>
            </a:lvl1pPr>
          </a:lstStyle>
          <a:p>
            <a:endParaRPr lang="en-US"/>
          </a:p>
        </p:txBody>
      </p:sp>
      <p:sp>
        <p:nvSpPr>
          <p:cNvPr id="14" name="Picture Placeholder 6">
            <a:extLst>
              <a:ext uri="{FF2B5EF4-FFF2-40B4-BE49-F238E27FC236}">
                <a16:creationId xmlns:a16="http://schemas.microsoft.com/office/drawing/2014/main" id="{734E83C1-963E-4BEF-08DC-7A516F3BBF8C}"/>
              </a:ext>
            </a:extLst>
          </p:cNvPr>
          <p:cNvSpPr>
            <a:spLocks noGrp="1"/>
          </p:cNvSpPr>
          <p:nvPr>
            <p:ph type="pic" sz="quarter" idx="18"/>
          </p:nvPr>
        </p:nvSpPr>
        <p:spPr>
          <a:xfrm>
            <a:off x="6504673" y="2465621"/>
            <a:ext cx="2120629" cy="1055623"/>
          </a:xfrm>
          <a:prstGeom prst="round2SameRect">
            <a:avLst>
              <a:gd name="adj1" fmla="val 12336"/>
              <a:gd name="adj2" fmla="val 0"/>
            </a:avLst>
          </a:prstGeom>
          <a:blipFill>
            <a:blip r:embed="rId2"/>
            <a:tile tx="0" ty="0" sx="20000" sy="20000" flip="none" algn="ctr"/>
          </a:blipFill>
        </p:spPr>
        <p:txBody>
          <a:bodyPr/>
          <a:lstStyle>
            <a:lvl1pPr>
              <a:defRPr>
                <a:noFill/>
              </a:defRPr>
            </a:lvl1pPr>
          </a:lstStyle>
          <a:p>
            <a:endParaRPr lang="en-US"/>
          </a:p>
        </p:txBody>
      </p:sp>
      <p:sp>
        <p:nvSpPr>
          <p:cNvPr id="15" name="Picture Placeholder 6">
            <a:extLst>
              <a:ext uri="{FF2B5EF4-FFF2-40B4-BE49-F238E27FC236}">
                <a16:creationId xmlns:a16="http://schemas.microsoft.com/office/drawing/2014/main" id="{403E3A6A-11C4-742F-3B3D-ED41746AE7CE}"/>
              </a:ext>
            </a:extLst>
          </p:cNvPr>
          <p:cNvSpPr>
            <a:spLocks noGrp="1"/>
          </p:cNvSpPr>
          <p:nvPr>
            <p:ph type="pic" sz="quarter" idx="19"/>
          </p:nvPr>
        </p:nvSpPr>
        <p:spPr>
          <a:xfrm>
            <a:off x="8943075" y="2491133"/>
            <a:ext cx="2120629" cy="1055623"/>
          </a:xfrm>
          <a:prstGeom prst="round2SameRect">
            <a:avLst>
              <a:gd name="adj1" fmla="val 12336"/>
              <a:gd name="adj2" fmla="val 0"/>
            </a:avLst>
          </a:prstGeom>
          <a:blipFill>
            <a:blip r:embed="rId2"/>
            <a:tile tx="0" ty="0" sx="20000" sy="20000" flip="none" algn="ctr"/>
          </a:blipFill>
        </p:spPr>
        <p:txBody>
          <a:bodyPr/>
          <a:lstStyle>
            <a:lvl1pPr>
              <a:defRPr>
                <a:noFill/>
              </a:defRPr>
            </a:lvl1pPr>
          </a:lstStyle>
          <a:p>
            <a:endParaRPr lang="en-US"/>
          </a:p>
        </p:txBody>
      </p:sp>
      <p:sp>
        <p:nvSpPr>
          <p:cNvPr id="16" name="Picture Placeholder 2">
            <a:extLst>
              <a:ext uri="{FF2B5EF4-FFF2-40B4-BE49-F238E27FC236}">
                <a16:creationId xmlns:a16="http://schemas.microsoft.com/office/drawing/2014/main" id="{E9C606F0-DD46-615E-2863-56996343235D}"/>
              </a:ext>
            </a:extLst>
          </p:cNvPr>
          <p:cNvSpPr>
            <a:spLocks noGrp="1"/>
          </p:cNvSpPr>
          <p:nvPr>
            <p:ph type="pic" sz="quarter" idx="15"/>
          </p:nvPr>
        </p:nvSpPr>
        <p:spPr>
          <a:xfrm>
            <a:off x="1627870" y="4909123"/>
            <a:ext cx="4430943" cy="1076759"/>
          </a:xfrm>
          <a:prstGeom prst="roundRect">
            <a:avLst>
              <a:gd name="adj" fmla="val 13975"/>
            </a:avLst>
          </a:prstGeom>
          <a:blipFill dpi="0" rotWithShape="1">
            <a:blip r:embed="rId2"/>
            <a:srcRect/>
            <a:tile tx="0" ty="0" sx="20000" sy="20000" flip="none" algn="ctr"/>
          </a:blipFill>
        </p:spPr>
        <p:txBody>
          <a:bodyPr/>
          <a:lstStyle>
            <a:lvl1pPr>
              <a:defRPr>
                <a:noFill/>
              </a:defRPr>
            </a:lvl1pPr>
          </a:lstStyle>
          <a:p>
            <a:endParaRPr lang="en-US" dirty="0"/>
          </a:p>
        </p:txBody>
      </p:sp>
    </p:spTree>
    <p:extLst>
      <p:ext uri="{BB962C8B-B14F-4D97-AF65-F5344CB8AC3E}">
        <p14:creationId xmlns:p14="http://schemas.microsoft.com/office/powerpoint/2010/main" val="33293785"/>
      </p:ext>
    </p:extLst>
  </p:cSld>
  <p:clrMapOvr>
    <a:masterClrMapping/>
  </p:clrMapOvr>
  <p:extLst>
    <p:ext uri="{DCECCB84-F9BA-43D5-87BE-67443E8EF086}">
      <p15:sldGuideLst xmlns:p15="http://schemas.microsoft.com/office/powerpoint/2012/main"/>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slide 7">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EAC461F8-696E-F8A7-0DF8-4D7DD9CC3C5C}"/>
              </a:ext>
            </a:extLst>
          </p:cNvPr>
          <p:cNvSpPr>
            <a:spLocks noGrp="1"/>
          </p:cNvSpPr>
          <p:nvPr>
            <p:ph type="dt" sz="half" idx="10"/>
          </p:nvPr>
        </p:nvSpPr>
        <p:spPr/>
        <p:txBody>
          <a:bodyPr/>
          <a:lstStyle/>
          <a:p>
            <a:fld id="{291A08AA-5A4F-4F96-88C6-FB4626FA3D38}" type="datetimeFigureOut">
              <a:rPr lang="en-US" smtClean="0"/>
              <a:t>5/27/2024</a:t>
            </a:fld>
            <a:endParaRPr lang="en-US"/>
          </a:p>
        </p:txBody>
      </p:sp>
      <p:sp>
        <p:nvSpPr>
          <p:cNvPr id="5" name="Footer Placeholder 4">
            <a:extLst>
              <a:ext uri="{FF2B5EF4-FFF2-40B4-BE49-F238E27FC236}">
                <a16:creationId xmlns:a16="http://schemas.microsoft.com/office/drawing/2014/main" id="{0C89ECCA-6E32-2D14-598E-34289D7F7C0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FDBC5C4-F05A-866C-791D-72B74DF79C88}"/>
              </a:ext>
            </a:extLst>
          </p:cNvPr>
          <p:cNvSpPr>
            <a:spLocks noGrp="1"/>
          </p:cNvSpPr>
          <p:nvPr>
            <p:ph type="sldNum" sz="quarter" idx="12"/>
          </p:nvPr>
        </p:nvSpPr>
        <p:spPr/>
        <p:txBody>
          <a:bodyPr/>
          <a:lstStyle/>
          <a:p>
            <a:fld id="{C91A8D0C-865A-4E92-8F09-FE68015FB6BF}" type="slidenum">
              <a:rPr lang="en-US" smtClean="0"/>
              <a:t>‹#›</a:t>
            </a:fld>
            <a:endParaRPr lang="en-US"/>
          </a:p>
        </p:txBody>
      </p:sp>
      <p:sp>
        <p:nvSpPr>
          <p:cNvPr id="7" name="Picture Placeholder 2">
            <a:extLst>
              <a:ext uri="{FF2B5EF4-FFF2-40B4-BE49-F238E27FC236}">
                <a16:creationId xmlns:a16="http://schemas.microsoft.com/office/drawing/2014/main" id="{5381D996-7942-94FD-95E1-D583A4058BE6}"/>
              </a:ext>
            </a:extLst>
          </p:cNvPr>
          <p:cNvSpPr>
            <a:spLocks noGrp="1"/>
          </p:cNvSpPr>
          <p:nvPr>
            <p:ph type="pic" sz="quarter" idx="15"/>
          </p:nvPr>
        </p:nvSpPr>
        <p:spPr>
          <a:xfrm>
            <a:off x="7527341" y="1200987"/>
            <a:ext cx="4050291" cy="3494255"/>
          </a:xfrm>
          <a:prstGeom prst="roundRect">
            <a:avLst>
              <a:gd name="adj" fmla="val 6615"/>
            </a:avLst>
          </a:prstGeom>
          <a:blipFill dpi="0" rotWithShape="1">
            <a:blip r:embed="rId2"/>
            <a:srcRect/>
            <a:tile tx="0" ty="0" sx="30000" sy="30000" flip="none" algn="ctr"/>
          </a:blipFill>
        </p:spPr>
        <p:txBody>
          <a:bodyPr/>
          <a:lstStyle>
            <a:lvl1pPr>
              <a:defRPr>
                <a:noFill/>
              </a:defRPr>
            </a:lvl1pPr>
          </a:lstStyle>
          <a:p>
            <a:endParaRPr lang="en-US" dirty="0"/>
          </a:p>
        </p:txBody>
      </p:sp>
      <p:sp>
        <p:nvSpPr>
          <p:cNvPr id="8" name="Picture Placeholder 2">
            <a:extLst>
              <a:ext uri="{FF2B5EF4-FFF2-40B4-BE49-F238E27FC236}">
                <a16:creationId xmlns:a16="http://schemas.microsoft.com/office/drawing/2014/main" id="{04034797-CEF1-CE6B-08EE-49B88A33CE4D}"/>
              </a:ext>
            </a:extLst>
          </p:cNvPr>
          <p:cNvSpPr>
            <a:spLocks noGrp="1"/>
          </p:cNvSpPr>
          <p:nvPr>
            <p:ph type="pic" sz="quarter" idx="16"/>
          </p:nvPr>
        </p:nvSpPr>
        <p:spPr>
          <a:xfrm>
            <a:off x="1874586" y="4307546"/>
            <a:ext cx="1946596" cy="1679362"/>
          </a:xfrm>
          <a:prstGeom prst="roundRect">
            <a:avLst>
              <a:gd name="adj" fmla="val 6615"/>
            </a:avLst>
          </a:prstGeom>
          <a:blipFill dpi="0" rotWithShape="1">
            <a:blip r:embed="rId2"/>
            <a:srcRect/>
            <a:tile tx="0" ty="0" sx="20000" sy="20000" flip="none" algn="ctr"/>
          </a:blipFill>
        </p:spPr>
        <p:txBody>
          <a:bodyPr/>
          <a:lstStyle>
            <a:lvl1pPr>
              <a:defRPr>
                <a:noFill/>
              </a:defRPr>
            </a:lvl1pPr>
          </a:lstStyle>
          <a:p>
            <a:endParaRPr lang="en-US" dirty="0"/>
          </a:p>
        </p:txBody>
      </p:sp>
    </p:spTree>
    <p:extLst>
      <p:ext uri="{BB962C8B-B14F-4D97-AF65-F5344CB8AC3E}">
        <p14:creationId xmlns:p14="http://schemas.microsoft.com/office/powerpoint/2010/main" val="1539292424"/>
      </p:ext>
    </p:extLst>
  </p:cSld>
  <p:clrMapOvr>
    <a:masterClrMapping/>
  </p:clrMapOvr>
  <p:extLst>
    <p:ext uri="{DCECCB84-F9BA-43D5-87BE-67443E8EF086}">
      <p15:sldGuideLst xmlns:p15="http://schemas.microsoft.com/office/powerpoint/2012/main"/>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slide 8">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EAC461F8-696E-F8A7-0DF8-4D7DD9CC3C5C}"/>
              </a:ext>
            </a:extLst>
          </p:cNvPr>
          <p:cNvSpPr>
            <a:spLocks noGrp="1"/>
          </p:cNvSpPr>
          <p:nvPr>
            <p:ph type="dt" sz="half" idx="10"/>
          </p:nvPr>
        </p:nvSpPr>
        <p:spPr/>
        <p:txBody>
          <a:bodyPr/>
          <a:lstStyle/>
          <a:p>
            <a:fld id="{291A08AA-5A4F-4F96-88C6-FB4626FA3D38}" type="datetimeFigureOut">
              <a:rPr lang="en-US" smtClean="0"/>
              <a:t>5/27/2024</a:t>
            </a:fld>
            <a:endParaRPr lang="en-US"/>
          </a:p>
        </p:txBody>
      </p:sp>
      <p:sp>
        <p:nvSpPr>
          <p:cNvPr id="5" name="Footer Placeholder 4">
            <a:extLst>
              <a:ext uri="{FF2B5EF4-FFF2-40B4-BE49-F238E27FC236}">
                <a16:creationId xmlns:a16="http://schemas.microsoft.com/office/drawing/2014/main" id="{0C89ECCA-6E32-2D14-598E-34289D7F7C0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FDBC5C4-F05A-866C-791D-72B74DF79C88}"/>
              </a:ext>
            </a:extLst>
          </p:cNvPr>
          <p:cNvSpPr>
            <a:spLocks noGrp="1"/>
          </p:cNvSpPr>
          <p:nvPr>
            <p:ph type="sldNum" sz="quarter" idx="12"/>
          </p:nvPr>
        </p:nvSpPr>
        <p:spPr/>
        <p:txBody>
          <a:bodyPr/>
          <a:lstStyle/>
          <a:p>
            <a:fld id="{C91A8D0C-865A-4E92-8F09-FE68015FB6BF}" type="slidenum">
              <a:rPr lang="en-US" smtClean="0"/>
              <a:t>‹#›</a:t>
            </a:fld>
            <a:endParaRPr lang="en-US"/>
          </a:p>
        </p:txBody>
      </p:sp>
      <p:sp>
        <p:nvSpPr>
          <p:cNvPr id="7" name="Picture Placeholder 2">
            <a:extLst>
              <a:ext uri="{FF2B5EF4-FFF2-40B4-BE49-F238E27FC236}">
                <a16:creationId xmlns:a16="http://schemas.microsoft.com/office/drawing/2014/main" id="{E404863D-36DE-A8F3-FECB-9B99EFBD6FE6}"/>
              </a:ext>
            </a:extLst>
          </p:cNvPr>
          <p:cNvSpPr>
            <a:spLocks noGrp="1"/>
          </p:cNvSpPr>
          <p:nvPr>
            <p:ph type="pic" sz="quarter" idx="16"/>
          </p:nvPr>
        </p:nvSpPr>
        <p:spPr>
          <a:xfrm>
            <a:off x="6241141" y="2888144"/>
            <a:ext cx="2441915" cy="1679362"/>
          </a:xfrm>
          <a:prstGeom prst="roundRect">
            <a:avLst>
              <a:gd name="adj" fmla="val 6615"/>
            </a:avLst>
          </a:prstGeom>
          <a:blipFill dpi="0" rotWithShape="1">
            <a:blip r:embed="rId2"/>
            <a:srcRect/>
            <a:tile tx="0" ty="0" sx="20000" sy="20000" flip="none" algn="ctr"/>
          </a:blipFill>
        </p:spPr>
        <p:txBody>
          <a:bodyPr/>
          <a:lstStyle>
            <a:lvl1pPr>
              <a:defRPr>
                <a:noFill/>
              </a:defRPr>
            </a:lvl1pPr>
          </a:lstStyle>
          <a:p>
            <a:endParaRPr lang="en-US" dirty="0"/>
          </a:p>
        </p:txBody>
      </p:sp>
      <p:sp>
        <p:nvSpPr>
          <p:cNvPr id="8" name="Picture Placeholder 2">
            <a:extLst>
              <a:ext uri="{FF2B5EF4-FFF2-40B4-BE49-F238E27FC236}">
                <a16:creationId xmlns:a16="http://schemas.microsoft.com/office/drawing/2014/main" id="{2E8D0363-6D83-363D-7EB7-6B02E54817FF}"/>
              </a:ext>
            </a:extLst>
          </p:cNvPr>
          <p:cNvSpPr>
            <a:spLocks noGrp="1"/>
          </p:cNvSpPr>
          <p:nvPr>
            <p:ph type="pic" sz="quarter" idx="17"/>
          </p:nvPr>
        </p:nvSpPr>
        <p:spPr>
          <a:xfrm>
            <a:off x="1409161" y="1364418"/>
            <a:ext cx="4450512" cy="3175228"/>
          </a:xfrm>
          <a:prstGeom prst="roundRect">
            <a:avLst>
              <a:gd name="adj" fmla="val 6615"/>
            </a:avLst>
          </a:prstGeom>
          <a:blipFill dpi="0" rotWithShape="1">
            <a:blip r:embed="rId2"/>
            <a:srcRect/>
            <a:tile tx="0" ty="0" sx="30000" sy="30000" flip="none" algn="ctr"/>
          </a:blipFill>
        </p:spPr>
        <p:txBody>
          <a:bodyPr/>
          <a:lstStyle>
            <a:lvl1pPr>
              <a:defRPr>
                <a:noFill/>
              </a:defRPr>
            </a:lvl1pPr>
          </a:lstStyle>
          <a:p>
            <a:endParaRPr lang="en-US" dirty="0"/>
          </a:p>
        </p:txBody>
      </p:sp>
    </p:spTree>
    <p:extLst>
      <p:ext uri="{BB962C8B-B14F-4D97-AF65-F5344CB8AC3E}">
        <p14:creationId xmlns:p14="http://schemas.microsoft.com/office/powerpoint/2010/main" val="8291622"/>
      </p:ext>
    </p:extLst>
  </p:cSld>
  <p:clrMapOvr>
    <a:masterClrMapping/>
  </p:clrMapOvr>
  <p:extLst>
    <p:ext uri="{DCECCB84-F9BA-43D5-87BE-67443E8EF086}">
      <p15:sldGuideLst xmlns:p15="http://schemas.microsoft.com/office/powerpoint/2012/main"/>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slide 9">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EAC461F8-696E-F8A7-0DF8-4D7DD9CC3C5C}"/>
              </a:ext>
            </a:extLst>
          </p:cNvPr>
          <p:cNvSpPr>
            <a:spLocks noGrp="1"/>
          </p:cNvSpPr>
          <p:nvPr>
            <p:ph type="dt" sz="half" idx="10"/>
          </p:nvPr>
        </p:nvSpPr>
        <p:spPr/>
        <p:txBody>
          <a:bodyPr/>
          <a:lstStyle/>
          <a:p>
            <a:fld id="{291A08AA-5A4F-4F96-88C6-FB4626FA3D38}" type="datetimeFigureOut">
              <a:rPr lang="en-US" smtClean="0"/>
              <a:t>5/27/2024</a:t>
            </a:fld>
            <a:endParaRPr lang="en-US"/>
          </a:p>
        </p:txBody>
      </p:sp>
      <p:sp>
        <p:nvSpPr>
          <p:cNvPr id="5" name="Footer Placeholder 4">
            <a:extLst>
              <a:ext uri="{FF2B5EF4-FFF2-40B4-BE49-F238E27FC236}">
                <a16:creationId xmlns:a16="http://schemas.microsoft.com/office/drawing/2014/main" id="{0C89ECCA-6E32-2D14-598E-34289D7F7C0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FDBC5C4-F05A-866C-791D-72B74DF79C88}"/>
              </a:ext>
            </a:extLst>
          </p:cNvPr>
          <p:cNvSpPr>
            <a:spLocks noGrp="1"/>
          </p:cNvSpPr>
          <p:nvPr>
            <p:ph type="sldNum" sz="quarter" idx="12"/>
          </p:nvPr>
        </p:nvSpPr>
        <p:spPr/>
        <p:txBody>
          <a:bodyPr/>
          <a:lstStyle/>
          <a:p>
            <a:fld id="{C91A8D0C-865A-4E92-8F09-FE68015FB6BF}" type="slidenum">
              <a:rPr lang="en-US" smtClean="0"/>
              <a:t>‹#›</a:t>
            </a:fld>
            <a:endParaRPr lang="en-US"/>
          </a:p>
        </p:txBody>
      </p:sp>
    </p:spTree>
    <p:extLst>
      <p:ext uri="{BB962C8B-B14F-4D97-AF65-F5344CB8AC3E}">
        <p14:creationId xmlns:p14="http://schemas.microsoft.com/office/powerpoint/2010/main" val="946754825"/>
      </p:ext>
    </p:extLst>
  </p:cSld>
  <p:clrMapOvr>
    <a:masterClrMapping/>
  </p:clrMapOvr>
  <p:extLst>
    <p:ext uri="{DCECCB84-F9BA-43D5-87BE-67443E8EF086}">
      <p15:sldGuideLst xmlns:p15="http://schemas.microsoft.com/office/powerpoint/2012/main"/>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59D1FF62-BD6C-AF29-97E5-0B972380283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91A08AA-5A4F-4F96-88C6-FB4626FA3D38}" type="datetimeFigureOut">
              <a:rPr lang="en-US" smtClean="0"/>
              <a:t>5/27/2024</a:t>
            </a:fld>
            <a:endParaRPr lang="en-US"/>
          </a:p>
        </p:txBody>
      </p:sp>
      <p:sp>
        <p:nvSpPr>
          <p:cNvPr id="5" name="Footer Placeholder 4">
            <a:extLst>
              <a:ext uri="{FF2B5EF4-FFF2-40B4-BE49-F238E27FC236}">
                <a16:creationId xmlns:a16="http://schemas.microsoft.com/office/drawing/2014/main" id="{B6D240DA-D224-8C72-00C0-1B8F6CE17469}"/>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EA0AEA5F-35B9-DA44-D7E9-6D70BFDB6E9C}"/>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91A8D0C-865A-4E92-8F09-FE68015FB6BF}" type="slidenum">
              <a:rPr lang="en-US" smtClean="0"/>
              <a:t>‹#›</a:t>
            </a:fld>
            <a:endParaRPr lang="en-US"/>
          </a:p>
        </p:txBody>
      </p:sp>
    </p:spTree>
    <p:extLst>
      <p:ext uri="{BB962C8B-B14F-4D97-AF65-F5344CB8AC3E}">
        <p14:creationId xmlns:p14="http://schemas.microsoft.com/office/powerpoint/2010/main" val="335783553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84">
          <p15:clr>
            <a:srgbClr val="F26B43"/>
          </p15:clr>
        </p15:guide>
        <p15:guide id="2" pos="384">
          <p15:clr>
            <a:srgbClr val="F26B43"/>
          </p15:clr>
        </p15:guide>
        <p15:guide id="3" orient="horz" pos="3936">
          <p15:clr>
            <a:srgbClr val="F26B43"/>
          </p15:clr>
        </p15:guide>
        <p15:guide id="4" pos="7296">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3.svg"/></Relationships>
</file>

<file path=ppt/slides/_rels/slide10.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Layout" Target="../slideLayouts/slideLayout10.xml"/></Relationships>
</file>

<file path=ppt/slides/_rels/slide11.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Layout" Target="../slideLayouts/slideLayout11.xml"/></Relationships>
</file>

<file path=ppt/slides/_rels/slide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xml"/><Relationship Id="rId1" Type="http://schemas.openxmlformats.org/officeDocument/2006/relationships/slideLayout" Target="../slideLayouts/slideLayout12.xml"/><Relationship Id="rId4" Type="http://schemas.openxmlformats.org/officeDocument/2006/relationships/image" Target="../media/image3.svg"/></Relationships>
</file>

<file path=ppt/slides/_rels/slide13.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Layout" Target="../slideLayouts/slideLayout14.xml"/></Relationships>
</file>

<file path=ppt/slides/_rels/slide15.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Layout" Target="../slideLayouts/slideLayout15.xml"/></Relationships>
</file>

<file path=ppt/slides/_rels/slide16.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Layout" Target="../slideLayouts/slideLayout16.xml"/></Relationships>
</file>

<file path=ppt/slides/_rels/slide17.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Layout" Target="../slideLayouts/slideLayout17.xml"/></Relationships>
</file>

<file path=ppt/slides/_rels/slide18.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Layout" Target="../slideLayouts/slideLayout18.xml"/></Relationships>
</file>

<file path=ppt/slides/_rels/slide1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xml"/><Relationship Id="rId1" Type="http://schemas.openxmlformats.org/officeDocument/2006/relationships/slideLayout" Target="../slideLayouts/slideLayout19.xml"/><Relationship Id="rId4" Type="http://schemas.openxmlformats.org/officeDocument/2006/relationships/image" Target="../media/image3.svg"/></Relationships>
</file>

<file path=ppt/slides/_rels/slide2.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Layout" Target="../slideLayouts/slideLayout20.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3.xml"/><Relationship Id="rId4" Type="http://schemas.openxmlformats.org/officeDocument/2006/relationships/image" Target="../media/image3.svg"/></Relationships>
</file>

<file path=ppt/slides/_rels/slide4.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5.xml"/><Relationship Id="rId4" Type="http://schemas.openxmlformats.org/officeDocument/2006/relationships/image" Target="../media/image3.svg"/></Relationships>
</file>

<file path=ppt/slides/_rels/slide6.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9.xml"/><Relationship Id="rId4" Type="http://schemas.openxmlformats.org/officeDocument/2006/relationships/image" Target="../media/image3.sv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Rectangle: Rounded Corners 99">
            <a:extLst>
              <a:ext uri="{FF2B5EF4-FFF2-40B4-BE49-F238E27FC236}">
                <a16:creationId xmlns:a16="http://schemas.microsoft.com/office/drawing/2014/main" id="{7EA3262E-A21F-AAA9-E3E0-3F62C214E331}"/>
              </a:ext>
            </a:extLst>
          </p:cNvPr>
          <p:cNvSpPr/>
          <p:nvPr/>
        </p:nvSpPr>
        <p:spPr>
          <a:xfrm>
            <a:off x="1279718" y="1416957"/>
            <a:ext cx="2403282" cy="627743"/>
          </a:xfrm>
          <a:prstGeom prst="roundRect">
            <a:avLst/>
          </a:prstGeom>
          <a:solidFill>
            <a:schemeClr val="accent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id="{9AC7E6FA-D267-5EC0-5935-B50BBC176A50}"/>
              </a:ext>
            </a:extLst>
          </p:cNvPr>
          <p:cNvSpPr txBox="1"/>
          <p:nvPr/>
        </p:nvSpPr>
        <p:spPr>
          <a:xfrm>
            <a:off x="1303832" y="1416957"/>
            <a:ext cx="4930785" cy="1754326"/>
          </a:xfrm>
          <a:prstGeom prst="rect">
            <a:avLst/>
          </a:prstGeom>
          <a:noFill/>
        </p:spPr>
        <p:txBody>
          <a:bodyPr wrap="square" rtlCol="0">
            <a:spAutoFit/>
          </a:bodyPr>
          <a:lstStyle/>
          <a:p>
            <a:pPr algn="just"/>
            <a:r>
              <a:rPr lang="en-US" sz="3600" dirty="0">
                <a:latin typeface="+mj-lt"/>
              </a:rPr>
              <a:t>Immersive Excellence: Crafting the Future of VR Experiences</a:t>
            </a:r>
            <a:endParaRPr lang="en-ID" sz="3600" dirty="0">
              <a:latin typeface="+mj-lt"/>
            </a:endParaRPr>
          </a:p>
        </p:txBody>
      </p:sp>
      <p:sp>
        <p:nvSpPr>
          <p:cNvPr id="5" name="TextBox 4">
            <a:extLst>
              <a:ext uri="{FF2B5EF4-FFF2-40B4-BE49-F238E27FC236}">
                <a16:creationId xmlns:a16="http://schemas.microsoft.com/office/drawing/2014/main" id="{8219709D-35DC-4700-4396-7044FDF6A2B3}"/>
              </a:ext>
            </a:extLst>
          </p:cNvPr>
          <p:cNvSpPr txBox="1"/>
          <p:nvPr/>
        </p:nvSpPr>
        <p:spPr>
          <a:xfrm>
            <a:off x="1354583" y="3326309"/>
            <a:ext cx="3009900" cy="246221"/>
          </a:xfrm>
          <a:prstGeom prst="rect">
            <a:avLst/>
          </a:prstGeom>
          <a:noFill/>
        </p:spPr>
        <p:txBody>
          <a:bodyPr wrap="square" rtlCol="0">
            <a:spAutoFit/>
          </a:bodyPr>
          <a:lstStyle/>
          <a:p>
            <a:r>
              <a:rPr lang="en-US" sz="1000" b="1" dirty="0"/>
              <a:t>Brand Guideline Presentation</a:t>
            </a:r>
            <a:endParaRPr lang="en-ID" sz="1000" b="1" dirty="0"/>
          </a:p>
        </p:txBody>
      </p:sp>
      <p:grpSp>
        <p:nvGrpSpPr>
          <p:cNvPr id="45" name="Group 44">
            <a:extLst>
              <a:ext uri="{FF2B5EF4-FFF2-40B4-BE49-F238E27FC236}">
                <a16:creationId xmlns:a16="http://schemas.microsoft.com/office/drawing/2014/main" id="{4887BC51-2DD4-0D6D-A01D-6F808D32B70D}"/>
              </a:ext>
            </a:extLst>
          </p:cNvPr>
          <p:cNvGrpSpPr/>
          <p:nvPr/>
        </p:nvGrpSpPr>
        <p:grpSpPr>
          <a:xfrm>
            <a:off x="280069" y="1365551"/>
            <a:ext cx="659062" cy="4266899"/>
            <a:chOff x="196879" y="724202"/>
            <a:chExt cx="835564" cy="5409608"/>
          </a:xfrm>
        </p:grpSpPr>
        <p:grpSp>
          <p:nvGrpSpPr>
            <p:cNvPr id="14" name="Group 13">
              <a:extLst>
                <a:ext uri="{FF2B5EF4-FFF2-40B4-BE49-F238E27FC236}">
                  <a16:creationId xmlns:a16="http://schemas.microsoft.com/office/drawing/2014/main" id="{CBCF9C1F-D38E-94DB-84E2-4E52490A503A}"/>
                </a:ext>
              </a:extLst>
            </p:cNvPr>
            <p:cNvGrpSpPr/>
            <p:nvPr/>
          </p:nvGrpSpPr>
          <p:grpSpPr>
            <a:xfrm>
              <a:off x="196879" y="724202"/>
              <a:ext cx="835564" cy="5409608"/>
              <a:chOff x="297745" y="1589313"/>
              <a:chExt cx="568548" cy="3680891"/>
            </a:xfrm>
            <a:solidFill>
              <a:schemeClr val="accent1"/>
            </a:solidFill>
          </p:grpSpPr>
          <p:sp>
            <p:nvSpPr>
              <p:cNvPr id="12" name="Freeform: Shape 11">
                <a:extLst>
                  <a:ext uri="{FF2B5EF4-FFF2-40B4-BE49-F238E27FC236}">
                    <a16:creationId xmlns:a16="http://schemas.microsoft.com/office/drawing/2014/main" id="{4C479220-32B2-BF06-8164-2EB66B7433FB}"/>
                  </a:ext>
                </a:extLst>
              </p:cNvPr>
              <p:cNvSpPr/>
              <p:nvPr/>
            </p:nvSpPr>
            <p:spPr>
              <a:xfrm flipH="1">
                <a:off x="297745" y="1589313"/>
                <a:ext cx="568548" cy="3263285"/>
              </a:xfrm>
              <a:custGeom>
                <a:avLst/>
                <a:gdLst>
                  <a:gd name="connsiteX0" fmla="*/ 568548 w 568548"/>
                  <a:gd name="connsiteY0" fmla="*/ 284255 h 3263285"/>
                  <a:gd name="connsiteX1" fmla="*/ 568548 w 568548"/>
                  <a:gd name="connsiteY1" fmla="*/ 3194271 h 3263285"/>
                  <a:gd name="connsiteX2" fmla="*/ 499424 w 568548"/>
                  <a:gd name="connsiteY2" fmla="*/ 3263279 h 3263285"/>
                  <a:gd name="connsiteX3" fmla="*/ 459921 w 568548"/>
                  <a:gd name="connsiteY3" fmla="*/ 3250826 h 3263285"/>
                  <a:gd name="connsiteX4" fmla="*/ 108627 w 568548"/>
                  <a:gd name="connsiteY4" fmla="*/ 3250826 h 3263285"/>
                  <a:gd name="connsiteX5" fmla="*/ 12453 w 568548"/>
                  <a:gd name="connsiteY5" fmla="*/ 3233774 h 3263285"/>
                  <a:gd name="connsiteX6" fmla="*/ 0 w 568548"/>
                  <a:gd name="connsiteY6" fmla="*/ 3194232 h 3263285"/>
                  <a:gd name="connsiteX7" fmla="*/ 0 w 568548"/>
                  <a:gd name="connsiteY7" fmla="*/ 284255 h 3263285"/>
                  <a:gd name="connsiteX8" fmla="*/ 284255 w 568548"/>
                  <a:gd name="connsiteY8" fmla="*/ 0 h 3263285"/>
                  <a:gd name="connsiteX9" fmla="*/ 284255 w 568548"/>
                  <a:gd name="connsiteY9" fmla="*/ 0 h 3263285"/>
                  <a:gd name="connsiteX10" fmla="*/ 568548 w 568548"/>
                  <a:gd name="connsiteY10" fmla="*/ 284216 h 3263285"/>
                  <a:gd name="connsiteX11" fmla="*/ 568548 w 568548"/>
                  <a:gd name="connsiteY11" fmla="*/ 284255 h 32632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68548" h="3263285">
                    <a:moveTo>
                      <a:pt x="568548" y="284255"/>
                    </a:moveTo>
                    <a:lnTo>
                      <a:pt x="568548" y="3194271"/>
                    </a:lnTo>
                    <a:cubicBezTo>
                      <a:pt x="568517" y="3232413"/>
                      <a:pt x="537566" y="3263310"/>
                      <a:pt x="499424" y="3263279"/>
                    </a:cubicBezTo>
                    <a:cubicBezTo>
                      <a:pt x="485291" y="3263267"/>
                      <a:pt x="471505" y="3258921"/>
                      <a:pt x="459921" y="3250826"/>
                    </a:cubicBezTo>
                    <a:cubicBezTo>
                      <a:pt x="354271" y="3177601"/>
                      <a:pt x="214277" y="3177601"/>
                      <a:pt x="108627" y="3250826"/>
                    </a:cubicBezTo>
                    <a:cubicBezTo>
                      <a:pt x="77361" y="3272676"/>
                      <a:pt x="34302" y="3265041"/>
                      <a:pt x="12453" y="3233774"/>
                    </a:cubicBezTo>
                    <a:cubicBezTo>
                      <a:pt x="4351" y="3222178"/>
                      <a:pt x="4" y="3208377"/>
                      <a:pt x="0" y="3194232"/>
                    </a:cubicBezTo>
                    <a:lnTo>
                      <a:pt x="0" y="284255"/>
                    </a:lnTo>
                    <a:cubicBezTo>
                      <a:pt x="0" y="127265"/>
                      <a:pt x="127265" y="0"/>
                      <a:pt x="284255" y="0"/>
                    </a:cubicBezTo>
                    <a:lnTo>
                      <a:pt x="284255" y="0"/>
                    </a:lnTo>
                    <a:cubicBezTo>
                      <a:pt x="441244" y="-22"/>
                      <a:pt x="568525" y="127226"/>
                      <a:pt x="568548" y="284216"/>
                    </a:cubicBezTo>
                    <a:cubicBezTo>
                      <a:pt x="568548" y="284229"/>
                      <a:pt x="568548" y="284242"/>
                      <a:pt x="568548" y="284255"/>
                    </a:cubicBezTo>
                    <a:close/>
                  </a:path>
                </a:pathLst>
              </a:custGeom>
              <a:grpFill/>
              <a:ln w="3849" cap="flat">
                <a:noFill/>
                <a:prstDash val="solid"/>
                <a:miter/>
              </a:ln>
            </p:spPr>
            <p:txBody>
              <a:bodyPr rtlCol="0" anchor="ctr"/>
              <a:lstStyle/>
              <a:p>
                <a:endParaRPr lang="en-US"/>
              </a:p>
            </p:txBody>
          </p:sp>
          <p:sp>
            <p:nvSpPr>
              <p:cNvPr id="13" name="Freeform: Shape 12">
                <a:extLst>
                  <a:ext uri="{FF2B5EF4-FFF2-40B4-BE49-F238E27FC236}">
                    <a16:creationId xmlns:a16="http://schemas.microsoft.com/office/drawing/2014/main" id="{B2D95DBF-33D2-4A59-F9CE-03A173F17E46}"/>
                  </a:ext>
                </a:extLst>
              </p:cNvPr>
              <p:cNvSpPr/>
              <p:nvPr/>
            </p:nvSpPr>
            <p:spPr>
              <a:xfrm flipH="1">
                <a:off x="383766" y="4873659"/>
                <a:ext cx="396545" cy="396545"/>
              </a:xfrm>
              <a:custGeom>
                <a:avLst/>
                <a:gdLst>
                  <a:gd name="connsiteX0" fmla="*/ 396546 w 396545"/>
                  <a:gd name="connsiteY0" fmla="*/ 198273 h 396545"/>
                  <a:gd name="connsiteX1" fmla="*/ 198273 w 396545"/>
                  <a:gd name="connsiteY1" fmla="*/ 396546 h 396545"/>
                  <a:gd name="connsiteX2" fmla="*/ 0 w 396545"/>
                  <a:gd name="connsiteY2" fmla="*/ 198273 h 396545"/>
                  <a:gd name="connsiteX3" fmla="*/ 198273 w 396545"/>
                  <a:gd name="connsiteY3" fmla="*/ 0 h 396545"/>
                  <a:gd name="connsiteX4" fmla="*/ 396546 w 396545"/>
                  <a:gd name="connsiteY4" fmla="*/ 198273 h 3965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6545" h="396545">
                    <a:moveTo>
                      <a:pt x="396546" y="198273"/>
                    </a:moveTo>
                    <a:cubicBezTo>
                      <a:pt x="396546" y="307776"/>
                      <a:pt x="307776" y="396546"/>
                      <a:pt x="198273" y="396546"/>
                    </a:cubicBezTo>
                    <a:cubicBezTo>
                      <a:pt x="88770" y="396546"/>
                      <a:pt x="0" y="307776"/>
                      <a:pt x="0" y="198273"/>
                    </a:cubicBezTo>
                    <a:cubicBezTo>
                      <a:pt x="0" y="88770"/>
                      <a:pt x="88770" y="0"/>
                      <a:pt x="198273" y="0"/>
                    </a:cubicBezTo>
                    <a:cubicBezTo>
                      <a:pt x="307776" y="0"/>
                      <a:pt x="396546" y="88770"/>
                      <a:pt x="396546" y="198273"/>
                    </a:cubicBezTo>
                    <a:close/>
                  </a:path>
                </a:pathLst>
              </a:custGeom>
              <a:grpFill/>
              <a:ln w="3849" cap="flat">
                <a:noFill/>
                <a:prstDash val="solid"/>
                <a:miter/>
              </a:ln>
            </p:spPr>
            <p:txBody>
              <a:bodyPr rtlCol="0" anchor="ctr"/>
              <a:lstStyle/>
              <a:p>
                <a:endParaRPr lang="en-US"/>
              </a:p>
            </p:txBody>
          </p:sp>
        </p:grpSp>
        <p:grpSp>
          <p:nvGrpSpPr>
            <p:cNvPr id="28" name="Group 27">
              <a:extLst>
                <a:ext uri="{FF2B5EF4-FFF2-40B4-BE49-F238E27FC236}">
                  <a16:creationId xmlns:a16="http://schemas.microsoft.com/office/drawing/2014/main" id="{14147850-CC66-4B56-B34B-9A81D8229D52}"/>
                </a:ext>
              </a:extLst>
            </p:cNvPr>
            <p:cNvGrpSpPr/>
            <p:nvPr/>
          </p:nvGrpSpPr>
          <p:grpSpPr>
            <a:xfrm>
              <a:off x="403225" y="952803"/>
              <a:ext cx="412750" cy="412751"/>
              <a:chOff x="403225" y="952801"/>
              <a:chExt cx="412750" cy="412750"/>
            </a:xfrm>
          </p:grpSpPr>
          <p:sp>
            <p:nvSpPr>
              <p:cNvPr id="24" name="Oval 23">
                <a:extLst>
                  <a:ext uri="{FF2B5EF4-FFF2-40B4-BE49-F238E27FC236}">
                    <a16:creationId xmlns:a16="http://schemas.microsoft.com/office/drawing/2014/main" id="{FC6C6422-100E-3530-D4F4-C0C2A32EBE86}"/>
                  </a:ext>
                </a:extLst>
              </p:cNvPr>
              <p:cNvSpPr/>
              <p:nvPr/>
            </p:nvSpPr>
            <p:spPr>
              <a:xfrm>
                <a:off x="403225" y="952801"/>
                <a:ext cx="412750" cy="41275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25" name="Group 24">
                <a:extLst>
                  <a:ext uri="{FF2B5EF4-FFF2-40B4-BE49-F238E27FC236}">
                    <a16:creationId xmlns:a16="http://schemas.microsoft.com/office/drawing/2014/main" id="{B975BFDA-352F-31C2-1609-FF6034F8DDC1}"/>
                  </a:ext>
                </a:extLst>
              </p:cNvPr>
              <p:cNvGrpSpPr/>
              <p:nvPr/>
            </p:nvGrpSpPr>
            <p:grpSpPr>
              <a:xfrm>
                <a:off x="460991" y="1090031"/>
                <a:ext cx="308812" cy="138290"/>
                <a:chOff x="513501" y="484915"/>
                <a:chExt cx="465224" cy="208334"/>
              </a:xfrm>
            </p:grpSpPr>
            <p:sp>
              <p:nvSpPr>
                <p:cNvPr id="22" name="Freeform: Shape 21">
                  <a:extLst>
                    <a:ext uri="{FF2B5EF4-FFF2-40B4-BE49-F238E27FC236}">
                      <a16:creationId xmlns:a16="http://schemas.microsoft.com/office/drawing/2014/main" id="{B132CED7-F8A8-920D-36F1-57D52F8FDCB9}"/>
                    </a:ext>
                  </a:extLst>
                </p:cNvPr>
                <p:cNvSpPr/>
                <p:nvPr/>
              </p:nvSpPr>
              <p:spPr>
                <a:xfrm>
                  <a:off x="513501" y="532253"/>
                  <a:ext cx="465224" cy="160996"/>
                </a:xfrm>
                <a:custGeom>
                  <a:avLst/>
                  <a:gdLst>
                    <a:gd name="connsiteX0" fmla="*/ 457247 w 465224"/>
                    <a:gd name="connsiteY0" fmla="*/ 103305 h 160996"/>
                    <a:gd name="connsiteX1" fmla="*/ 449533 w 465224"/>
                    <a:gd name="connsiteY1" fmla="*/ 118640 h 160996"/>
                    <a:gd name="connsiteX2" fmla="*/ 361045 w 465224"/>
                    <a:gd name="connsiteY2" fmla="*/ 144749 h 160996"/>
                    <a:gd name="connsiteX3" fmla="*/ 360664 w 465224"/>
                    <a:gd name="connsiteY3" fmla="*/ 144549 h 160996"/>
                    <a:gd name="connsiteX4" fmla="*/ 110062 w 465224"/>
                    <a:gd name="connsiteY4" fmla="*/ 150073 h 160996"/>
                    <a:gd name="connsiteX5" fmla="*/ 19193 w 465224"/>
                    <a:gd name="connsiteY5" fmla="*/ 129108 h 160996"/>
                    <a:gd name="connsiteX6" fmla="*/ 19002 w 465224"/>
                    <a:gd name="connsiteY6" fmla="*/ 128737 h 160996"/>
                    <a:gd name="connsiteX7" fmla="*/ 4810 w 465224"/>
                    <a:gd name="connsiteY7" fmla="*/ 101972 h 160996"/>
                    <a:gd name="connsiteX8" fmla="*/ 42910 w 465224"/>
                    <a:gd name="connsiteY8" fmla="*/ 5207 h 160996"/>
                    <a:gd name="connsiteX9" fmla="*/ 72628 w 465224"/>
                    <a:gd name="connsiteY9" fmla="*/ -898 h 160996"/>
                    <a:gd name="connsiteX10" fmla="*/ 131207 w 465224"/>
                    <a:gd name="connsiteY10" fmla="*/ -898 h 160996"/>
                    <a:gd name="connsiteX11" fmla="*/ 165116 w 465224"/>
                    <a:gd name="connsiteY11" fmla="*/ 23866 h 160996"/>
                    <a:gd name="connsiteX12" fmla="*/ 256270 w 465224"/>
                    <a:gd name="connsiteY12" fmla="*/ 65472 h 160996"/>
                    <a:gd name="connsiteX13" fmla="*/ 297894 w 465224"/>
                    <a:gd name="connsiteY13" fmla="*/ 23866 h 160996"/>
                    <a:gd name="connsiteX14" fmla="*/ 331898 w 465224"/>
                    <a:gd name="connsiteY14" fmla="*/ -898 h 160996"/>
                    <a:gd name="connsiteX15" fmla="*/ 390191 w 465224"/>
                    <a:gd name="connsiteY15" fmla="*/ -898 h 160996"/>
                    <a:gd name="connsiteX16" fmla="*/ 463916 w 465224"/>
                    <a:gd name="connsiteY16" fmla="*/ 72654 h 160996"/>
                    <a:gd name="connsiteX17" fmla="*/ 457247 w 465224"/>
                    <a:gd name="connsiteY17" fmla="*/ 103305 h 1609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65224" h="160996">
                      <a:moveTo>
                        <a:pt x="457247" y="103305"/>
                      </a:moveTo>
                      <a:cubicBezTo>
                        <a:pt x="454866" y="108544"/>
                        <a:pt x="452294" y="113592"/>
                        <a:pt x="449533" y="118640"/>
                      </a:cubicBezTo>
                      <a:cubicBezTo>
                        <a:pt x="432292" y="150292"/>
                        <a:pt x="392668" y="161979"/>
                        <a:pt x="361045" y="144749"/>
                      </a:cubicBezTo>
                      <a:cubicBezTo>
                        <a:pt x="360950" y="144682"/>
                        <a:pt x="360759" y="144615"/>
                        <a:pt x="360664" y="144549"/>
                      </a:cubicBezTo>
                      <a:cubicBezTo>
                        <a:pt x="282273" y="101124"/>
                        <a:pt x="186548" y="103229"/>
                        <a:pt x="110062" y="150073"/>
                      </a:cubicBezTo>
                      <a:cubicBezTo>
                        <a:pt x="79201" y="169361"/>
                        <a:pt x="38529" y="159979"/>
                        <a:pt x="19193" y="129108"/>
                      </a:cubicBezTo>
                      <a:cubicBezTo>
                        <a:pt x="19193" y="128985"/>
                        <a:pt x="19097" y="128861"/>
                        <a:pt x="19002" y="128737"/>
                      </a:cubicBezTo>
                      <a:cubicBezTo>
                        <a:pt x="13764" y="120117"/>
                        <a:pt x="9002" y="111173"/>
                        <a:pt x="4810" y="101972"/>
                      </a:cubicBezTo>
                      <a:cubicBezTo>
                        <a:pt x="-11382" y="64729"/>
                        <a:pt x="5667" y="21409"/>
                        <a:pt x="42910" y="5207"/>
                      </a:cubicBezTo>
                      <a:cubicBezTo>
                        <a:pt x="52244" y="1131"/>
                        <a:pt x="62437" y="-955"/>
                        <a:pt x="72628" y="-898"/>
                      </a:cubicBezTo>
                      <a:lnTo>
                        <a:pt x="131207" y="-898"/>
                      </a:lnTo>
                      <a:cubicBezTo>
                        <a:pt x="146637" y="-660"/>
                        <a:pt x="160163" y="9265"/>
                        <a:pt x="165116" y="23866"/>
                      </a:cubicBezTo>
                      <a:cubicBezTo>
                        <a:pt x="178832" y="60528"/>
                        <a:pt x="219599" y="79159"/>
                        <a:pt x="256270" y="65472"/>
                      </a:cubicBezTo>
                      <a:cubicBezTo>
                        <a:pt x="275511" y="58281"/>
                        <a:pt x="290751" y="43107"/>
                        <a:pt x="297894" y="23866"/>
                      </a:cubicBezTo>
                      <a:cubicBezTo>
                        <a:pt x="302943" y="9284"/>
                        <a:pt x="316468" y="-613"/>
                        <a:pt x="331898" y="-898"/>
                      </a:cubicBezTo>
                      <a:lnTo>
                        <a:pt x="390191" y="-898"/>
                      </a:lnTo>
                      <a:cubicBezTo>
                        <a:pt x="430863" y="-937"/>
                        <a:pt x="463820" y="31992"/>
                        <a:pt x="463916" y="72654"/>
                      </a:cubicBezTo>
                      <a:cubicBezTo>
                        <a:pt x="463916" y="83226"/>
                        <a:pt x="461629" y="93685"/>
                        <a:pt x="457247" y="103305"/>
                      </a:cubicBezTo>
                      <a:close/>
                    </a:path>
                  </a:pathLst>
                </a:custGeom>
                <a:solidFill>
                  <a:schemeClr val="accent1">
                    <a:lumMod val="90000"/>
                  </a:schemeClr>
                </a:solidFill>
                <a:ln w="9525" cap="flat">
                  <a:noFill/>
                  <a:prstDash val="solid"/>
                  <a:miter/>
                </a:ln>
              </p:spPr>
              <p:txBody>
                <a:bodyPr rtlCol="0" anchor="ctr"/>
                <a:lstStyle/>
                <a:p>
                  <a:endParaRPr lang="en-US" dirty="0"/>
                </a:p>
              </p:txBody>
            </p:sp>
            <p:sp>
              <p:nvSpPr>
                <p:cNvPr id="23" name="Freeform: Shape 22">
                  <a:extLst>
                    <a:ext uri="{FF2B5EF4-FFF2-40B4-BE49-F238E27FC236}">
                      <a16:creationId xmlns:a16="http://schemas.microsoft.com/office/drawing/2014/main" id="{C91968D0-7C97-36FD-3DD1-5F566FC7760A}"/>
                    </a:ext>
                  </a:extLst>
                </p:cNvPr>
                <p:cNvSpPr/>
                <p:nvPr/>
              </p:nvSpPr>
              <p:spPr>
                <a:xfrm>
                  <a:off x="698786" y="484915"/>
                  <a:ext cx="94678" cy="94678"/>
                </a:xfrm>
                <a:custGeom>
                  <a:avLst/>
                  <a:gdLst>
                    <a:gd name="connsiteX0" fmla="*/ 94679 w 94678"/>
                    <a:gd name="connsiteY0" fmla="*/ 47339 h 94678"/>
                    <a:gd name="connsiteX1" fmla="*/ 47339 w 94678"/>
                    <a:gd name="connsiteY1" fmla="*/ 94678 h 94678"/>
                    <a:gd name="connsiteX2" fmla="*/ 0 w 94678"/>
                    <a:gd name="connsiteY2" fmla="*/ 47339 h 94678"/>
                    <a:gd name="connsiteX3" fmla="*/ 47339 w 94678"/>
                    <a:gd name="connsiteY3" fmla="*/ 0 h 94678"/>
                    <a:gd name="connsiteX4" fmla="*/ 94679 w 94678"/>
                    <a:gd name="connsiteY4" fmla="*/ 47339 h 946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4678" h="94678">
                      <a:moveTo>
                        <a:pt x="94679" y="47339"/>
                      </a:moveTo>
                      <a:cubicBezTo>
                        <a:pt x="94679" y="73484"/>
                        <a:pt x="73484" y="94678"/>
                        <a:pt x="47339" y="94678"/>
                      </a:cubicBezTo>
                      <a:cubicBezTo>
                        <a:pt x="21195" y="94678"/>
                        <a:pt x="0" y="73484"/>
                        <a:pt x="0" y="47339"/>
                      </a:cubicBezTo>
                      <a:cubicBezTo>
                        <a:pt x="0" y="21195"/>
                        <a:pt x="21195" y="0"/>
                        <a:pt x="47339" y="0"/>
                      </a:cubicBezTo>
                      <a:cubicBezTo>
                        <a:pt x="73484" y="0"/>
                        <a:pt x="94679" y="21195"/>
                        <a:pt x="94679" y="47339"/>
                      </a:cubicBezTo>
                      <a:close/>
                    </a:path>
                  </a:pathLst>
                </a:custGeom>
                <a:solidFill>
                  <a:schemeClr val="accent1">
                    <a:lumMod val="90000"/>
                  </a:schemeClr>
                </a:solidFill>
                <a:ln w="9525" cap="flat">
                  <a:noFill/>
                  <a:prstDash val="solid"/>
                  <a:miter/>
                </a:ln>
              </p:spPr>
              <p:txBody>
                <a:bodyPr rtlCol="0" anchor="ctr"/>
                <a:lstStyle/>
                <a:p>
                  <a:endParaRPr lang="en-US" dirty="0"/>
                </a:p>
              </p:txBody>
            </p:sp>
          </p:grpSp>
        </p:grpSp>
        <p:grpSp>
          <p:nvGrpSpPr>
            <p:cNvPr id="37" name="Group 36">
              <a:extLst>
                <a:ext uri="{FF2B5EF4-FFF2-40B4-BE49-F238E27FC236}">
                  <a16:creationId xmlns:a16="http://schemas.microsoft.com/office/drawing/2014/main" id="{06C25FBE-1CB8-E528-7AB1-6175019C334E}"/>
                </a:ext>
              </a:extLst>
            </p:cNvPr>
            <p:cNvGrpSpPr/>
            <p:nvPr/>
          </p:nvGrpSpPr>
          <p:grpSpPr>
            <a:xfrm>
              <a:off x="483881" y="1901448"/>
              <a:ext cx="230496" cy="197569"/>
              <a:chOff x="6446025" y="3852424"/>
              <a:chExt cx="800100" cy="685799"/>
            </a:xfrm>
            <a:solidFill>
              <a:schemeClr val="bg1"/>
            </a:solidFill>
          </p:grpSpPr>
          <p:sp>
            <p:nvSpPr>
              <p:cNvPr id="34" name="Freeform: Shape 33">
                <a:extLst>
                  <a:ext uri="{FF2B5EF4-FFF2-40B4-BE49-F238E27FC236}">
                    <a16:creationId xmlns:a16="http://schemas.microsoft.com/office/drawing/2014/main" id="{22A10118-66DB-A2EA-44F6-DBCC0E166EE9}"/>
                  </a:ext>
                </a:extLst>
              </p:cNvPr>
              <p:cNvSpPr/>
              <p:nvPr/>
            </p:nvSpPr>
            <p:spPr>
              <a:xfrm>
                <a:off x="6446025" y="3852424"/>
                <a:ext cx="800100" cy="417194"/>
              </a:xfrm>
              <a:custGeom>
                <a:avLst/>
                <a:gdLst>
                  <a:gd name="connsiteX0" fmla="*/ 400050 w 800100"/>
                  <a:gd name="connsiteY0" fmla="*/ 0 h 417194"/>
                  <a:gd name="connsiteX1" fmla="*/ 400050 w 800100"/>
                  <a:gd name="connsiteY1" fmla="*/ 0 h 417194"/>
                  <a:gd name="connsiteX2" fmla="*/ 0 w 800100"/>
                  <a:gd name="connsiteY2" fmla="*/ 381000 h 417194"/>
                  <a:gd name="connsiteX3" fmla="*/ 42863 w 800100"/>
                  <a:gd name="connsiteY3" fmla="*/ 417195 h 417194"/>
                  <a:gd name="connsiteX4" fmla="*/ 400050 w 800100"/>
                  <a:gd name="connsiteY4" fmla="*/ 78105 h 417194"/>
                  <a:gd name="connsiteX5" fmla="*/ 400050 w 800100"/>
                  <a:gd name="connsiteY5" fmla="*/ 78105 h 417194"/>
                  <a:gd name="connsiteX6" fmla="*/ 757238 w 800100"/>
                  <a:gd name="connsiteY6" fmla="*/ 417195 h 417194"/>
                  <a:gd name="connsiteX7" fmla="*/ 800100 w 800100"/>
                  <a:gd name="connsiteY7" fmla="*/ 381000 h 4171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00100" h="417194">
                    <a:moveTo>
                      <a:pt x="400050" y="0"/>
                    </a:moveTo>
                    <a:lnTo>
                      <a:pt x="400050" y="0"/>
                    </a:lnTo>
                    <a:lnTo>
                      <a:pt x="0" y="381000"/>
                    </a:lnTo>
                    <a:lnTo>
                      <a:pt x="42863" y="417195"/>
                    </a:lnTo>
                    <a:lnTo>
                      <a:pt x="400050" y="78105"/>
                    </a:lnTo>
                    <a:lnTo>
                      <a:pt x="400050" y="78105"/>
                    </a:lnTo>
                    <a:lnTo>
                      <a:pt x="757238" y="417195"/>
                    </a:lnTo>
                    <a:lnTo>
                      <a:pt x="800100" y="381000"/>
                    </a:lnTo>
                    <a:close/>
                  </a:path>
                </a:pathLst>
              </a:custGeom>
              <a:grpFill/>
              <a:ln w="9525" cap="flat">
                <a:noFill/>
                <a:prstDash val="solid"/>
                <a:miter/>
              </a:ln>
            </p:spPr>
            <p:txBody>
              <a:bodyPr rtlCol="0" anchor="ctr"/>
              <a:lstStyle/>
              <a:p>
                <a:endParaRPr lang="en-US"/>
              </a:p>
            </p:txBody>
          </p:sp>
          <p:sp>
            <p:nvSpPr>
              <p:cNvPr id="35" name="Freeform: Shape 34">
                <a:extLst>
                  <a:ext uri="{FF2B5EF4-FFF2-40B4-BE49-F238E27FC236}">
                    <a16:creationId xmlns:a16="http://schemas.microsoft.com/office/drawing/2014/main" id="{CA39BDC7-8F03-1FB6-8841-70A7DCA687DA}"/>
                  </a:ext>
                </a:extLst>
              </p:cNvPr>
              <p:cNvSpPr/>
              <p:nvPr/>
            </p:nvSpPr>
            <p:spPr>
              <a:xfrm>
                <a:off x="6560325" y="3983868"/>
                <a:ext cx="571500" cy="554355"/>
              </a:xfrm>
              <a:custGeom>
                <a:avLst/>
                <a:gdLst>
                  <a:gd name="connsiteX0" fmla="*/ 0 w 571500"/>
                  <a:gd name="connsiteY0" fmla="*/ 271463 h 554355"/>
                  <a:gd name="connsiteX1" fmla="*/ 0 w 571500"/>
                  <a:gd name="connsiteY1" fmla="*/ 554355 h 554355"/>
                  <a:gd name="connsiteX2" fmla="*/ 228600 w 571500"/>
                  <a:gd name="connsiteY2" fmla="*/ 554355 h 554355"/>
                  <a:gd name="connsiteX3" fmla="*/ 228600 w 571500"/>
                  <a:gd name="connsiteY3" fmla="*/ 316230 h 554355"/>
                  <a:gd name="connsiteX4" fmla="*/ 342900 w 571500"/>
                  <a:gd name="connsiteY4" fmla="*/ 316230 h 554355"/>
                  <a:gd name="connsiteX5" fmla="*/ 342900 w 571500"/>
                  <a:gd name="connsiteY5" fmla="*/ 554355 h 554355"/>
                  <a:gd name="connsiteX6" fmla="*/ 571500 w 571500"/>
                  <a:gd name="connsiteY6" fmla="*/ 554355 h 554355"/>
                  <a:gd name="connsiteX7" fmla="*/ 571500 w 571500"/>
                  <a:gd name="connsiteY7" fmla="*/ 271463 h 554355"/>
                  <a:gd name="connsiteX8" fmla="*/ 285750 w 571500"/>
                  <a:gd name="connsiteY8" fmla="*/ 0 h 554355"/>
                  <a:gd name="connsiteX9" fmla="*/ 0 w 571500"/>
                  <a:gd name="connsiteY9" fmla="*/ 271463 h 5543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1500" h="554355">
                    <a:moveTo>
                      <a:pt x="0" y="271463"/>
                    </a:moveTo>
                    <a:lnTo>
                      <a:pt x="0" y="554355"/>
                    </a:lnTo>
                    <a:lnTo>
                      <a:pt x="228600" y="554355"/>
                    </a:lnTo>
                    <a:lnTo>
                      <a:pt x="228600" y="316230"/>
                    </a:lnTo>
                    <a:lnTo>
                      <a:pt x="342900" y="316230"/>
                    </a:lnTo>
                    <a:lnTo>
                      <a:pt x="342900" y="554355"/>
                    </a:lnTo>
                    <a:lnTo>
                      <a:pt x="571500" y="554355"/>
                    </a:lnTo>
                    <a:lnTo>
                      <a:pt x="571500" y="271463"/>
                    </a:lnTo>
                    <a:lnTo>
                      <a:pt x="285750" y="0"/>
                    </a:lnTo>
                    <a:lnTo>
                      <a:pt x="0" y="271463"/>
                    </a:lnTo>
                    <a:close/>
                  </a:path>
                </a:pathLst>
              </a:custGeom>
              <a:grpFill/>
              <a:ln w="9525" cap="flat">
                <a:noFill/>
                <a:prstDash val="solid"/>
                <a:miter/>
              </a:ln>
            </p:spPr>
            <p:txBody>
              <a:bodyPr rtlCol="0" anchor="ctr"/>
              <a:lstStyle/>
              <a:p>
                <a:endParaRPr lang="en-US"/>
              </a:p>
            </p:txBody>
          </p:sp>
        </p:grpSp>
        <p:sp>
          <p:nvSpPr>
            <p:cNvPr id="36" name="Graphic 29" descr="Single gear with solid fill">
              <a:extLst>
                <a:ext uri="{FF2B5EF4-FFF2-40B4-BE49-F238E27FC236}">
                  <a16:creationId xmlns:a16="http://schemas.microsoft.com/office/drawing/2014/main" id="{A29C8C77-51B8-1320-5084-39A7D96CFE17}"/>
                </a:ext>
              </a:extLst>
            </p:cNvPr>
            <p:cNvSpPr/>
            <p:nvPr/>
          </p:nvSpPr>
          <p:spPr>
            <a:xfrm>
              <a:off x="467123" y="5700149"/>
              <a:ext cx="284956" cy="284538"/>
            </a:xfrm>
            <a:custGeom>
              <a:avLst/>
              <a:gdLst>
                <a:gd name="connsiteX0" fmla="*/ 323850 w 648652"/>
                <a:gd name="connsiteY0" fmla="*/ 438150 h 647700"/>
                <a:gd name="connsiteX1" fmla="*/ 209550 w 648652"/>
                <a:gd name="connsiteY1" fmla="*/ 323850 h 647700"/>
                <a:gd name="connsiteX2" fmla="*/ 323850 w 648652"/>
                <a:gd name="connsiteY2" fmla="*/ 209550 h 647700"/>
                <a:gd name="connsiteX3" fmla="*/ 438150 w 648652"/>
                <a:gd name="connsiteY3" fmla="*/ 323850 h 647700"/>
                <a:gd name="connsiteX4" fmla="*/ 323850 w 648652"/>
                <a:gd name="connsiteY4" fmla="*/ 438150 h 647700"/>
                <a:gd name="connsiteX5" fmla="*/ 581025 w 648652"/>
                <a:gd name="connsiteY5" fmla="*/ 252413 h 647700"/>
                <a:gd name="connsiteX6" fmla="*/ 556260 w 648652"/>
                <a:gd name="connsiteY6" fmla="*/ 193358 h 647700"/>
                <a:gd name="connsiteX7" fmla="*/ 580073 w 648652"/>
                <a:gd name="connsiteY7" fmla="*/ 121920 h 647700"/>
                <a:gd name="connsiteX8" fmla="*/ 525780 w 648652"/>
                <a:gd name="connsiteY8" fmla="*/ 67628 h 647700"/>
                <a:gd name="connsiteX9" fmla="*/ 454343 w 648652"/>
                <a:gd name="connsiteY9" fmla="*/ 91440 h 647700"/>
                <a:gd name="connsiteX10" fmla="*/ 394335 w 648652"/>
                <a:gd name="connsiteY10" fmla="*/ 66675 h 647700"/>
                <a:gd name="connsiteX11" fmla="*/ 361950 w 648652"/>
                <a:gd name="connsiteY11" fmla="*/ 0 h 647700"/>
                <a:gd name="connsiteX12" fmla="*/ 285750 w 648652"/>
                <a:gd name="connsiteY12" fmla="*/ 0 h 647700"/>
                <a:gd name="connsiteX13" fmla="*/ 252413 w 648652"/>
                <a:gd name="connsiteY13" fmla="*/ 66675 h 647700"/>
                <a:gd name="connsiteX14" fmla="*/ 193358 w 648652"/>
                <a:gd name="connsiteY14" fmla="*/ 91440 h 647700"/>
                <a:gd name="connsiteX15" fmla="*/ 121920 w 648652"/>
                <a:gd name="connsiteY15" fmla="*/ 67628 h 647700"/>
                <a:gd name="connsiteX16" fmla="*/ 67628 w 648652"/>
                <a:gd name="connsiteY16" fmla="*/ 121920 h 647700"/>
                <a:gd name="connsiteX17" fmla="*/ 91440 w 648652"/>
                <a:gd name="connsiteY17" fmla="*/ 193358 h 647700"/>
                <a:gd name="connsiteX18" fmla="*/ 66675 w 648652"/>
                <a:gd name="connsiteY18" fmla="*/ 253365 h 647700"/>
                <a:gd name="connsiteX19" fmla="*/ 0 w 648652"/>
                <a:gd name="connsiteY19" fmla="*/ 285750 h 647700"/>
                <a:gd name="connsiteX20" fmla="*/ 0 w 648652"/>
                <a:gd name="connsiteY20" fmla="*/ 361950 h 647700"/>
                <a:gd name="connsiteX21" fmla="*/ 66675 w 648652"/>
                <a:gd name="connsiteY21" fmla="*/ 395288 h 647700"/>
                <a:gd name="connsiteX22" fmla="*/ 91440 w 648652"/>
                <a:gd name="connsiteY22" fmla="*/ 454343 h 647700"/>
                <a:gd name="connsiteX23" fmla="*/ 67628 w 648652"/>
                <a:gd name="connsiteY23" fmla="*/ 525780 h 647700"/>
                <a:gd name="connsiteX24" fmla="*/ 121920 w 648652"/>
                <a:gd name="connsiteY24" fmla="*/ 580073 h 647700"/>
                <a:gd name="connsiteX25" fmla="*/ 193358 w 648652"/>
                <a:gd name="connsiteY25" fmla="*/ 556260 h 647700"/>
                <a:gd name="connsiteX26" fmla="*/ 253365 w 648652"/>
                <a:gd name="connsiteY26" fmla="*/ 581025 h 647700"/>
                <a:gd name="connsiteX27" fmla="*/ 286703 w 648652"/>
                <a:gd name="connsiteY27" fmla="*/ 647700 h 647700"/>
                <a:gd name="connsiteX28" fmla="*/ 362903 w 648652"/>
                <a:gd name="connsiteY28" fmla="*/ 647700 h 647700"/>
                <a:gd name="connsiteX29" fmla="*/ 396240 w 648652"/>
                <a:gd name="connsiteY29" fmla="*/ 581025 h 647700"/>
                <a:gd name="connsiteX30" fmla="*/ 455295 w 648652"/>
                <a:gd name="connsiteY30" fmla="*/ 556260 h 647700"/>
                <a:gd name="connsiteX31" fmla="*/ 526733 w 648652"/>
                <a:gd name="connsiteY31" fmla="*/ 580073 h 647700"/>
                <a:gd name="connsiteX32" fmla="*/ 581025 w 648652"/>
                <a:gd name="connsiteY32" fmla="*/ 525780 h 647700"/>
                <a:gd name="connsiteX33" fmla="*/ 557213 w 648652"/>
                <a:gd name="connsiteY33" fmla="*/ 454343 h 647700"/>
                <a:gd name="connsiteX34" fmla="*/ 581978 w 648652"/>
                <a:gd name="connsiteY34" fmla="*/ 394335 h 647700"/>
                <a:gd name="connsiteX35" fmla="*/ 648653 w 648652"/>
                <a:gd name="connsiteY35" fmla="*/ 360998 h 647700"/>
                <a:gd name="connsiteX36" fmla="*/ 648653 w 648652"/>
                <a:gd name="connsiteY36" fmla="*/ 284798 h 647700"/>
                <a:gd name="connsiteX37" fmla="*/ 581025 w 648652"/>
                <a:gd name="connsiteY37" fmla="*/ 252413 h 64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648652" h="647700">
                  <a:moveTo>
                    <a:pt x="323850" y="438150"/>
                  </a:moveTo>
                  <a:cubicBezTo>
                    <a:pt x="260985" y="438150"/>
                    <a:pt x="209550" y="386715"/>
                    <a:pt x="209550" y="323850"/>
                  </a:cubicBezTo>
                  <a:cubicBezTo>
                    <a:pt x="209550" y="260985"/>
                    <a:pt x="260985" y="209550"/>
                    <a:pt x="323850" y="209550"/>
                  </a:cubicBezTo>
                  <a:cubicBezTo>
                    <a:pt x="386715" y="209550"/>
                    <a:pt x="438150" y="260985"/>
                    <a:pt x="438150" y="323850"/>
                  </a:cubicBezTo>
                  <a:cubicBezTo>
                    <a:pt x="438150" y="386715"/>
                    <a:pt x="386715" y="438150"/>
                    <a:pt x="323850" y="438150"/>
                  </a:cubicBezTo>
                  <a:close/>
                  <a:moveTo>
                    <a:pt x="581025" y="252413"/>
                  </a:moveTo>
                  <a:cubicBezTo>
                    <a:pt x="575310" y="231458"/>
                    <a:pt x="566738" y="211455"/>
                    <a:pt x="556260" y="193358"/>
                  </a:cubicBezTo>
                  <a:lnTo>
                    <a:pt x="580073" y="121920"/>
                  </a:lnTo>
                  <a:lnTo>
                    <a:pt x="525780" y="67628"/>
                  </a:lnTo>
                  <a:lnTo>
                    <a:pt x="454343" y="91440"/>
                  </a:lnTo>
                  <a:cubicBezTo>
                    <a:pt x="435293" y="80963"/>
                    <a:pt x="415290" y="72390"/>
                    <a:pt x="394335" y="66675"/>
                  </a:cubicBezTo>
                  <a:lnTo>
                    <a:pt x="361950" y="0"/>
                  </a:lnTo>
                  <a:lnTo>
                    <a:pt x="285750" y="0"/>
                  </a:lnTo>
                  <a:lnTo>
                    <a:pt x="252413" y="66675"/>
                  </a:lnTo>
                  <a:cubicBezTo>
                    <a:pt x="231458" y="72390"/>
                    <a:pt x="211455" y="80963"/>
                    <a:pt x="193358" y="91440"/>
                  </a:cubicBezTo>
                  <a:lnTo>
                    <a:pt x="121920" y="67628"/>
                  </a:lnTo>
                  <a:lnTo>
                    <a:pt x="67628" y="121920"/>
                  </a:lnTo>
                  <a:lnTo>
                    <a:pt x="91440" y="193358"/>
                  </a:lnTo>
                  <a:cubicBezTo>
                    <a:pt x="80963" y="212408"/>
                    <a:pt x="72390" y="232410"/>
                    <a:pt x="66675" y="253365"/>
                  </a:cubicBezTo>
                  <a:lnTo>
                    <a:pt x="0" y="285750"/>
                  </a:lnTo>
                  <a:lnTo>
                    <a:pt x="0" y="361950"/>
                  </a:lnTo>
                  <a:lnTo>
                    <a:pt x="66675" y="395288"/>
                  </a:lnTo>
                  <a:cubicBezTo>
                    <a:pt x="72390" y="416243"/>
                    <a:pt x="80963" y="436245"/>
                    <a:pt x="91440" y="454343"/>
                  </a:cubicBezTo>
                  <a:lnTo>
                    <a:pt x="67628" y="525780"/>
                  </a:lnTo>
                  <a:lnTo>
                    <a:pt x="121920" y="580073"/>
                  </a:lnTo>
                  <a:lnTo>
                    <a:pt x="193358" y="556260"/>
                  </a:lnTo>
                  <a:cubicBezTo>
                    <a:pt x="212408" y="566738"/>
                    <a:pt x="232410" y="575310"/>
                    <a:pt x="253365" y="581025"/>
                  </a:cubicBezTo>
                  <a:lnTo>
                    <a:pt x="286703" y="647700"/>
                  </a:lnTo>
                  <a:lnTo>
                    <a:pt x="362903" y="647700"/>
                  </a:lnTo>
                  <a:lnTo>
                    <a:pt x="396240" y="581025"/>
                  </a:lnTo>
                  <a:cubicBezTo>
                    <a:pt x="417195" y="575310"/>
                    <a:pt x="437198" y="566738"/>
                    <a:pt x="455295" y="556260"/>
                  </a:cubicBezTo>
                  <a:lnTo>
                    <a:pt x="526733" y="580073"/>
                  </a:lnTo>
                  <a:lnTo>
                    <a:pt x="581025" y="525780"/>
                  </a:lnTo>
                  <a:lnTo>
                    <a:pt x="557213" y="454343"/>
                  </a:lnTo>
                  <a:cubicBezTo>
                    <a:pt x="567690" y="435293"/>
                    <a:pt x="576263" y="415290"/>
                    <a:pt x="581978" y="394335"/>
                  </a:cubicBezTo>
                  <a:lnTo>
                    <a:pt x="648653" y="360998"/>
                  </a:lnTo>
                  <a:lnTo>
                    <a:pt x="648653" y="284798"/>
                  </a:lnTo>
                  <a:lnTo>
                    <a:pt x="581025" y="252413"/>
                  </a:lnTo>
                  <a:close/>
                </a:path>
              </a:pathLst>
            </a:custGeom>
            <a:solidFill>
              <a:schemeClr val="bg1"/>
            </a:solidFill>
            <a:ln w="9525" cap="flat">
              <a:noFill/>
              <a:prstDash val="solid"/>
              <a:miter/>
            </a:ln>
          </p:spPr>
          <p:txBody>
            <a:bodyPr rtlCol="0" anchor="ctr"/>
            <a:lstStyle/>
            <a:p>
              <a:endParaRPr lang="en-US"/>
            </a:p>
          </p:txBody>
        </p:sp>
        <p:grpSp>
          <p:nvGrpSpPr>
            <p:cNvPr id="40" name="Graphic 38" descr="Employee badge with solid fill">
              <a:extLst>
                <a:ext uri="{FF2B5EF4-FFF2-40B4-BE49-F238E27FC236}">
                  <a16:creationId xmlns:a16="http://schemas.microsoft.com/office/drawing/2014/main" id="{0F4EAEA4-EAAD-3B7D-B858-D3ADCBB898A4}"/>
                </a:ext>
              </a:extLst>
            </p:cNvPr>
            <p:cNvGrpSpPr/>
            <p:nvPr/>
          </p:nvGrpSpPr>
          <p:grpSpPr>
            <a:xfrm>
              <a:off x="493563" y="2534759"/>
              <a:ext cx="232076" cy="197264"/>
              <a:chOff x="2766060" y="4143197"/>
              <a:chExt cx="762000" cy="647700"/>
            </a:xfrm>
            <a:solidFill>
              <a:schemeClr val="bg1"/>
            </a:solidFill>
          </p:grpSpPr>
          <p:sp>
            <p:nvSpPr>
              <p:cNvPr id="41" name="Freeform: Shape 40">
                <a:extLst>
                  <a:ext uri="{FF2B5EF4-FFF2-40B4-BE49-F238E27FC236}">
                    <a16:creationId xmlns:a16="http://schemas.microsoft.com/office/drawing/2014/main" id="{AE59F531-1B56-17E1-40AB-AD1976A064B6}"/>
                  </a:ext>
                </a:extLst>
              </p:cNvPr>
              <p:cNvSpPr/>
              <p:nvPr/>
            </p:nvSpPr>
            <p:spPr>
              <a:xfrm>
                <a:off x="3089910" y="4143197"/>
                <a:ext cx="114300" cy="152400"/>
              </a:xfrm>
              <a:custGeom>
                <a:avLst/>
                <a:gdLst>
                  <a:gd name="connsiteX0" fmla="*/ 76200 w 114300"/>
                  <a:gd name="connsiteY0" fmla="*/ 152400 h 152400"/>
                  <a:gd name="connsiteX1" fmla="*/ 38100 w 114300"/>
                  <a:gd name="connsiteY1" fmla="*/ 152400 h 152400"/>
                  <a:gd name="connsiteX2" fmla="*/ 0 w 114300"/>
                  <a:gd name="connsiteY2" fmla="*/ 114300 h 152400"/>
                  <a:gd name="connsiteX3" fmla="*/ 0 w 114300"/>
                  <a:gd name="connsiteY3" fmla="*/ 38100 h 152400"/>
                  <a:gd name="connsiteX4" fmla="*/ 38100 w 114300"/>
                  <a:gd name="connsiteY4" fmla="*/ 0 h 152400"/>
                  <a:gd name="connsiteX5" fmla="*/ 76200 w 114300"/>
                  <a:gd name="connsiteY5" fmla="*/ 0 h 152400"/>
                  <a:gd name="connsiteX6" fmla="*/ 114300 w 114300"/>
                  <a:gd name="connsiteY6" fmla="*/ 38100 h 152400"/>
                  <a:gd name="connsiteX7" fmla="*/ 114300 w 114300"/>
                  <a:gd name="connsiteY7" fmla="*/ 114300 h 152400"/>
                  <a:gd name="connsiteX8" fmla="*/ 76200 w 114300"/>
                  <a:gd name="connsiteY8" fmla="*/ 152400 h 152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52400">
                    <a:moveTo>
                      <a:pt x="76200" y="152400"/>
                    </a:moveTo>
                    <a:lnTo>
                      <a:pt x="38100" y="152400"/>
                    </a:lnTo>
                    <a:cubicBezTo>
                      <a:pt x="17145" y="152400"/>
                      <a:pt x="0" y="135255"/>
                      <a:pt x="0" y="114300"/>
                    </a:cubicBezTo>
                    <a:lnTo>
                      <a:pt x="0" y="38100"/>
                    </a:lnTo>
                    <a:cubicBezTo>
                      <a:pt x="0" y="17145"/>
                      <a:pt x="17145" y="0"/>
                      <a:pt x="38100" y="0"/>
                    </a:cubicBezTo>
                    <a:lnTo>
                      <a:pt x="76200" y="0"/>
                    </a:lnTo>
                    <a:cubicBezTo>
                      <a:pt x="97155" y="0"/>
                      <a:pt x="114300" y="17145"/>
                      <a:pt x="114300" y="38100"/>
                    </a:cubicBezTo>
                    <a:lnTo>
                      <a:pt x="114300" y="114300"/>
                    </a:lnTo>
                    <a:cubicBezTo>
                      <a:pt x="114300" y="135255"/>
                      <a:pt x="97155" y="152400"/>
                      <a:pt x="76200" y="152400"/>
                    </a:cubicBezTo>
                    <a:close/>
                  </a:path>
                </a:pathLst>
              </a:custGeom>
              <a:solidFill>
                <a:schemeClr val="bg1"/>
              </a:solidFill>
              <a:ln w="9525" cap="flat">
                <a:noFill/>
                <a:prstDash val="solid"/>
                <a:miter/>
              </a:ln>
            </p:spPr>
            <p:txBody>
              <a:bodyPr rtlCol="0" anchor="ctr"/>
              <a:lstStyle/>
              <a:p>
                <a:endParaRPr lang="en-US"/>
              </a:p>
            </p:txBody>
          </p:sp>
          <p:sp>
            <p:nvSpPr>
              <p:cNvPr id="42" name="Freeform: Shape 41">
                <a:extLst>
                  <a:ext uri="{FF2B5EF4-FFF2-40B4-BE49-F238E27FC236}">
                    <a16:creationId xmlns:a16="http://schemas.microsoft.com/office/drawing/2014/main" id="{52D67409-83DC-81D0-3CC7-C562753C0CB3}"/>
                  </a:ext>
                </a:extLst>
              </p:cNvPr>
              <p:cNvSpPr/>
              <p:nvPr/>
            </p:nvSpPr>
            <p:spPr>
              <a:xfrm>
                <a:off x="2766060" y="4257497"/>
                <a:ext cx="762000" cy="533400"/>
              </a:xfrm>
              <a:custGeom>
                <a:avLst/>
                <a:gdLst>
                  <a:gd name="connsiteX0" fmla="*/ 685800 w 762000"/>
                  <a:gd name="connsiteY0" fmla="*/ 228600 h 533400"/>
                  <a:gd name="connsiteX1" fmla="*/ 457200 w 762000"/>
                  <a:gd name="connsiteY1" fmla="*/ 228600 h 533400"/>
                  <a:gd name="connsiteX2" fmla="*/ 457200 w 762000"/>
                  <a:gd name="connsiteY2" fmla="*/ 190500 h 533400"/>
                  <a:gd name="connsiteX3" fmla="*/ 685800 w 762000"/>
                  <a:gd name="connsiteY3" fmla="*/ 190500 h 533400"/>
                  <a:gd name="connsiteX4" fmla="*/ 685800 w 762000"/>
                  <a:gd name="connsiteY4" fmla="*/ 228600 h 533400"/>
                  <a:gd name="connsiteX5" fmla="*/ 685800 w 762000"/>
                  <a:gd name="connsiteY5" fmla="*/ 342900 h 533400"/>
                  <a:gd name="connsiteX6" fmla="*/ 457200 w 762000"/>
                  <a:gd name="connsiteY6" fmla="*/ 342900 h 533400"/>
                  <a:gd name="connsiteX7" fmla="*/ 457200 w 762000"/>
                  <a:gd name="connsiteY7" fmla="*/ 304800 h 533400"/>
                  <a:gd name="connsiteX8" fmla="*/ 685800 w 762000"/>
                  <a:gd name="connsiteY8" fmla="*/ 304800 h 533400"/>
                  <a:gd name="connsiteX9" fmla="*/ 685800 w 762000"/>
                  <a:gd name="connsiteY9" fmla="*/ 342900 h 533400"/>
                  <a:gd name="connsiteX10" fmla="*/ 685800 w 762000"/>
                  <a:gd name="connsiteY10" fmla="*/ 457200 h 533400"/>
                  <a:gd name="connsiteX11" fmla="*/ 457200 w 762000"/>
                  <a:gd name="connsiteY11" fmla="*/ 457200 h 533400"/>
                  <a:gd name="connsiteX12" fmla="*/ 457200 w 762000"/>
                  <a:gd name="connsiteY12" fmla="*/ 419100 h 533400"/>
                  <a:gd name="connsiteX13" fmla="*/ 685800 w 762000"/>
                  <a:gd name="connsiteY13" fmla="*/ 419100 h 533400"/>
                  <a:gd name="connsiteX14" fmla="*/ 685800 w 762000"/>
                  <a:gd name="connsiteY14" fmla="*/ 457200 h 533400"/>
                  <a:gd name="connsiteX15" fmla="*/ 381000 w 762000"/>
                  <a:gd name="connsiteY15" fmla="*/ 457200 h 533400"/>
                  <a:gd name="connsiteX16" fmla="*/ 76200 w 762000"/>
                  <a:gd name="connsiteY16" fmla="*/ 457200 h 533400"/>
                  <a:gd name="connsiteX17" fmla="*/ 76200 w 762000"/>
                  <a:gd name="connsiteY17" fmla="*/ 381000 h 533400"/>
                  <a:gd name="connsiteX18" fmla="*/ 91440 w 762000"/>
                  <a:gd name="connsiteY18" fmla="*/ 350520 h 533400"/>
                  <a:gd name="connsiteX19" fmla="*/ 165735 w 762000"/>
                  <a:gd name="connsiteY19" fmla="*/ 314325 h 533400"/>
                  <a:gd name="connsiteX20" fmla="*/ 228600 w 762000"/>
                  <a:gd name="connsiteY20" fmla="*/ 304800 h 533400"/>
                  <a:gd name="connsiteX21" fmla="*/ 291465 w 762000"/>
                  <a:gd name="connsiteY21" fmla="*/ 314325 h 533400"/>
                  <a:gd name="connsiteX22" fmla="*/ 365760 w 762000"/>
                  <a:gd name="connsiteY22" fmla="*/ 350520 h 533400"/>
                  <a:gd name="connsiteX23" fmla="*/ 381000 w 762000"/>
                  <a:gd name="connsiteY23" fmla="*/ 381000 h 533400"/>
                  <a:gd name="connsiteX24" fmla="*/ 381000 w 762000"/>
                  <a:gd name="connsiteY24" fmla="*/ 457200 h 533400"/>
                  <a:gd name="connsiteX25" fmla="*/ 228600 w 762000"/>
                  <a:gd name="connsiteY25" fmla="*/ 133350 h 533400"/>
                  <a:gd name="connsiteX26" fmla="*/ 304800 w 762000"/>
                  <a:gd name="connsiteY26" fmla="*/ 209550 h 533400"/>
                  <a:gd name="connsiteX27" fmla="*/ 228600 w 762000"/>
                  <a:gd name="connsiteY27" fmla="*/ 285750 h 533400"/>
                  <a:gd name="connsiteX28" fmla="*/ 152400 w 762000"/>
                  <a:gd name="connsiteY28" fmla="*/ 209550 h 533400"/>
                  <a:gd name="connsiteX29" fmla="*/ 228600 w 762000"/>
                  <a:gd name="connsiteY29" fmla="*/ 133350 h 533400"/>
                  <a:gd name="connsiteX30" fmla="*/ 723900 w 762000"/>
                  <a:gd name="connsiteY30" fmla="*/ 0 h 533400"/>
                  <a:gd name="connsiteX31" fmla="*/ 476250 w 762000"/>
                  <a:gd name="connsiteY31" fmla="*/ 0 h 533400"/>
                  <a:gd name="connsiteX32" fmla="*/ 400050 w 762000"/>
                  <a:gd name="connsiteY32" fmla="*/ 76200 h 533400"/>
                  <a:gd name="connsiteX33" fmla="*/ 361950 w 762000"/>
                  <a:gd name="connsiteY33" fmla="*/ 76200 h 533400"/>
                  <a:gd name="connsiteX34" fmla="*/ 285750 w 762000"/>
                  <a:gd name="connsiteY34" fmla="*/ 0 h 533400"/>
                  <a:gd name="connsiteX35" fmla="*/ 38100 w 762000"/>
                  <a:gd name="connsiteY35" fmla="*/ 0 h 533400"/>
                  <a:gd name="connsiteX36" fmla="*/ 0 w 762000"/>
                  <a:gd name="connsiteY36" fmla="*/ 38100 h 533400"/>
                  <a:gd name="connsiteX37" fmla="*/ 0 w 762000"/>
                  <a:gd name="connsiteY37" fmla="*/ 495300 h 533400"/>
                  <a:gd name="connsiteX38" fmla="*/ 38100 w 762000"/>
                  <a:gd name="connsiteY38" fmla="*/ 533400 h 533400"/>
                  <a:gd name="connsiteX39" fmla="*/ 723900 w 762000"/>
                  <a:gd name="connsiteY39" fmla="*/ 533400 h 533400"/>
                  <a:gd name="connsiteX40" fmla="*/ 762000 w 762000"/>
                  <a:gd name="connsiteY40" fmla="*/ 495300 h 533400"/>
                  <a:gd name="connsiteX41" fmla="*/ 762000 w 762000"/>
                  <a:gd name="connsiteY41" fmla="*/ 38100 h 533400"/>
                  <a:gd name="connsiteX42" fmla="*/ 723900 w 762000"/>
                  <a:gd name="connsiteY42" fmla="*/ 0 h 533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762000" h="533400">
                    <a:moveTo>
                      <a:pt x="685800" y="228600"/>
                    </a:moveTo>
                    <a:lnTo>
                      <a:pt x="457200" y="228600"/>
                    </a:lnTo>
                    <a:lnTo>
                      <a:pt x="457200" y="190500"/>
                    </a:lnTo>
                    <a:lnTo>
                      <a:pt x="685800" y="190500"/>
                    </a:lnTo>
                    <a:lnTo>
                      <a:pt x="685800" y="228600"/>
                    </a:lnTo>
                    <a:close/>
                    <a:moveTo>
                      <a:pt x="685800" y="342900"/>
                    </a:moveTo>
                    <a:lnTo>
                      <a:pt x="457200" y="342900"/>
                    </a:lnTo>
                    <a:lnTo>
                      <a:pt x="457200" y="304800"/>
                    </a:lnTo>
                    <a:lnTo>
                      <a:pt x="685800" y="304800"/>
                    </a:lnTo>
                    <a:lnTo>
                      <a:pt x="685800" y="342900"/>
                    </a:lnTo>
                    <a:close/>
                    <a:moveTo>
                      <a:pt x="685800" y="457200"/>
                    </a:moveTo>
                    <a:lnTo>
                      <a:pt x="457200" y="457200"/>
                    </a:lnTo>
                    <a:lnTo>
                      <a:pt x="457200" y="419100"/>
                    </a:lnTo>
                    <a:lnTo>
                      <a:pt x="685800" y="419100"/>
                    </a:lnTo>
                    <a:lnTo>
                      <a:pt x="685800" y="457200"/>
                    </a:lnTo>
                    <a:close/>
                    <a:moveTo>
                      <a:pt x="381000" y="457200"/>
                    </a:moveTo>
                    <a:lnTo>
                      <a:pt x="76200" y="457200"/>
                    </a:lnTo>
                    <a:lnTo>
                      <a:pt x="76200" y="381000"/>
                    </a:lnTo>
                    <a:cubicBezTo>
                      <a:pt x="76200" y="369570"/>
                      <a:pt x="81915" y="358140"/>
                      <a:pt x="91440" y="350520"/>
                    </a:cubicBezTo>
                    <a:cubicBezTo>
                      <a:pt x="112395" y="335280"/>
                      <a:pt x="139065" y="321945"/>
                      <a:pt x="165735" y="314325"/>
                    </a:cubicBezTo>
                    <a:cubicBezTo>
                      <a:pt x="186690" y="308610"/>
                      <a:pt x="207645" y="304800"/>
                      <a:pt x="228600" y="304800"/>
                    </a:cubicBezTo>
                    <a:cubicBezTo>
                      <a:pt x="251460" y="304800"/>
                      <a:pt x="272415" y="308610"/>
                      <a:pt x="291465" y="314325"/>
                    </a:cubicBezTo>
                    <a:cubicBezTo>
                      <a:pt x="318135" y="321945"/>
                      <a:pt x="344805" y="333375"/>
                      <a:pt x="365760" y="350520"/>
                    </a:cubicBezTo>
                    <a:cubicBezTo>
                      <a:pt x="375285" y="358140"/>
                      <a:pt x="381000" y="369570"/>
                      <a:pt x="381000" y="381000"/>
                    </a:cubicBezTo>
                    <a:lnTo>
                      <a:pt x="381000" y="457200"/>
                    </a:lnTo>
                    <a:close/>
                    <a:moveTo>
                      <a:pt x="228600" y="133350"/>
                    </a:moveTo>
                    <a:cubicBezTo>
                      <a:pt x="270510" y="133350"/>
                      <a:pt x="304800" y="167640"/>
                      <a:pt x="304800" y="209550"/>
                    </a:cubicBezTo>
                    <a:cubicBezTo>
                      <a:pt x="304800" y="251460"/>
                      <a:pt x="270510" y="285750"/>
                      <a:pt x="228600" y="285750"/>
                    </a:cubicBezTo>
                    <a:cubicBezTo>
                      <a:pt x="186690" y="285750"/>
                      <a:pt x="152400" y="251460"/>
                      <a:pt x="152400" y="209550"/>
                    </a:cubicBezTo>
                    <a:cubicBezTo>
                      <a:pt x="152400" y="167640"/>
                      <a:pt x="186690" y="133350"/>
                      <a:pt x="228600" y="133350"/>
                    </a:cubicBezTo>
                    <a:close/>
                    <a:moveTo>
                      <a:pt x="723900" y="0"/>
                    </a:moveTo>
                    <a:lnTo>
                      <a:pt x="476250" y="0"/>
                    </a:lnTo>
                    <a:cubicBezTo>
                      <a:pt x="476250" y="41910"/>
                      <a:pt x="441960" y="76200"/>
                      <a:pt x="400050" y="76200"/>
                    </a:cubicBezTo>
                    <a:lnTo>
                      <a:pt x="361950" y="76200"/>
                    </a:lnTo>
                    <a:cubicBezTo>
                      <a:pt x="320040" y="76200"/>
                      <a:pt x="285750" y="41910"/>
                      <a:pt x="285750" y="0"/>
                    </a:cubicBezTo>
                    <a:lnTo>
                      <a:pt x="38100" y="0"/>
                    </a:lnTo>
                    <a:cubicBezTo>
                      <a:pt x="17145" y="0"/>
                      <a:pt x="0" y="17145"/>
                      <a:pt x="0" y="38100"/>
                    </a:cubicBezTo>
                    <a:lnTo>
                      <a:pt x="0" y="495300"/>
                    </a:lnTo>
                    <a:cubicBezTo>
                      <a:pt x="0" y="516255"/>
                      <a:pt x="17145" y="533400"/>
                      <a:pt x="38100" y="533400"/>
                    </a:cubicBezTo>
                    <a:lnTo>
                      <a:pt x="723900" y="533400"/>
                    </a:lnTo>
                    <a:cubicBezTo>
                      <a:pt x="744855" y="533400"/>
                      <a:pt x="762000" y="516255"/>
                      <a:pt x="762000" y="495300"/>
                    </a:cubicBezTo>
                    <a:lnTo>
                      <a:pt x="762000" y="38100"/>
                    </a:lnTo>
                    <a:cubicBezTo>
                      <a:pt x="762000" y="17145"/>
                      <a:pt x="744855" y="0"/>
                      <a:pt x="723900" y="0"/>
                    </a:cubicBezTo>
                    <a:close/>
                  </a:path>
                </a:pathLst>
              </a:custGeom>
              <a:solidFill>
                <a:schemeClr val="bg1"/>
              </a:solidFill>
              <a:ln w="9525" cap="flat">
                <a:noFill/>
                <a:prstDash val="solid"/>
                <a:miter/>
              </a:ln>
            </p:spPr>
            <p:txBody>
              <a:bodyPr rtlCol="0" anchor="ctr"/>
              <a:lstStyle/>
              <a:p>
                <a:endParaRPr lang="en-US"/>
              </a:p>
            </p:txBody>
          </p:sp>
        </p:grpSp>
        <p:pic>
          <p:nvPicPr>
            <p:cNvPr id="44" name="Graphic 43" descr="Chat bubble with solid fill">
              <a:extLst>
                <a:ext uri="{FF2B5EF4-FFF2-40B4-BE49-F238E27FC236}">
                  <a16:creationId xmlns:a16="http://schemas.microsoft.com/office/drawing/2014/main" id="{5B93C12C-4958-4FF5-5E2A-261C7EA65DD8}"/>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66721" y="3167764"/>
              <a:ext cx="295877" cy="295877"/>
            </a:xfrm>
            <a:prstGeom prst="rect">
              <a:avLst/>
            </a:prstGeom>
          </p:spPr>
        </p:pic>
      </p:grpSp>
      <p:grpSp>
        <p:nvGrpSpPr>
          <p:cNvPr id="110" name="Group 109">
            <a:extLst>
              <a:ext uri="{FF2B5EF4-FFF2-40B4-BE49-F238E27FC236}">
                <a16:creationId xmlns:a16="http://schemas.microsoft.com/office/drawing/2014/main" id="{D6E2E046-3C92-E6D2-7708-BFFC78C7955B}"/>
              </a:ext>
            </a:extLst>
          </p:cNvPr>
          <p:cNvGrpSpPr/>
          <p:nvPr/>
        </p:nvGrpSpPr>
        <p:grpSpPr>
          <a:xfrm>
            <a:off x="6650069" y="1834281"/>
            <a:ext cx="4789345" cy="3895972"/>
            <a:chOff x="6596080" y="1677769"/>
            <a:chExt cx="4789345" cy="3895972"/>
          </a:xfrm>
        </p:grpSpPr>
        <p:sp>
          <p:nvSpPr>
            <p:cNvPr id="65" name="Freeform: Shape 64">
              <a:extLst>
                <a:ext uri="{FF2B5EF4-FFF2-40B4-BE49-F238E27FC236}">
                  <a16:creationId xmlns:a16="http://schemas.microsoft.com/office/drawing/2014/main" id="{E3C89AC8-11C6-5405-C31B-BEFB51195DC8}"/>
                </a:ext>
              </a:extLst>
            </p:cNvPr>
            <p:cNvSpPr/>
            <p:nvPr/>
          </p:nvSpPr>
          <p:spPr>
            <a:xfrm rot="18557364">
              <a:off x="9010426" y="1358001"/>
              <a:ext cx="794418" cy="2338271"/>
            </a:xfrm>
            <a:custGeom>
              <a:avLst/>
              <a:gdLst>
                <a:gd name="connsiteX0" fmla="*/ 791991 w 794418"/>
                <a:gd name="connsiteY0" fmla="*/ 1168736 h 2338271"/>
                <a:gd name="connsiteX1" fmla="*/ 394782 w 794418"/>
                <a:gd name="connsiteY1" fmla="*/ 2337872 h 2338271"/>
                <a:gd name="connsiteX2" fmla="*/ -2428 w 794418"/>
                <a:gd name="connsiteY2" fmla="*/ 1168736 h 2338271"/>
                <a:gd name="connsiteX3" fmla="*/ 394782 w 794418"/>
                <a:gd name="connsiteY3" fmla="*/ -400 h 2338271"/>
                <a:gd name="connsiteX4" fmla="*/ 791991 w 794418"/>
                <a:gd name="connsiteY4" fmla="*/ 1168736 h 23382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94418" h="2338271">
                  <a:moveTo>
                    <a:pt x="791991" y="1168736"/>
                  </a:moveTo>
                  <a:cubicBezTo>
                    <a:pt x="791991" y="1814432"/>
                    <a:pt x="614154" y="2337872"/>
                    <a:pt x="394782" y="2337872"/>
                  </a:cubicBezTo>
                  <a:cubicBezTo>
                    <a:pt x="175409" y="2337872"/>
                    <a:pt x="-2428" y="1814432"/>
                    <a:pt x="-2428" y="1168736"/>
                  </a:cubicBezTo>
                  <a:cubicBezTo>
                    <a:pt x="-2428" y="523040"/>
                    <a:pt x="175409" y="-400"/>
                    <a:pt x="394782" y="-400"/>
                  </a:cubicBezTo>
                  <a:cubicBezTo>
                    <a:pt x="614154" y="-400"/>
                    <a:pt x="791991" y="523040"/>
                    <a:pt x="791991" y="1168736"/>
                  </a:cubicBezTo>
                  <a:close/>
                </a:path>
              </a:pathLst>
            </a:custGeom>
            <a:solidFill>
              <a:srgbClr val="9787F9"/>
            </a:solidFill>
            <a:ln w="7349" cap="flat">
              <a:noFill/>
              <a:prstDash val="solid"/>
              <a:miter/>
            </a:ln>
          </p:spPr>
          <p:txBody>
            <a:bodyPr rtlCol="0" anchor="ctr"/>
            <a:lstStyle/>
            <a:p>
              <a:endParaRPr lang="en-US"/>
            </a:p>
          </p:txBody>
        </p:sp>
        <p:sp>
          <p:nvSpPr>
            <p:cNvPr id="66" name="Freeform: Shape 65">
              <a:extLst>
                <a:ext uri="{FF2B5EF4-FFF2-40B4-BE49-F238E27FC236}">
                  <a16:creationId xmlns:a16="http://schemas.microsoft.com/office/drawing/2014/main" id="{A04E400B-70DA-38F8-7CB2-F051344CFDAC}"/>
                </a:ext>
              </a:extLst>
            </p:cNvPr>
            <p:cNvSpPr/>
            <p:nvPr/>
          </p:nvSpPr>
          <p:spPr>
            <a:xfrm rot="18553801">
              <a:off x="8682876" y="1749618"/>
              <a:ext cx="798500" cy="2350287"/>
            </a:xfrm>
            <a:custGeom>
              <a:avLst/>
              <a:gdLst>
                <a:gd name="connsiteX0" fmla="*/ 796085 w 798500"/>
                <a:gd name="connsiteY0" fmla="*/ 1174732 h 2350287"/>
                <a:gd name="connsiteX1" fmla="*/ 396834 w 798500"/>
                <a:gd name="connsiteY1" fmla="*/ 2349876 h 2350287"/>
                <a:gd name="connsiteX2" fmla="*/ -2417 w 798500"/>
                <a:gd name="connsiteY2" fmla="*/ 1174732 h 2350287"/>
                <a:gd name="connsiteX3" fmla="*/ 396834 w 798500"/>
                <a:gd name="connsiteY3" fmla="*/ -411 h 2350287"/>
                <a:gd name="connsiteX4" fmla="*/ 796085 w 798500"/>
                <a:gd name="connsiteY4" fmla="*/ 1174732 h 23502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98500" h="2350287">
                  <a:moveTo>
                    <a:pt x="796085" y="1174732"/>
                  </a:moveTo>
                  <a:cubicBezTo>
                    <a:pt x="796085" y="1823747"/>
                    <a:pt x="617334" y="2349876"/>
                    <a:pt x="396834" y="2349876"/>
                  </a:cubicBezTo>
                  <a:cubicBezTo>
                    <a:pt x="176334" y="2349876"/>
                    <a:pt x="-2417" y="1823747"/>
                    <a:pt x="-2417" y="1174732"/>
                  </a:cubicBezTo>
                  <a:cubicBezTo>
                    <a:pt x="-2417" y="525718"/>
                    <a:pt x="176334" y="-411"/>
                    <a:pt x="396834" y="-411"/>
                  </a:cubicBezTo>
                  <a:cubicBezTo>
                    <a:pt x="617334" y="-411"/>
                    <a:pt x="796085" y="525718"/>
                    <a:pt x="796085" y="1174732"/>
                  </a:cubicBezTo>
                  <a:close/>
                </a:path>
              </a:pathLst>
            </a:custGeom>
            <a:solidFill>
              <a:srgbClr val="9787F9"/>
            </a:solidFill>
            <a:ln w="7387" cap="flat">
              <a:noFill/>
              <a:prstDash val="solid"/>
              <a:miter/>
            </a:ln>
          </p:spPr>
          <p:txBody>
            <a:bodyPr rtlCol="0" anchor="ctr"/>
            <a:lstStyle/>
            <a:p>
              <a:endParaRPr lang="en-US"/>
            </a:p>
          </p:txBody>
        </p:sp>
        <p:sp>
          <p:nvSpPr>
            <p:cNvPr id="67" name="Freeform: Shape 66">
              <a:extLst>
                <a:ext uri="{FF2B5EF4-FFF2-40B4-BE49-F238E27FC236}">
                  <a16:creationId xmlns:a16="http://schemas.microsoft.com/office/drawing/2014/main" id="{5EECD0DE-873A-E561-9702-FB4D6E27A9ED}"/>
                </a:ext>
              </a:extLst>
            </p:cNvPr>
            <p:cNvSpPr/>
            <p:nvPr/>
          </p:nvSpPr>
          <p:spPr>
            <a:xfrm rot="18553801">
              <a:off x="8273186" y="2251378"/>
              <a:ext cx="798500" cy="2350287"/>
            </a:xfrm>
            <a:custGeom>
              <a:avLst/>
              <a:gdLst>
                <a:gd name="connsiteX0" fmla="*/ 796083 w 798500"/>
                <a:gd name="connsiteY0" fmla="*/ 1174733 h 2350287"/>
                <a:gd name="connsiteX1" fmla="*/ 396832 w 798500"/>
                <a:gd name="connsiteY1" fmla="*/ 2349877 h 2350287"/>
                <a:gd name="connsiteX2" fmla="*/ -2418 w 798500"/>
                <a:gd name="connsiteY2" fmla="*/ 1174733 h 2350287"/>
                <a:gd name="connsiteX3" fmla="*/ 396832 w 798500"/>
                <a:gd name="connsiteY3" fmla="*/ -411 h 2350287"/>
                <a:gd name="connsiteX4" fmla="*/ 796083 w 798500"/>
                <a:gd name="connsiteY4" fmla="*/ 1174733 h 23502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98500" h="2350287">
                  <a:moveTo>
                    <a:pt x="796083" y="1174733"/>
                  </a:moveTo>
                  <a:cubicBezTo>
                    <a:pt x="796083" y="1823747"/>
                    <a:pt x="617332" y="2349877"/>
                    <a:pt x="396832" y="2349877"/>
                  </a:cubicBezTo>
                  <a:cubicBezTo>
                    <a:pt x="176333" y="2349877"/>
                    <a:pt x="-2418" y="1823747"/>
                    <a:pt x="-2418" y="1174733"/>
                  </a:cubicBezTo>
                  <a:cubicBezTo>
                    <a:pt x="-2418" y="525718"/>
                    <a:pt x="176333" y="-411"/>
                    <a:pt x="396832" y="-411"/>
                  </a:cubicBezTo>
                  <a:cubicBezTo>
                    <a:pt x="617332" y="-411"/>
                    <a:pt x="796083" y="525718"/>
                    <a:pt x="796083" y="1174733"/>
                  </a:cubicBezTo>
                  <a:close/>
                </a:path>
              </a:pathLst>
            </a:custGeom>
            <a:solidFill>
              <a:srgbClr val="9787F9"/>
            </a:solidFill>
            <a:ln w="7387" cap="flat">
              <a:noFill/>
              <a:prstDash val="solid"/>
              <a:miter/>
            </a:ln>
          </p:spPr>
          <p:txBody>
            <a:bodyPr rtlCol="0" anchor="ctr"/>
            <a:lstStyle/>
            <a:p>
              <a:endParaRPr lang="en-US"/>
            </a:p>
          </p:txBody>
        </p:sp>
        <p:sp>
          <p:nvSpPr>
            <p:cNvPr id="68" name="Freeform: Shape 67">
              <a:extLst>
                <a:ext uri="{FF2B5EF4-FFF2-40B4-BE49-F238E27FC236}">
                  <a16:creationId xmlns:a16="http://schemas.microsoft.com/office/drawing/2014/main" id="{1AA88B81-4584-25D4-7C42-F52B4B002BCC}"/>
                </a:ext>
              </a:extLst>
            </p:cNvPr>
            <p:cNvSpPr/>
            <p:nvPr/>
          </p:nvSpPr>
          <p:spPr>
            <a:xfrm rot="20146801">
              <a:off x="11150042" y="2824442"/>
              <a:ext cx="235383" cy="692851"/>
            </a:xfrm>
            <a:custGeom>
              <a:avLst/>
              <a:gdLst>
                <a:gd name="connsiteX0" fmla="*/ 232966 w 235383"/>
                <a:gd name="connsiteY0" fmla="*/ 346015 h 692851"/>
                <a:gd name="connsiteX1" fmla="*/ 115275 w 235383"/>
                <a:gd name="connsiteY1" fmla="*/ 692441 h 692851"/>
                <a:gd name="connsiteX2" fmla="*/ -2416 w 235383"/>
                <a:gd name="connsiteY2" fmla="*/ 346015 h 692851"/>
                <a:gd name="connsiteX3" fmla="*/ 115275 w 235383"/>
                <a:gd name="connsiteY3" fmla="*/ -411 h 692851"/>
                <a:gd name="connsiteX4" fmla="*/ 232966 w 235383"/>
                <a:gd name="connsiteY4" fmla="*/ 346015 h 6928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5383" h="692851">
                  <a:moveTo>
                    <a:pt x="232966" y="346015"/>
                  </a:moveTo>
                  <a:cubicBezTo>
                    <a:pt x="232966" y="537340"/>
                    <a:pt x="180274" y="692441"/>
                    <a:pt x="115275" y="692441"/>
                  </a:cubicBezTo>
                  <a:cubicBezTo>
                    <a:pt x="50276" y="692441"/>
                    <a:pt x="-2416" y="537341"/>
                    <a:pt x="-2416" y="346015"/>
                  </a:cubicBezTo>
                  <a:cubicBezTo>
                    <a:pt x="-2416" y="154689"/>
                    <a:pt x="50276" y="-411"/>
                    <a:pt x="115275" y="-411"/>
                  </a:cubicBezTo>
                  <a:cubicBezTo>
                    <a:pt x="180274" y="-411"/>
                    <a:pt x="232966" y="154689"/>
                    <a:pt x="232966" y="346015"/>
                  </a:cubicBezTo>
                  <a:close/>
                </a:path>
              </a:pathLst>
            </a:custGeom>
            <a:noFill/>
            <a:ln w="4358" cap="flat">
              <a:solidFill>
                <a:srgbClr val="151515"/>
              </a:solidFill>
              <a:prstDash val="solid"/>
              <a:miter/>
            </a:ln>
          </p:spPr>
          <p:txBody>
            <a:bodyPr rtlCol="0" anchor="ctr"/>
            <a:lstStyle/>
            <a:p>
              <a:endParaRPr lang="en-US"/>
            </a:p>
          </p:txBody>
        </p:sp>
        <p:sp>
          <p:nvSpPr>
            <p:cNvPr id="69" name="Freeform: Shape 68">
              <a:extLst>
                <a:ext uri="{FF2B5EF4-FFF2-40B4-BE49-F238E27FC236}">
                  <a16:creationId xmlns:a16="http://schemas.microsoft.com/office/drawing/2014/main" id="{A659A165-3828-2B64-84BF-D1910078C865}"/>
                </a:ext>
              </a:extLst>
            </p:cNvPr>
            <p:cNvSpPr/>
            <p:nvPr/>
          </p:nvSpPr>
          <p:spPr>
            <a:xfrm rot="20146801">
              <a:off x="10981959" y="2900040"/>
              <a:ext cx="235383" cy="692851"/>
            </a:xfrm>
            <a:custGeom>
              <a:avLst/>
              <a:gdLst>
                <a:gd name="connsiteX0" fmla="*/ 232966 w 235383"/>
                <a:gd name="connsiteY0" fmla="*/ 346015 h 692851"/>
                <a:gd name="connsiteX1" fmla="*/ 115275 w 235383"/>
                <a:gd name="connsiteY1" fmla="*/ 692441 h 692851"/>
                <a:gd name="connsiteX2" fmla="*/ -2416 w 235383"/>
                <a:gd name="connsiteY2" fmla="*/ 346015 h 692851"/>
                <a:gd name="connsiteX3" fmla="*/ 115275 w 235383"/>
                <a:gd name="connsiteY3" fmla="*/ -411 h 692851"/>
                <a:gd name="connsiteX4" fmla="*/ 232966 w 235383"/>
                <a:gd name="connsiteY4" fmla="*/ 346015 h 6928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5383" h="692851">
                  <a:moveTo>
                    <a:pt x="232966" y="346015"/>
                  </a:moveTo>
                  <a:cubicBezTo>
                    <a:pt x="232966" y="537340"/>
                    <a:pt x="180274" y="692441"/>
                    <a:pt x="115275" y="692441"/>
                  </a:cubicBezTo>
                  <a:cubicBezTo>
                    <a:pt x="50276" y="692441"/>
                    <a:pt x="-2416" y="537341"/>
                    <a:pt x="-2416" y="346015"/>
                  </a:cubicBezTo>
                  <a:cubicBezTo>
                    <a:pt x="-2416" y="154689"/>
                    <a:pt x="50276" y="-411"/>
                    <a:pt x="115275" y="-411"/>
                  </a:cubicBezTo>
                  <a:cubicBezTo>
                    <a:pt x="180274" y="-411"/>
                    <a:pt x="232966" y="154689"/>
                    <a:pt x="232966" y="346015"/>
                  </a:cubicBezTo>
                  <a:close/>
                </a:path>
              </a:pathLst>
            </a:custGeom>
            <a:noFill/>
            <a:ln w="4358" cap="flat">
              <a:solidFill>
                <a:srgbClr val="151515"/>
              </a:solidFill>
              <a:prstDash val="solid"/>
              <a:miter/>
            </a:ln>
          </p:spPr>
          <p:txBody>
            <a:bodyPr rtlCol="0" anchor="ctr"/>
            <a:lstStyle/>
            <a:p>
              <a:endParaRPr lang="en-US"/>
            </a:p>
          </p:txBody>
        </p:sp>
        <p:sp>
          <p:nvSpPr>
            <p:cNvPr id="70" name="Freeform: Shape 69">
              <a:extLst>
                <a:ext uri="{FF2B5EF4-FFF2-40B4-BE49-F238E27FC236}">
                  <a16:creationId xmlns:a16="http://schemas.microsoft.com/office/drawing/2014/main" id="{43D411E0-369E-B757-4734-C7913E727EAF}"/>
                </a:ext>
              </a:extLst>
            </p:cNvPr>
            <p:cNvSpPr/>
            <p:nvPr/>
          </p:nvSpPr>
          <p:spPr>
            <a:xfrm rot="20146801">
              <a:off x="10807809" y="2978424"/>
              <a:ext cx="235383" cy="692851"/>
            </a:xfrm>
            <a:custGeom>
              <a:avLst/>
              <a:gdLst>
                <a:gd name="connsiteX0" fmla="*/ 232966 w 235383"/>
                <a:gd name="connsiteY0" fmla="*/ 346015 h 692851"/>
                <a:gd name="connsiteX1" fmla="*/ 115275 w 235383"/>
                <a:gd name="connsiteY1" fmla="*/ 692441 h 692851"/>
                <a:gd name="connsiteX2" fmla="*/ -2417 w 235383"/>
                <a:gd name="connsiteY2" fmla="*/ 346015 h 692851"/>
                <a:gd name="connsiteX3" fmla="*/ 115275 w 235383"/>
                <a:gd name="connsiteY3" fmla="*/ -411 h 692851"/>
                <a:gd name="connsiteX4" fmla="*/ 232966 w 235383"/>
                <a:gd name="connsiteY4" fmla="*/ 346015 h 6928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5383" h="692851">
                  <a:moveTo>
                    <a:pt x="232966" y="346015"/>
                  </a:moveTo>
                  <a:cubicBezTo>
                    <a:pt x="232966" y="537340"/>
                    <a:pt x="180274" y="692441"/>
                    <a:pt x="115275" y="692441"/>
                  </a:cubicBezTo>
                  <a:cubicBezTo>
                    <a:pt x="50276" y="692441"/>
                    <a:pt x="-2417" y="537341"/>
                    <a:pt x="-2417" y="346015"/>
                  </a:cubicBezTo>
                  <a:cubicBezTo>
                    <a:pt x="-2417" y="154689"/>
                    <a:pt x="50276" y="-411"/>
                    <a:pt x="115275" y="-411"/>
                  </a:cubicBezTo>
                  <a:cubicBezTo>
                    <a:pt x="180274" y="-411"/>
                    <a:pt x="232966" y="154689"/>
                    <a:pt x="232966" y="346015"/>
                  </a:cubicBezTo>
                  <a:close/>
                </a:path>
              </a:pathLst>
            </a:custGeom>
            <a:noFill/>
            <a:ln w="4358" cap="flat">
              <a:solidFill>
                <a:srgbClr val="151515"/>
              </a:solidFill>
              <a:prstDash val="solid"/>
              <a:miter/>
            </a:ln>
          </p:spPr>
          <p:txBody>
            <a:bodyPr rtlCol="0" anchor="ctr"/>
            <a:lstStyle/>
            <a:p>
              <a:endParaRPr lang="en-US"/>
            </a:p>
          </p:txBody>
        </p:sp>
        <p:sp>
          <p:nvSpPr>
            <p:cNvPr id="71" name="Freeform: Shape 70">
              <a:extLst>
                <a:ext uri="{FF2B5EF4-FFF2-40B4-BE49-F238E27FC236}">
                  <a16:creationId xmlns:a16="http://schemas.microsoft.com/office/drawing/2014/main" id="{E94B9477-E99F-D7B7-FC85-1B161E37A54D}"/>
                </a:ext>
              </a:extLst>
            </p:cNvPr>
            <p:cNvSpPr/>
            <p:nvPr/>
          </p:nvSpPr>
          <p:spPr>
            <a:xfrm>
              <a:off x="6840795" y="3375461"/>
              <a:ext cx="702677" cy="627689"/>
            </a:xfrm>
            <a:custGeom>
              <a:avLst/>
              <a:gdLst>
                <a:gd name="connsiteX0" fmla="*/ 698216 w 702677"/>
                <a:gd name="connsiteY0" fmla="*/ 89244 h 627689"/>
                <a:gd name="connsiteX1" fmla="*/ 657286 w 702677"/>
                <a:gd name="connsiteY1" fmla="*/ 189500 h 627689"/>
                <a:gd name="connsiteX2" fmla="*/ 448869 w 702677"/>
                <a:gd name="connsiteY2" fmla="*/ 428798 h 627689"/>
                <a:gd name="connsiteX3" fmla="*/ 12384 w 702677"/>
                <a:gd name="connsiteY3" fmla="*/ 605299 h 627689"/>
                <a:gd name="connsiteX4" fmla="*/ 40531 w 702677"/>
                <a:gd name="connsiteY4" fmla="*/ 437590 h 627689"/>
                <a:gd name="connsiteX5" fmla="*/ 249021 w 702677"/>
                <a:gd name="connsiteY5" fmla="*/ 198291 h 627689"/>
                <a:gd name="connsiteX6" fmla="*/ 515435 w 702677"/>
                <a:gd name="connsiteY6" fmla="*/ 25854 h 627689"/>
                <a:gd name="connsiteX7" fmla="*/ 685361 w 702677"/>
                <a:gd name="connsiteY7" fmla="*/ 21791 h 627689"/>
                <a:gd name="connsiteX8" fmla="*/ 685361 w 702677"/>
                <a:gd name="connsiteY8" fmla="*/ 21791 h 627689"/>
                <a:gd name="connsiteX9" fmla="*/ 698216 w 702677"/>
                <a:gd name="connsiteY9" fmla="*/ 89244 h 627689"/>
                <a:gd name="connsiteX10" fmla="*/ 3075 w 702677"/>
                <a:gd name="connsiteY10" fmla="*/ 538437 h 627689"/>
                <a:gd name="connsiteX11" fmla="*/ 15116 w 702677"/>
                <a:gd name="connsiteY11" fmla="*/ 602788 h 627689"/>
                <a:gd name="connsiteX12" fmla="*/ 446432 w 702677"/>
                <a:gd name="connsiteY12" fmla="*/ 425917 h 627689"/>
                <a:gd name="connsiteX13" fmla="*/ 654183 w 702677"/>
                <a:gd name="connsiteY13" fmla="*/ 187505 h 627689"/>
                <a:gd name="connsiteX14" fmla="*/ 682702 w 702677"/>
                <a:gd name="connsiteY14" fmla="*/ 24007 h 627689"/>
                <a:gd name="connsiteX15" fmla="*/ 516839 w 702677"/>
                <a:gd name="connsiteY15" fmla="*/ 29105 h 627689"/>
                <a:gd name="connsiteX16" fmla="*/ 251386 w 702677"/>
                <a:gd name="connsiteY16" fmla="*/ 200877 h 627689"/>
                <a:gd name="connsiteX17" fmla="*/ 43709 w 702677"/>
                <a:gd name="connsiteY17" fmla="*/ 439290 h 627689"/>
                <a:gd name="connsiteX18" fmla="*/ 3075 w 702677"/>
                <a:gd name="connsiteY18" fmla="*/ 538437 h 6276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702677" h="627689">
                  <a:moveTo>
                    <a:pt x="698216" y="89244"/>
                  </a:moveTo>
                  <a:cubicBezTo>
                    <a:pt x="693340" y="117466"/>
                    <a:pt x="679598" y="151377"/>
                    <a:pt x="657286" y="189500"/>
                  </a:cubicBezTo>
                  <a:cubicBezTo>
                    <a:pt x="612515" y="266114"/>
                    <a:pt x="538487" y="351076"/>
                    <a:pt x="448869" y="428798"/>
                  </a:cubicBezTo>
                  <a:cubicBezTo>
                    <a:pt x="263282" y="589711"/>
                    <a:pt x="67498" y="668910"/>
                    <a:pt x="12384" y="605299"/>
                  </a:cubicBezTo>
                  <a:cubicBezTo>
                    <a:pt x="-14510" y="574269"/>
                    <a:pt x="-4535" y="514722"/>
                    <a:pt x="40531" y="437590"/>
                  </a:cubicBezTo>
                  <a:cubicBezTo>
                    <a:pt x="85599" y="360459"/>
                    <a:pt x="159331" y="276087"/>
                    <a:pt x="249021" y="198291"/>
                  </a:cubicBezTo>
                  <a:cubicBezTo>
                    <a:pt x="338714" y="120495"/>
                    <a:pt x="433281" y="59322"/>
                    <a:pt x="515435" y="25854"/>
                  </a:cubicBezTo>
                  <a:cubicBezTo>
                    <a:pt x="597591" y="-7614"/>
                    <a:pt x="658543" y="-9239"/>
                    <a:pt x="685361" y="21791"/>
                  </a:cubicBezTo>
                  <a:lnTo>
                    <a:pt x="685361" y="21791"/>
                  </a:lnTo>
                  <a:cubicBezTo>
                    <a:pt x="699029" y="37453"/>
                    <a:pt x="703239" y="60430"/>
                    <a:pt x="698216" y="89244"/>
                  </a:cubicBezTo>
                  <a:close/>
                  <a:moveTo>
                    <a:pt x="3075" y="538437"/>
                  </a:moveTo>
                  <a:cubicBezTo>
                    <a:pt x="-1729" y="566069"/>
                    <a:pt x="2261" y="587938"/>
                    <a:pt x="15116" y="602788"/>
                  </a:cubicBezTo>
                  <a:cubicBezTo>
                    <a:pt x="68902" y="664847"/>
                    <a:pt x="262394" y="585499"/>
                    <a:pt x="446432" y="425917"/>
                  </a:cubicBezTo>
                  <a:cubicBezTo>
                    <a:pt x="535826" y="348417"/>
                    <a:pt x="609633" y="263750"/>
                    <a:pt x="654183" y="187505"/>
                  </a:cubicBezTo>
                  <a:cubicBezTo>
                    <a:pt x="698733" y="111260"/>
                    <a:pt x="708560" y="53781"/>
                    <a:pt x="682702" y="24007"/>
                  </a:cubicBezTo>
                  <a:cubicBezTo>
                    <a:pt x="656844" y="-5767"/>
                    <a:pt x="597959" y="-3994"/>
                    <a:pt x="516839" y="29105"/>
                  </a:cubicBezTo>
                  <a:cubicBezTo>
                    <a:pt x="435718" y="62203"/>
                    <a:pt x="340782" y="123450"/>
                    <a:pt x="251386" y="200877"/>
                  </a:cubicBezTo>
                  <a:cubicBezTo>
                    <a:pt x="161992" y="278304"/>
                    <a:pt x="88257" y="363045"/>
                    <a:pt x="43709" y="439290"/>
                  </a:cubicBezTo>
                  <a:cubicBezTo>
                    <a:pt x="21545" y="477338"/>
                    <a:pt x="7876" y="510806"/>
                    <a:pt x="3075" y="538437"/>
                  </a:cubicBezTo>
                  <a:close/>
                </a:path>
              </a:pathLst>
            </a:custGeom>
            <a:solidFill>
              <a:srgbClr val="151515"/>
            </a:solidFill>
            <a:ln w="7387" cap="flat">
              <a:noFill/>
              <a:prstDash val="solid"/>
              <a:miter/>
            </a:ln>
          </p:spPr>
          <p:txBody>
            <a:bodyPr rtlCol="0" anchor="ctr"/>
            <a:lstStyle/>
            <a:p>
              <a:endParaRPr lang="en-US"/>
            </a:p>
          </p:txBody>
        </p:sp>
        <p:sp>
          <p:nvSpPr>
            <p:cNvPr id="72" name="Freeform: Shape 71">
              <a:extLst>
                <a:ext uri="{FF2B5EF4-FFF2-40B4-BE49-F238E27FC236}">
                  <a16:creationId xmlns:a16="http://schemas.microsoft.com/office/drawing/2014/main" id="{524CFF5E-BB9F-C978-37D9-307DC523E067}"/>
                </a:ext>
              </a:extLst>
            </p:cNvPr>
            <p:cNvSpPr/>
            <p:nvPr/>
          </p:nvSpPr>
          <p:spPr>
            <a:xfrm>
              <a:off x="6995736" y="3553841"/>
              <a:ext cx="702108" cy="627658"/>
            </a:xfrm>
            <a:custGeom>
              <a:avLst/>
              <a:gdLst>
                <a:gd name="connsiteX0" fmla="*/ 697612 w 702108"/>
                <a:gd name="connsiteY0" fmla="*/ 88695 h 627658"/>
                <a:gd name="connsiteX1" fmla="*/ 448487 w 702108"/>
                <a:gd name="connsiteY1" fmla="*/ 428545 h 627658"/>
                <a:gd name="connsiteX2" fmla="*/ 182073 w 702108"/>
                <a:gd name="connsiteY2" fmla="*/ 600982 h 627658"/>
                <a:gd name="connsiteX3" fmla="*/ 12148 w 702108"/>
                <a:gd name="connsiteY3" fmla="*/ 605045 h 627658"/>
                <a:gd name="connsiteX4" fmla="*/ 248565 w 702108"/>
                <a:gd name="connsiteY4" fmla="*/ 198038 h 627658"/>
                <a:gd name="connsiteX5" fmla="*/ 685051 w 702108"/>
                <a:gd name="connsiteY5" fmla="*/ 21537 h 627658"/>
                <a:gd name="connsiteX6" fmla="*/ 697612 w 702108"/>
                <a:gd name="connsiteY6" fmla="*/ 88695 h 627658"/>
                <a:gd name="connsiteX7" fmla="*/ 2469 w 702108"/>
                <a:gd name="connsiteY7" fmla="*/ 538332 h 627658"/>
                <a:gd name="connsiteX8" fmla="*/ 14511 w 702108"/>
                <a:gd name="connsiteY8" fmla="*/ 602903 h 627658"/>
                <a:gd name="connsiteX9" fmla="*/ 180448 w 702108"/>
                <a:gd name="connsiteY9" fmla="*/ 597805 h 627658"/>
                <a:gd name="connsiteX10" fmla="*/ 445826 w 702108"/>
                <a:gd name="connsiteY10" fmla="*/ 426033 h 627658"/>
                <a:gd name="connsiteX11" fmla="*/ 682244 w 702108"/>
                <a:gd name="connsiteY11" fmla="*/ 24123 h 627658"/>
                <a:gd name="connsiteX12" fmla="*/ 683647 w 702108"/>
                <a:gd name="connsiteY12" fmla="*/ 22941 h 627658"/>
                <a:gd name="connsiteX13" fmla="*/ 682244 w 702108"/>
                <a:gd name="connsiteY13" fmla="*/ 24123 h 627658"/>
                <a:gd name="connsiteX14" fmla="*/ 250928 w 702108"/>
                <a:gd name="connsiteY14" fmla="*/ 200993 h 627658"/>
                <a:gd name="connsiteX15" fmla="*/ 2469 w 702108"/>
                <a:gd name="connsiteY15" fmla="*/ 538332 h 6276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702108" h="627658">
                  <a:moveTo>
                    <a:pt x="697612" y="88695"/>
                  </a:moveTo>
                  <a:cubicBezTo>
                    <a:pt x="682836" y="174396"/>
                    <a:pt x="588120" y="307676"/>
                    <a:pt x="448487" y="428545"/>
                  </a:cubicBezTo>
                  <a:cubicBezTo>
                    <a:pt x="358795" y="506267"/>
                    <a:pt x="264227" y="567514"/>
                    <a:pt x="182073" y="600982"/>
                  </a:cubicBezTo>
                  <a:cubicBezTo>
                    <a:pt x="99917" y="634450"/>
                    <a:pt x="38965" y="636075"/>
                    <a:pt x="12148" y="605045"/>
                  </a:cubicBezTo>
                  <a:cubicBezTo>
                    <a:pt x="-42967" y="541508"/>
                    <a:pt x="63198" y="358949"/>
                    <a:pt x="248565" y="198038"/>
                  </a:cubicBezTo>
                  <a:cubicBezTo>
                    <a:pt x="433931" y="37126"/>
                    <a:pt x="629936" y="-42000"/>
                    <a:pt x="685051" y="21537"/>
                  </a:cubicBezTo>
                  <a:cubicBezTo>
                    <a:pt x="698793" y="37495"/>
                    <a:pt x="702561" y="60546"/>
                    <a:pt x="697612" y="88695"/>
                  </a:cubicBezTo>
                  <a:close/>
                  <a:moveTo>
                    <a:pt x="2469" y="538332"/>
                  </a:moveTo>
                  <a:cubicBezTo>
                    <a:pt x="-2259" y="565594"/>
                    <a:pt x="1361" y="587758"/>
                    <a:pt x="14511" y="602903"/>
                  </a:cubicBezTo>
                  <a:cubicBezTo>
                    <a:pt x="40297" y="632455"/>
                    <a:pt x="99253" y="630904"/>
                    <a:pt x="180448" y="597805"/>
                  </a:cubicBezTo>
                  <a:cubicBezTo>
                    <a:pt x="261642" y="564707"/>
                    <a:pt x="356430" y="503534"/>
                    <a:pt x="445826" y="426033"/>
                  </a:cubicBezTo>
                  <a:cubicBezTo>
                    <a:pt x="629862" y="266451"/>
                    <a:pt x="735881" y="86182"/>
                    <a:pt x="682244" y="24123"/>
                  </a:cubicBezTo>
                  <a:lnTo>
                    <a:pt x="683647" y="22941"/>
                  </a:lnTo>
                  <a:lnTo>
                    <a:pt x="682244" y="24123"/>
                  </a:lnTo>
                  <a:cubicBezTo>
                    <a:pt x="628459" y="-37937"/>
                    <a:pt x="434966" y="41411"/>
                    <a:pt x="250928" y="200993"/>
                  </a:cubicBezTo>
                  <a:cubicBezTo>
                    <a:pt x="111886" y="321640"/>
                    <a:pt x="17245" y="454108"/>
                    <a:pt x="2469" y="538332"/>
                  </a:cubicBezTo>
                  <a:close/>
                </a:path>
              </a:pathLst>
            </a:custGeom>
            <a:solidFill>
              <a:srgbClr val="151515"/>
            </a:solidFill>
            <a:ln w="7387" cap="flat">
              <a:noFill/>
              <a:prstDash val="solid"/>
              <a:miter/>
            </a:ln>
          </p:spPr>
          <p:txBody>
            <a:bodyPr rtlCol="0" anchor="ctr"/>
            <a:lstStyle/>
            <a:p>
              <a:endParaRPr lang="en-US"/>
            </a:p>
          </p:txBody>
        </p:sp>
        <p:sp>
          <p:nvSpPr>
            <p:cNvPr id="73" name="Freeform: Shape 72">
              <a:extLst>
                <a:ext uri="{FF2B5EF4-FFF2-40B4-BE49-F238E27FC236}">
                  <a16:creationId xmlns:a16="http://schemas.microsoft.com/office/drawing/2014/main" id="{ACA1AFE9-8AFF-9F24-9653-A441A3CEA08B}"/>
                </a:ext>
              </a:extLst>
            </p:cNvPr>
            <p:cNvSpPr/>
            <p:nvPr/>
          </p:nvSpPr>
          <p:spPr>
            <a:xfrm>
              <a:off x="7155687" y="3738807"/>
              <a:ext cx="687765" cy="605487"/>
            </a:xfrm>
            <a:custGeom>
              <a:avLst/>
              <a:gdLst>
                <a:gd name="connsiteX0" fmla="*/ 685348 w 687765"/>
                <a:gd name="connsiteY0" fmla="*/ 21567 h 605487"/>
                <a:gd name="connsiteX1" fmla="*/ 682614 w 687765"/>
                <a:gd name="connsiteY1" fmla="*/ 23932 h 605487"/>
                <a:gd name="connsiteX2" fmla="*/ 251300 w 687765"/>
                <a:gd name="connsiteY2" fmla="*/ 200802 h 605487"/>
                <a:gd name="connsiteX3" fmla="*/ 14882 w 687765"/>
                <a:gd name="connsiteY3" fmla="*/ 602712 h 605487"/>
                <a:gd name="connsiteX4" fmla="*/ 12148 w 687765"/>
                <a:gd name="connsiteY4" fmla="*/ 605076 h 605487"/>
                <a:gd name="connsiteX5" fmla="*/ 248565 w 687765"/>
                <a:gd name="connsiteY5" fmla="*/ 198068 h 605487"/>
                <a:gd name="connsiteX6" fmla="*/ 685348 w 687765"/>
                <a:gd name="connsiteY6" fmla="*/ 21567 h 6054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87765" h="605487">
                  <a:moveTo>
                    <a:pt x="685348" y="21567"/>
                  </a:moveTo>
                  <a:lnTo>
                    <a:pt x="682614" y="23932"/>
                  </a:lnTo>
                  <a:cubicBezTo>
                    <a:pt x="628828" y="-38128"/>
                    <a:pt x="435336" y="41220"/>
                    <a:pt x="251300" y="200802"/>
                  </a:cubicBezTo>
                  <a:cubicBezTo>
                    <a:pt x="67262" y="360384"/>
                    <a:pt x="-38755" y="540652"/>
                    <a:pt x="14882" y="602712"/>
                  </a:cubicBezTo>
                  <a:lnTo>
                    <a:pt x="12148" y="605076"/>
                  </a:lnTo>
                  <a:cubicBezTo>
                    <a:pt x="-42967" y="541539"/>
                    <a:pt x="63200" y="358980"/>
                    <a:pt x="248565" y="198068"/>
                  </a:cubicBezTo>
                  <a:cubicBezTo>
                    <a:pt x="433932" y="37156"/>
                    <a:pt x="630306" y="-42044"/>
                    <a:pt x="685348" y="21567"/>
                  </a:cubicBezTo>
                  <a:close/>
                </a:path>
              </a:pathLst>
            </a:custGeom>
            <a:solidFill>
              <a:srgbClr val="151515"/>
            </a:solidFill>
            <a:ln w="7387" cap="flat">
              <a:noFill/>
              <a:prstDash val="solid"/>
              <a:miter/>
            </a:ln>
          </p:spPr>
          <p:txBody>
            <a:bodyPr rtlCol="0" anchor="ctr"/>
            <a:lstStyle/>
            <a:p>
              <a:endParaRPr lang="en-US"/>
            </a:p>
          </p:txBody>
        </p:sp>
        <p:sp>
          <p:nvSpPr>
            <p:cNvPr id="74" name="Freeform: Shape 73">
              <a:extLst>
                <a:ext uri="{FF2B5EF4-FFF2-40B4-BE49-F238E27FC236}">
                  <a16:creationId xmlns:a16="http://schemas.microsoft.com/office/drawing/2014/main" id="{129BF875-FBC4-5C87-6FA9-654C141C189C}"/>
                </a:ext>
              </a:extLst>
            </p:cNvPr>
            <p:cNvSpPr/>
            <p:nvPr/>
          </p:nvSpPr>
          <p:spPr>
            <a:xfrm>
              <a:off x="8322789" y="5313534"/>
              <a:ext cx="1827066" cy="260207"/>
            </a:xfrm>
            <a:custGeom>
              <a:avLst/>
              <a:gdLst>
                <a:gd name="connsiteX0" fmla="*/ 1827067 w 1827066"/>
                <a:gd name="connsiteY0" fmla="*/ 130104 h 260207"/>
                <a:gd name="connsiteX1" fmla="*/ 913533 w 1827066"/>
                <a:gd name="connsiteY1" fmla="*/ 260207 h 260207"/>
                <a:gd name="connsiteX2" fmla="*/ 0 w 1827066"/>
                <a:gd name="connsiteY2" fmla="*/ 130104 h 260207"/>
                <a:gd name="connsiteX3" fmla="*/ 913533 w 1827066"/>
                <a:gd name="connsiteY3" fmla="*/ 0 h 260207"/>
                <a:gd name="connsiteX4" fmla="*/ 1827067 w 1827066"/>
                <a:gd name="connsiteY4" fmla="*/ 130104 h 2602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27066" h="260207">
                  <a:moveTo>
                    <a:pt x="1827067" y="130104"/>
                  </a:moveTo>
                  <a:cubicBezTo>
                    <a:pt x="1827067" y="201958"/>
                    <a:pt x="1418064" y="260207"/>
                    <a:pt x="913533" y="260207"/>
                  </a:cubicBezTo>
                  <a:cubicBezTo>
                    <a:pt x="409003" y="260207"/>
                    <a:pt x="0" y="201958"/>
                    <a:pt x="0" y="130104"/>
                  </a:cubicBezTo>
                  <a:cubicBezTo>
                    <a:pt x="0" y="58249"/>
                    <a:pt x="409003" y="0"/>
                    <a:pt x="913533" y="0"/>
                  </a:cubicBezTo>
                  <a:cubicBezTo>
                    <a:pt x="1418064" y="0"/>
                    <a:pt x="1827067" y="58249"/>
                    <a:pt x="1827067" y="130104"/>
                  </a:cubicBezTo>
                  <a:close/>
                </a:path>
              </a:pathLst>
            </a:custGeom>
            <a:solidFill>
              <a:srgbClr val="151515"/>
            </a:solidFill>
            <a:ln w="7387" cap="flat">
              <a:noFill/>
              <a:prstDash val="solid"/>
              <a:miter/>
            </a:ln>
          </p:spPr>
          <p:txBody>
            <a:bodyPr rtlCol="0" anchor="ctr"/>
            <a:lstStyle/>
            <a:p>
              <a:endParaRPr lang="en-US" dirty="0"/>
            </a:p>
          </p:txBody>
        </p:sp>
        <p:sp>
          <p:nvSpPr>
            <p:cNvPr id="75" name="Freeform: Shape 74">
              <a:extLst>
                <a:ext uri="{FF2B5EF4-FFF2-40B4-BE49-F238E27FC236}">
                  <a16:creationId xmlns:a16="http://schemas.microsoft.com/office/drawing/2014/main" id="{CE4EA808-5C0E-8493-F26D-600AA72384C8}"/>
                </a:ext>
              </a:extLst>
            </p:cNvPr>
            <p:cNvSpPr/>
            <p:nvPr/>
          </p:nvSpPr>
          <p:spPr>
            <a:xfrm>
              <a:off x="7836045" y="4222076"/>
              <a:ext cx="770592" cy="805540"/>
            </a:xfrm>
            <a:custGeom>
              <a:avLst/>
              <a:gdLst>
                <a:gd name="connsiteX0" fmla="*/ 760787 w 770592"/>
                <a:gd name="connsiteY0" fmla="*/ 805129 h 805540"/>
                <a:gd name="connsiteX1" fmla="*/ 753399 w 770592"/>
                <a:gd name="connsiteY1" fmla="*/ 797741 h 805540"/>
                <a:gd name="connsiteX2" fmla="*/ 554513 w 770592"/>
                <a:gd name="connsiteY2" fmla="*/ 286340 h 805540"/>
                <a:gd name="connsiteX3" fmla="*/ 4473 w 770592"/>
                <a:gd name="connsiteY3" fmla="*/ 14385 h 805540"/>
                <a:gd name="connsiteX4" fmla="*/ -2397 w 770592"/>
                <a:gd name="connsiteY4" fmla="*/ 6444 h 805540"/>
                <a:gd name="connsiteX5" fmla="*/ 5580 w 770592"/>
                <a:gd name="connsiteY5" fmla="*/ -391 h 805540"/>
                <a:gd name="connsiteX6" fmla="*/ 565670 w 770592"/>
                <a:gd name="connsiteY6" fmla="*/ 276588 h 805540"/>
                <a:gd name="connsiteX7" fmla="*/ 768176 w 770592"/>
                <a:gd name="connsiteY7" fmla="*/ 797298 h 805540"/>
                <a:gd name="connsiteX8" fmla="*/ 760787 w 770592"/>
                <a:gd name="connsiteY8" fmla="*/ 804686 h 8055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70592" h="805540">
                  <a:moveTo>
                    <a:pt x="760787" y="805129"/>
                  </a:moveTo>
                  <a:cubicBezTo>
                    <a:pt x="756725" y="805129"/>
                    <a:pt x="753399" y="801820"/>
                    <a:pt x="753399" y="797741"/>
                  </a:cubicBezTo>
                  <a:cubicBezTo>
                    <a:pt x="750445" y="688102"/>
                    <a:pt x="720819" y="475992"/>
                    <a:pt x="554513" y="286340"/>
                  </a:cubicBezTo>
                  <a:cubicBezTo>
                    <a:pt x="358656" y="62925"/>
                    <a:pt x="104582" y="21700"/>
                    <a:pt x="4473" y="14385"/>
                  </a:cubicBezTo>
                  <a:cubicBezTo>
                    <a:pt x="409" y="14083"/>
                    <a:pt x="-2693" y="10522"/>
                    <a:pt x="-2397" y="6444"/>
                  </a:cubicBezTo>
                  <a:cubicBezTo>
                    <a:pt x="-2029" y="2365"/>
                    <a:pt x="1518" y="-693"/>
                    <a:pt x="5580" y="-391"/>
                  </a:cubicBezTo>
                  <a:cubicBezTo>
                    <a:pt x="107536" y="6997"/>
                    <a:pt x="366118" y="49035"/>
                    <a:pt x="565670" y="276588"/>
                  </a:cubicBezTo>
                  <a:cubicBezTo>
                    <a:pt x="734929" y="469711"/>
                    <a:pt x="765147" y="685739"/>
                    <a:pt x="768176" y="797298"/>
                  </a:cubicBezTo>
                  <a:cubicBezTo>
                    <a:pt x="768176" y="801376"/>
                    <a:pt x="764851" y="804686"/>
                    <a:pt x="760787" y="804686"/>
                  </a:cubicBezTo>
                  <a:close/>
                </a:path>
              </a:pathLst>
            </a:custGeom>
            <a:solidFill>
              <a:srgbClr val="151515"/>
            </a:solidFill>
            <a:ln w="7387" cap="flat">
              <a:noFill/>
              <a:prstDash val="solid"/>
              <a:miter/>
            </a:ln>
          </p:spPr>
          <p:txBody>
            <a:bodyPr rtlCol="0" anchor="ctr"/>
            <a:lstStyle/>
            <a:p>
              <a:endParaRPr lang="en-US"/>
            </a:p>
          </p:txBody>
        </p:sp>
        <p:sp>
          <p:nvSpPr>
            <p:cNvPr id="76" name="Freeform: Shape 75">
              <a:extLst>
                <a:ext uri="{FF2B5EF4-FFF2-40B4-BE49-F238E27FC236}">
                  <a16:creationId xmlns:a16="http://schemas.microsoft.com/office/drawing/2014/main" id="{BDCF6605-0157-0180-141A-D34AD7CC0F70}"/>
                </a:ext>
              </a:extLst>
            </p:cNvPr>
            <p:cNvSpPr/>
            <p:nvPr/>
          </p:nvSpPr>
          <p:spPr>
            <a:xfrm>
              <a:off x="10458233" y="3153543"/>
              <a:ext cx="770520" cy="805094"/>
            </a:xfrm>
            <a:custGeom>
              <a:avLst/>
              <a:gdLst>
                <a:gd name="connsiteX0" fmla="*/ 4971 w 770520"/>
                <a:gd name="connsiteY0" fmla="*/ 804684 h 805094"/>
                <a:gd name="connsiteX1" fmla="*/ 4971 w 770520"/>
                <a:gd name="connsiteY1" fmla="*/ 804684 h 805094"/>
                <a:gd name="connsiteX2" fmla="*/ -2417 w 770520"/>
                <a:gd name="connsiteY2" fmla="*/ 797296 h 805094"/>
                <a:gd name="connsiteX3" fmla="*/ 200089 w 770520"/>
                <a:gd name="connsiteY3" fmla="*/ 276586 h 805094"/>
                <a:gd name="connsiteX4" fmla="*/ 760178 w 770520"/>
                <a:gd name="connsiteY4" fmla="*/ -393 h 805094"/>
                <a:gd name="connsiteX5" fmla="*/ 768084 w 770520"/>
                <a:gd name="connsiteY5" fmla="*/ 6478 h 805094"/>
                <a:gd name="connsiteX6" fmla="*/ 761213 w 770520"/>
                <a:gd name="connsiteY6" fmla="*/ 14384 h 805094"/>
                <a:gd name="connsiteX7" fmla="*/ 211171 w 770520"/>
                <a:gd name="connsiteY7" fmla="*/ 286338 h 805094"/>
                <a:gd name="connsiteX8" fmla="*/ 12359 w 770520"/>
                <a:gd name="connsiteY8" fmla="*/ 797739 h 805094"/>
                <a:gd name="connsiteX9" fmla="*/ 4971 w 770520"/>
                <a:gd name="connsiteY9" fmla="*/ 804684 h 8050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70520" h="805094">
                  <a:moveTo>
                    <a:pt x="4971" y="804684"/>
                  </a:moveTo>
                  <a:lnTo>
                    <a:pt x="4971" y="804684"/>
                  </a:lnTo>
                  <a:cubicBezTo>
                    <a:pt x="907" y="804684"/>
                    <a:pt x="-2417" y="801374"/>
                    <a:pt x="-2417" y="797296"/>
                  </a:cubicBezTo>
                  <a:cubicBezTo>
                    <a:pt x="538" y="685736"/>
                    <a:pt x="30755" y="469709"/>
                    <a:pt x="200089" y="276586"/>
                  </a:cubicBezTo>
                  <a:cubicBezTo>
                    <a:pt x="399567" y="49107"/>
                    <a:pt x="658149" y="7143"/>
                    <a:pt x="760178" y="-393"/>
                  </a:cubicBezTo>
                  <a:cubicBezTo>
                    <a:pt x="764242" y="-681"/>
                    <a:pt x="767788" y="2400"/>
                    <a:pt x="768084" y="6478"/>
                  </a:cubicBezTo>
                  <a:cubicBezTo>
                    <a:pt x="768380" y="10556"/>
                    <a:pt x="765275" y="14095"/>
                    <a:pt x="761213" y="14384"/>
                  </a:cubicBezTo>
                  <a:cubicBezTo>
                    <a:pt x="661105" y="21772"/>
                    <a:pt x="407029" y="62923"/>
                    <a:pt x="211171" y="286338"/>
                  </a:cubicBezTo>
                  <a:cubicBezTo>
                    <a:pt x="44940" y="475989"/>
                    <a:pt x="15240" y="688100"/>
                    <a:pt x="12359" y="797739"/>
                  </a:cubicBezTo>
                  <a:cubicBezTo>
                    <a:pt x="12137" y="801647"/>
                    <a:pt x="8887" y="804691"/>
                    <a:pt x="4971" y="804684"/>
                  </a:cubicBezTo>
                  <a:close/>
                </a:path>
              </a:pathLst>
            </a:custGeom>
            <a:solidFill>
              <a:srgbClr val="151515"/>
            </a:solidFill>
            <a:ln w="7387" cap="flat">
              <a:noFill/>
              <a:prstDash val="solid"/>
              <a:miter/>
            </a:ln>
          </p:spPr>
          <p:txBody>
            <a:bodyPr rtlCol="0" anchor="ctr"/>
            <a:lstStyle/>
            <a:p>
              <a:endParaRPr lang="en-US"/>
            </a:p>
          </p:txBody>
        </p:sp>
        <p:sp>
          <p:nvSpPr>
            <p:cNvPr id="77" name="Freeform: Shape 76">
              <a:extLst>
                <a:ext uri="{FF2B5EF4-FFF2-40B4-BE49-F238E27FC236}">
                  <a16:creationId xmlns:a16="http://schemas.microsoft.com/office/drawing/2014/main" id="{B82E2EE0-5806-360A-C985-ACAB97FF901D}"/>
                </a:ext>
              </a:extLst>
            </p:cNvPr>
            <p:cNvSpPr/>
            <p:nvPr/>
          </p:nvSpPr>
          <p:spPr>
            <a:xfrm>
              <a:off x="9309227" y="3494356"/>
              <a:ext cx="365453" cy="365373"/>
            </a:xfrm>
            <a:custGeom>
              <a:avLst/>
              <a:gdLst>
                <a:gd name="connsiteX0" fmla="*/ 49314 w 365453"/>
                <a:gd name="connsiteY0" fmla="*/ 333325 h 365373"/>
                <a:gd name="connsiteX1" fmla="*/ 2769 w 365453"/>
                <a:gd name="connsiteY1" fmla="*/ 90331 h 365373"/>
                <a:gd name="connsiteX2" fmla="*/ 7277 w 365453"/>
                <a:gd name="connsiteY2" fmla="*/ 55408 h 365373"/>
                <a:gd name="connsiteX3" fmla="*/ 29293 w 365453"/>
                <a:gd name="connsiteY3" fmla="*/ 51175 h 365373"/>
                <a:gd name="connsiteX4" fmla="*/ 272359 w 365453"/>
                <a:gd name="connsiteY4" fmla="*/ 4704 h 365373"/>
                <a:gd name="connsiteX5" fmla="*/ 307231 w 365453"/>
                <a:gd name="connsiteY5" fmla="*/ 9373 h 365373"/>
                <a:gd name="connsiteX6" fmla="*/ 311443 w 365453"/>
                <a:gd name="connsiteY6" fmla="*/ 31227 h 365373"/>
                <a:gd name="connsiteX7" fmla="*/ 357914 w 365453"/>
                <a:gd name="connsiteY7" fmla="*/ 274220 h 365373"/>
                <a:gd name="connsiteX8" fmla="*/ 353260 w 365453"/>
                <a:gd name="connsiteY8" fmla="*/ 309121 h 365373"/>
                <a:gd name="connsiteX9" fmla="*/ 331390 w 365453"/>
                <a:gd name="connsiteY9" fmla="*/ 313303 h 365373"/>
                <a:gd name="connsiteX10" fmla="*/ 88397 w 365453"/>
                <a:gd name="connsiteY10" fmla="*/ 359847 h 365373"/>
                <a:gd name="connsiteX11" fmla="*/ 53526 w 365453"/>
                <a:gd name="connsiteY11" fmla="*/ 355179 h 365373"/>
                <a:gd name="connsiteX12" fmla="*/ 49314 w 365453"/>
                <a:gd name="connsiteY12" fmla="*/ 333325 h 3653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65453" h="365373">
                  <a:moveTo>
                    <a:pt x="49314" y="333325"/>
                  </a:moveTo>
                  <a:cubicBezTo>
                    <a:pt x="78055" y="231739"/>
                    <a:pt x="66973" y="174112"/>
                    <a:pt x="2769" y="90331"/>
                  </a:cubicBezTo>
                  <a:cubicBezTo>
                    <a:pt x="-5652" y="79441"/>
                    <a:pt x="-3583" y="63808"/>
                    <a:pt x="7277" y="55408"/>
                  </a:cubicBezTo>
                  <a:cubicBezTo>
                    <a:pt x="13556" y="50584"/>
                    <a:pt x="21683" y="49017"/>
                    <a:pt x="29293" y="51175"/>
                  </a:cubicBezTo>
                  <a:cubicBezTo>
                    <a:pt x="130879" y="79914"/>
                    <a:pt x="188506" y="68906"/>
                    <a:pt x="272359" y="4704"/>
                  </a:cubicBezTo>
                  <a:cubicBezTo>
                    <a:pt x="283294" y="-3645"/>
                    <a:pt x="298883" y="-1554"/>
                    <a:pt x="307231" y="9373"/>
                  </a:cubicBezTo>
                  <a:cubicBezTo>
                    <a:pt x="312034" y="15594"/>
                    <a:pt x="313585" y="23691"/>
                    <a:pt x="311443" y="31227"/>
                  </a:cubicBezTo>
                  <a:cubicBezTo>
                    <a:pt x="282704" y="132813"/>
                    <a:pt x="293712" y="190439"/>
                    <a:pt x="357914" y="274220"/>
                  </a:cubicBezTo>
                  <a:cubicBezTo>
                    <a:pt x="366261" y="285147"/>
                    <a:pt x="364194" y="300773"/>
                    <a:pt x="353260" y="309121"/>
                  </a:cubicBezTo>
                  <a:cubicBezTo>
                    <a:pt x="347053" y="313872"/>
                    <a:pt x="338926" y="315423"/>
                    <a:pt x="331390" y="313303"/>
                  </a:cubicBezTo>
                  <a:cubicBezTo>
                    <a:pt x="229804" y="284563"/>
                    <a:pt x="172179" y="295645"/>
                    <a:pt x="88397" y="359847"/>
                  </a:cubicBezTo>
                  <a:cubicBezTo>
                    <a:pt x="77463" y="368196"/>
                    <a:pt x="61874" y="366106"/>
                    <a:pt x="53526" y="355179"/>
                  </a:cubicBezTo>
                  <a:cubicBezTo>
                    <a:pt x="48723" y="348958"/>
                    <a:pt x="47172" y="340860"/>
                    <a:pt x="49314" y="333325"/>
                  </a:cubicBezTo>
                  <a:close/>
                </a:path>
              </a:pathLst>
            </a:custGeom>
            <a:solidFill>
              <a:srgbClr val="151515"/>
            </a:solidFill>
            <a:ln w="7387" cap="flat">
              <a:noFill/>
              <a:prstDash val="solid"/>
              <a:miter/>
            </a:ln>
          </p:spPr>
          <p:txBody>
            <a:bodyPr rtlCol="0" anchor="ctr"/>
            <a:lstStyle/>
            <a:p>
              <a:endParaRPr lang="en-US"/>
            </a:p>
          </p:txBody>
        </p:sp>
        <p:sp>
          <p:nvSpPr>
            <p:cNvPr id="78" name="Freeform: Shape 77">
              <a:extLst>
                <a:ext uri="{FF2B5EF4-FFF2-40B4-BE49-F238E27FC236}">
                  <a16:creationId xmlns:a16="http://schemas.microsoft.com/office/drawing/2014/main" id="{152AC8D2-A1EA-1E25-72D6-45204E7108F4}"/>
                </a:ext>
              </a:extLst>
            </p:cNvPr>
            <p:cNvSpPr/>
            <p:nvPr/>
          </p:nvSpPr>
          <p:spPr>
            <a:xfrm>
              <a:off x="8425114" y="3172064"/>
              <a:ext cx="362887" cy="320574"/>
            </a:xfrm>
            <a:custGeom>
              <a:avLst/>
              <a:gdLst>
                <a:gd name="connsiteX0" fmla="*/ 282687 w 362887"/>
                <a:gd name="connsiteY0" fmla="*/ 2586 h 320574"/>
                <a:gd name="connsiteX1" fmla="*/ 263997 w 362887"/>
                <a:gd name="connsiteY1" fmla="*/ 665 h 320574"/>
                <a:gd name="connsiteX2" fmla="*/ 118525 w 362887"/>
                <a:gd name="connsiteY2" fmla="*/ 45437 h 320574"/>
                <a:gd name="connsiteX3" fmla="*/ 102345 w 362887"/>
                <a:gd name="connsiteY3" fmla="*/ 74989 h 320574"/>
                <a:gd name="connsiteX4" fmla="*/ 111137 w 362887"/>
                <a:gd name="connsiteY4" fmla="*/ 107644 h 320574"/>
                <a:gd name="connsiteX5" fmla="*/ 2828 w 362887"/>
                <a:gd name="connsiteY5" fmla="*/ 111338 h 320574"/>
                <a:gd name="connsiteX6" fmla="*/ -2417 w 362887"/>
                <a:gd name="connsiteY6" fmla="*/ 116584 h 320574"/>
                <a:gd name="connsiteX7" fmla="*/ 113058 w 362887"/>
                <a:gd name="connsiteY7" fmla="*/ 114737 h 320574"/>
                <a:gd name="connsiteX8" fmla="*/ 163593 w 362887"/>
                <a:gd name="connsiteY8" fmla="*/ 302320 h 320574"/>
                <a:gd name="connsiteX9" fmla="*/ 192035 w 362887"/>
                <a:gd name="connsiteY9" fmla="*/ 319607 h 320574"/>
                <a:gd name="connsiteX10" fmla="*/ 341498 w 362887"/>
                <a:gd name="connsiteY10" fmla="*/ 286952 h 320574"/>
                <a:gd name="connsiteX11" fmla="*/ 343491 w 362887"/>
                <a:gd name="connsiteY11" fmla="*/ 286361 h 320574"/>
                <a:gd name="connsiteX12" fmla="*/ 357011 w 362887"/>
                <a:gd name="connsiteY12" fmla="*/ 275870 h 320574"/>
                <a:gd name="connsiteX13" fmla="*/ 359598 w 362887"/>
                <a:gd name="connsiteY13" fmla="*/ 257031 h 320574"/>
                <a:gd name="connsiteX14" fmla="*/ 294287 w 362887"/>
                <a:gd name="connsiteY14" fmla="*/ 17658 h 320574"/>
                <a:gd name="connsiteX15" fmla="*/ 282687 w 362887"/>
                <a:gd name="connsiteY15" fmla="*/ 2586 h 320574"/>
                <a:gd name="connsiteX16" fmla="*/ 352506 w 362887"/>
                <a:gd name="connsiteY16" fmla="*/ 258730 h 320574"/>
                <a:gd name="connsiteX17" fmla="*/ 340610 w 362887"/>
                <a:gd name="connsiteY17" fmla="*/ 279254 h 320574"/>
                <a:gd name="connsiteX18" fmla="*/ 339945 w 362887"/>
                <a:gd name="connsiteY18" fmla="*/ 279416 h 320574"/>
                <a:gd name="connsiteX19" fmla="*/ 190410 w 362887"/>
                <a:gd name="connsiteY19" fmla="*/ 312072 h 320574"/>
                <a:gd name="connsiteX20" fmla="*/ 170759 w 362887"/>
                <a:gd name="connsiteY20" fmla="*/ 300103 h 320574"/>
                <a:gd name="connsiteX21" fmla="*/ 109437 w 362887"/>
                <a:gd name="connsiteY21" fmla="*/ 72773 h 320574"/>
                <a:gd name="connsiteX22" fmla="*/ 120667 w 362887"/>
                <a:gd name="connsiteY22" fmla="*/ 52530 h 320574"/>
                <a:gd name="connsiteX23" fmla="*/ 266138 w 362887"/>
                <a:gd name="connsiteY23" fmla="*/ 7684 h 320574"/>
                <a:gd name="connsiteX24" fmla="*/ 279141 w 362887"/>
                <a:gd name="connsiteY24" fmla="*/ 9014 h 320574"/>
                <a:gd name="connsiteX25" fmla="*/ 287195 w 362887"/>
                <a:gd name="connsiteY25" fmla="*/ 19283 h 3205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362887" h="320574">
                  <a:moveTo>
                    <a:pt x="282687" y="2586"/>
                  </a:moveTo>
                  <a:cubicBezTo>
                    <a:pt x="276998" y="-576"/>
                    <a:pt x="270202" y="-1270"/>
                    <a:pt x="263997" y="665"/>
                  </a:cubicBezTo>
                  <a:lnTo>
                    <a:pt x="118525" y="45437"/>
                  </a:lnTo>
                  <a:cubicBezTo>
                    <a:pt x="105965" y="49183"/>
                    <a:pt x="98725" y="62370"/>
                    <a:pt x="102345" y="74989"/>
                  </a:cubicBezTo>
                  <a:lnTo>
                    <a:pt x="111137" y="107644"/>
                  </a:lnTo>
                  <a:cubicBezTo>
                    <a:pt x="84097" y="115771"/>
                    <a:pt x="21225" y="129808"/>
                    <a:pt x="2828" y="111338"/>
                  </a:cubicBezTo>
                  <a:lnTo>
                    <a:pt x="-2417" y="116584"/>
                  </a:lnTo>
                  <a:cubicBezTo>
                    <a:pt x="21225" y="140004"/>
                    <a:pt x="95401" y="119983"/>
                    <a:pt x="113058" y="114737"/>
                  </a:cubicBezTo>
                  <a:lnTo>
                    <a:pt x="163593" y="302320"/>
                  </a:lnTo>
                  <a:cubicBezTo>
                    <a:pt x="166991" y="314739"/>
                    <a:pt x="179476" y="322341"/>
                    <a:pt x="192035" y="319607"/>
                  </a:cubicBezTo>
                  <a:lnTo>
                    <a:pt x="341498" y="286952"/>
                  </a:lnTo>
                  <a:lnTo>
                    <a:pt x="343491" y="286361"/>
                  </a:lnTo>
                  <a:cubicBezTo>
                    <a:pt x="349180" y="284677"/>
                    <a:pt x="353983" y="280931"/>
                    <a:pt x="357011" y="275870"/>
                  </a:cubicBezTo>
                  <a:cubicBezTo>
                    <a:pt x="360410" y="270211"/>
                    <a:pt x="361371" y="263399"/>
                    <a:pt x="359598" y="257031"/>
                  </a:cubicBezTo>
                  <a:lnTo>
                    <a:pt x="294287" y="17658"/>
                  </a:lnTo>
                  <a:cubicBezTo>
                    <a:pt x="292662" y="11238"/>
                    <a:pt x="288450" y="5778"/>
                    <a:pt x="282687" y="2586"/>
                  </a:cubicBezTo>
                  <a:close/>
                  <a:moveTo>
                    <a:pt x="352506" y="258730"/>
                  </a:moveTo>
                  <a:cubicBezTo>
                    <a:pt x="354869" y="267677"/>
                    <a:pt x="349549" y="276868"/>
                    <a:pt x="340610" y="279254"/>
                  </a:cubicBezTo>
                  <a:cubicBezTo>
                    <a:pt x="340388" y="279313"/>
                    <a:pt x="340166" y="279365"/>
                    <a:pt x="339945" y="279416"/>
                  </a:cubicBezTo>
                  <a:lnTo>
                    <a:pt x="190410" y="312072"/>
                  </a:lnTo>
                  <a:cubicBezTo>
                    <a:pt x="181693" y="313993"/>
                    <a:pt x="173049" y="308718"/>
                    <a:pt x="170759" y="300103"/>
                  </a:cubicBezTo>
                  <a:lnTo>
                    <a:pt x="109437" y="72773"/>
                  </a:lnTo>
                  <a:cubicBezTo>
                    <a:pt x="107073" y="64099"/>
                    <a:pt x="112098" y="55130"/>
                    <a:pt x="120667" y="52530"/>
                  </a:cubicBezTo>
                  <a:lnTo>
                    <a:pt x="266138" y="7684"/>
                  </a:lnTo>
                  <a:cubicBezTo>
                    <a:pt x="270497" y="6369"/>
                    <a:pt x="275151" y="6849"/>
                    <a:pt x="279141" y="9014"/>
                  </a:cubicBezTo>
                  <a:cubicBezTo>
                    <a:pt x="283131" y="11186"/>
                    <a:pt x="286013" y="14902"/>
                    <a:pt x="287195" y="19283"/>
                  </a:cubicBezTo>
                  <a:close/>
                </a:path>
              </a:pathLst>
            </a:custGeom>
            <a:solidFill>
              <a:srgbClr val="FFFFFF"/>
            </a:solidFill>
            <a:ln w="7387" cap="flat">
              <a:noFill/>
              <a:prstDash val="solid"/>
              <a:miter/>
            </a:ln>
          </p:spPr>
          <p:txBody>
            <a:bodyPr rtlCol="0" anchor="ctr"/>
            <a:lstStyle/>
            <a:p>
              <a:endParaRPr lang="en-US"/>
            </a:p>
          </p:txBody>
        </p:sp>
        <p:sp>
          <p:nvSpPr>
            <p:cNvPr id="79" name="Freeform: Shape 78">
              <a:extLst>
                <a:ext uri="{FF2B5EF4-FFF2-40B4-BE49-F238E27FC236}">
                  <a16:creationId xmlns:a16="http://schemas.microsoft.com/office/drawing/2014/main" id="{F95257EC-6AC8-0D38-4510-5A10C6AD0461}"/>
                </a:ext>
              </a:extLst>
            </p:cNvPr>
            <p:cNvSpPr/>
            <p:nvPr/>
          </p:nvSpPr>
          <p:spPr>
            <a:xfrm>
              <a:off x="8637003" y="2998191"/>
              <a:ext cx="1053024" cy="332151"/>
            </a:xfrm>
            <a:custGeom>
              <a:avLst/>
              <a:gdLst>
                <a:gd name="connsiteX0" fmla="*/ -2417 w 1053024"/>
                <a:gd name="connsiteY0" fmla="*/ 105681 h 332151"/>
                <a:gd name="connsiteX1" fmla="*/ 825785 w 1053024"/>
                <a:gd name="connsiteY1" fmla="*/ 157398 h 332151"/>
                <a:gd name="connsiteX2" fmla="*/ 896709 w 1053024"/>
                <a:gd name="connsiteY2" fmla="*/ 173725 h 332151"/>
                <a:gd name="connsiteX3" fmla="*/ 1011446 w 1053024"/>
                <a:gd name="connsiteY3" fmla="*/ 223669 h 332151"/>
                <a:gd name="connsiteX4" fmla="*/ 1048386 w 1053024"/>
                <a:gd name="connsiteY4" fmla="*/ 135898 h 332151"/>
                <a:gd name="connsiteX5" fmla="*/ 1028291 w 1053024"/>
                <a:gd name="connsiteY5" fmla="*/ 45838 h 332151"/>
                <a:gd name="connsiteX6" fmla="*/ 216122 w 1053024"/>
                <a:gd name="connsiteY6" fmla="*/ -411 h 332151"/>
                <a:gd name="connsiteX7" fmla="*/ 87569 w 1053024"/>
                <a:gd name="connsiteY7" fmla="*/ 21753 h 3321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53024" h="332151">
                  <a:moveTo>
                    <a:pt x="-2417" y="105681"/>
                  </a:moveTo>
                  <a:cubicBezTo>
                    <a:pt x="-2417" y="105681"/>
                    <a:pt x="76191" y="577852"/>
                    <a:pt x="825785" y="157398"/>
                  </a:cubicBezTo>
                  <a:cubicBezTo>
                    <a:pt x="850090" y="143848"/>
                    <a:pt x="880752" y="150904"/>
                    <a:pt x="896709" y="173725"/>
                  </a:cubicBezTo>
                  <a:cubicBezTo>
                    <a:pt x="921830" y="209557"/>
                    <a:pt x="963646" y="250783"/>
                    <a:pt x="1011446" y="223669"/>
                  </a:cubicBezTo>
                  <a:cubicBezTo>
                    <a:pt x="1041590" y="205620"/>
                    <a:pt x="1056588" y="170083"/>
                    <a:pt x="1048386" y="135898"/>
                  </a:cubicBezTo>
                  <a:lnTo>
                    <a:pt x="1028291" y="45838"/>
                  </a:lnTo>
                  <a:lnTo>
                    <a:pt x="216122" y="-411"/>
                  </a:lnTo>
                  <a:lnTo>
                    <a:pt x="87569" y="21753"/>
                  </a:lnTo>
                  <a:close/>
                </a:path>
              </a:pathLst>
            </a:custGeom>
            <a:solidFill>
              <a:srgbClr val="151515"/>
            </a:solidFill>
            <a:ln w="7387" cap="flat">
              <a:noFill/>
              <a:prstDash val="solid"/>
              <a:miter/>
            </a:ln>
          </p:spPr>
          <p:txBody>
            <a:bodyPr rtlCol="0" anchor="ctr"/>
            <a:lstStyle/>
            <a:p>
              <a:endParaRPr lang="en-US"/>
            </a:p>
          </p:txBody>
        </p:sp>
        <p:sp>
          <p:nvSpPr>
            <p:cNvPr id="80" name="Freeform: Shape 79">
              <a:extLst>
                <a:ext uri="{FF2B5EF4-FFF2-40B4-BE49-F238E27FC236}">
                  <a16:creationId xmlns:a16="http://schemas.microsoft.com/office/drawing/2014/main" id="{4454C968-96CB-26DC-2BDD-01515D99D41D}"/>
                </a:ext>
              </a:extLst>
            </p:cNvPr>
            <p:cNvSpPr/>
            <p:nvPr/>
          </p:nvSpPr>
          <p:spPr>
            <a:xfrm>
              <a:off x="8693891" y="2552026"/>
              <a:ext cx="1226787" cy="657691"/>
            </a:xfrm>
            <a:custGeom>
              <a:avLst/>
              <a:gdLst>
                <a:gd name="connsiteX0" fmla="*/ 1224370 w 1226787"/>
                <a:gd name="connsiteY0" fmla="*/ 373277 h 657691"/>
                <a:gd name="connsiteX1" fmla="*/ 985958 w 1226787"/>
                <a:gd name="connsiteY1" fmla="*/ 581251 h 657691"/>
                <a:gd name="connsiteX2" fmla="*/ 883116 w 1226787"/>
                <a:gd name="connsiteY2" fmla="*/ 536922 h 657691"/>
                <a:gd name="connsiteX3" fmla="*/ 14946 w 1226787"/>
                <a:gd name="connsiteY3" fmla="*/ 490230 h 657691"/>
                <a:gd name="connsiteX4" fmla="*/ 172680 w 1226787"/>
                <a:gd name="connsiteY4" fmla="*/ 295998 h 657691"/>
                <a:gd name="connsiteX5" fmla="*/ -2417 w 1226787"/>
                <a:gd name="connsiteY5" fmla="*/ 260018 h 657691"/>
                <a:gd name="connsiteX6" fmla="*/ 341202 w 1226787"/>
                <a:gd name="connsiteY6" fmla="*/ -411 h 6576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26787" h="657691">
                  <a:moveTo>
                    <a:pt x="1224370" y="373277"/>
                  </a:moveTo>
                  <a:cubicBezTo>
                    <a:pt x="1224370" y="373277"/>
                    <a:pt x="1066267" y="547487"/>
                    <a:pt x="985958" y="581251"/>
                  </a:cubicBezTo>
                  <a:cubicBezTo>
                    <a:pt x="905650" y="615014"/>
                    <a:pt x="922052" y="535888"/>
                    <a:pt x="883116" y="536922"/>
                  </a:cubicBezTo>
                  <a:cubicBezTo>
                    <a:pt x="844181" y="537956"/>
                    <a:pt x="154653" y="835991"/>
                    <a:pt x="14946" y="490230"/>
                  </a:cubicBezTo>
                  <a:cubicBezTo>
                    <a:pt x="6302" y="468730"/>
                    <a:pt x="173567" y="380222"/>
                    <a:pt x="172680" y="295998"/>
                  </a:cubicBezTo>
                  <a:cubicBezTo>
                    <a:pt x="172090" y="242065"/>
                    <a:pt x="118896" y="160132"/>
                    <a:pt x="-2417" y="260018"/>
                  </a:cubicBezTo>
                  <a:cubicBezTo>
                    <a:pt x="59348" y="60540"/>
                    <a:pt x="341202" y="-411"/>
                    <a:pt x="341202" y="-411"/>
                  </a:cubicBezTo>
                  <a:close/>
                </a:path>
              </a:pathLst>
            </a:custGeom>
            <a:solidFill>
              <a:srgbClr val="FFFFFF"/>
            </a:solidFill>
            <a:ln w="7387" cap="flat">
              <a:noFill/>
              <a:prstDash val="solid"/>
              <a:miter/>
            </a:ln>
          </p:spPr>
          <p:txBody>
            <a:bodyPr rtlCol="0" anchor="ctr"/>
            <a:lstStyle/>
            <a:p>
              <a:endParaRPr lang="en-US" dirty="0"/>
            </a:p>
          </p:txBody>
        </p:sp>
        <p:sp>
          <p:nvSpPr>
            <p:cNvPr id="81" name="Freeform: Shape 80">
              <a:extLst>
                <a:ext uri="{FF2B5EF4-FFF2-40B4-BE49-F238E27FC236}">
                  <a16:creationId xmlns:a16="http://schemas.microsoft.com/office/drawing/2014/main" id="{47D1B2A0-0AD9-F171-B981-9EA89C431108}"/>
                </a:ext>
              </a:extLst>
            </p:cNvPr>
            <p:cNvSpPr/>
            <p:nvPr/>
          </p:nvSpPr>
          <p:spPr>
            <a:xfrm>
              <a:off x="8924853" y="2439797"/>
              <a:ext cx="1033479" cy="681309"/>
            </a:xfrm>
            <a:custGeom>
              <a:avLst/>
              <a:gdLst>
                <a:gd name="connsiteX0" fmla="*/ 115928 w 1033479"/>
                <a:gd name="connsiteY0" fmla="*/ 99923 h 681309"/>
                <a:gd name="connsiteX1" fmla="*/ 365423 w 1033479"/>
                <a:gd name="connsiteY1" fmla="*/ 674493 h 681309"/>
                <a:gd name="connsiteX2" fmla="*/ 928614 w 1033479"/>
                <a:gd name="connsiteY2" fmla="*/ 545497 h 681309"/>
                <a:gd name="connsiteX3" fmla="*/ 981440 w 1033479"/>
                <a:gd name="connsiteY3" fmla="*/ 186438 h 681309"/>
                <a:gd name="connsiteX4" fmla="*/ 736451 w 1033479"/>
                <a:gd name="connsiteY4" fmla="*/ -333 h 681309"/>
                <a:gd name="connsiteX5" fmla="*/ 115928 w 1033479"/>
                <a:gd name="connsiteY5" fmla="*/ 99923 h 681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33479" h="681309">
                  <a:moveTo>
                    <a:pt x="115928" y="99923"/>
                  </a:moveTo>
                  <a:cubicBezTo>
                    <a:pt x="-158390" y="230766"/>
                    <a:pt x="94356" y="743793"/>
                    <a:pt x="365423" y="674493"/>
                  </a:cubicBezTo>
                  <a:cubicBezTo>
                    <a:pt x="635087" y="605488"/>
                    <a:pt x="793045" y="570099"/>
                    <a:pt x="928614" y="545497"/>
                  </a:cubicBezTo>
                  <a:cubicBezTo>
                    <a:pt x="1071352" y="519639"/>
                    <a:pt x="1040838" y="309596"/>
                    <a:pt x="981440" y="186438"/>
                  </a:cubicBezTo>
                  <a:cubicBezTo>
                    <a:pt x="910292" y="38676"/>
                    <a:pt x="802352" y="-2475"/>
                    <a:pt x="736451" y="-333"/>
                  </a:cubicBezTo>
                  <a:cubicBezTo>
                    <a:pt x="528848" y="6169"/>
                    <a:pt x="322794" y="66308"/>
                    <a:pt x="115928" y="99923"/>
                  </a:cubicBezTo>
                  <a:close/>
                </a:path>
              </a:pathLst>
            </a:custGeom>
            <a:solidFill>
              <a:srgbClr val="151515"/>
            </a:solidFill>
            <a:ln w="7387" cap="flat">
              <a:noFill/>
              <a:prstDash val="solid"/>
              <a:miter/>
            </a:ln>
          </p:spPr>
          <p:txBody>
            <a:bodyPr rtlCol="0" anchor="ctr"/>
            <a:lstStyle/>
            <a:p>
              <a:endParaRPr lang="en-US" dirty="0"/>
            </a:p>
          </p:txBody>
        </p:sp>
        <p:sp>
          <p:nvSpPr>
            <p:cNvPr id="82" name="Freeform: Shape 81">
              <a:extLst>
                <a:ext uri="{FF2B5EF4-FFF2-40B4-BE49-F238E27FC236}">
                  <a16:creationId xmlns:a16="http://schemas.microsoft.com/office/drawing/2014/main" id="{3B51F339-C345-17AE-54BE-09E7D80C503E}"/>
                </a:ext>
              </a:extLst>
            </p:cNvPr>
            <p:cNvSpPr/>
            <p:nvPr/>
          </p:nvSpPr>
          <p:spPr>
            <a:xfrm>
              <a:off x="9692307" y="2506504"/>
              <a:ext cx="169426" cy="218855"/>
            </a:xfrm>
            <a:custGeom>
              <a:avLst/>
              <a:gdLst>
                <a:gd name="connsiteX0" fmla="*/ 159239 w 169426"/>
                <a:gd name="connsiteY0" fmla="*/ 217918 h 218855"/>
                <a:gd name="connsiteX1" fmla="*/ 157319 w 169426"/>
                <a:gd name="connsiteY1" fmla="*/ 218361 h 218855"/>
                <a:gd name="connsiteX2" fmla="*/ 144907 w 169426"/>
                <a:gd name="connsiteY2" fmla="*/ 208757 h 218855"/>
                <a:gd name="connsiteX3" fmla="*/ 6085 w 169426"/>
                <a:gd name="connsiteY3" fmla="*/ 21469 h 218855"/>
                <a:gd name="connsiteX4" fmla="*/ -2115 w 169426"/>
                <a:gd name="connsiteY4" fmla="*/ 8097 h 218855"/>
                <a:gd name="connsiteX5" fmla="*/ 11256 w 169426"/>
                <a:gd name="connsiteY5" fmla="*/ -104 h 218855"/>
                <a:gd name="connsiteX6" fmla="*/ 166923 w 169426"/>
                <a:gd name="connsiteY6" fmla="*/ 205949 h 218855"/>
                <a:gd name="connsiteX7" fmla="*/ 159239 w 169426"/>
                <a:gd name="connsiteY7" fmla="*/ 217918 h 2188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69426" h="218855">
                  <a:moveTo>
                    <a:pt x="159239" y="217918"/>
                  </a:moveTo>
                  <a:cubicBezTo>
                    <a:pt x="158648" y="218132"/>
                    <a:pt x="157984" y="218287"/>
                    <a:pt x="157319" y="218361"/>
                  </a:cubicBezTo>
                  <a:cubicBezTo>
                    <a:pt x="151260" y="219100"/>
                    <a:pt x="145719" y="214822"/>
                    <a:pt x="144907" y="208757"/>
                  </a:cubicBezTo>
                  <a:cubicBezTo>
                    <a:pt x="125108" y="51982"/>
                    <a:pt x="10961" y="22651"/>
                    <a:pt x="6085" y="21469"/>
                  </a:cubicBezTo>
                  <a:cubicBezTo>
                    <a:pt x="100" y="20043"/>
                    <a:pt x="-3520" y="14052"/>
                    <a:pt x="-2115" y="8097"/>
                  </a:cubicBezTo>
                  <a:cubicBezTo>
                    <a:pt x="-711" y="2142"/>
                    <a:pt x="5274" y="-1530"/>
                    <a:pt x="11256" y="-104"/>
                  </a:cubicBezTo>
                  <a:cubicBezTo>
                    <a:pt x="12588" y="-104"/>
                    <a:pt x="145055" y="33438"/>
                    <a:pt x="166923" y="205949"/>
                  </a:cubicBezTo>
                  <a:cubicBezTo>
                    <a:pt x="167589" y="211276"/>
                    <a:pt x="164337" y="216315"/>
                    <a:pt x="159239" y="217918"/>
                  </a:cubicBezTo>
                  <a:close/>
                </a:path>
              </a:pathLst>
            </a:custGeom>
            <a:solidFill>
              <a:srgbClr val="FFFFFF"/>
            </a:solidFill>
            <a:ln w="7387" cap="flat">
              <a:noFill/>
              <a:prstDash val="solid"/>
              <a:miter/>
            </a:ln>
          </p:spPr>
          <p:txBody>
            <a:bodyPr rtlCol="0" anchor="ctr"/>
            <a:lstStyle/>
            <a:p>
              <a:endParaRPr lang="en-US"/>
            </a:p>
          </p:txBody>
        </p:sp>
        <p:sp>
          <p:nvSpPr>
            <p:cNvPr id="83" name="Freeform: Shape 82">
              <a:extLst>
                <a:ext uri="{FF2B5EF4-FFF2-40B4-BE49-F238E27FC236}">
                  <a16:creationId xmlns:a16="http://schemas.microsoft.com/office/drawing/2014/main" id="{EE3EF079-5518-02B8-B8DC-0A6952F2F962}"/>
                </a:ext>
              </a:extLst>
            </p:cNvPr>
            <p:cNvSpPr/>
            <p:nvPr/>
          </p:nvSpPr>
          <p:spPr>
            <a:xfrm>
              <a:off x="8770949" y="2380246"/>
              <a:ext cx="460570" cy="156043"/>
            </a:xfrm>
            <a:custGeom>
              <a:avLst/>
              <a:gdLst>
                <a:gd name="connsiteX0" fmla="*/ -2417 w 460570"/>
                <a:gd name="connsiteY0" fmla="*/ 40305 h 156043"/>
                <a:gd name="connsiteX1" fmla="*/ 291848 w 460570"/>
                <a:gd name="connsiteY1" fmla="*/ 155632 h 156043"/>
                <a:gd name="connsiteX2" fmla="*/ 458153 w 460570"/>
                <a:gd name="connsiteY2" fmla="*/ 123642 h 156043"/>
                <a:gd name="connsiteX3" fmla="*/ 226317 w 460570"/>
                <a:gd name="connsiteY3" fmla="*/ -256 h 156043"/>
              </a:gdLst>
              <a:ahLst/>
              <a:cxnLst>
                <a:cxn ang="0">
                  <a:pos x="connsiteX0" y="connsiteY0"/>
                </a:cxn>
                <a:cxn ang="0">
                  <a:pos x="connsiteX1" y="connsiteY1"/>
                </a:cxn>
                <a:cxn ang="0">
                  <a:pos x="connsiteX2" y="connsiteY2"/>
                </a:cxn>
                <a:cxn ang="0">
                  <a:pos x="connsiteX3" y="connsiteY3"/>
                </a:cxn>
              </a:cxnLst>
              <a:rect l="l" t="t" r="r" b="b"/>
              <a:pathLst>
                <a:path w="460570" h="156043">
                  <a:moveTo>
                    <a:pt x="-2417" y="40305"/>
                  </a:moveTo>
                  <a:cubicBezTo>
                    <a:pt x="121775" y="10752"/>
                    <a:pt x="244270" y="112412"/>
                    <a:pt x="291848" y="155632"/>
                  </a:cubicBezTo>
                  <a:cubicBezTo>
                    <a:pt x="330340" y="148761"/>
                    <a:pt x="458153" y="123642"/>
                    <a:pt x="458153" y="123642"/>
                  </a:cubicBezTo>
                  <a:cubicBezTo>
                    <a:pt x="458153" y="123642"/>
                    <a:pt x="375925" y="-5501"/>
                    <a:pt x="226317" y="-256"/>
                  </a:cubicBezTo>
                  <a:close/>
                </a:path>
              </a:pathLst>
            </a:custGeom>
            <a:solidFill>
              <a:srgbClr val="FFFFFF"/>
            </a:solidFill>
            <a:ln w="7387" cap="flat">
              <a:noFill/>
              <a:prstDash val="solid"/>
              <a:miter/>
            </a:ln>
          </p:spPr>
          <p:txBody>
            <a:bodyPr rtlCol="0" anchor="ctr"/>
            <a:lstStyle/>
            <a:p>
              <a:endParaRPr lang="en-US"/>
            </a:p>
          </p:txBody>
        </p:sp>
        <p:sp>
          <p:nvSpPr>
            <p:cNvPr id="84" name="Freeform: Shape 83">
              <a:extLst>
                <a:ext uri="{FF2B5EF4-FFF2-40B4-BE49-F238E27FC236}">
                  <a16:creationId xmlns:a16="http://schemas.microsoft.com/office/drawing/2014/main" id="{11C2D56C-DDCD-C633-0CA1-907F2BEF805C}"/>
                </a:ext>
              </a:extLst>
            </p:cNvPr>
            <p:cNvSpPr/>
            <p:nvPr/>
          </p:nvSpPr>
          <p:spPr>
            <a:xfrm>
              <a:off x="8479933" y="2414622"/>
              <a:ext cx="411072" cy="580614"/>
            </a:xfrm>
            <a:custGeom>
              <a:avLst/>
              <a:gdLst>
                <a:gd name="connsiteX0" fmla="*/ 183466 w 411072"/>
                <a:gd name="connsiteY0" fmla="*/ 418035 h 580614"/>
                <a:gd name="connsiteX1" fmla="*/ 408656 w 411072"/>
                <a:gd name="connsiteY1" fmla="*/ 12874 h 580614"/>
                <a:gd name="connsiteX2" fmla="*/ -2417 w 411072"/>
                <a:gd name="connsiteY2" fmla="*/ 580203 h 580614"/>
              </a:gdLst>
              <a:ahLst/>
              <a:cxnLst>
                <a:cxn ang="0">
                  <a:pos x="connsiteX0" y="connsiteY0"/>
                </a:cxn>
                <a:cxn ang="0">
                  <a:pos x="connsiteX1" y="connsiteY1"/>
                </a:cxn>
                <a:cxn ang="0">
                  <a:pos x="connsiteX2" y="connsiteY2"/>
                </a:cxn>
              </a:cxnLst>
              <a:rect l="l" t="t" r="r" b="b"/>
              <a:pathLst>
                <a:path w="411072" h="580614">
                  <a:moveTo>
                    <a:pt x="183466" y="418035"/>
                  </a:moveTo>
                  <a:cubicBezTo>
                    <a:pt x="208956" y="147041"/>
                    <a:pt x="408656" y="12874"/>
                    <a:pt x="408656" y="12874"/>
                  </a:cubicBezTo>
                  <a:cubicBezTo>
                    <a:pt x="408656" y="12874"/>
                    <a:pt x="89638" y="-138433"/>
                    <a:pt x="-2417" y="580203"/>
                  </a:cubicBezTo>
                  <a:close/>
                </a:path>
              </a:pathLst>
            </a:custGeom>
            <a:solidFill>
              <a:srgbClr val="ADADAD"/>
            </a:solidFill>
            <a:ln w="7387" cap="flat">
              <a:noFill/>
              <a:prstDash val="solid"/>
              <a:miter/>
            </a:ln>
          </p:spPr>
          <p:txBody>
            <a:bodyPr rtlCol="0" anchor="ctr"/>
            <a:lstStyle/>
            <a:p>
              <a:endParaRPr lang="en-US"/>
            </a:p>
          </p:txBody>
        </p:sp>
        <p:sp>
          <p:nvSpPr>
            <p:cNvPr id="85" name="Freeform: Shape 84">
              <a:extLst>
                <a:ext uri="{FF2B5EF4-FFF2-40B4-BE49-F238E27FC236}">
                  <a16:creationId xmlns:a16="http://schemas.microsoft.com/office/drawing/2014/main" id="{BEE2A609-448E-A309-53B9-8731FD1A1D78}"/>
                </a:ext>
              </a:extLst>
            </p:cNvPr>
            <p:cNvSpPr/>
            <p:nvPr/>
          </p:nvSpPr>
          <p:spPr>
            <a:xfrm>
              <a:off x="8294935" y="2761042"/>
              <a:ext cx="577535" cy="716203"/>
            </a:xfrm>
            <a:custGeom>
              <a:avLst/>
              <a:gdLst>
                <a:gd name="connsiteX0" fmla="*/ 301159 w 577535"/>
                <a:gd name="connsiteY0" fmla="*/ 705658 h 716203"/>
                <a:gd name="connsiteX1" fmla="*/ 115202 w 577535"/>
                <a:gd name="connsiteY1" fmla="*/ 703811 h 716203"/>
                <a:gd name="connsiteX2" fmla="*/ 59200 w 577535"/>
                <a:gd name="connsiteY2" fmla="*/ 661699 h 716203"/>
                <a:gd name="connsiteX3" fmla="*/ 57279 w 577535"/>
                <a:gd name="connsiteY3" fmla="*/ 649657 h 716203"/>
                <a:gd name="connsiteX4" fmla="*/ -2417 w 577535"/>
                <a:gd name="connsiteY4" fmla="*/ 471900 h 716203"/>
                <a:gd name="connsiteX5" fmla="*/ -2417 w 577535"/>
                <a:gd name="connsiteY5" fmla="*/ 471161 h 716203"/>
                <a:gd name="connsiteX6" fmla="*/ 224840 w 577535"/>
                <a:gd name="connsiteY6" fmla="*/ 192410 h 716203"/>
                <a:gd name="connsiteX7" fmla="*/ 444487 w 577535"/>
                <a:gd name="connsiteY7" fmla="*/ 11698 h 716203"/>
                <a:gd name="connsiteX8" fmla="*/ 547919 w 577535"/>
                <a:gd name="connsiteY8" fmla="*/ 16648 h 716203"/>
                <a:gd name="connsiteX9" fmla="*/ 575109 w 577535"/>
                <a:gd name="connsiteY9" fmla="*/ 79373 h 716203"/>
                <a:gd name="connsiteX10" fmla="*/ 535434 w 577535"/>
                <a:gd name="connsiteY10" fmla="*/ 171280 h 716203"/>
                <a:gd name="connsiteX11" fmla="*/ 103898 w 577535"/>
                <a:gd name="connsiteY11" fmla="*/ 570235 h 716203"/>
                <a:gd name="connsiteX12" fmla="*/ 64297 w 577535"/>
                <a:gd name="connsiteY12" fmla="*/ 648327 h 716203"/>
                <a:gd name="connsiteX13" fmla="*/ 64963 w 577535"/>
                <a:gd name="connsiteY13" fmla="*/ 650322 h 716203"/>
                <a:gd name="connsiteX14" fmla="*/ 64371 w 577535"/>
                <a:gd name="connsiteY14" fmla="*/ 650322 h 716203"/>
                <a:gd name="connsiteX15" fmla="*/ 65997 w 577535"/>
                <a:gd name="connsiteY15" fmla="*/ 659409 h 716203"/>
                <a:gd name="connsiteX16" fmla="*/ 116679 w 577535"/>
                <a:gd name="connsiteY16" fmla="*/ 696349 h 716203"/>
                <a:gd name="connsiteX17" fmla="*/ 298868 w 577535"/>
                <a:gd name="connsiteY17" fmla="*/ 698196 h 716203"/>
                <a:gd name="connsiteX18" fmla="*/ 5045 w 577535"/>
                <a:gd name="connsiteY18" fmla="*/ 470940 h 716203"/>
                <a:gd name="connsiteX19" fmla="*/ 59126 w 577535"/>
                <a:gd name="connsiteY19" fmla="*/ 632073 h 716203"/>
                <a:gd name="connsiteX20" fmla="*/ 98799 w 577535"/>
                <a:gd name="connsiteY20" fmla="*/ 565138 h 716203"/>
                <a:gd name="connsiteX21" fmla="*/ 530780 w 577535"/>
                <a:gd name="connsiteY21" fmla="*/ 165813 h 716203"/>
                <a:gd name="connsiteX22" fmla="*/ 567721 w 577535"/>
                <a:gd name="connsiteY22" fmla="*/ 79520 h 716203"/>
                <a:gd name="connsiteX23" fmla="*/ 543118 w 577535"/>
                <a:gd name="connsiteY23" fmla="*/ 22337 h 716203"/>
                <a:gd name="connsiteX24" fmla="*/ 447811 w 577535"/>
                <a:gd name="connsiteY24" fmla="*/ 18125 h 716203"/>
                <a:gd name="connsiteX25" fmla="*/ 229495 w 577535"/>
                <a:gd name="connsiteY25" fmla="*/ 197951 h 716203"/>
                <a:gd name="connsiteX26" fmla="*/ 5045 w 577535"/>
                <a:gd name="connsiteY26" fmla="*/ 470940 h 7162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577535" h="716203">
                  <a:moveTo>
                    <a:pt x="301159" y="705658"/>
                  </a:moveTo>
                  <a:cubicBezTo>
                    <a:pt x="239912" y="719769"/>
                    <a:pt x="176154" y="719134"/>
                    <a:pt x="115202" y="703811"/>
                  </a:cubicBezTo>
                  <a:cubicBezTo>
                    <a:pt x="83949" y="695906"/>
                    <a:pt x="65111" y="681647"/>
                    <a:pt x="59200" y="661699"/>
                  </a:cubicBezTo>
                  <a:cubicBezTo>
                    <a:pt x="58019" y="657784"/>
                    <a:pt x="57427" y="653735"/>
                    <a:pt x="57279" y="649657"/>
                  </a:cubicBezTo>
                  <a:lnTo>
                    <a:pt x="-2417" y="471900"/>
                  </a:lnTo>
                  <a:lnTo>
                    <a:pt x="-2417" y="471161"/>
                  </a:lnTo>
                  <a:cubicBezTo>
                    <a:pt x="1425" y="417155"/>
                    <a:pt x="77892" y="323400"/>
                    <a:pt x="224840" y="192410"/>
                  </a:cubicBezTo>
                  <a:cubicBezTo>
                    <a:pt x="304927" y="121115"/>
                    <a:pt x="376665" y="58243"/>
                    <a:pt x="444487" y="11698"/>
                  </a:cubicBezTo>
                  <a:cubicBezTo>
                    <a:pt x="482166" y="-6181"/>
                    <a:pt x="523612" y="-4039"/>
                    <a:pt x="547919" y="16648"/>
                  </a:cubicBezTo>
                  <a:cubicBezTo>
                    <a:pt x="565430" y="32798"/>
                    <a:pt x="575255" y="55569"/>
                    <a:pt x="575109" y="79373"/>
                  </a:cubicBezTo>
                  <a:cubicBezTo>
                    <a:pt x="575551" y="114252"/>
                    <a:pt x="561070" y="147660"/>
                    <a:pt x="535434" y="171280"/>
                  </a:cubicBezTo>
                  <a:cubicBezTo>
                    <a:pt x="532036" y="174235"/>
                    <a:pt x="202971" y="464069"/>
                    <a:pt x="103898" y="570235"/>
                  </a:cubicBezTo>
                  <a:cubicBezTo>
                    <a:pt x="96510" y="578067"/>
                    <a:pt x="63632" y="615302"/>
                    <a:pt x="64297" y="648327"/>
                  </a:cubicBezTo>
                  <a:lnTo>
                    <a:pt x="64963" y="650322"/>
                  </a:lnTo>
                  <a:lnTo>
                    <a:pt x="64371" y="650322"/>
                  </a:lnTo>
                  <a:cubicBezTo>
                    <a:pt x="64593" y="653402"/>
                    <a:pt x="65111" y="656447"/>
                    <a:pt x="65997" y="659409"/>
                  </a:cubicBezTo>
                  <a:cubicBezTo>
                    <a:pt x="71094" y="676845"/>
                    <a:pt x="88161" y="688961"/>
                    <a:pt x="116679" y="696349"/>
                  </a:cubicBezTo>
                  <a:cubicBezTo>
                    <a:pt x="176448" y="711325"/>
                    <a:pt x="238878" y="711960"/>
                    <a:pt x="298868" y="698196"/>
                  </a:cubicBezTo>
                  <a:close/>
                  <a:moveTo>
                    <a:pt x="5045" y="470940"/>
                  </a:moveTo>
                  <a:lnTo>
                    <a:pt x="59126" y="632073"/>
                  </a:lnTo>
                  <a:cubicBezTo>
                    <a:pt x="66514" y="601339"/>
                    <a:pt x="92298" y="572082"/>
                    <a:pt x="98799" y="565138"/>
                  </a:cubicBezTo>
                  <a:cubicBezTo>
                    <a:pt x="198022" y="458749"/>
                    <a:pt x="527306" y="168694"/>
                    <a:pt x="530780" y="165813"/>
                  </a:cubicBezTo>
                  <a:cubicBezTo>
                    <a:pt x="554718" y="143553"/>
                    <a:pt x="568163" y="112205"/>
                    <a:pt x="567721" y="79520"/>
                  </a:cubicBezTo>
                  <a:cubicBezTo>
                    <a:pt x="567941" y="57844"/>
                    <a:pt x="559001" y="37084"/>
                    <a:pt x="543118" y="22337"/>
                  </a:cubicBezTo>
                  <a:cubicBezTo>
                    <a:pt x="520954" y="3423"/>
                    <a:pt x="482462" y="1724"/>
                    <a:pt x="447811" y="18125"/>
                  </a:cubicBezTo>
                  <a:cubicBezTo>
                    <a:pt x="380950" y="64079"/>
                    <a:pt x="309359" y="126804"/>
                    <a:pt x="229495" y="197951"/>
                  </a:cubicBezTo>
                  <a:cubicBezTo>
                    <a:pt x="87053" y="325395"/>
                    <a:pt x="9331" y="419519"/>
                    <a:pt x="5045" y="470940"/>
                  </a:cubicBezTo>
                  <a:close/>
                </a:path>
              </a:pathLst>
            </a:custGeom>
            <a:solidFill>
              <a:srgbClr val="FFFFFF"/>
            </a:solidFill>
            <a:ln w="7387" cap="flat">
              <a:noFill/>
              <a:prstDash val="solid"/>
              <a:miter/>
            </a:ln>
          </p:spPr>
          <p:txBody>
            <a:bodyPr rtlCol="0" anchor="ctr"/>
            <a:lstStyle/>
            <a:p>
              <a:endParaRPr lang="en-US"/>
            </a:p>
          </p:txBody>
        </p:sp>
        <p:sp>
          <p:nvSpPr>
            <p:cNvPr id="86" name="Freeform: Shape 85">
              <a:extLst>
                <a:ext uri="{FF2B5EF4-FFF2-40B4-BE49-F238E27FC236}">
                  <a16:creationId xmlns:a16="http://schemas.microsoft.com/office/drawing/2014/main" id="{0FBBDCE5-66FB-DF43-E390-C9499664E2D8}"/>
                </a:ext>
              </a:extLst>
            </p:cNvPr>
            <p:cNvSpPr/>
            <p:nvPr/>
          </p:nvSpPr>
          <p:spPr>
            <a:xfrm>
              <a:off x="8295675" y="2754943"/>
              <a:ext cx="572944" cy="648261"/>
            </a:xfrm>
            <a:custGeom>
              <a:avLst/>
              <a:gdLst>
                <a:gd name="connsiteX0" fmla="*/ 58017 w 572944"/>
                <a:gd name="connsiteY0" fmla="*/ 647850 h 648261"/>
                <a:gd name="connsiteX1" fmla="*/ -2417 w 572944"/>
                <a:gd name="connsiteY1" fmla="*/ 467877 h 648261"/>
                <a:gd name="connsiteX2" fmla="*/ 223583 w 572944"/>
                <a:gd name="connsiteY2" fmla="*/ 191563 h 648261"/>
                <a:gd name="connsiteX3" fmla="*/ 442861 w 572944"/>
                <a:gd name="connsiteY3" fmla="*/ 11221 h 648261"/>
                <a:gd name="connsiteX4" fmla="*/ 542083 w 572944"/>
                <a:gd name="connsiteY4" fmla="*/ 15949 h 648261"/>
                <a:gd name="connsiteX5" fmla="*/ 534694 w 572944"/>
                <a:gd name="connsiteY5" fmla="*/ 169621 h 648261"/>
                <a:gd name="connsiteX6" fmla="*/ 58017 w 572944"/>
                <a:gd name="connsiteY6" fmla="*/ 647850 h 6482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2944" h="648261">
                  <a:moveTo>
                    <a:pt x="58017" y="647850"/>
                  </a:moveTo>
                  <a:cubicBezTo>
                    <a:pt x="31199" y="576998"/>
                    <a:pt x="17752" y="527868"/>
                    <a:pt x="-2417" y="467877"/>
                  </a:cubicBezTo>
                  <a:cubicBezTo>
                    <a:pt x="2089" y="403970"/>
                    <a:pt x="113427" y="289751"/>
                    <a:pt x="223583" y="191563"/>
                  </a:cubicBezTo>
                  <a:cubicBezTo>
                    <a:pt x="303966" y="119973"/>
                    <a:pt x="375999" y="57101"/>
                    <a:pt x="442861" y="11221"/>
                  </a:cubicBezTo>
                  <a:cubicBezTo>
                    <a:pt x="478251" y="-5550"/>
                    <a:pt x="518071" y="-4368"/>
                    <a:pt x="542083" y="15949"/>
                  </a:cubicBezTo>
                  <a:cubicBezTo>
                    <a:pt x="577028" y="45501"/>
                    <a:pt x="585451" y="121525"/>
                    <a:pt x="534694" y="169621"/>
                  </a:cubicBezTo>
                  <a:cubicBezTo>
                    <a:pt x="353243" y="341024"/>
                    <a:pt x="67474" y="569610"/>
                    <a:pt x="58017" y="647850"/>
                  </a:cubicBezTo>
                  <a:close/>
                </a:path>
              </a:pathLst>
            </a:custGeom>
            <a:solidFill>
              <a:srgbClr val="FFFFFF"/>
            </a:solidFill>
            <a:ln w="7387" cap="flat">
              <a:noFill/>
              <a:prstDash val="solid"/>
              <a:miter/>
            </a:ln>
          </p:spPr>
          <p:txBody>
            <a:bodyPr rtlCol="0" anchor="ctr"/>
            <a:lstStyle/>
            <a:p>
              <a:endParaRPr lang="en-US"/>
            </a:p>
          </p:txBody>
        </p:sp>
        <p:sp>
          <p:nvSpPr>
            <p:cNvPr id="87" name="Freeform: Shape 86">
              <a:extLst>
                <a:ext uri="{FF2B5EF4-FFF2-40B4-BE49-F238E27FC236}">
                  <a16:creationId xmlns:a16="http://schemas.microsoft.com/office/drawing/2014/main" id="{468115E7-B36E-66E7-51B4-F5323D733CE9}"/>
                </a:ext>
              </a:extLst>
            </p:cNvPr>
            <p:cNvSpPr/>
            <p:nvPr/>
          </p:nvSpPr>
          <p:spPr>
            <a:xfrm>
              <a:off x="8755138" y="2806693"/>
              <a:ext cx="66049" cy="66049"/>
            </a:xfrm>
            <a:custGeom>
              <a:avLst/>
              <a:gdLst>
                <a:gd name="connsiteX0" fmla="*/ 66049 w 66049"/>
                <a:gd name="connsiteY0" fmla="*/ 33025 h 66049"/>
                <a:gd name="connsiteX1" fmla="*/ 33025 w 66049"/>
                <a:gd name="connsiteY1" fmla="*/ 66049 h 66049"/>
                <a:gd name="connsiteX2" fmla="*/ 0 w 66049"/>
                <a:gd name="connsiteY2" fmla="*/ 33025 h 66049"/>
                <a:gd name="connsiteX3" fmla="*/ 33025 w 66049"/>
                <a:gd name="connsiteY3" fmla="*/ 0 h 66049"/>
                <a:gd name="connsiteX4" fmla="*/ 66049 w 66049"/>
                <a:gd name="connsiteY4" fmla="*/ 33025 h 660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049" h="66049">
                  <a:moveTo>
                    <a:pt x="66049" y="33025"/>
                  </a:moveTo>
                  <a:cubicBezTo>
                    <a:pt x="66049" y="51264"/>
                    <a:pt x="51264" y="66049"/>
                    <a:pt x="33025" y="66049"/>
                  </a:cubicBezTo>
                  <a:cubicBezTo>
                    <a:pt x="14786" y="66049"/>
                    <a:pt x="0" y="51264"/>
                    <a:pt x="0" y="33025"/>
                  </a:cubicBezTo>
                  <a:cubicBezTo>
                    <a:pt x="0" y="14786"/>
                    <a:pt x="14786" y="0"/>
                    <a:pt x="33025" y="0"/>
                  </a:cubicBezTo>
                  <a:cubicBezTo>
                    <a:pt x="51264" y="0"/>
                    <a:pt x="66049" y="14786"/>
                    <a:pt x="66049" y="33025"/>
                  </a:cubicBezTo>
                  <a:close/>
                </a:path>
              </a:pathLst>
            </a:custGeom>
            <a:noFill/>
            <a:ln w="7387" cap="flat">
              <a:solidFill>
                <a:srgbClr val="151515"/>
              </a:solidFill>
              <a:prstDash val="solid"/>
              <a:miter/>
            </a:ln>
          </p:spPr>
          <p:txBody>
            <a:bodyPr rtlCol="0" anchor="ctr"/>
            <a:lstStyle/>
            <a:p>
              <a:endParaRPr lang="en-US"/>
            </a:p>
          </p:txBody>
        </p:sp>
        <p:sp>
          <p:nvSpPr>
            <p:cNvPr id="88" name="Freeform: Shape 87">
              <a:extLst>
                <a:ext uri="{FF2B5EF4-FFF2-40B4-BE49-F238E27FC236}">
                  <a16:creationId xmlns:a16="http://schemas.microsoft.com/office/drawing/2014/main" id="{0D69EA18-182C-4892-8B62-A9AC317DC824}"/>
                </a:ext>
              </a:extLst>
            </p:cNvPr>
            <p:cNvSpPr/>
            <p:nvPr/>
          </p:nvSpPr>
          <p:spPr>
            <a:xfrm>
              <a:off x="9825826" y="2737091"/>
              <a:ext cx="39758" cy="96937"/>
            </a:xfrm>
            <a:custGeom>
              <a:avLst/>
              <a:gdLst>
                <a:gd name="connsiteX0" fmla="*/ 11906 w 39758"/>
                <a:gd name="connsiteY0" fmla="*/ 96010 h 96937"/>
                <a:gd name="connsiteX1" fmla="*/ 1858 w 39758"/>
                <a:gd name="connsiteY1" fmla="*/ 94236 h 96937"/>
                <a:gd name="connsiteX2" fmla="*/ -137 w 39758"/>
                <a:gd name="connsiteY2" fmla="*/ 78648 h 96937"/>
                <a:gd name="connsiteX3" fmla="*/ 14047 w 39758"/>
                <a:gd name="connsiteY3" fmla="*/ 12672 h 96937"/>
                <a:gd name="connsiteX4" fmla="*/ 23282 w 39758"/>
                <a:gd name="connsiteY4" fmla="*/ -257 h 96937"/>
                <a:gd name="connsiteX5" fmla="*/ 36211 w 39758"/>
                <a:gd name="connsiteY5" fmla="*/ 8978 h 96937"/>
                <a:gd name="connsiteX6" fmla="*/ 17741 w 39758"/>
                <a:gd name="connsiteY6" fmla="*/ 92242 h 96937"/>
                <a:gd name="connsiteX7" fmla="*/ 11906 w 39758"/>
                <a:gd name="connsiteY7" fmla="*/ 96010 h 96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758" h="96937">
                  <a:moveTo>
                    <a:pt x="11906" y="96010"/>
                  </a:moveTo>
                  <a:cubicBezTo>
                    <a:pt x="8434" y="97103"/>
                    <a:pt x="4740" y="96438"/>
                    <a:pt x="1858" y="94236"/>
                  </a:cubicBezTo>
                  <a:cubicBezTo>
                    <a:pt x="-2944" y="90446"/>
                    <a:pt x="-3831" y="83524"/>
                    <a:pt x="-137" y="78648"/>
                  </a:cubicBezTo>
                  <a:cubicBezTo>
                    <a:pt x="20328" y="52272"/>
                    <a:pt x="14121" y="13042"/>
                    <a:pt x="14047" y="12672"/>
                  </a:cubicBezTo>
                  <a:cubicBezTo>
                    <a:pt x="13014" y="6555"/>
                    <a:pt x="17151" y="763"/>
                    <a:pt x="23282" y="-257"/>
                  </a:cubicBezTo>
                  <a:cubicBezTo>
                    <a:pt x="29415" y="-1276"/>
                    <a:pt x="35178" y="2861"/>
                    <a:pt x="36211" y="8978"/>
                  </a:cubicBezTo>
                  <a:cubicBezTo>
                    <a:pt x="36211" y="10973"/>
                    <a:pt x="44191" y="58035"/>
                    <a:pt x="17741" y="92242"/>
                  </a:cubicBezTo>
                  <a:cubicBezTo>
                    <a:pt x="16264" y="94104"/>
                    <a:pt x="14195" y="95426"/>
                    <a:pt x="11906" y="96010"/>
                  </a:cubicBezTo>
                  <a:close/>
                </a:path>
              </a:pathLst>
            </a:custGeom>
            <a:solidFill>
              <a:srgbClr val="FFFFFF"/>
            </a:solidFill>
            <a:ln w="7387" cap="flat">
              <a:noFill/>
              <a:prstDash val="solid"/>
              <a:miter/>
            </a:ln>
          </p:spPr>
          <p:txBody>
            <a:bodyPr rtlCol="0" anchor="ctr"/>
            <a:lstStyle/>
            <a:p>
              <a:endParaRPr lang="en-US"/>
            </a:p>
          </p:txBody>
        </p:sp>
        <p:sp>
          <p:nvSpPr>
            <p:cNvPr id="89" name="Freeform: Shape 88">
              <a:extLst>
                <a:ext uri="{FF2B5EF4-FFF2-40B4-BE49-F238E27FC236}">
                  <a16:creationId xmlns:a16="http://schemas.microsoft.com/office/drawing/2014/main" id="{9885C7CB-EABD-CC76-C4A4-C6E960F6F9B2}"/>
                </a:ext>
              </a:extLst>
            </p:cNvPr>
            <p:cNvSpPr/>
            <p:nvPr/>
          </p:nvSpPr>
          <p:spPr>
            <a:xfrm>
              <a:off x="7684165" y="2569167"/>
              <a:ext cx="271437" cy="271437"/>
            </a:xfrm>
            <a:custGeom>
              <a:avLst/>
              <a:gdLst>
                <a:gd name="connsiteX0" fmla="*/ 271437 w 271437"/>
                <a:gd name="connsiteY0" fmla="*/ 135719 h 271437"/>
                <a:gd name="connsiteX1" fmla="*/ 135719 w 271437"/>
                <a:gd name="connsiteY1" fmla="*/ 271437 h 271437"/>
                <a:gd name="connsiteX2" fmla="*/ 0 w 271437"/>
                <a:gd name="connsiteY2" fmla="*/ 135719 h 271437"/>
                <a:gd name="connsiteX3" fmla="*/ 135719 w 271437"/>
                <a:gd name="connsiteY3" fmla="*/ 0 h 271437"/>
                <a:gd name="connsiteX4" fmla="*/ 271437 w 271437"/>
                <a:gd name="connsiteY4" fmla="*/ 135719 h 2714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1437" h="271437">
                  <a:moveTo>
                    <a:pt x="271437" y="135719"/>
                  </a:moveTo>
                  <a:cubicBezTo>
                    <a:pt x="271437" y="210674"/>
                    <a:pt x="210674" y="271437"/>
                    <a:pt x="135719" y="271437"/>
                  </a:cubicBezTo>
                  <a:cubicBezTo>
                    <a:pt x="60763" y="271437"/>
                    <a:pt x="0" y="210674"/>
                    <a:pt x="0" y="135719"/>
                  </a:cubicBezTo>
                  <a:cubicBezTo>
                    <a:pt x="0" y="60763"/>
                    <a:pt x="60763" y="0"/>
                    <a:pt x="135719" y="0"/>
                  </a:cubicBezTo>
                  <a:cubicBezTo>
                    <a:pt x="210674" y="0"/>
                    <a:pt x="271437" y="60763"/>
                    <a:pt x="271437" y="135719"/>
                  </a:cubicBezTo>
                  <a:close/>
                </a:path>
              </a:pathLst>
            </a:custGeom>
            <a:solidFill>
              <a:srgbClr val="83E5FC"/>
            </a:solidFill>
            <a:ln w="7387" cap="flat">
              <a:noFill/>
              <a:prstDash val="solid"/>
              <a:miter/>
            </a:ln>
          </p:spPr>
          <p:txBody>
            <a:bodyPr rtlCol="0" anchor="ctr"/>
            <a:lstStyle/>
            <a:p>
              <a:endParaRPr lang="en-US"/>
            </a:p>
          </p:txBody>
        </p:sp>
        <p:sp>
          <p:nvSpPr>
            <p:cNvPr id="90" name="Freeform: Shape 89">
              <a:extLst>
                <a:ext uri="{FF2B5EF4-FFF2-40B4-BE49-F238E27FC236}">
                  <a16:creationId xmlns:a16="http://schemas.microsoft.com/office/drawing/2014/main" id="{CE252DF4-E9B9-E33B-E1DE-7B72D875B2FE}"/>
                </a:ext>
              </a:extLst>
            </p:cNvPr>
            <p:cNvSpPr/>
            <p:nvPr/>
          </p:nvSpPr>
          <p:spPr>
            <a:xfrm>
              <a:off x="10755971" y="3801494"/>
              <a:ext cx="303796" cy="303796"/>
            </a:xfrm>
            <a:custGeom>
              <a:avLst/>
              <a:gdLst>
                <a:gd name="connsiteX0" fmla="*/ 303797 w 303796"/>
                <a:gd name="connsiteY0" fmla="*/ 151898 h 303796"/>
                <a:gd name="connsiteX1" fmla="*/ 151899 w 303796"/>
                <a:gd name="connsiteY1" fmla="*/ 303797 h 303796"/>
                <a:gd name="connsiteX2" fmla="*/ 0 w 303796"/>
                <a:gd name="connsiteY2" fmla="*/ 151898 h 303796"/>
                <a:gd name="connsiteX3" fmla="*/ 151899 w 303796"/>
                <a:gd name="connsiteY3" fmla="*/ 0 h 303796"/>
                <a:gd name="connsiteX4" fmla="*/ 303797 w 303796"/>
                <a:gd name="connsiteY4" fmla="*/ 151898 h 3037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3796" h="303796">
                  <a:moveTo>
                    <a:pt x="303797" y="151898"/>
                  </a:moveTo>
                  <a:cubicBezTo>
                    <a:pt x="303797" y="235790"/>
                    <a:pt x="235790" y="303797"/>
                    <a:pt x="151899" y="303797"/>
                  </a:cubicBezTo>
                  <a:cubicBezTo>
                    <a:pt x="68007" y="303797"/>
                    <a:pt x="0" y="235790"/>
                    <a:pt x="0" y="151898"/>
                  </a:cubicBezTo>
                  <a:cubicBezTo>
                    <a:pt x="0" y="68007"/>
                    <a:pt x="68007" y="0"/>
                    <a:pt x="151899" y="0"/>
                  </a:cubicBezTo>
                  <a:cubicBezTo>
                    <a:pt x="235790" y="0"/>
                    <a:pt x="303797" y="68007"/>
                    <a:pt x="303797" y="151898"/>
                  </a:cubicBezTo>
                  <a:close/>
                </a:path>
              </a:pathLst>
            </a:custGeom>
            <a:solidFill>
              <a:srgbClr val="FFE1DF"/>
            </a:solidFill>
            <a:ln w="7387" cap="flat">
              <a:noFill/>
              <a:prstDash val="solid"/>
              <a:miter/>
            </a:ln>
          </p:spPr>
          <p:txBody>
            <a:bodyPr rtlCol="0" anchor="ctr"/>
            <a:lstStyle/>
            <a:p>
              <a:endParaRPr lang="en-US"/>
            </a:p>
          </p:txBody>
        </p:sp>
        <p:sp>
          <p:nvSpPr>
            <p:cNvPr id="91" name="Freeform: Shape 90">
              <a:extLst>
                <a:ext uri="{FF2B5EF4-FFF2-40B4-BE49-F238E27FC236}">
                  <a16:creationId xmlns:a16="http://schemas.microsoft.com/office/drawing/2014/main" id="{66F53AEA-1BE5-6A82-247E-24435528E3B5}"/>
                </a:ext>
              </a:extLst>
            </p:cNvPr>
            <p:cNvSpPr/>
            <p:nvPr/>
          </p:nvSpPr>
          <p:spPr>
            <a:xfrm>
              <a:off x="10646776" y="1915545"/>
              <a:ext cx="393340" cy="393340"/>
            </a:xfrm>
            <a:custGeom>
              <a:avLst/>
              <a:gdLst>
                <a:gd name="connsiteX0" fmla="*/ 393340 w 393340"/>
                <a:gd name="connsiteY0" fmla="*/ 196670 h 393340"/>
                <a:gd name="connsiteX1" fmla="*/ 196670 w 393340"/>
                <a:gd name="connsiteY1" fmla="*/ 393340 h 393340"/>
                <a:gd name="connsiteX2" fmla="*/ 0 w 393340"/>
                <a:gd name="connsiteY2" fmla="*/ 196670 h 393340"/>
                <a:gd name="connsiteX3" fmla="*/ 196670 w 393340"/>
                <a:gd name="connsiteY3" fmla="*/ 0 h 393340"/>
                <a:gd name="connsiteX4" fmla="*/ 393340 w 393340"/>
                <a:gd name="connsiteY4" fmla="*/ 196670 h 3933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3340" h="393340">
                  <a:moveTo>
                    <a:pt x="393340" y="196670"/>
                  </a:moveTo>
                  <a:cubicBezTo>
                    <a:pt x="393340" y="305288"/>
                    <a:pt x="305288" y="393340"/>
                    <a:pt x="196670" y="393340"/>
                  </a:cubicBezTo>
                  <a:cubicBezTo>
                    <a:pt x="88052" y="393340"/>
                    <a:pt x="0" y="305288"/>
                    <a:pt x="0" y="196670"/>
                  </a:cubicBezTo>
                  <a:cubicBezTo>
                    <a:pt x="0" y="88052"/>
                    <a:pt x="88052" y="0"/>
                    <a:pt x="196670" y="0"/>
                  </a:cubicBezTo>
                  <a:cubicBezTo>
                    <a:pt x="305288" y="0"/>
                    <a:pt x="393340" y="88052"/>
                    <a:pt x="393340" y="196670"/>
                  </a:cubicBezTo>
                  <a:close/>
                </a:path>
              </a:pathLst>
            </a:custGeom>
            <a:solidFill>
              <a:srgbClr val="83E5FC"/>
            </a:solidFill>
            <a:ln w="7387" cap="flat">
              <a:noFill/>
              <a:prstDash val="solid"/>
              <a:miter/>
            </a:ln>
          </p:spPr>
          <p:txBody>
            <a:bodyPr rtlCol="0" anchor="ctr"/>
            <a:lstStyle/>
            <a:p>
              <a:endParaRPr lang="en-US"/>
            </a:p>
          </p:txBody>
        </p:sp>
        <p:sp>
          <p:nvSpPr>
            <p:cNvPr id="92" name="Freeform: Shape 91">
              <a:extLst>
                <a:ext uri="{FF2B5EF4-FFF2-40B4-BE49-F238E27FC236}">
                  <a16:creationId xmlns:a16="http://schemas.microsoft.com/office/drawing/2014/main" id="{4FE7C159-F20D-16FE-BEFB-26C2501F4036}"/>
                </a:ext>
              </a:extLst>
            </p:cNvPr>
            <p:cNvSpPr/>
            <p:nvPr/>
          </p:nvSpPr>
          <p:spPr>
            <a:xfrm rot="19799999">
              <a:off x="10076904" y="4453171"/>
              <a:ext cx="1197012" cy="343544"/>
            </a:xfrm>
            <a:custGeom>
              <a:avLst/>
              <a:gdLst>
                <a:gd name="connsiteX0" fmla="*/ 1194595 w 1197012"/>
                <a:gd name="connsiteY0" fmla="*/ 171361 h 343544"/>
                <a:gd name="connsiteX1" fmla="*/ 596089 w 1197012"/>
                <a:gd name="connsiteY1" fmla="*/ 343133 h 343544"/>
                <a:gd name="connsiteX2" fmla="*/ -2418 w 1197012"/>
                <a:gd name="connsiteY2" fmla="*/ 171361 h 343544"/>
                <a:gd name="connsiteX3" fmla="*/ 596089 w 1197012"/>
                <a:gd name="connsiteY3" fmla="*/ -411 h 343544"/>
                <a:gd name="connsiteX4" fmla="*/ 1194595 w 1197012"/>
                <a:gd name="connsiteY4" fmla="*/ 171361 h 3435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97012" h="343544">
                  <a:moveTo>
                    <a:pt x="1194595" y="171361"/>
                  </a:moveTo>
                  <a:cubicBezTo>
                    <a:pt x="1194595" y="266228"/>
                    <a:pt x="926634" y="343133"/>
                    <a:pt x="596089" y="343133"/>
                  </a:cubicBezTo>
                  <a:cubicBezTo>
                    <a:pt x="265544" y="343133"/>
                    <a:pt x="-2418" y="266228"/>
                    <a:pt x="-2418" y="171361"/>
                  </a:cubicBezTo>
                  <a:cubicBezTo>
                    <a:pt x="-2418" y="76494"/>
                    <a:pt x="265544" y="-411"/>
                    <a:pt x="596089" y="-411"/>
                  </a:cubicBezTo>
                  <a:cubicBezTo>
                    <a:pt x="926634" y="-411"/>
                    <a:pt x="1194595" y="76494"/>
                    <a:pt x="1194595" y="171361"/>
                  </a:cubicBezTo>
                  <a:close/>
                </a:path>
              </a:pathLst>
            </a:custGeom>
            <a:solidFill>
              <a:srgbClr val="83E5FC"/>
            </a:solidFill>
            <a:ln w="7387" cap="flat">
              <a:noFill/>
              <a:prstDash val="solid"/>
              <a:miter/>
            </a:ln>
          </p:spPr>
          <p:txBody>
            <a:bodyPr rtlCol="0" anchor="ctr"/>
            <a:lstStyle/>
            <a:p>
              <a:endParaRPr lang="en-US" dirty="0"/>
            </a:p>
          </p:txBody>
        </p:sp>
        <p:sp>
          <p:nvSpPr>
            <p:cNvPr id="93" name="Freeform: Shape 92">
              <a:extLst>
                <a:ext uri="{FF2B5EF4-FFF2-40B4-BE49-F238E27FC236}">
                  <a16:creationId xmlns:a16="http://schemas.microsoft.com/office/drawing/2014/main" id="{F5D26B12-2F6B-74D3-3D26-B9908EDA54A5}"/>
                </a:ext>
              </a:extLst>
            </p:cNvPr>
            <p:cNvSpPr/>
            <p:nvPr/>
          </p:nvSpPr>
          <p:spPr>
            <a:xfrm rot="18701401">
              <a:off x="6894850" y="1678960"/>
              <a:ext cx="240526" cy="838065"/>
            </a:xfrm>
            <a:custGeom>
              <a:avLst/>
              <a:gdLst>
                <a:gd name="connsiteX0" fmla="*/ 341129 w 343544"/>
                <a:gd name="connsiteY0" fmla="*/ 598095 h 1197012"/>
                <a:gd name="connsiteX1" fmla="*/ 169356 w 343544"/>
                <a:gd name="connsiteY1" fmla="*/ 1196602 h 1197012"/>
                <a:gd name="connsiteX2" fmla="*/ -2416 w 343544"/>
                <a:gd name="connsiteY2" fmla="*/ 598095 h 1197012"/>
                <a:gd name="connsiteX3" fmla="*/ 169356 w 343544"/>
                <a:gd name="connsiteY3" fmla="*/ -411 h 1197012"/>
                <a:gd name="connsiteX4" fmla="*/ 341129 w 343544"/>
                <a:gd name="connsiteY4" fmla="*/ 598095 h 11970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3544" h="1197012">
                  <a:moveTo>
                    <a:pt x="341129" y="598095"/>
                  </a:moveTo>
                  <a:cubicBezTo>
                    <a:pt x="341129" y="928641"/>
                    <a:pt x="264223" y="1196602"/>
                    <a:pt x="169356" y="1196602"/>
                  </a:cubicBezTo>
                  <a:cubicBezTo>
                    <a:pt x="74489" y="1196602"/>
                    <a:pt x="-2416" y="928641"/>
                    <a:pt x="-2416" y="598095"/>
                  </a:cubicBezTo>
                  <a:cubicBezTo>
                    <a:pt x="-2416" y="267549"/>
                    <a:pt x="74489" y="-411"/>
                    <a:pt x="169356" y="-411"/>
                  </a:cubicBezTo>
                  <a:cubicBezTo>
                    <a:pt x="264223" y="-411"/>
                    <a:pt x="341129" y="267549"/>
                    <a:pt x="341129" y="598095"/>
                  </a:cubicBezTo>
                  <a:close/>
                </a:path>
              </a:pathLst>
            </a:custGeom>
            <a:solidFill>
              <a:srgbClr val="FFE1DF"/>
            </a:solidFill>
            <a:ln w="7387" cap="flat">
              <a:noFill/>
              <a:prstDash val="solid"/>
              <a:miter/>
            </a:ln>
          </p:spPr>
          <p:txBody>
            <a:bodyPr rtlCol="0" anchor="ctr"/>
            <a:lstStyle/>
            <a:p>
              <a:endParaRPr lang="en-US"/>
            </a:p>
          </p:txBody>
        </p:sp>
        <p:sp>
          <p:nvSpPr>
            <p:cNvPr id="94" name="Freeform: Shape 93">
              <a:extLst>
                <a:ext uri="{FF2B5EF4-FFF2-40B4-BE49-F238E27FC236}">
                  <a16:creationId xmlns:a16="http://schemas.microsoft.com/office/drawing/2014/main" id="{3E3E733F-A3DF-0896-2759-B0245FAB2241}"/>
                </a:ext>
              </a:extLst>
            </p:cNvPr>
            <p:cNvSpPr/>
            <p:nvPr/>
          </p:nvSpPr>
          <p:spPr>
            <a:xfrm rot="17068095">
              <a:off x="6600834" y="1976540"/>
              <a:ext cx="838067" cy="240526"/>
            </a:xfrm>
            <a:custGeom>
              <a:avLst/>
              <a:gdLst>
                <a:gd name="connsiteX0" fmla="*/ 1194597 w 1197013"/>
                <a:gd name="connsiteY0" fmla="*/ 171361 h 343544"/>
                <a:gd name="connsiteX1" fmla="*/ 596091 w 1197013"/>
                <a:gd name="connsiteY1" fmla="*/ 343133 h 343544"/>
                <a:gd name="connsiteX2" fmla="*/ -2416 w 1197013"/>
                <a:gd name="connsiteY2" fmla="*/ 171361 h 343544"/>
                <a:gd name="connsiteX3" fmla="*/ 596091 w 1197013"/>
                <a:gd name="connsiteY3" fmla="*/ -411 h 343544"/>
                <a:gd name="connsiteX4" fmla="*/ 1194597 w 1197013"/>
                <a:gd name="connsiteY4" fmla="*/ 171361 h 3435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97013" h="343544">
                  <a:moveTo>
                    <a:pt x="1194597" y="171361"/>
                  </a:moveTo>
                  <a:cubicBezTo>
                    <a:pt x="1194597" y="266228"/>
                    <a:pt x="926636" y="343133"/>
                    <a:pt x="596091" y="343133"/>
                  </a:cubicBezTo>
                  <a:cubicBezTo>
                    <a:pt x="265545" y="343133"/>
                    <a:pt x="-2416" y="266228"/>
                    <a:pt x="-2416" y="171361"/>
                  </a:cubicBezTo>
                  <a:cubicBezTo>
                    <a:pt x="-2416" y="76494"/>
                    <a:pt x="265545" y="-411"/>
                    <a:pt x="596091" y="-411"/>
                  </a:cubicBezTo>
                  <a:cubicBezTo>
                    <a:pt x="926636" y="-411"/>
                    <a:pt x="1194597" y="76494"/>
                    <a:pt x="1194597" y="171361"/>
                  </a:cubicBezTo>
                  <a:close/>
                </a:path>
              </a:pathLst>
            </a:custGeom>
            <a:solidFill>
              <a:srgbClr val="FFE1DF"/>
            </a:solidFill>
            <a:ln w="7387" cap="flat">
              <a:noFill/>
              <a:prstDash val="solid"/>
              <a:miter/>
            </a:ln>
          </p:spPr>
          <p:txBody>
            <a:bodyPr rtlCol="0" anchor="ctr"/>
            <a:lstStyle/>
            <a:p>
              <a:endParaRPr lang="en-US"/>
            </a:p>
          </p:txBody>
        </p:sp>
      </p:grpSp>
      <p:sp>
        <p:nvSpPr>
          <p:cNvPr id="63" name="Rectangle: Rounded Corners 62">
            <a:extLst>
              <a:ext uri="{FF2B5EF4-FFF2-40B4-BE49-F238E27FC236}">
                <a16:creationId xmlns:a16="http://schemas.microsoft.com/office/drawing/2014/main" id="{26070123-8ECF-73E5-A8A7-DADDD7588287}"/>
              </a:ext>
            </a:extLst>
          </p:cNvPr>
          <p:cNvSpPr/>
          <p:nvPr/>
        </p:nvSpPr>
        <p:spPr>
          <a:xfrm>
            <a:off x="1430313" y="4245251"/>
            <a:ext cx="1138174" cy="261610"/>
          </a:xfrm>
          <a:prstGeom prst="roundRect">
            <a:avLst>
              <a:gd name="adj" fmla="val 50000"/>
            </a:avLst>
          </a:prstGeom>
          <a:solidFill>
            <a:srgbClr val="0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6" name="TextBox 95">
            <a:extLst>
              <a:ext uri="{FF2B5EF4-FFF2-40B4-BE49-F238E27FC236}">
                <a16:creationId xmlns:a16="http://schemas.microsoft.com/office/drawing/2014/main" id="{A3B0789C-99AF-E2A0-843A-F314C0E91CB4}"/>
              </a:ext>
            </a:extLst>
          </p:cNvPr>
          <p:cNvSpPr txBox="1"/>
          <p:nvPr/>
        </p:nvSpPr>
        <p:spPr>
          <a:xfrm>
            <a:off x="1346685" y="3558226"/>
            <a:ext cx="3120540" cy="526939"/>
          </a:xfrm>
          <a:prstGeom prst="rect">
            <a:avLst/>
          </a:prstGeom>
          <a:noFill/>
        </p:spPr>
        <p:txBody>
          <a:bodyPr wrap="square" rtlCol="0">
            <a:spAutoFit/>
          </a:bodyPr>
          <a:lstStyle/>
          <a:p>
            <a:pPr algn="just">
              <a:lnSpc>
                <a:spcPct val="150000"/>
              </a:lnSpc>
            </a:pPr>
            <a:r>
              <a:rPr lang="en-US" sz="1000" b="0" i="0" dirty="0">
                <a:effectLst/>
              </a:rPr>
              <a:t>High above, the towering mountains pierce the sky, their snow-capped peaks touching the clouds.</a:t>
            </a:r>
            <a:endParaRPr lang="en-ID" sz="1000" dirty="0"/>
          </a:p>
        </p:txBody>
      </p:sp>
      <p:sp>
        <p:nvSpPr>
          <p:cNvPr id="99" name="TextBox 98">
            <a:extLst>
              <a:ext uri="{FF2B5EF4-FFF2-40B4-BE49-F238E27FC236}">
                <a16:creationId xmlns:a16="http://schemas.microsoft.com/office/drawing/2014/main" id="{9034899D-28FC-BFFD-EE8E-744BA59C9F9D}"/>
              </a:ext>
            </a:extLst>
          </p:cNvPr>
          <p:cNvSpPr txBox="1"/>
          <p:nvPr/>
        </p:nvSpPr>
        <p:spPr>
          <a:xfrm>
            <a:off x="1467071" y="4245251"/>
            <a:ext cx="1064658" cy="246221"/>
          </a:xfrm>
          <a:prstGeom prst="rect">
            <a:avLst/>
          </a:prstGeom>
          <a:noFill/>
        </p:spPr>
        <p:txBody>
          <a:bodyPr wrap="square" rtlCol="0">
            <a:spAutoFit/>
          </a:bodyPr>
          <a:lstStyle/>
          <a:p>
            <a:pPr algn="ctr"/>
            <a:r>
              <a:rPr lang="en-ID" sz="1000" dirty="0">
                <a:solidFill>
                  <a:schemeClr val="bg1"/>
                </a:solidFill>
              </a:rPr>
              <a:t>Get Started</a:t>
            </a:r>
          </a:p>
        </p:txBody>
      </p:sp>
      <p:sp>
        <p:nvSpPr>
          <p:cNvPr id="101" name="TextBox 100">
            <a:extLst>
              <a:ext uri="{FF2B5EF4-FFF2-40B4-BE49-F238E27FC236}">
                <a16:creationId xmlns:a16="http://schemas.microsoft.com/office/drawing/2014/main" id="{BA001C80-7655-0672-1420-9317976F8673}"/>
              </a:ext>
            </a:extLst>
          </p:cNvPr>
          <p:cNvSpPr txBox="1"/>
          <p:nvPr/>
        </p:nvSpPr>
        <p:spPr>
          <a:xfrm>
            <a:off x="2770968" y="4245251"/>
            <a:ext cx="1064658" cy="246221"/>
          </a:xfrm>
          <a:prstGeom prst="rect">
            <a:avLst/>
          </a:prstGeom>
          <a:noFill/>
        </p:spPr>
        <p:txBody>
          <a:bodyPr wrap="square" rtlCol="0">
            <a:spAutoFit/>
          </a:bodyPr>
          <a:lstStyle/>
          <a:p>
            <a:pPr algn="ctr"/>
            <a:r>
              <a:rPr lang="en-ID" sz="1000" dirty="0" err="1"/>
              <a:t>Cencel</a:t>
            </a:r>
            <a:endParaRPr lang="en-ID" sz="1000" dirty="0"/>
          </a:p>
        </p:txBody>
      </p:sp>
      <p:sp>
        <p:nvSpPr>
          <p:cNvPr id="102" name="Rectangle: Rounded Corners 101">
            <a:extLst>
              <a:ext uri="{FF2B5EF4-FFF2-40B4-BE49-F238E27FC236}">
                <a16:creationId xmlns:a16="http://schemas.microsoft.com/office/drawing/2014/main" id="{4DE3F043-B245-6E30-6317-1837E6BB3607}"/>
              </a:ext>
            </a:extLst>
          </p:cNvPr>
          <p:cNvSpPr/>
          <p:nvPr/>
        </p:nvSpPr>
        <p:spPr>
          <a:xfrm>
            <a:off x="1430313" y="4828222"/>
            <a:ext cx="2632489" cy="1074686"/>
          </a:xfrm>
          <a:prstGeom prst="round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4" name="TextBox 103">
            <a:extLst>
              <a:ext uri="{FF2B5EF4-FFF2-40B4-BE49-F238E27FC236}">
                <a16:creationId xmlns:a16="http://schemas.microsoft.com/office/drawing/2014/main" id="{F6BC6554-B73A-628D-86CD-2EF38186F11A}"/>
              </a:ext>
            </a:extLst>
          </p:cNvPr>
          <p:cNvSpPr txBox="1"/>
          <p:nvPr/>
        </p:nvSpPr>
        <p:spPr>
          <a:xfrm>
            <a:off x="1588898" y="5524066"/>
            <a:ext cx="1064658" cy="246221"/>
          </a:xfrm>
          <a:prstGeom prst="rect">
            <a:avLst/>
          </a:prstGeom>
          <a:noFill/>
        </p:spPr>
        <p:txBody>
          <a:bodyPr wrap="square" rtlCol="0">
            <a:spAutoFit/>
          </a:bodyPr>
          <a:lstStyle/>
          <a:p>
            <a:pPr algn="ctr"/>
            <a:r>
              <a:rPr lang="en-ID" sz="1000" dirty="0"/>
              <a:t>Item</a:t>
            </a:r>
          </a:p>
        </p:txBody>
      </p:sp>
      <p:sp>
        <p:nvSpPr>
          <p:cNvPr id="105" name="TextBox 104">
            <a:extLst>
              <a:ext uri="{FF2B5EF4-FFF2-40B4-BE49-F238E27FC236}">
                <a16:creationId xmlns:a16="http://schemas.microsoft.com/office/drawing/2014/main" id="{1E644605-E278-CCA9-7460-71CBFB627593}"/>
              </a:ext>
            </a:extLst>
          </p:cNvPr>
          <p:cNvSpPr txBox="1"/>
          <p:nvPr/>
        </p:nvSpPr>
        <p:spPr>
          <a:xfrm>
            <a:off x="1588898" y="4939237"/>
            <a:ext cx="1334063" cy="646331"/>
          </a:xfrm>
          <a:prstGeom prst="rect">
            <a:avLst/>
          </a:prstGeom>
          <a:noFill/>
        </p:spPr>
        <p:txBody>
          <a:bodyPr wrap="square" rtlCol="0">
            <a:spAutoFit/>
          </a:bodyPr>
          <a:lstStyle/>
          <a:p>
            <a:pPr algn="just"/>
            <a:r>
              <a:rPr lang="en-ID" sz="3600" dirty="0">
                <a:latin typeface="+mj-lt"/>
              </a:rPr>
              <a:t>124+</a:t>
            </a:r>
          </a:p>
        </p:txBody>
      </p:sp>
      <p:sp>
        <p:nvSpPr>
          <p:cNvPr id="106" name="TextBox 105">
            <a:extLst>
              <a:ext uri="{FF2B5EF4-FFF2-40B4-BE49-F238E27FC236}">
                <a16:creationId xmlns:a16="http://schemas.microsoft.com/office/drawing/2014/main" id="{E9E4337B-FBC9-1AE4-9BC5-2A6CA56B5884}"/>
              </a:ext>
            </a:extLst>
          </p:cNvPr>
          <p:cNvSpPr txBox="1"/>
          <p:nvPr/>
        </p:nvSpPr>
        <p:spPr>
          <a:xfrm>
            <a:off x="3036448" y="4939237"/>
            <a:ext cx="786432" cy="646331"/>
          </a:xfrm>
          <a:prstGeom prst="rect">
            <a:avLst/>
          </a:prstGeom>
          <a:noFill/>
        </p:spPr>
        <p:txBody>
          <a:bodyPr wrap="square" rtlCol="0">
            <a:spAutoFit/>
          </a:bodyPr>
          <a:lstStyle/>
          <a:p>
            <a:pPr algn="just"/>
            <a:r>
              <a:rPr lang="en-ID" sz="3600" dirty="0">
                <a:latin typeface="+mj-lt"/>
              </a:rPr>
              <a:t>8+</a:t>
            </a:r>
          </a:p>
        </p:txBody>
      </p:sp>
      <p:sp>
        <p:nvSpPr>
          <p:cNvPr id="108" name="TextBox 107">
            <a:extLst>
              <a:ext uri="{FF2B5EF4-FFF2-40B4-BE49-F238E27FC236}">
                <a16:creationId xmlns:a16="http://schemas.microsoft.com/office/drawing/2014/main" id="{C66B4916-8076-F230-9A30-0C4089CD2A66}"/>
              </a:ext>
            </a:extLst>
          </p:cNvPr>
          <p:cNvSpPr txBox="1"/>
          <p:nvPr/>
        </p:nvSpPr>
        <p:spPr>
          <a:xfrm>
            <a:off x="2897335" y="5524066"/>
            <a:ext cx="1064658" cy="246221"/>
          </a:xfrm>
          <a:prstGeom prst="rect">
            <a:avLst/>
          </a:prstGeom>
          <a:noFill/>
        </p:spPr>
        <p:txBody>
          <a:bodyPr wrap="square" rtlCol="0">
            <a:spAutoFit/>
          </a:bodyPr>
          <a:lstStyle/>
          <a:p>
            <a:pPr algn="ctr"/>
            <a:r>
              <a:rPr lang="en-ID" sz="1000" dirty="0"/>
              <a:t>Quality</a:t>
            </a:r>
          </a:p>
        </p:txBody>
      </p:sp>
      <p:sp>
        <p:nvSpPr>
          <p:cNvPr id="109" name="Rectangle: Rounded Corners 108">
            <a:extLst>
              <a:ext uri="{FF2B5EF4-FFF2-40B4-BE49-F238E27FC236}">
                <a16:creationId xmlns:a16="http://schemas.microsoft.com/office/drawing/2014/main" id="{64385239-6BF6-8B55-BC49-552EA67F98E2}"/>
              </a:ext>
            </a:extLst>
          </p:cNvPr>
          <p:cNvSpPr/>
          <p:nvPr/>
        </p:nvSpPr>
        <p:spPr>
          <a:xfrm>
            <a:off x="4110313" y="4828222"/>
            <a:ext cx="1208417" cy="1074686"/>
          </a:xfrm>
          <a:prstGeom prst="roundRect">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1" name="TextBox 110">
            <a:extLst>
              <a:ext uri="{FF2B5EF4-FFF2-40B4-BE49-F238E27FC236}">
                <a16:creationId xmlns:a16="http://schemas.microsoft.com/office/drawing/2014/main" id="{C11E6FC4-BF4E-CC2F-2924-433768A6A6C7}"/>
              </a:ext>
            </a:extLst>
          </p:cNvPr>
          <p:cNvSpPr txBox="1"/>
          <p:nvPr/>
        </p:nvSpPr>
        <p:spPr>
          <a:xfrm>
            <a:off x="4337083" y="4939237"/>
            <a:ext cx="786432" cy="646331"/>
          </a:xfrm>
          <a:prstGeom prst="rect">
            <a:avLst/>
          </a:prstGeom>
          <a:noFill/>
        </p:spPr>
        <p:txBody>
          <a:bodyPr wrap="square" rtlCol="0">
            <a:spAutoFit/>
          </a:bodyPr>
          <a:lstStyle/>
          <a:p>
            <a:pPr algn="just"/>
            <a:r>
              <a:rPr lang="en-ID" sz="3600" dirty="0">
                <a:latin typeface="+mj-lt"/>
              </a:rPr>
              <a:t>92</a:t>
            </a:r>
          </a:p>
        </p:txBody>
      </p:sp>
      <p:sp>
        <p:nvSpPr>
          <p:cNvPr id="112" name="TextBox 111">
            <a:extLst>
              <a:ext uri="{FF2B5EF4-FFF2-40B4-BE49-F238E27FC236}">
                <a16:creationId xmlns:a16="http://schemas.microsoft.com/office/drawing/2014/main" id="{DB8AF6B3-79A2-FD9C-8381-2485EC8778AC}"/>
              </a:ext>
            </a:extLst>
          </p:cNvPr>
          <p:cNvSpPr txBox="1"/>
          <p:nvPr/>
        </p:nvSpPr>
        <p:spPr>
          <a:xfrm>
            <a:off x="4197970" y="5524066"/>
            <a:ext cx="1064658" cy="246221"/>
          </a:xfrm>
          <a:prstGeom prst="rect">
            <a:avLst/>
          </a:prstGeom>
          <a:noFill/>
        </p:spPr>
        <p:txBody>
          <a:bodyPr wrap="square" rtlCol="0">
            <a:spAutoFit/>
          </a:bodyPr>
          <a:lstStyle/>
          <a:p>
            <a:pPr algn="ctr"/>
            <a:r>
              <a:rPr lang="en-ID" sz="1000" dirty="0" err="1"/>
              <a:t>Successfull</a:t>
            </a:r>
            <a:endParaRPr lang="en-ID" sz="1000" dirty="0"/>
          </a:p>
        </p:txBody>
      </p:sp>
    </p:spTree>
    <p:extLst>
      <p:ext uri="{BB962C8B-B14F-4D97-AF65-F5344CB8AC3E}">
        <p14:creationId xmlns:p14="http://schemas.microsoft.com/office/powerpoint/2010/main" val="403536841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Rounded Corners 4">
            <a:extLst>
              <a:ext uri="{FF2B5EF4-FFF2-40B4-BE49-F238E27FC236}">
                <a16:creationId xmlns:a16="http://schemas.microsoft.com/office/drawing/2014/main" id="{E4A1D9D7-1639-FE60-3CBC-ACC99C063DED}"/>
              </a:ext>
            </a:extLst>
          </p:cNvPr>
          <p:cNvSpPr/>
          <p:nvPr/>
        </p:nvSpPr>
        <p:spPr>
          <a:xfrm>
            <a:off x="6921286" y="1804317"/>
            <a:ext cx="1346090" cy="532579"/>
          </a:xfrm>
          <a:prstGeom prst="roundRect">
            <a:avLst/>
          </a:prstGeom>
          <a:solidFill>
            <a:schemeClr val="accent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Rounded Corners 3">
            <a:extLst>
              <a:ext uri="{FF2B5EF4-FFF2-40B4-BE49-F238E27FC236}">
                <a16:creationId xmlns:a16="http://schemas.microsoft.com/office/drawing/2014/main" id="{EE6F37D2-A640-19D5-8656-7991C2135AF8}"/>
              </a:ext>
            </a:extLst>
          </p:cNvPr>
          <p:cNvSpPr/>
          <p:nvPr/>
        </p:nvSpPr>
        <p:spPr>
          <a:xfrm>
            <a:off x="6983702" y="4313081"/>
            <a:ext cx="3751782" cy="1438045"/>
          </a:xfrm>
          <a:prstGeom prst="roundRect">
            <a:avLst>
              <a:gd name="adj" fmla="val 7494"/>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4" name="Group 13">
            <a:extLst>
              <a:ext uri="{FF2B5EF4-FFF2-40B4-BE49-F238E27FC236}">
                <a16:creationId xmlns:a16="http://schemas.microsoft.com/office/drawing/2014/main" id="{74150B2F-5438-050F-F13C-181B704385CD}"/>
              </a:ext>
            </a:extLst>
          </p:cNvPr>
          <p:cNvGrpSpPr/>
          <p:nvPr/>
        </p:nvGrpSpPr>
        <p:grpSpPr>
          <a:xfrm>
            <a:off x="2238717" y="3018453"/>
            <a:ext cx="1981850" cy="887496"/>
            <a:chOff x="2729184" y="3051043"/>
            <a:chExt cx="243580" cy="109078"/>
          </a:xfrm>
          <a:solidFill>
            <a:schemeClr val="accent2"/>
          </a:solidFill>
        </p:grpSpPr>
        <p:sp>
          <p:nvSpPr>
            <p:cNvPr id="15" name="Freeform: Shape 14">
              <a:extLst>
                <a:ext uri="{FF2B5EF4-FFF2-40B4-BE49-F238E27FC236}">
                  <a16:creationId xmlns:a16="http://schemas.microsoft.com/office/drawing/2014/main" id="{6ACEE20C-BE54-BF9D-7823-2807B26D9D0B}"/>
                </a:ext>
              </a:extLst>
            </p:cNvPr>
            <p:cNvSpPr/>
            <p:nvPr/>
          </p:nvSpPr>
          <p:spPr>
            <a:xfrm>
              <a:off x="2729184" y="3075828"/>
              <a:ext cx="243580" cy="84293"/>
            </a:xfrm>
            <a:custGeom>
              <a:avLst/>
              <a:gdLst>
                <a:gd name="connsiteX0" fmla="*/ 457247 w 465224"/>
                <a:gd name="connsiteY0" fmla="*/ 103305 h 160996"/>
                <a:gd name="connsiteX1" fmla="*/ 449533 w 465224"/>
                <a:gd name="connsiteY1" fmla="*/ 118640 h 160996"/>
                <a:gd name="connsiteX2" fmla="*/ 361045 w 465224"/>
                <a:gd name="connsiteY2" fmla="*/ 144749 h 160996"/>
                <a:gd name="connsiteX3" fmla="*/ 360664 w 465224"/>
                <a:gd name="connsiteY3" fmla="*/ 144549 h 160996"/>
                <a:gd name="connsiteX4" fmla="*/ 110062 w 465224"/>
                <a:gd name="connsiteY4" fmla="*/ 150073 h 160996"/>
                <a:gd name="connsiteX5" fmla="*/ 19193 w 465224"/>
                <a:gd name="connsiteY5" fmla="*/ 129108 h 160996"/>
                <a:gd name="connsiteX6" fmla="*/ 19002 w 465224"/>
                <a:gd name="connsiteY6" fmla="*/ 128737 h 160996"/>
                <a:gd name="connsiteX7" fmla="*/ 4810 w 465224"/>
                <a:gd name="connsiteY7" fmla="*/ 101972 h 160996"/>
                <a:gd name="connsiteX8" fmla="*/ 42910 w 465224"/>
                <a:gd name="connsiteY8" fmla="*/ 5207 h 160996"/>
                <a:gd name="connsiteX9" fmla="*/ 72628 w 465224"/>
                <a:gd name="connsiteY9" fmla="*/ -898 h 160996"/>
                <a:gd name="connsiteX10" fmla="*/ 131207 w 465224"/>
                <a:gd name="connsiteY10" fmla="*/ -898 h 160996"/>
                <a:gd name="connsiteX11" fmla="*/ 165116 w 465224"/>
                <a:gd name="connsiteY11" fmla="*/ 23866 h 160996"/>
                <a:gd name="connsiteX12" fmla="*/ 256270 w 465224"/>
                <a:gd name="connsiteY12" fmla="*/ 65472 h 160996"/>
                <a:gd name="connsiteX13" fmla="*/ 297894 w 465224"/>
                <a:gd name="connsiteY13" fmla="*/ 23866 h 160996"/>
                <a:gd name="connsiteX14" fmla="*/ 331898 w 465224"/>
                <a:gd name="connsiteY14" fmla="*/ -898 h 160996"/>
                <a:gd name="connsiteX15" fmla="*/ 390191 w 465224"/>
                <a:gd name="connsiteY15" fmla="*/ -898 h 160996"/>
                <a:gd name="connsiteX16" fmla="*/ 463916 w 465224"/>
                <a:gd name="connsiteY16" fmla="*/ 72654 h 160996"/>
                <a:gd name="connsiteX17" fmla="*/ 457247 w 465224"/>
                <a:gd name="connsiteY17" fmla="*/ 103305 h 1609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65224" h="160996">
                  <a:moveTo>
                    <a:pt x="457247" y="103305"/>
                  </a:moveTo>
                  <a:cubicBezTo>
                    <a:pt x="454866" y="108544"/>
                    <a:pt x="452294" y="113592"/>
                    <a:pt x="449533" y="118640"/>
                  </a:cubicBezTo>
                  <a:cubicBezTo>
                    <a:pt x="432292" y="150292"/>
                    <a:pt x="392668" y="161979"/>
                    <a:pt x="361045" y="144749"/>
                  </a:cubicBezTo>
                  <a:cubicBezTo>
                    <a:pt x="360950" y="144682"/>
                    <a:pt x="360759" y="144615"/>
                    <a:pt x="360664" y="144549"/>
                  </a:cubicBezTo>
                  <a:cubicBezTo>
                    <a:pt x="282273" y="101124"/>
                    <a:pt x="186548" y="103229"/>
                    <a:pt x="110062" y="150073"/>
                  </a:cubicBezTo>
                  <a:cubicBezTo>
                    <a:pt x="79201" y="169361"/>
                    <a:pt x="38529" y="159979"/>
                    <a:pt x="19193" y="129108"/>
                  </a:cubicBezTo>
                  <a:cubicBezTo>
                    <a:pt x="19193" y="128985"/>
                    <a:pt x="19097" y="128861"/>
                    <a:pt x="19002" y="128737"/>
                  </a:cubicBezTo>
                  <a:cubicBezTo>
                    <a:pt x="13764" y="120117"/>
                    <a:pt x="9002" y="111173"/>
                    <a:pt x="4810" y="101972"/>
                  </a:cubicBezTo>
                  <a:cubicBezTo>
                    <a:pt x="-11382" y="64729"/>
                    <a:pt x="5667" y="21409"/>
                    <a:pt x="42910" y="5207"/>
                  </a:cubicBezTo>
                  <a:cubicBezTo>
                    <a:pt x="52244" y="1131"/>
                    <a:pt x="62437" y="-955"/>
                    <a:pt x="72628" y="-898"/>
                  </a:cubicBezTo>
                  <a:lnTo>
                    <a:pt x="131207" y="-898"/>
                  </a:lnTo>
                  <a:cubicBezTo>
                    <a:pt x="146637" y="-660"/>
                    <a:pt x="160163" y="9265"/>
                    <a:pt x="165116" y="23866"/>
                  </a:cubicBezTo>
                  <a:cubicBezTo>
                    <a:pt x="178832" y="60528"/>
                    <a:pt x="219599" y="79159"/>
                    <a:pt x="256270" y="65472"/>
                  </a:cubicBezTo>
                  <a:cubicBezTo>
                    <a:pt x="275511" y="58281"/>
                    <a:pt x="290751" y="43107"/>
                    <a:pt x="297894" y="23866"/>
                  </a:cubicBezTo>
                  <a:cubicBezTo>
                    <a:pt x="302943" y="9284"/>
                    <a:pt x="316468" y="-613"/>
                    <a:pt x="331898" y="-898"/>
                  </a:cubicBezTo>
                  <a:lnTo>
                    <a:pt x="390191" y="-898"/>
                  </a:lnTo>
                  <a:cubicBezTo>
                    <a:pt x="430863" y="-937"/>
                    <a:pt x="463820" y="31992"/>
                    <a:pt x="463916" y="72654"/>
                  </a:cubicBezTo>
                  <a:cubicBezTo>
                    <a:pt x="463916" y="83226"/>
                    <a:pt x="461629" y="93685"/>
                    <a:pt x="457247" y="103305"/>
                  </a:cubicBezTo>
                  <a:close/>
                </a:path>
              </a:pathLst>
            </a:custGeom>
            <a:grpFill/>
            <a:ln w="9525" cap="flat">
              <a:noFill/>
              <a:prstDash val="solid"/>
              <a:miter/>
            </a:ln>
          </p:spPr>
          <p:txBody>
            <a:bodyPr rtlCol="0" anchor="ctr"/>
            <a:lstStyle/>
            <a:p>
              <a:endParaRPr lang="en-US" dirty="0"/>
            </a:p>
          </p:txBody>
        </p:sp>
        <p:sp>
          <p:nvSpPr>
            <p:cNvPr id="16" name="Freeform: Shape 15">
              <a:extLst>
                <a:ext uri="{FF2B5EF4-FFF2-40B4-BE49-F238E27FC236}">
                  <a16:creationId xmlns:a16="http://schemas.microsoft.com/office/drawing/2014/main" id="{9397A48A-F00E-EEF4-D8D3-3F74902BF41A}"/>
                </a:ext>
              </a:extLst>
            </p:cNvPr>
            <p:cNvSpPr/>
            <p:nvPr/>
          </p:nvSpPr>
          <p:spPr>
            <a:xfrm>
              <a:off x="2826195" y="3051043"/>
              <a:ext cx="49571" cy="49571"/>
            </a:xfrm>
            <a:custGeom>
              <a:avLst/>
              <a:gdLst>
                <a:gd name="connsiteX0" fmla="*/ 94679 w 94678"/>
                <a:gd name="connsiteY0" fmla="*/ 47339 h 94678"/>
                <a:gd name="connsiteX1" fmla="*/ 47339 w 94678"/>
                <a:gd name="connsiteY1" fmla="*/ 94678 h 94678"/>
                <a:gd name="connsiteX2" fmla="*/ 0 w 94678"/>
                <a:gd name="connsiteY2" fmla="*/ 47339 h 94678"/>
                <a:gd name="connsiteX3" fmla="*/ 47339 w 94678"/>
                <a:gd name="connsiteY3" fmla="*/ 0 h 94678"/>
                <a:gd name="connsiteX4" fmla="*/ 94679 w 94678"/>
                <a:gd name="connsiteY4" fmla="*/ 47339 h 946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4678" h="94678">
                  <a:moveTo>
                    <a:pt x="94679" y="47339"/>
                  </a:moveTo>
                  <a:cubicBezTo>
                    <a:pt x="94679" y="73484"/>
                    <a:pt x="73484" y="94678"/>
                    <a:pt x="47339" y="94678"/>
                  </a:cubicBezTo>
                  <a:cubicBezTo>
                    <a:pt x="21195" y="94678"/>
                    <a:pt x="0" y="73484"/>
                    <a:pt x="0" y="47339"/>
                  </a:cubicBezTo>
                  <a:cubicBezTo>
                    <a:pt x="0" y="21195"/>
                    <a:pt x="21195" y="0"/>
                    <a:pt x="47339" y="0"/>
                  </a:cubicBezTo>
                  <a:cubicBezTo>
                    <a:pt x="73484" y="0"/>
                    <a:pt x="94679" y="21195"/>
                    <a:pt x="94679" y="47339"/>
                  </a:cubicBezTo>
                  <a:close/>
                </a:path>
              </a:pathLst>
            </a:custGeom>
            <a:grpFill/>
            <a:ln w="9525" cap="flat">
              <a:noFill/>
              <a:prstDash val="solid"/>
              <a:miter/>
            </a:ln>
          </p:spPr>
          <p:txBody>
            <a:bodyPr rtlCol="0" anchor="ctr"/>
            <a:lstStyle/>
            <a:p>
              <a:endParaRPr lang="en-US" dirty="0"/>
            </a:p>
          </p:txBody>
        </p:sp>
      </p:grpSp>
      <p:sp>
        <p:nvSpPr>
          <p:cNvPr id="2" name="TextBox 1">
            <a:extLst>
              <a:ext uri="{FF2B5EF4-FFF2-40B4-BE49-F238E27FC236}">
                <a16:creationId xmlns:a16="http://schemas.microsoft.com/office/drawing/2014/main" id="{628932C8-2468-47F1-4882-C6BFB1D6DAA9}"/>
              </a:ext>
            </a:extLst>
          </p:cNvPr>
          <p:cNvSpPr txBox="1"/>
          <p:nvPr/>
        </p:nvSpPr>
        <p:spPr>
          <a:xfrm>
            <a:off x="6921285" y="1711579"/>
            <a:ext cx="3564259" cy="1323439"/>
          </a:xfrm>
          <a:prstGeom prst="rect">
            <a:avLst/>
          </a:prstGeom>
          <a:noFill/>
        </p:spPr>
        <p:txBody>
          <a:bodyPr wrap="square" rtlCol="0">
            <a:spAutoFit/>
          </a:bodyPr>
          <a:lstStyle/>
          <a:p>
            <a:r>
              <a:rPr lang="en-US" sz="4000" dirty="0">
                <a:latin typeface="+mj-lt"/>
              </a:rPr>
              <a:t>GRID SYSTEM.</a:t>
            </a:r>
            <a:endParaRPr lang="en-ID" sz="4000" dirty="0">
              <a:latin typeface="+mj-lt"/>
            </a:endParaRPr>
          </a:p>
        </p:txBody>
      </p:sp>
      <p:sp>
        <p:nvSpPr>
          <p:cNvPr id="7" name="TextBox 6">
            <a:extLst>
              <a:ext uri="{FF2B5EF4-FFF2-40B4-BE49-F238E27FC236}">
                <a16:creationId xmlns:a16="http://schemas.microsoft.com/office/drawing/2014/main" id="{A5DC25B6-5B32-A4A1-EBED-88EB549D6353}"/>
              </a:ext>
            </a:extLst>
          </p:cNvPr>
          <p:cNvSpPr txBox="1"/>
          <p:nvPr/>
        </p:nvSpPr>
        <p:spPr>
          <a:xfrm>
            <a:off x="6921285" y="3157441"/>
            <a:ext cx="3423684" cy="988604"/>
          </a:xfrm>
          <a:prstGeom prst="rect">
            <a:avLst/>
          </a:prstGeom>
          <a:noFill/>
        </p:spPr>
        <p:txBody>
          <a:bodyPr wrap="square" rtlCol="0">
            <a:spAutoFit/>
          </a:bodyPr>
          <a:lstStyle/>
          <a:p>
            <a:pPr algn="just">
              <a:lnSpc>
                <a:spcPct val="150000"/>
              </a:lnSpc>
            </a:pPr>
            <a:r>
              <a:rPr lang="en-US" sz="1000" b="0" i="0" dirty="0">
                <a:effectLst/>
              </a:rPr>
              <a:t>High above, the towering mountains pierce the sky, their snow-capped peaks touching the clouds. A hiker's path weaves through the alpine meadows, where wild creatures roam freely and hardy flora cling to rocky crevices.</a:t>
            </a:r>
            <a:endParaRPr lang="en-ID" sz="1000" dirty="0"/>
          </a:p>
        </p:txBody>
      </p:sp>
      <p:cxnSp>
        <p:nvCxnSpPr>
          <p:cNvPr id="3" name="Straight Connector 2">
            <a:extLst>
              <a:ext uri="{FF2B5EF4-FFF2-40B4-BE49-F238E27FC236}">
                <a16:creationId xmlns:a16="http://schemas.microsoft.com/office/drawing/2014/main" id="{BAA8ACAA-9247-9DF5-9C11-303A69A70CDA}"/>
              </a:ext>
            </a:extLst>
          </p:cNvPr>
          <p:cNvCxnSpPr>
            <a:cxnSpLocks/>
          </p:cNvCxnSpPr>
          <p:nvPr/>
        </p:nvCxnSpPr>
        <p:spPr>
          <a:xfrm>
            <a:off x="2238717" y="2230682"/>
            <a:ext cx="0" cy="2579303"/>
          </a:xfrm>
          <a:prstGeom prst="line">
            <a:avLst/>
          </a:prstGeom>
          <a:ln w="3175">
            <a:solidFill>
              <a:schemeClr val="tx1"/>
            </a:solidFill>
          </a:ln>
        </p:spPr>
        <p:style>
          <a:lnRef idx="1">
            <a:schemeClr val="accent1"/>
          </a:lnRef>
          <a:fillRef idx="0">
            <a:schemeClr val="accent1"/>
          </a:fillRef>
          <a:effectRef idx="0">
            <a:schemeClr val="accent1"/>
          </a:effectRef>
          <a:fontRef idx="minor">
            <a:schemeClr val="tx1"/>
          </a:fontRef>
        </p:style>
      </p:cxnSp>
      <p:sp>
        <p:nvSpPr>
          <p:cNvPr id="20" name="TextBox 19">
            <a:extLst>
              <a:ext uri="{FF2B5EF4-FFF2-40B4-BE49-F238E27FC236}">
                <a16:creationId xmlns:a16="http://schemas.microsoft.com/office/drawing/2014/main" id="{9A65E7F3-ED3D-34FC-68F1-7F61973EE93A}"/>
              </a:ext>
            </a:extLst>
          </p:cNvPr>
          <p:cNvSpPr txBox="1"/>
          <p:nvPr/>
        </p:nvSpPr>
        <p:spPr>
          <a:xfrm>
            <a:off x="8267376" y="4774764"/>
            <a:ext cx="2271159" cy="526939"/>
          </a:xfrm>
          <a:prstGeom prst="rect">
            <a:avLst/>
          </a:prstGeom>
          <a:noFill/>
        </p:spPr>
        <p:txBody>
          <a:bodyPr wrap="square">
            <a:spAutoFit/>
          </a:bodyPr>
          <a:lstStyle/>
          <a:p>
            <a:pPr>
              <a:lnSpc>
                <a:spcPct val="150000"/>
              </a:lnSpc>
            </a:pPr>
            <a:r>
              <a:rPr lang="en-US" sz="1000" b="0" i="0" dirty="0">
                <a:effectLst/>
              </a:rPr>
              <a:t>where wild creatures roam freely and hardy flora cling to rocky crevices.</a:t>
            </a:r>
            <a:endParaRPr lang="en-US" sz="1000" dirty="0"/>
          </a:p>
        </p:txBody>
      </p:sp>
      <p:grpSp>
        <p:nvGrpSpPr>
          <p:cNvPr id="8" name="Group 7">
            <a:extLst>
              <a:ext uri="{FF2B5EF4-FFF2-40B4-BE49-F238E27FC236}">
                <a16:creationId xmlns:a16="http://schemas.microsoft.com/office/drawing/2014/main" id="{EE4ECA99-C02E-9B3E-2AE1-B387714635F2}"/>
              </a:ext>
            </a:extLst>
          </p:cNvPr>
          <p:cNvGrpSpPr/>
          <p:nvPr/>
        </p:nvGrpSpPr>
        <p:grpSpPr>
          <a:xfrm>
            <a:off x="280069" y="1364418"/>
            <a:ext cx="659062" cy="4266899"/>
            <a:chOff x="196879" y="724201"/>
            <a:chExt cx="835563" cy="5409598"/>
          </a:xfrm>
        </p:grpSpPr>
        <p:grpSp>
          <p:nvGrpSpPr>
            <p:cNvPr id="9" name="Group 8">
              <a:extLst>
                <a:ext uri="{FF2B5EF4-FFF2-40B4-BE49-F238E27FC236}">
                  <a16:creationId xmlns:a16="http://schemas.microsoft.com/office/drawing/2014/main" id="{F43FB220-EE4E-B945-8858-CA2D99A04F3D}"/>
                </a:ext>
              </a:extLst>
            </p:cNvPr>
            <p:cNvGrpSpPr/>
            <p:nvPr/>
          </p:nvGrpSpPr>
          <p:grpSpPr>
            <a:xfrm>
              <a:off x="196879" y="724201"/>
              <a:ext cx="835563" cy="5409598"/>
              <a:chOff x="297745" y="1589313"/>
              <a:chExt cx="568548" cy="3680891"/>
            </a:xfrm>
            <a:solidFill>
              <a:schemeClr val="accent1"/>
            </a:solidFill>
          </p:grpSpPr>
          <p:sp>
            <p:nvSpPr>
              <p:cNvPr id="31" name="Freeform: Shape 30">
                <a:extLst>
                  <a:ext uri="{FF2B5EF4-FFF2-40B4-BE49-F238E27FC236}">
                    <a16:creationId xmlns:a16="http://schemas.microsoft.com/office/drawing/2014/main" id="{ED16111A-0277-F19B-019B-B10217608BD0}"/>
                  </a:ext>
                </a:extLst>
              </p:cNvPr>
              <p:cNvSpPr/>
              <p:nvPr/>
            </p:nvSpPr>
            <p:spPr>
              <a:xfrm flipH="1">
                <a:off x="297745" y="1589313"/>
                <a:ext cx="568548" cy="3263285"/>
              </a:xfrm>
              <a:custGeom>
                <a:avLst/>
                <a:gdLst>
                  <a:gd name="connsiteX0" fmla="*/ 568548 w 568548"/>
                  <a:gd name="connsiteY0" fmla="*/ 284255 h 3263285"/>
                  <a:gd name="connsiteX1" fmla="*/ 568548 w 568548"/>
                  <a:gd name="connsiteY1" fmla="*/ 3194271 h 3263285"/>
                  <a:gd name="connsiteX2" fmla="*/ 499424 w 568548"/>
                  <a:gd name="connsiteY2" fmla="*/ 3263279 h 3263285"/>
                  <a:gd name="connsiteX3" fmla="*/ 459921 w 568548"/>
                  <a:gd name="connsiteY3" fmla="*/ 3250826 h 3263285"/>
                  <a:gd name="connsiteX4" fmla="*/ 108627 w 568548"/>
                  <a:gd name="connsiteY4" fmla="*/ 3250826 h 3263285"/>
                  <a:gd name="connsiteX5" fmla="*/ 12453 w 568548"/>
                  <a:gd name="connsiteY5" fmla="*/ 3233774 h 3263285"/>
                  <a:gd name="connsiteX6" fmla="*/ 0 w 568548"/>
                  <a:gd name="connsiteY6" fmla="*/ 3194232 h 3263285"/>
                  <a:gd name="connsiteX7" fmla="*/ 0 w 568548"/>
                  <a:gd name="connsiteY7" fmla="*/ 284255 h 3263285"/>
                  <a:gd name="connsiteX8" fmla="*/ 284255 w 568548"/>
                  <a:gd name="connsiteY8" fmla="*/ 0 h 3263285"/>
                  <a:gd name="connsiteX9" fmla="*/ 284255 w 568548"/>
                  <a:gd name="connsiteY9" fmla="*/ 0 h 3263285"/>
                  <a:gd name="connsiteX10" fmla="*/ 568548 w 568548"/>
                  <a:gd name="connsiteY10" fmla="*/ 284216 h 3263285"/>
                  <a:gd name="connsiteX11" fmla="*/ 568548 w 568548"/>
                  <a:gd name="connsiteY11" fmla="*/ 284255 h 32632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68548" h="3263285">
                    <a:moveTo>
                      <a:pt x="568548" y="284255"/>
                    </a:moveTo>
                    <a:lnTo>
                      <a:pt x="568548" y="3194271"/>
                    </a:lnTo>
                    <a:cubicBezTo>
                      <a:pt x="568517" y="3232413"/>
                      <a:pt x="537566" y="3263310"/>
                      <a:pt x="499424" y="3263279"/>
                    </a:cubicBezTo>
                    <a:cubicBezTo>
                      <a:pt x="485291" y="3263267"/>
                      <a:pt x="471505" y="3258921"/>
                      <a:pt x="459921" y="3250826"/>
                    </a:cubicBezTo>
                    <a:cubicBezTo>
                      <a:pt x="354271" y="3177601"/>
                      <a:pt x="214277" y="3177601"/>
                      <a:pt x="108627" y="3250826"/>
                    </a:cubicBezTo>
                    <a:cubicBezTo>
                      <a:pt x="77361" y="3272676"/>
                      <a:pt x="34302" y="3265041"/>
                      <a:pt x="12453" y="3233774"/>
                    </a:cubicBezTo>
                    <a:cubicBezTo>
                      <a:pt x="4351" y="3222178"/>
                      <a:pt x="4" y="3208377"/>
                      <a:pt x="0" y="3194232"/>
                    </a:cubicBezTo>
                    <a:lnTo>
                      <a:pt x="0" y="284255"/>
                    </a:lnTo>
                    <a:cubicBezTo>
                      <a:pt x="0" y="127265"/>
                      <a:pt x="127265" y="0"/>
                      <a:pt x="284255" y="0"/>
                    </a:cubicBezTo>
                    <a:lnTo>
                      <a:pt x="284255" y="0"/>
                    </a:lnTo>
                    <a:cubicBezTo>
                      <a:pt x="441244" y="-22"/>
                      <a:pt x="568525" y="127226"/>
                      <a:pt x="568548" y="284216"/>
                    </a:cubicBezTo>
                    <a:cubicBezTo>
                      <a:pt x="568548" y="284229"/>
                      <a:pt x="568548" y="284242"/>
                      <a:pt x="568548" y="284255"/>
                    </a:cubicBezTo>
                    <a:close/>
                  </a:path>
                </a:pathLst>
              </a:custGeom>
              <a:grpFill/>
              <a:ln w="3849" cap="flat">
                <a:noFill/>
                <a:prstDash val="solid"/>
                <a:miter/>
              </a:ln>
            </p:spPr>
            <p:txBody>
              <a:bodyPr rtlCol="0" anchor="ctr"/>
              <a:lstStyle/>
              <a:p>
                <a:endParaRPr lang="en-US"/>
              </a:p>
            </p:txBody>
          </p:sp>
          <p:sp>
            <p:nvSpPr>
              <p:cNvPr id="32" name="Freeform: Shape 31">
                <a:extLst>
                  <a:ext uri="{FF2B5EF4-FFF2-40B4-BE49-F238E27FC236}">
                    <a16:creationId xmlns:a16="http://schemas.microsoft.com/office/drawing/2014/main" id="{31234465-B6E6-7A7E-5552-D282290B9F0F}"/>
                  </a:ext>
                </a:extLst>
              </p:cNvPr>
              <p:cNvSpPr/>
              <p:nvPr/>
            </p:nvSpPr>
            <p:spPr>
              <a:xfrm flipH="1">
                <a:off x="383766" y="4873659"/>
                <a:ext cx="396545" cy="396545"/>
              </a:xfrm>
              <a:custGeom>
                <a:avLst/>
                <a:gdLst>
                  <a:gd name="connsiteX0" fmla="*/ 396546 w 396545"/>
                  <a:gd name="connsiteY0" fmla="*/ 198273 h 396545"/>
                  <a:gd name="connsiteX1" fmla="*/ 198273 w 396545"/>
                  <a:gd name="connsiteY1" fmla="*/ 396546 h 396545"/>
                  <a:gd name="connsiteX2" fmla="*/ 0 w 396545"/>
                  <a:gd name="connsiteY2" fmla="*/ 198273 h 396545"/>
                  <a:gd name="connsiteX3" fmla="*/ 198273 w 396545"/>
                  <a:gd name="connsiteY3" fmla="*/ 0 h 396545"/>
                  <a:gd name="connsiteX4" fmla="*/ 396546 w 396545"/>
                  <a:gd name="connsiteY4" fmla="*/ 198273 h 3965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6545" h="396545">
                    <a:moveTo>
                      <a:pt x="396546" y="198273"/>
                    </a:moveTo>
                    <a:cubicBezTo>
                      <a:pt x="396546" y="307776"/>
                      <a:pt x="307776" y="396546"/>
                      <a:pt x="198273" y="396546"/>
                    </a:cubicBezTo>
                    <a:cubicBezTo>
                      <a:pt x="88770" y="396546"/>
                      <a:pt x="0" y="307776"/>
                      <a:pt x="0" y="198273"/>
                    </a:cubicBezTo>
                    <a:cubicBezTo>
                      <a:pt x="0" y="88770"/>
                      <a:pt x="88770" y="0"/>
                      <a:pt x="198273" y="0"/>
                    </a:cubicBezTo>
                    <a:cubicBezTo>
                      <a:pt x="307776" y="0"/>
                      <a:pt x="396546" y="88770"/>
                      <a:pt x="396546" y="198273"/>
                    </a:cubicBezTo>
                    <a:close/>
                  </a:path>
                </a:pathLst>
              </a:custGeom>
              <a:grpFill/>
              <a:ln w="3849" cap="flat">
                <a:noFill/>
                <a:prstDash val="solid"/>
                <a:miter/>
              </a:ln>
            </p:spPr>
            <p:txBody>
              <a:bodyPr rtlCol="0" anchor="ctr"/>
              <a:lstStyle/>
              <a:p>
                <a:endParaRPr lang="en-US"/>
              </a:p>
            </p:txBody>
          </p:sp>
        </p:grpSp>
        <p:grpSp>
          <p:nvGrpSpPr>
            <p:cNvPr id="10" name="Group 9">
              <a:extLst>
                <a:ext uri="{FF2B5EF4-FFF2-40B4-BE49-F238E27FC236}">
                  <a16:creationId xmlns:a16="http://schemas.microsoft.com/office/drawing/2014/main" id="{EEA224DF-FD48-8AD7-692D-DC32F1430449}"/>
                </a:ext>
              </a:extLst>
            </p:cNvPr>
            <p:cNvGrpSpPr/>
            <p:nvPr/>
          </p:nvGrpSpPr>
          <p:grpSpPr>
            <a:xfrm>
              <a:off x="403225" y="952801"/>
              <a:ext cx="412750" cy="412750"/>
              <a:chOff x="403225" y="952801"/>
              <a:chExt cx="412750" cy="412750"/>
            </a:xfrm>
          </p:grpSpPr>
          <p:sp>
            <p:nvSpPr>
              <p:cNvPr id="27" name="Oval 26">
                <a:extLst>
                  <a:ext uri="{FF2B5EF4-FFF2-40B4-BE49-F238E27FC236}">
                    <a16:creationId xmlns:a16="http://schemas.microsoft.com/office/drawing/2014/main" id="{0E05B31E-0481-0B3A-D552-6F5E419454A4}"/>
                  </a:ext>
                </a:extLst>
              </p:cNvPr>
              <p:cNvSpPr/>
              <p:nvPr/>
            </p:nvSpPr>
            <p:spPr>
              <a:xfrm>
                <a:off x="403225" y="952801"/>
                <a:ext cx="412750" cy="41275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28" name="Group 27">
                <a:extLst>
                  <a:ext uri="{FF2B5EF4-FFF2-40B4-BE49-F238E27FC236}">
                    <a16:creationId xmlns:a16="http://schemas.microsoft.com/office/drawing/2014/main" id="{B2168E48-0B1F-A7D2-F940-A393260984E9}"/>
                  </a:ext>
                </a:extLst>
              </p:cNvPr>
              <p:cNvGrpSpPr/>
              <p:nvPr/>
            </p:nvGrpSpPr>
            <p:grpSpPr>
              <a:xfrm>
                <a:off x="460991" y="1090031"/>
                <a:ext cx="308812" cy="138290"/>
                <a:chOff x="513501" y="484915"/>
                <a:chExt cx="465224" cy="208334"/>
              </a:xfrm>
            </p:grpSpPr>
            <p:sp>
              <p:nvSpPr>
                <p:cNvPr id="29" name="Freeform: Shape 28">
                  <a:extLst>
                    <a:ext uri="{FF2B5EF4-FFF2-40B4-BE49-F238E27FC236}">
                      <a16:creationId xmlns:a16="http://schemas.microsoft.com/office/drawing/2014/main" id="{C79DF8FF-839B-D0CB-7051-4E974FE9A518}"/>
                    </a:ext>
                  </a:extLst>
                </p:cNvPr>
                <p:cNvSpPr/>
                <p:nvPr/>
              </p:nvSpPr>
              <p:spPr>
                <a:xfrm>
                  <a:off x="513501" y="532253"/>
                  <a:ext cx="465224" cy="160996"/>
                </a:xfrm>
                <a:custGeom>
                  <a:avLst/>
                  <a:gdLst>
                    <a:gd name="connsiteX0" fmla="*/ 457247 w 465224"/>
                    <a:gd name="connsiteY0" fmla="*/ 103305 h 160996"/>
                    <a:gd name="connsiteX1" fmla="*/ 449533 w 465224"/>
                    <a:gd name="connsiteY1" fmla="*/ 118640 h 160996"/>
                    <a:gd name="connsiteX2" fmla="*/ 361045 w 465224"/>
                    <a:gd name="connsiteY2" fmla="*/ 144749 h 160996"/>
                    <a:gd name="connsiteX3" fmla="*/ 360664 w 465224"/>
                    <a:gd name="connsiteY3" fmla="*/ 144549 h 160996"/>
                    <a:gd name="connsiteX4" fmla="*/ 110062 w 465224"/>
                    <a:gd name="connsiteY4" fmla="*/ 150073 h 160996"/>
                    <a:gd name="connsiteX5" fmla="*/ 19193 w 465224"/>
                    <a:gd name="connsiteY5" fmla="*/ 129108 h 160996"/>
                    <a:gd name="connsiteX6" fmla="*/ 19002 w 465224"/>
                    <a:gd name="connsiteY6" fmla="*/ 128737 h 160996"/>
                    <a:gd name="connsiteX7" fmla="*/ 4810 w 465224"/>
                    <a:gd name="connsiteY7" fmla="*/ 101972 h 160996"/>
                    <a:gd name="connsiteX8" fmla="*/ 42910 w 465224"/>
                    <a:gd name="connsiteY8" fmla="*/ 5207 h 160996"/>
                    <a:gd name="connsiteX9" fmla="*/ 72628 w 465224"/>
                    <a:gd name="connsiteY9" fmla="*/ -898 h 160996"/>
                    <a:gd name="connsiteX10" fmla="*/ 131207 w 465224"/>
                    <a:gd name="connsiteY10" fmla="*/ -898 h 160996"/>
                    <a:gd name="connsiteX11" fmla="*/ 165116 w 465224"/>
                    <a:gd name="connsiteY11" fmla="*/ 23866 h 160996"/>
                    <a:gd name="connsiteX12" fmla="*/ 256270 w 465224"/>
                    <a:gd name="connsiteY12" fmla="*/ 65472 h 160996"/>
                    <a:gd name="connsiteX13" fmla="*/ 297894 w 465224"/>
                    <a:gd name="connsiteY13" fmla="*/ 23866 h 160996"/>
                    <a:gd name="connsiteX14" fmla="*/ 331898 w 465224"/>
                    <a:gd name="connsiteY14" fmla="*/ -898 h 160996"/>
                    <a:gd name="connsiteX15" fmla="*/ 390191 w 465224"/>
                    <a:gd name="connsiteY15" fmla="*/ -898 h 160996"/>
                    <a:gd name="connsiteX16" fmla="*/ 463916 w 465224"/>
                    <a:gd name="connsiteY16" fmla="*/ 72654 h 160996"/>
                    <a:gd name="connsiteX17" fmla="*/ 457247 w 465224"/>
                    <a:gd name="connsiteY17" fmla="*/ 103305 h 1609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65224" h="160996">
                      <a:moveTo>
                        <a:pt x="457247" y="103305"/>
                      </a:moveTo>
                      <a:cubicBezTo>
                        <a:pt x="454866" y="108544"/>
                        <a:pt x="452294" y="113592"/>
                        <a:pt x="449533" y="118640"/>
                      </a:cubicBezTo>
                      <a:cubicBezTo>
                        <a:pt x="432292" y="150292"/>
                        <a:pt x="392668" y="161979"/>
                        <a:pt x="361045" y="144749"/>
                      </a:cubicBezTo>
                      <a:cubicBezTo>
                        <a:pt x="360950" y="144682"/>
                        <a:pt x="360759" y="144615"/>
                        <a:pt x="360664" y="144549"/>
                      </a:cubicBezTo>
                      <a:cubicBezTo>
                        <a:pt x="282273" y="101124"/>
                        <a:pt x="186548" y="103229"/>
                        <a:pt x="110062" y="150073"/>
                      </a:cubicBezTo>
                      <a:cubicBezTo>
                        <a:pt x="79201" y="169361"/>
                        <a:pt x="38529" y="159979"/>
                        <a:pt x="19193" y="129108"/>
                      </a:cubicBezTo>
                      <a:cubicBezTo>
                        <a:pt x="19193" y="128985"/>
                        <a:pt x="19097" y="128861"/>
                        <a:pt x="19002" y="128737"/>
                      </a:cubicBezTo>
                      <a:cubicBezTo>
                        <a:pt x="13764" y="120117"/>
                        <a:pt x="9002" y="111173"/>
                        <a:pt x="4810" y="101972"/>
                      </a:cubicBezTo>
                      <a:cubicBezTo>
                        <a:pt x="-11382" y="64729"/>
                        <a:pt x="5667" y="21409"/>
                        <a:pt x="42910" y="5207"/>
                      </a:cubicBezTo>
                      <a:cubicBezTo>
                        <a:pt x="52244" y="1131"/>
                        <a:pt x="62437" y="-955"/>
                        <a:pt x="72628" y="-898"/>
                      </a:cubicBezTo>
                      <a:lnTo>
                        <a:pt x="131207" y="-898"/>
                      </a:lnTo>
                      <a:cubicBezTo>
                        <a:pt x="146637" y="-660"/>
                        <a:pt x="160163" y="9265"/>
                        <a:pt x="165116" y="23866"/>
                      </a:cubicBezTo>
                      <a:cubicBezTo>
                        <a:pt x="178832" y="60528"/>
                        <a:pt x="219599" y="79159"/>
                        <a:pt x="256270" y="65472"/>
                      </a:cubicBezTo>
                      <a:cubicBezTo>
                        <a:pt x="275511" y="58281"/>
                        <a:pt x="290751" y="43107"/>
                        <a:pt x="297894" y="23866"/>
                      </a:cubicBezTo>
                      <a:cubicBezTo>
                        <a:pt x="302943" y="9284"/>
                        <a:pt x="316468" y="-613"/>
                        <a:pt x="331898" y="-898"/>
                      </a:cubicBezTo>
                      <a:lnTo>
                        <a:pt x="390191" y="-898"/>
                      </a:lnTo>
                      <a:cubicBezTo>
                        <a:pt x="430863" y="-937"/>
                        <a:pt x="463820" y="31992"/>
                        <a:pt x="463916" y="72654"/>
                      </a:cubicBezTo>
                      <a:cubicBezTo>
                        <a:pt x="463916" y="83226"/>
                        <a:pt x="461629" y="93685"/>
                        <a:pt x="457247" y="103305"/>
                      </a:cubicBezTo>
                      <a:close/>
                    </a:path>
                  </a:pathLst>
                </a:custGeom>
                <a:solidFill>
                  <a:schemeClr val="accent1">
                    <a:lumMod val="90000"/>
                  </a:schemeClr>
                </a:solidFill>
                <a:ln w="9525" cap="flat">
                  <a:noFill/>
                  <a:prstDash val="solid"/>
                  <a:miter/>
                </a:ln>
              </p:spPr>
              <p:txBody>
                <a:bodyPr rtlCol="0" anchor="ctr"/>
                <a:lstStyle/>
                <a:p>
                  <a:endParaRPr lang="en-US"/>
                </a:p>
              </p:txBody>
            </p:sp>
            <p:sp>
              <p:nvSpPr>
                <p:cNvPr id="30" name="Freeform: Shape 29">
                  <a:extLst>
                    <a:ext uri="{FF2B5EF4-FFF2-40B4-BE49-F238E27FC236}">
                      <a16:creationId xmlns:a16="http://schemas.microsoft.com/office/drawing/2014/main" id="{FF9DB004-4C5A-7A89-C163-A3554C894C71}"/>
                    </a:ext>
                  </a:extLst>
                </p:cNvPr>
                <p:cNvSpPr/>
                <p:nvPr/>
              </p:nvSpPr>
              <p:spPr>
                <a:xfrm>
                  <a:off x="698786" y="484915"/>
                  <a:ext cx="94678" cy="94678"/>
                </a:xfrm>
                <a:custGeom>
                  <a:avLst/>
                  <a:gdLst>
                    <a:gd name="connsiteX0" fmla="*/ 94679 w 94678"/>
                    <a:gd name="connsiteY0" fmla="*/ 47339 h 94678"/>
                    <a:gd name="connsiteX1" fmla="*/ 47339 w 94678"/>
                    <a:gd name="connsiteY1" fmla="*/ 94678 h 94678"/>
                    <a:gd name="connsiteX2" fmla="*/ 0 w 94678"/>
                    <a:gd name="connsiteY2" fmla="*/ 47339 h 94678"/>
                    <a:gd name="connsiteX3" fmla="*/ 47339 w 94678"/>
                    <a:gd name="connsiteY3" fmla="*/ 0 h 94678"/>
                    <a:gd name="connsiteX4" fmla="*/ 94679 w 94678"/>
                    <a:gd name="connsiteY4" fmla="*/ 47339 h 946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4678" h="94678">
                      <a:moveTo>
                        <a:pt x="94679" y="47339"/>
                      </a:moveTo>
                      <a:cubicBezTo>
                        <a:pt x="94679" y="73484"/>
                        <a:pt x="73484" y="94678"/>
                        <a:pt x="47339" y="94678"/>
                      </a:cubicBezTo>
                      <a:cubicBezTo>
                        <a:pt x="21195" y="94678"/>
                        <a:pt x="0" y="73484"/>
                        <a:pt x="0" y="47339"/>
                      </a:cubicBezTo>
                      <a:cubicBezTo>
                        <a:pt x="0" y="21195"/>
                        <a:pt x="21195" y="0"/>
                        <a:pt x="47339" y="0"/>
                      </a:cubicBezTo>
                      <a:cubicBezTo>
                        <a:pt x="73484" y="0"/>
                        <a:pt x="94679" y="21195"/>
                        <a:pt x="94679" y="47339"/>
                      </a:cubicBezTo>
                      <a:close/>
                    </a:path>
                  </a:pathLst>
                </a:custGeom>
                <a:solidFill>
                  <a:schemeClr val="accent1">
                    <a:lumMod val="90000"/>
                  </a:schemeClr>
                </a:solidFill>
                <a:ln w="9525" cap="flat">
                  <a:noFill/>
                  <a:prstDash val="solid"/>
                  <a:miter/>
                </a:ln>
              </p:spPr>
              <p:txBody>
                <a:bodyPr rtlCol="0" anchor="ctr"/>
                <a:lstStyle/>
                <a:p>
                  <a:endParaRPr lang="en-US"/>
                </a:p>
              </p:txBody>
            </p:sp>
          </p:grpSp>
        </p:grpSp>
        <p:grpSp>
          <p:nvGrpSpPr>
            <p:cNvPr id="11" name="Group 10">
              <a:extLst>
                <a:ext uri="{FF2B5EF4-FFF2-40B4-BE49-F238E27FC236}">
                  <a16:creationId xmlns:a16="http://schemas.microsoft.com/office/drawing/2014/main" id="{0D67B3BC-CCED-A70F-0F33-DBF9B693C077}"/>
                </a:ext>
              </a:extLst>
            </p:cNvPr>
            <p:cNvGrpSpPr/>
            <p:nvPr/>
          </p:nvGrpSpPr>
          <p:grpSpPr>
            <a:xfrm>
              <a:off x="483880" y="1901446"/>
              <a:ext cx="230496" cy="197568"/>
              <a:chOff x="6446025" y="3852424"/>
              <a:chExt cx="800100" cy="685799"/>
            </a:xfrm>
            <a:solidFill>
              <a:schemeClr val="bg1"/>
            </a:solidFill>
          </p:grpSpPr>
          <p:sp>
            <p:nvSpPr>
              <p:cNvPr id="25" name="Freeform: Shape 24">
                <a:extLst>
                  <a:ext uri="{FF2B5EF4-FFF2-40B4-BE49-F238E27FC236}">
                    <a16:creationId xmlns:a16="http://schemas.microsoft.com/office/drawing/2014/main" id="{5C951DA2-C6E0-C6D7-FB8C-BBD0FBF0F48A}"/>
                  </a:ext>
                </a:extLst>
              </p:cNvPr>
              <p:cNvSpPr/>
              <p:nvPr/>
            </p:nvSpPr>
            <p:spPr>
              <a:xfrm>
                <a:off x="6446025" y="3852424"/>
                <a:ext cx="800100" cy="417194"/>
              </a:xfrm>
              <a:custGeom>
                <a:avLst/>
                <a:gdLst>
                  <a:gd name="connsiteX0" fmla="*/ 400050 w 800100"/>
                  <a:gd name="connsiteY0" fmla="*/ 0 h 417194"/>
                  <a:gd name="connsiteX1" fmla="*/ 400050 w 800100"/>
                  <a:gd name="connsiteY1" fmla="*/ 0 h 417194"/>
                  <a:gd name="connsiteX2" fmla="*/ 0 w 800100"/>
                  <a:gd name="connsiteY2" fmla="*/ 381000 h 417194"/>
                  <a:gd name="connsiteX3" fmla="*/ 42863 w 800100"/>
                  <a:gd name="connsiteY3" fmla="*/ 417195 h 417194"/>
                  <a:gd name="connsiteX4" fmla="*/ 400050 w 800100"/>
                  <a:gd name="connsiteY4" fmla="*/ 78105 h 417194"/>
                  <a:gd name="connsiteX5" fmla="*/ 400050 w 800100"/>
                  <a:gd name="connsiteY5" fmla="*/ 78105 h 417194"/>
                  <a:gd name="connsiteX6" fmla="*/ 757238 w 800100"/>
                  <a:gd name="connsiteY6" fmla="*/ 417195 h 417194"/>
                  <a:gd name="connsiteX7" fmla="*/ 800100 w 800100"/>
                  <a:gd name="connsiteY7" fmla="*/ 381000 h 4171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00100" h="417194">
                    <a:moveTo>
                      <a:pt x="400050" y="0"/>
                    </a:moveTo>
                    <a:lnTo>
                      <a:pt x="400050" y="0"/>
                    </a:lnTo>
                    <a:lnTo>
                      <a:pt x="0" y="381000"/>
                    </a:lnTo>
                    <a:lnTo>
                      <a:pt x="42863" y="417195"/>
                    </a:lnTo>
                    <a:lnTo>
                      <a:pt x="400050" y="78105"/>
                    </a:lnTo>
                    <a:lnTo>
                      <a:pt x="400050" y="78105"/>
                    </a:lnTo>
                    <a:lnTo>
                      <a:pt x="757238" y="417195"/>
                    </a:lnTo>
                    <a:lnTo>
                      <a:pt x="800100" y="381000"/>
                    </a:lnTo>
                    <a:close/>
                  </a:path>
                </a:pathLst>
              </a:custGeom>
              <a:grpFill/>
              <a:ln w="9525" cap="flat">
                <a:noFill/>
                <a:prstDash val="solid"/>
                <a:miter/>
              </a:ln>
            </p:spPr>
            <p:txBody>
              <a:bodyPr rtlCol="0" anchor="ctr"/>
              <a:lstStyle/>
              <a:p>
                <a:endParaRPr lang="en-US"/>
              </a:p>
            </p:txBody>
          </p:sp>
          <p:sp>
            <p:nvSpPr>
              <p:cNvPr id="26" name="Freeform: Shape 25">
                <a:extLst>
                  <a:ext uri="{FF2B5EF4-FFF2-40B4-BE49-F238E27FC236}">
                    <a16:creationId xmlns:a16="http://schemas.microsoft.com/office/drawing/2014/main" id="{45CC11EA-7F66-2949-F2AA-D9CD4A5145D7}"/>
                  </a:ext>
                </a:extLst>
              </p:cNvPr>
              <p:cNvSpPr/>
              <p:nvPr/>
            </p:nvSpPr>
            <p:spPr>
              <a:xfrm>
                <a:off x="6560325" y="3983868"/>
                <a:ext cx="571500" cy="554355"/>
              </a:xfrm>
              <a:custGeom>
                <a:avLst/>
                <a:gdLst>
                  <a:gd name="connsiteX0" fmla="*/ 0 w 571500"/>
                  <a:gd name="connsiteY0" fmla="*/ 271463 h 554355"/>
                  <a:gd name="connsiteX1" fmla="*/ 0 w 571500"/>
                  <a:gd name="connsiteY1" fmla="*/ 554355 h 554355"/>
                  <a:gd name="connsiteX2" fmla="*/ 228600 w 571500"/>
                  <a:gd name="connsiteY2" fmla="*/ 554355 h 554355"/>
                  <a:gd name="connsiteX3" fmla="*/ 228600 w 571500"/>
                  <a:gd name="connsiteY3" fmla="*/ 316230 h 554355"/>
                  <a:gd name="connsiteX4" fmla="*/ 342900 w 571500"/>
                  <a:gd name="connsiteY4" fmla="*/ 316230 h 554355"/>
                  <a:gd name="connsiteX5" fmla="*/ 342900 w 571500"/>
                  <a:gd name="connsiteY5" fmla="*/ 554355 h 554355"/>
                  <a:gd name="connsiteX6" fmla="*/ 571500 w 571500"/>
                  <a:gd name="connsiteY6" fmla="*/ 554355 h 554355"/>
                  <a:gd name="connsiteX7" fmla="*/ 571500 w 571500"/>
                  <a:gd name="connsiteY7" fmla="*/ 271463 h 554355"/>
                  <a:gd name="connsiteX8" fmla="*/ 285750 w 571500"/>
                  <a:gd name="connsiteY8" fmla="*/ 0 h 554355"/>
                  <a:gd name="connsiteX9" fmla="*/ 0 w 571500"/>
                  <a:gd name="connsiteY9" fmla="*/ 271463 h 5543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1500" h="554355">
                    <a:moveTo>
                      <a:pt x="0" y="271463"/>
                    </a:moveTo>
                    <a:lnTo>
                      <a:pt x="0" y="554355"/>
                    </a:lnTo>
                    <a:lnTo>
                      <a:pt x="228600" y="554355"/>
                    </a:lnTo>
                    <a:lnTo>
                      <a:pt x="228600" y="316230"/>
                    </a:lnTo>
                    <a:lnTo>
                      <a:pt x="342900" y="316230"/>
                    </a:lnTo>
                    <a:lnTo>
                      <a:pt x="342900" y="554355"/>
                    </a:lnTo>
                    <a:lnTo>
                      <a:pt x="571500" y="554355"/>
                    </a:lnTo>
                    <a:lnTo>
                      <a:pt x="571500" y="271463"/>
                    </a:lnTo>
                    <a:lnTo>
                      <a:pt x="285750" y="0"/>
                    </a:lnTo>
                    <a:lnTo>
                      <a:pt x="0" y="271463"/>
                    </a:lnTo>
                    <a:close/>
                  </a:path>
                </a:pathLst>
              </a:custGeom>
              <a:grpFill/>
              <a:ln w="9525" cap="flat">
                <a:noFill/>
                <a:prstDash val="solid"/>
                <a:miter/>
              </a:ln>
            </p:spPr>
            <p:txBody>
              <a:bodyPr rtlCol="0" anchor="ctr"/>
              <a:lstStyle/>
              <a:p>
                <a:endParaRPr lang="en-US"/>
              </a:p>
            </p:txBody>
          </p:sp>
        </p:grpSp>
        <p:sp>
          <p:nvSpPr>
            <p:cNvPr id="12" name="Graphic 29" descr="Single gear with solid fill">
              <a:extLst>
                <a:ext uri="{FF2B5EF4-FFF2-40B4-BE49-F238E27FC236}">
                  <a16:creationId xmlns:a16="http://schemas.microsoft.com/office/drawing/2014/main" id="{558DFC6B-38C5-187C-16C7-AB4DCBC820D0}"/>
                </a:ext>
              </a:extLst>
            </p:cNvPr>
            <p:cNvSpPr/>
            <p:nvPr/>
          </p:nvSpPr>
          <p:spPr>
            <a:xfrm>
              <a:off x="467122" y="5700140"/>
              <a:ext cx="284956" cy="284538"/>
            </a:xfrm>
            <a:custGeom>
              <a:avLst/>
              <a:gdLst>
                <a:gd name="connsiteX0" fmla="*/ 323850 w 648652"/>
                <a:gd name="connsiteY0" fmla="*/ 438150 h 647700"/>
                <a:gd name="connsiteX1" fmla="*/ 209550 w 648652"/>
                <a:gd name="connsiteY1" fmla="*/ 323850 h 647700"/>
                <a:gd name="connsiteX2" fmla="*/ 323850 w 648652"/>
                <a:gd name="connsiteY2" fmla="*/ 209550 h 647700"/>
                <a:gd name="connsiteX3" fmla="*/ 438150 w 648652"/>
                <a:gd name="connsiteY3" fmla="*/ 323850 h 647700"/>
                <a:gd name="connsiteX4" fmla="*/ 323850 w 648652"/>
                <a:gd name="connsiteY4" fmla="*/ 438150 h 647700"/>
                <a:gd name="connsiteX5" fmla="*/ 581025 w 648652"/>
                <a:gd name="connsiteY5" fmla="*/ 252413 h 647700"/>
                <a:gd name="connsiteX6" fmla="*/ 556260 w 648652"/>
                <a:gd name="connsiteY6" fmla="*/ 193358 h 647700"/>
                <a:gd name="connsiteX7" fmla="*/ 580073 w 648652"/>
                <a:gd name="connsiteY7" fmla="*/ 121920 h 647700"/>
                <a:gd name="connsiteX8" fmla="*/ 525780 w 648652"/>
                <a:gd name="connsiteY8" fmla="*/ 67628 h 647700"/>
                <a:gd name="connsiteX9" fmla="*/ 454343 w 648652"/>
                <a:gd name="connsiteY9" fmla="*/ 91440 h 647700"/>
                <a:gd name="connsiteX10" fmla="*/ 394335 w 648652"/>
                <a:gd name="connsiteY10" fmla="*/ 66675 h 647700"/>
                <a:gd name="connsiteX11" fmla="*/ 361950 w 648652"/>
                <a:gd name="connsiteY11" fmla="*/ 0 h 647700"/>
                <a:gd name="connsiteX12" fmla="*/ 285750 w 648652"/>
                <a:gd name="connsiteY12" fmla="*/ 0 h 647700"/>
                <a:gd name="connsiteX13" fmla="*/ 252413 w 648652"/>
                <a:gd name="connsiteY13" fmla="*/ 66675 h 647700"/>
                <a:gd name="connsiteX14" fmla="*/ 193358 w 648652"/>
                <a:gd name="connsiteY14" fmla="*/ 91440 h 647700"/>
                <a:gd name="connsiteX15" fmla="*/ 121920 w 648652"/>
                <a:gd name="connsiteY15" fmla="*/ 67628 h 647700"/>
                <a:gd name="connsiteX16" fmla="*/ 67628 w 648652"/>
                <a:gd name="connsiteY16" fmla="*/ 121920 h 647700"/>
                <a:gd name="connsiteX17" fmla="*/ 91440 w 648652"/>
                <a:gd name="connsiteY17" fmla="*/ 193358 h 647700"/>
                <a:gd name="connsiteX18" fmla="*/ 66675 w 648652"/>
                <a:gd name="connsiteY18" fmla="*/ 253365 h 647700"/>
                <a:gd name="connsiteX19" fmla="*/ 0 w 648652"/>
                <a:gd name="connsiteY19" fmla="*/ 285750 h 647700"/>
                <a:gd name="connsiteX20" fmla="*/ 0 w 648652"/>
                <a:gd name="connsiteY20" fmla="*/ 361950 h 647700"/>
                <a:gd name="connsiteX21" fmla="*/ 66675 w 648652"/>
                <a:gd name="connsiteY21" fmla="*/ 395288 h 647700"/>
                <a:gd name="connsiteX22" fmla="*/ 91440 w 648652"/>
                <a:gd name="connsiteY22" fmla="*/ 454343 h 647700"/>
                <a:gd name="connsiteX23" fmla="*/ 67628 w 648652"/>
                <a:gd name="connsiteY23" fmla="*/ 525780 h 647700"/>
                <a:gd name="connsiteX24" fmla="*/ 121920 w 648652"/>
                <a:gd name="connsiteY24" fmla="*/ 580073 h 647700"/>
                <a:gd name="connsiteX25" fmla="*/ 193358 w 648652"/>
                <a:gd name="connsiteY25" fmla="*/ 556260 h 647700"/>
                <a:gd name="connsiteX26" fmla="*/ 253365 w 648652"/>
                <a:gd name="connsiteY26" fmla="*/ 581025 h 647700"/>
                <a:gd name="connsiteX27" fmla="*/ 286703 w 648652"/>
                <a:gd name="connsiteY27" fmla="*/ 647700 h 647700"/>
                <a:gd name="connsiteX28" fmla="*/ 362903 w 648652"/>
                <a:gd name="connsiteY28" fmla="*/ 647700 h 647700"/>
                <a:gd name="connsiteX29" fmla="*/ 396240 w 648652"/>
                <a:gd name="connsiteY29" fmla="*/ 581025 h 647700"/>
                <a:gd name="connsiteX30" fmla="*/ 455295 w 648652"/>
                <a:gd name="connsiteY30" fmla="*/ 556260 h 647700"/>
                <a:gd name="connsiteX31" fmla="*/ 526733 w 648652"/>
                <a:gd name="connsiteY31" fmla="*/ 580073 h 647700"/>
                <a:gd name="connsiteX32" fmla="*/ 581025 w 648652"/>
                <a:gd name="connsiteY32" fmla="*/ 525780 h 647700"/>
                <a:gd name="connsiteX33" fmla="*/ 557213 w 648652"/>
                <a:gd name="connsiteY33" fmla="*/ 454343 h 647700"/>
                <a:gd name="connsiteX34" fmla="*/ 581978 w 648652"/>
                <a:gd name="connsiteY34" fmla="*/ 394335 h 647700"/>
                <a:gd name="connsiteX35" fmla="*/ 648653 w 648652"/>
                <a:gd name="connsiteY35" fmla="*/ 360998 h 647700"/>
                <a:gd name="connsiteX36" fmla="*/ 648653 w 648652"/>
                <a:gd name="connsiteY36" fmla="*/ 284798 h 647700"/>
                <a:gd name="connsiteX37" fmla="*/ 581025 w 648652"/>
                <a:gd name="connsiteY37" fmla="*/ 252413 h 64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648652" h="647700">
                  <a:moveTo>
                    <a:pt x="323850" y="438150"/>
                  </a:moveTo>
                  <a:cubicBezTo>
                    <a:pt x="260985" y="438150"/>
                    <a:pt x="209550" y="386715"/>
                    <a:pt x="209550" y="323850"/>
                  </a:cubicBezTo>
                  <a:cubicBezTo>
                    <a:pt x="209550" y="260985"/>
                    <a:pt x="260985" y="209550"/>
                    <a:pt x="323850" y="209550"/>
                  </a:cubicBezTo>
                  <a:cubicBezTo>
                    <a:pt x="386715" y="209550"/>
                    <a:pt x="438150" y="260985"/>
                    <a:pt x="438150" y="323850"/>
                  </a:cubicBezTo>
                  <a:cubicBezTo>
                    <a:pt x="438150" y="386715"/>
                    <a:pt x="386715" y="438150"/>
                    <a:pt x="323850" y="438150"/>
                  </a:cubicBezTo>
                  <a:close/>
                  <a:moveTo>
                    <a:pt x="581025" y="252413"/>
                  </a:moveTo>
                  <a:cubicBezTo>
                    <a:pt x="575310" y="231458"/>
                    <a:pt x="566738" y="211455"/>
                    <a:pt x="556260" y="193358"/>
                  </a:cubicBezTo>
                  <a:lnTo>
                    <a:pt x="580073" y="121920"/>
                  </a:lnTo>
                  <a:lnTo>
                    <a:pt x="525780" y="67628"/>
                  </a:lnTo>
                  <a:lnTo>
                    <a:pt x="454343" y="91440"/>
                  </a:lnTo>
                  <a:cubicBezTo>
                    <a:pt x="435293" y="80963"/>
                    <a:pt x="415290" y="72390"/>
                    <a:pt x="394335" y="66675"/>
                  </a:cubicBezTo>
                  <a:lnTo>
                    <a:pt x="361950" y="0"/>
                  </a:lnTo>
                  <a:lnTo>
                    <a:pt x="285750" y="0"/>
                  </a:lnTo>
                  <a:lnTo>
                    <a:pt x="252413" y="66675"/>
                  </a:lnTo>
                  <a:cubicBezTo>
                    <a:pt x="231458" y="72390"/>
                    <a:pt x="211455" y="80963"/>
                    <a:pt x="193358" y="91440"/>
                  </a:cubicBezTo>
                  <a:lnTo>
                    <a:pt x="121920" y="67628"/>
                  </a:lnTo>
                  <a:lnTo>
                    <a:pt x="67628" y="121920"/>
                  </a:lnTo>
                  <a:lnTo>
                    <a:pt x="91440" y="193358"/>
                  </a:lnTo>
                  <a:cubicBezTo>
                    <a:pt x="80963" y="212408"/>
                    <a:pt x="72390" y="232410"/>
                    <a:pt x="66675" y="253365"/>
                  </a:cubicBezTo>
                  <a:lnTo>
                    <a:pt x="0" y="285750"/>
                  </a:lnTo>
                  <a:lnTo>
                    <a:pt x="0" y="361950"/>
                  </a:lnTo>
                  <a:lnTo>
                    <a:pt x="66675" y="395288"/>
                  </a:lnTo>
                  <a:cubicBezTo>
                    <a:pt x="72390" y="416243"/>
                    <a:pt x="80963" y="436245"/>
                    <a:pt x="91440" y="454343"/>
                  </a:cubicBezTo>
                  <a:lnTo>
                    <a:pt x="67628" y="525780"/>
                  </a:lnTo>
                  <a:lnTo>
                    <a:pt x="121920" y="580073"/>
                  </a:lnTo>
                  <a:lnTo>
                    <a:pt x="193358" y="556260"/>
                  </a:lnTo>
                  <a:cubicBezTo>
                    <a:pt x="212408" y="566738"/>
                    <a:pt x="232410" y="575310"/>
                    <a:pt x="253365" y="581025"/>
                  </a:cubicBezTo>
                  <a:lnTo>
                    <a:pt x="286703" y="647700"/>
                  </a:lnTo>
                  <a:lnTo>
                    <a:pt x="362903" y="647700"/>
                  </a:lnTo>
                  <a:lnTo>
                    <a:pt x="396240" y="581025"/>
                  </a:lnTo>
                  <a:cubicBezTo>
                    <a:pt x="417195" y="575310"/>
                    <a:pt x="437198" y="566738"/>
                    <a:pt x="455295" y="556260"/>
                  </a:cubicBezTo>
                  <a:lnTo>
                    <a:pt x="526733" y="580073"/>
                  </a:lnTo>
                  <a:lnTo>
                    <a:pt x="581025" y="525780"/>
                  </a:lnTo>
                  <a:lnTo>
                    <a:pt x="557213" y="454343"/>
                  </a:lnTo>
                  <a:cubicBezTo>
                    <a:pt x="567690" y="435293"/>
                    <a:pt x="576263" y="415290"/>
                    <a:pt x="581978" y="394335"/>
                  </a:cubicBezTo>
                  <a:lnTo>
                    <a:pt x="648653" y="360998"/>
                  </a:lnTo>
                  <a:lnTo>
                    <a:pt x="648653" y="284798"/>
                  </a:lnTo>
                  <a:lnTo>
                    <a:pt x="581025" y="252413"/>
                  </a:lnTo>
                  <a:close/>
                </a:path>
              </a:pathLst>
            </a:custGeom>
            <a:solidFill>
              <a:schemeClr val="bg1"/>
            </a:solidFill>
            <a:ln w="9525" cap="flat">
              <a:noFill/>
              <a:prstDash val="solid"/>
              <a:miter/>
            </a:ln>
          </p:spPr>
          <p:txBody>
            <a:bodyPr rtlCol="0" anchor="ctr"/>
            <a:lstStyle/>
            <a:p>
              <a:endParaRPr lang="en-US"/>
            </a:p>
          </p:txBody>
        </p:sp>
        <p:grpSp>
          <p:nvGrpSpPr>
            <p:cNvPr id="13" name="Graphic 38" descr="Employee badge with solid fill">
              <a:extLst>
                <a:ext uri="{FF2B5EF4-FFF2-40B4-BE49-F238E27FC236}">
                  <a16:creationId xmlns:a16="http://schemas.microsoft.com/office/drawing/2014/main" id="{12A884ED-AEFD-C68B-8401-AFEED6FE5B5A}"/>
                </a:ext>
              </a:extLst>
            </p:cNvPr>
            <p:cNvGrpSpPr/>
            <p:nvPr/>
          </p:nvGrpSpPr>
          <p:grpSpPr>
            <a:xfrm>
              <a:off x="493562" y="2534757"/>
              <a:ext cx="232076" cy="197264"/>
              <a:chOff x="2766060" y="4143197"/>
              <a:chExt cx="762000" cy="647700"/>
            </a:xfrm>
            <a:solidFill>
              <a:schemeClr val="bg1"/>
            </a:solidFill>
          </p:grpSpPr>
          <p:sp>
            <p:nvSpPr>
              <p:cNvPr id="23" name="Freeform: Shape 22">
                <a:extLst>
                  <a:ext uri="{FF2B5EF4-FFF2-40B4-BE49-F238E27FC236}">
                    <a16:creationId xmlns:a16="http://schemas.microsoft.com/office/drawing/2014/main" id="{12186F26-7625-936B-319E-425D17D233B4}"/>
                  </a:ext>
                </a:extLst>
              </p:cNvPr>
              <p:cNvSpPr/>
              <p:nvPr/>
            </p:nvSpPr>
            <p:spPr>
              <a:xfrm>
                <a:off x="3089910" y="4143197"/>
                <a:ext cx="114300" cy="152400"/>
              </a:xfrm>
              <a:custGeom>
                <a:avLst/>
                <a:gdLst>
                  <a:gd name="connsiteX0" fmla="*/ 76200 w 114300"/>
                  <a:gd name="connsiteY0" fmla="*/ 152400 h 152400"/>
                  <a:gd name="connsiteX1" fmla="*/ 38100 w 114300"/>
                  <a:gd name="connsiteY1" fmla="*/ 152400 h 152400"/>
                  <a:gd name="connsiteX2" fmla="*/ 0 w 114300"/>
                  <a:gd name="connsiteY2" fmla="*/ 114300 h 152400"/>
                  <a:gd name="connsiteX3" fmla="*/ 0 w 114300"/>
                  <a:gd name="connsiteY3" fmla="*/ 38100 h 152400"/>
                  <a:gd name="connsiteX4" fmla="*/ 38100 w 114300"/>
                  <a:gd name="connsiteY4" fmla="*/ 0 h 152400"/>
                  <a:gd name="connsiteX5" fmla="*/ 76200 w 114300"/>
                  <a:gd name="connsiteY5" fmla="*/ 0 h 152400"/>
                  <a:gd name="connsiteX6" fmla="*/ 114300 w 114300"/>
                  <a:gd name="connsiteY6" fmla="*/ 38100 h 152400"/>
                  <a:gd name="connsiteX7" fmla="*/ 114300 w 114300"/>
                  <a:gd name="connsiteY7" fmla="*/ 114300 h 152400"/>
                  <a:gd name="connsiteX8" fmla="*/ 76200 w 114300"/>
                  <a:gd name="connsiteY8" fmla="*/ 152400 h 152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52400">
                    <a:moveTo>
                      <a:pt x="76200" y="152400"/>
                    </a:moveTo>
                    <a:lnTo>
                      <a:pt x="38100" y="152400"/>
                    </a:lnTo>
                    <a:cubicBezTo>
                      <a:pt x="17145" y="152400"/>
                      <a:pt x="0" y="135255"/>
                      <a:pt x="0" y="114300"/>
                    </a:cubicBezTo>
                    <a:lnTo>
                      <a:pt x="0" y="38100"/>
                    </a:lnTo>
                    <a:cubicBezTo>
                      <a:pt x="0" y="17145"/>
                      <a:pt x="17145" y="0"/>
                      <a:pt x="38100" y="0"/>
                    </a:cubicBezTo>
                    <a:lnTo>
                      <a:pt x="76200" y="0"/>
                    </a:lnTo>
                    <a:cubicBezTo>
                      <a:pt x="97155" y="0"/>
                      <a:pt x="114300" y="17145"/>
                      <a:pt x="114300" y="38100"/>
                    </a:cubicBezTo>
                    <a:lnTo>
                      <a:pt x="114300" y="114300"/>
                    </a:lnTo>
                    <a:cubicBezTo>
                      <a:pt x="114300" y="135255"/>
                      <a:pt x="97155" y="152400"/>
                      <a:pt x="76200" y="152400"/>
                    </a:cubicBezTo>
                    <a:close/>
                  </a:path>
                </a:pathLst>
              </a:custGeom>
              <a:solidFill>
                <a:schemeClr val="bg1"/>
              </a:solidFill>
              <a:ln w="9525" cap="flat">
                <a:noFill/>
                <a:prstDash val="solid"/>
                <a:miter/>
              </a:ln>
            </p:spPr>
            <p:txBody>
              <a:bodyPr rtlCol="0" anchor="ctr"/>
              <a:lstStyle/>
              <a:p>
                <a:endParaRPr lang="en-US"/>
              </a:p>
            </p:txBody>
          </p:sp>
          <p:sp>
            <p:nvSpPr>
              <p:cNvPr id="24" name="Freeform: Shape 23">
                <a:extLst>
                  <a:ext uri="{FF2B5EF4-FFF2-40B4-BE49-F238E27FC236}">
                    <a16:creationId xmlns:a16="http://schemas.microsoft.com/office/drawing/2014/main" id="{FA0F6AD1-F2EC-8CE6-0590-6AC4D534C9F9}"/>
                  </a:ext>
                </a:extLst>
              </p:cNvPr>
              <p:cNvSpPr/>
              <p:nvPr/>
            </p:nvSpPr>
            <p:spPr>
              <a:xfrm>
                <a:off x="2766060" y="4257497"/>
                <a:ext cx="762000" cy="533400"/>
              </a:xfrm>
              <a:custGeom>
                <a:avLst/>
                <a:gdLst>
                  <a:gd name="connsiteX0" fmla="*/ 685800 w 762000"/>
                  <a:gd name="connsiteY0" fmla="*/ 228600 h 533400"/>
                  <a:gd name="connsiteX1" fmla="*/ 457200 w 762000"/>
                  <a:gd name="connsiteY1" fmla="*/ 228600 h 533400"/>
                  <a:gd name="connsiteX2" fmla="*/ 457200 w 762000"/>
                  <a:gd name="connsiteY2" fmla="*/ 190500 h 533400"/>
                  <a:gd name="connsiteX3" fmla="*/ 685800 w 762000"/>
                  <a:gd name="connsiteY3" fmla="*/ 190500 h 533400"/>
                  <a:gd name="connsiteX4" fmla="*/ 685800 w 762000"/>
                  <a:gd name="connsiteY4" fmla="*/ 228600 h 533400"/>
                  <a:gd name="connsiteX5" fmla="*/ 685800 w 762000"/>
                  <a:gd name="connsiteY5" fmla="*/ 342900 h 533400"/>
                  <a:gd name="connsiteX6" fmla="*/ 457200 w 762000"/>
                  <a:gd name="connsiteY6" fmla="*/ 342900 h 533400"/>
                  <a:gd name="connsiteX7" fmla="*/ 457200 w 762000"/>
                  <a:gd name="connsiteY7" fmla="*/ 304800 h 533400"/>
                  <a:gd name="connsiteX8" fmla="*/ 685800 w 762000"/>
                  <a:gd name="connsiteY8" fmla="*/ 304800 h 533400"/>
                  <a:gd name="connsiteX9" fmla="*/ 685800 w 762000"/>
                  <a:gd name="connsiteY9" fmla="*/ 342900 h 533400"/>
                  <a:gd name="connsiteX10" fmla="*/ 685800 w 762000"/>
                  <a:gd name="connsiteY10" fmla="*/ 457200 h 533400"/>
                  <a:gd name="connsiteX11" fmla="*/ 457200 w 762000"/>
                  <a:gd name="connsiteY11" fmla="*/ 457200 h 533400"/>
                  <a:gd name="connsiteX12" fmla="*/ 457200 w 762000"/>
                  <a:gd name="connsiteY12" fmla="*/ 419100 h 533400"/>
                  <a:gd name="connsiteX13" fmla="*/ 685800 w 762000"/>
                  <a:gd name="connsiteY13" fmla="*/ 419100 h 533400"/>
                  <a:gd name="connsiteX14" fmla="*/ 685800 w 762000"/>
                  <a:gd name="connsiteY14" fmla="*/ 457200 h 533400"/>
                  <a:gd name="connsiteX15" fmla="*/ 381000 w 762000"/>
                  <a:gd name="connsiteY15" fmla="*/ 457200 h 533400"/>
                  <a:gd name="connsiteX16" fmla="*/ 76200 w 762000"/>
                  <a:gd name="connsiteY16" fmla="*/ 457200 h 533400"/>
                  <a:gd name="connsiteX17" fmla="*/ 76200 w 762000"/>
                  <a:gd name="connsiteY17" fmla="*/ 381000 h 533400"/>
                  <a:gd name="connsiteX18" fmla="*/ 91440 w 762000"/>
                  <a:gd name="connsiteY18" fmla="*/ 350520 h 533400"/>
                  <a:gd name="connsiteX19" fmla="*/ 165735 w 762000"/>
                  <a:gd name="connsiteY19" fmla="*/ 314325 h 533400"/>
                  <a:gd name="connsiteX20" fmla="*/ 228600 w 762000"/>
                  <a:gd name="connsiteY20" fmla="*/ 304800 h 533400"/>
                  <a:gd name="connsiteX21" fmla="*/ 291465 w 762000"/>
                  <a:gd name="connsiteY21" fmla="*/ 314325 h 533400"/>
                  <a:gd name="connsiteX22" fmla="*/ 365760 w 762000"/>
                  <a:gd name="connsiteY22" fmla="*/ 350520 h 533400"/>
                  <a:gd name="connsiteX23" fmla="*/ 381000 w 762000"/>
                  <a:gd name="connsiteY23" fmla="*/ 381000 h 533400"/>
                  <a:gd name="connsiteX24" fmla="*/ 381000 w 762000"/>
                  <a:gd name="connsiteY24" fmla="*/ 457200 h 533400"/>
                  <a:gd name="connsiteX25" fmla="*/ 228600 w 762000"/>
                  <a:gd name="connsiteY25" fmla="*/ 133350 h 533400"/>
                  <a:gd name="connsiteX26" fmla="*/ 304800 w 762000"/>
                  <a:gd name="connsiteY26" fmla="*/ 209550 h 533400"/>
                  <a:gd name="connsiteX27" fmla="*/ 228600 w 762000"/>
                  <a:gd name="connsiteY27" fmla="*/ 285750 h 533400"/>
                  <a:gd name="connsiteX28" fmla="*/ 152400 w 762000"/>
                  <a:gd name="connsiteY28" fmla="*/ 209550 h 533400"/>
                  <a:gd name="connsiteX29" fmla="*/ 228600 w 762000"/>
                  <a:gd name="connsiteY29" fmla="*/ 133350 h 533400"/>
                  <a:gd name="connsiteX30" fmla="*/ 723900 w 762000"/>
                  <a:gd name="connsiteY30" fmla="*/ 0 h 533400"/>
                  <a:gd name="connsiteX31" fmla="*/ 476250 w 762000"/>
                  <a:gd name="connsiteY31" fmla="*/ 0 h 533400"/>
                  <a:gd name="connsiteX32" fmla="*/ 400050 w 762000"/>
                  <a:gd name="connsiteY32" fmla="*/ 76200 h 533400"/>
                  <a:gd name="connsiteX33" fmla="*/ 361950 w 762000"/>
                  <a:gd name="connsiteY33" fmla="*/ 76200 h 533400"/>
                  <a:gd name="connsiteX34" fmla="*/ 285750 w 762000"/>
                  <a:gd name="connsiteY34" fmla="*/ 0 h 533400"/>
                  <a:gd name="connsiteX35" fmla="*/ 38100 w 762000"/>
                  <a:gd name="connsiteY35" fmla="*/ 0 h 533400"/>
                  <a:gd name="connsiteX36" fmla="*/ 0 w 762000"/>
                  <a:gd name="connsiteY36" fmla="*/ 38100 h 533400"/>
                  <a:gd name="connsiteX37" fmla="*/ 0 w 762000"/>
                  <a:gd name="connsiteY37" fmla="*/ 495300 h 533400"/>
                  <a:gd name="connsiteX38" fmla="*/ 38100 w 762000"/>
                  <a:gd name="connsiteY38" fmla="*/ 533400 h 533400"/>
                  <a:gd name="connsiteX39" fmla="*/ 723900 w 762000"/>
                  <a:gd name="connsiteY39" fmla="*/ 533400 h 533400"/>
                  <a:gd name="connsiteX40" fmla="*/ 762000 w 762000"/>
                  <a:gd name="connsiteY40" fmla="*/ 495300 h 533400"/>
                  <a:gd name="connsiteX41" fmla="*/ 762000 w 762000"/>
                  <a:gd name="connsiteY41" fmla="*/ 38100 h 533400"/>
                  <a:gd name="connsiteX42" fmla="*/ 723900 w 762000"/>
                  <a:gd name="connsiteY42" fmla="*/ 0 h 533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762000" h="533400">
                    <a:moveTo>
                      <a:pt x="685800" y="228600"/>
                    </a:moveTo>
                    <a:lnTo>
                      <a:pt x="457200" y="228600"/>
                    </a:lnTo>
                    <a:lnTo>
                      <a:pt x="457200" y="190500"/>
                    </a:lnTo>
                    <a:lnTo>
                      <a:pt x="685800" y="190500"/>
                    </a:lnTo>
                    <a:lnTo>
                      <a:pt x="685800" y="228600"/>
                    </a:lnTo>
                    <a:close/>
                    <a:moveTo>
                      <a:pt x="685800" y="342900"/>
                    </a:moveTo>
                    <a:lnTo>
                      <a:pt x="457200" y="342900"/>
                    </a:lnTo>
                    <a:lnTo>
                      <a:pt x="457200" y="304800"/>
                    </a:lnTo>
                    <a:lnTo>
                      <a:pt x="685800" y="304800"/>
                    </a:lnTo>
                    <a:lnTo>
                      <a:pt x="685800" y="342900"/>
                    </a:lnTo>
                    <a:close/>
                    <a:moveTo>
                      <a:pt x="685800" y="457200"/>
                    </a:moveTo>
                    <a:lnTo>
                      <a:pt x="457200" y="457200"/>
                    </a:lnTo>
                    <a:lnTo>
                      <a:pt x="457200" y="419100"/>
                    </a:lnTo>
                    <a:lnTo>
                      <a:pt x="685800" y="419100"/>
                    </a:lnTo>
                    <a:lnTo>
                      <a:pt x="685800" y="457200"/>
                    </a:lnTo>
                    <a:close/>
                    <a:moveTo>
                      <a:pt x="381000" y="457200"/>
                    </a:moveTo>
                    <a:lnTo>
                      <a:pt x="76200" y="457200"/>
                    </a:lnTo>
                    <a:lnTo>
                      <a:pt x="76200" y="381000"/>
                    </a:lnTo>
                    <a:cubicBezTo>
                      <a:pt x="76200" y="369570"/>
                      <a:pt x="81915" y="358140"/>
                      <a:pt x="91440" y="350520"/>
                    </a:cubicBezTo>
                    <a:cubicBezTo>
                      <a:pt x="112395" y="335280"/>
                      <a:pt x="139065" y="321945"/>
                      <a:pt x="165735" y="314325"/>
                    </a:cubicBezTo>
                    <a:cubicBezTo>
                      <a:pt x="186690" y="308610"/>
                      <a:pt x="207645" y="304800"/>
                      <a:pt x="228600" y="304800"/>
                    </a:cubicBezTo>
                    <a:cubicBezTo>
                      <a:pt x="251460" y="304800"/>
                      <a:pt x="272415" y="308610"/>
                      <a:pt x="291465" y="314325"/>
                    </a:cubicBezTo>
                    <a:cubicBezTo>
                      <a:pt x="318135" y="321945"/>
                      <a:pt x="344805" y="333375"/>
                      <a:pt x="365760" y="350520"/>
                    </a:cubicBezTo>
                    <a:cubicBezTo>
                      <a:pt x="375285" y="358140"/>
                      <a:pt x="381000" y="369570"/>
                      <a:pt x="381000" y="381000"/>
                    </a:cubicBezTo>
                    <a:lnTo>
                      <a:pt x="381000" y="457200"/>
                    </a:lnTo>
                    <a:close/>
                    <a:moveTo>
                      <a:pt x="228600" y="133350"/>
                    </a:moveTo>
                    <a:cubicBezTo>
                      <a:pt x="270510" y="133350"/>
                      <a:pt x="304800" y="167640"/>
                      <a:pt x="304800" y="209550"/>
                    </a:cubicBezTo>
                    <a:cubicBezTo>
                      <a:pt x="304800" y="251460"/>
                      <a:pt x="270510" y="285750"/>
                      <a:pt x="228600" y="285750"/>
                    </a:cubicBezTo>
                    <a:cubicBezTo>
                      <a:pt x="186690" y="285750"/>
                      <a:pt x="152400" y="251460"/>
                      <a:pt x="152400" y="209550"/>
                    </a:cubicBezTo>
                    <a:cubicBezTo>
                      <a:pt x="152400" y="167640"/>
                      <a:pt x="186690" y="133350"/>
                      <a:pt x="228600" y="133350"/>
                    </a:cubicBezTo>
                    <a:close/>
                    <a:moveTo>
                      <a:pt x="723900" y="0"/>
                    </a:moveTo>
                    <a:lnTo>
                      <a:pt x="476250" y="0"/>
                    </a:lnTo>
                    <a:cubicBezTo>
                      <a:pt x="476250" y="41910"/>
                      <a:pt x="441960" y="76200"/>
                      <a:pt x="400050" y="76200"/>
                    </a:cubicBezTo>
                    <a:lnTo>
                      <a:pt x="361950" y="76200"/>
                    </a:lnTo>
                    <a:cubicBezTo>
                      <a:pt x="320040" y="76200"/>
                      <a:pt x="285750" y="41910"/>
                      <a:pt x="285750" y="0"/>
                    </a:cubicBezTo>
                    <a:lnTo>
                      <a:pt x="38100" y="0"/>
                    </a:lnTo>
                    <a:cubicBezTo>
                      <a:pt x="17145" y="0"/>
                      <a:pt x="0" y="17145"/>
                      <a:pt x="0" y="38100"/>
                    </a:cubicBezTo>
                    <a:lnTo>
                      <a:pt x="0" y="495300"/>
                    </a:lnTo>
                    <a:cubicBezTo>
                      <a:pt x="0" y="516255"/>
                      <a:pt x="17145" y="533400"/>
                      <a:pt x="38100" y="533400"/>
                    </a:cubicBezTo>
                    <a:lnTo>
                      <a:pt x="723900" y="533400"/>
                    </a:lnTo>
                    <a:cubicBezTo>
                      <a:pt x="744855" y="533400"/>
                      <a:pt x="762000" y="516255"/>
                      <a:pt x="762000" y="495300"/>
                    </a:cubicBezTo>
                    <a:lnTo>
                      <a:pt x="762000" y="38100"/>
                    </a:lnTo>
                    <a:cubicBezTo>
                      <a:pt x="762000" y="17145"/>
                      <a:pt x="744855" y="0"/>
                      <a:pt x="723900" y="0"/>
                    </a:cubicBezTo>
                    <a:close/>
                  </a:path>
                </a:pathLst>
              </a:custGeom>
              <a:solidFill>
                <a:schemeClr val="bg1"/>
              </a:solidFill>
              <a:ln w="9525" cap="flat">
                <a:noFill/>
                <a:prstDash val="solid"/>
                <a:miter/>
              </a:ln>
            </p:spPr>
            <p:txBody>
              <a:bodyPr rtlCol="0" anchor="ctr"/>
              <a:lstStyle/>
              <a:p>
                <a:endParaRPr lang="en-US"/>
              </a:p>
            </p:txBody>
          </p:sp>
        </p:grpSp>
        <p:pic>
          <p:nvPicPr>
            <p:cNvPr id="22" name="Graphic 21" descr="Chat bubble with solid fill">
              <a:extLst>
                <a:ext uri="{FF2B5EF4-FFF2-40B4-BE49-F238E27FC236}">
                  <a16:creationId xmlns:a16="http://schemas.microsoft.com/office/drawing/2014/main" id="{E01A11CA-134C-307F-FFD7-88DA9CE9EF92}"/>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466721" y="3167764"/>
              <a:ext cx="295877" cy="295877"/>
            </a:xfrm>
            <a:prstGeom prst="rect">
              <a:avLst/>
            </a:prstGeom>
          </p:spPr>
        </p:pic>
      </p:grpSp>
      <p:cxnSp>
        <p:nvCxnSpPr>
          <p:cNvPr id="41" name="Straight Connector 40">
            <a:extLst>
              <a:ext uri="{FF2B5EF4-FFF2-40B4-BE49-F238E27FC236}">
                <a16:creationId xmlns:a16="http://schemas.microsoft.com/office/drawing/2014/main" id="{F989A1AE-791C-D764-2E27-8C14374D2FC4}"/>
              </a:ext>
            </a:extLst>
          </p:cNvPr>
          <p:cNvCxnSpPr>
            <a:cxnSpLocks/>
          </p:cNvCxnSpPr>
          <p:nvPr/>
        </p:nvCxnSpPr>
        <p:spPr>
          <a:xfrm>
            <a:off x="4220567" y="2230682"/>
            <a:ext cx="0" cy="2579303"/>
          </a:xfrm>
          <a:prstGeom prst="line">
            <a:avLst/>
          </a:prstGeom>
          <a:ln w="31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799DCD8C-2EF2-D159-30B0-8C7CC673F0BD}"/>
              </a:ext>
            </a:extLst>
          </p:cNvPr>
          <p:cNvCxnSpPr>
            <a:cxnSpLocks/>
          </p:cNvCxnSpPr>
          <p:nvPr/>
        </p:nvCxnSpPr>
        <p:spPr>
          <a:xfrm flipH="1">
            <a:off x="1680713" y="3018453"/>
            <a:ext cx="3068637" cy="0"/>
          </a:xfrm>
          <a:prstGeom prst="line">
            <a:avLst/>
          </a:prstGeom>
          <a:ln w="31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9" name="Straight Connector 48">
            <a:extLst>
              <a:ext uri="{FF2B5EF4-FFF2-40B4-BE49-F238E27FC236}">
                <a16:creationId xmlns:a16="http://schemas.microsoft.com/office/drawing/2014/main" id="{F17E4D46-A4A6-F60C-B354-9A168D327A91}"/>
              </a:ext>
            </a:extLst>
          </p:cNvPr>
          <p:cNvCxnSpPr>
            <a:cxnSpLocks/>
          </p:cNvCxnSpPr>
          <p:nvPr/>
        </p:nvCxnSpPr>
        <p:spPr>
          <a:xfrm flipH="1">
            <a:off x="1680713" y="3421780"/>
            <a:ext cx="3068637" cy="0"/>
          </a:xfrm>
          <a:prstGeom prst="line">
            <a:avLst/>
          </a:prstGeom>
          <a:ln w="31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0" name="Straight Connector 49">
            <a:extLst>
              <a:ext uri="{FF2B5EF4-FFF2-40B4-BE49-F238E27FC236}">
                <a16:creationId xmlns:a16="http://schemas.microsoft.com/office/drawing/2014/main" id="{9E8472E5-5BA0-4825-AAB5-B239F707933D}"/>
              </a:ext>
            </a:extLst>
          </p:cNvPr>
          <p:cNvCxnSpPr>
            <a:cxnSpLocks/>
          </p:cNvCxnSpPr>
          <p:nvPr/>
        </p:nvCxnSpPr>
        <p:spPr>
          <a:xfrm flipH="1">
            <a:off x="1680713" y="3905949"/>
            <a:ext cx="3068637" cy="0"/>
          </a:xfrm>
          <a:prstGeom prst="line">
            <a:avLst/>
          </a:prstGeom>
          <a:ln w="31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1" name="Straight Connector 50">
            <a:extLst>
              <a:ext uri="{FF2B5EF4-FFF2-40B4-BE49-F238E27FC236}">
                <a16:creationId xmlns:a16="http://schemas.microsoft.com/office/drawing/2014/main" id="{D28B411F-BF84-40E7-2FC0-A318CD766C78}"/>
              </a:ext>
            </a:extLst>
          </p:cNvPr>
          <p:cNvCxnSpPr>
            <a:cxnSpLocks/>
          </p:cNvCxnSpPr>
          <p:nvPr/>
        </p:nvCxnSpPr>
        <p:spPr>
          <a:xfrm>
            <a:off x="3028032" y="2230682"/>
            <a:ext cx="0" cy="2579303"/>
          </a:xfrm>
          <a:prstGeom prst="line">
            <a:avLst/>
          </a:prstGeom>
          <a:ln w="31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2" name="Straight Connector 51">
            <a:extLst>
              <a:ext uri="{FF2B5EF4-FFF2-40B4-BE49-F238E27FC236}">
                <a16:creationId xmlns:a16="http://schemas.microsoft.com/office/drawing/2014/main" id="{7CAA9B85-D452-848F-DDEB-C7C9984CFB10}"/>
              </a:ext>
            </a:extLst>
          </p:cNvPr>
          <p:cNvCxnSpPr>
            <a:cxnSpLocks/>
          </p:cNvCxnSpPr>
          <p:nvPr/>
        </p:nvCxnSpPr>
        <p:spPr>
          <a:xfrm>
            <a:off x="3431359" y="2230682"/>
            <a:ext cx="0" cy="2579303"/>
          </a:xfrm>
          <a:prstGeom prst="line">
            <a:avLst/>
          </a:prstGeom>
          <a:ln w="3175">
            <a:solidFill>
              <a:schemeClr val="tx1"/>
            </a:solidFill>
          </a:ln>
        </p:spPr>
        <p:style>
          <a:lnRef idx="1">
            <a:schemeClr val="accent1"/>
          </a:lnRef>
          <a:fillRef idx="0">
            <a:schemeClr val="accent1"/>
          </a:fillRef>
          <a:effectRef idx="0">
            <a:schemeClr val="accent1"/>
          </a:effectRef>
          <a:fontRef idx="minor">
            <a:schemeClr val="tx1"/>
          </a:fontRef>
        </p:style>
      </p:cxnSp>
      <p:sp>
        <p:nvSpPr>
          <p:cNvPr id="60" name="TextBox 59">
            <a:extLst>
              <a:ext uri="{FF2B5EF4-FFF2-40B4-BE49-F238E27FC236}">
                <a16:creationId xmlns:a16="http://schemas.microsoft.com/office/drawing/2014/main" id="{8E8BF69E-BCE9-10C6-4AD0-A2F655709475}"/>
              </a:ext>
            </a:extLst>
          </p:cNvPr>
          <p:cNvSpPr txBox="1"/>
          <p:nvPr/>
        </p:nvSpPr>
        <p:spPr>
          <a:xfrm>
            <a:off x="8267376" y="4580727"/>
            <a:ext cx="1101215" cy="296107"/>
          </a:xfrm>
          <a:prstGeom prst="rect">
            <a:avLst/>
          </a:prstGeom>
          <a:noFill/>
        </p:spPr>
        <p:txBody>
          <a:bodyPr wrap="square">
            <a:spAutoFit/>
          </a:bodyPr>
          <a:lstStyle/>
          <a:p>
            <a:pPr>
              <a:lnSpc>
                <a:spcPct val="150000"/>
              </a:lnSpc>
            </a:pPr>
            <a:r>
              <a:rPr lang="en-US" sz="1000" dirty="0">
                <a:latin typeface="+mj-lt"/>
              </a:rPr>
              <a:t>GRID</a:t>
            </a:r>
            <a:endParaRPr lang="en-US" sz="1000" dirty="0"/>
          </a:p>
        </p:txBody>
      </p:sp>
      <p:grpSp>
        <p:nvGrpSpPr>
          <p:cNvPr id="61" name="Group 60">
            <a:extLst>
              <a:ext uri="{FF2B5EF4-FFF2-40B4-BE49-F238E27FC236}">
                <a16:creationId xmlns:a16="http://schemas.microsoft.com/office/drawing/2014/main" id="{6F80151F-B382-CE9B-E3D3-A12B31207E45}"/>
              </a:ext>
            </a:extLst>
          </p:cNvPr>
          <p:cNvGrpSpPr/>
          <p:nvPr/>
        </p:nvGrpSpPr>
        <p:grpSpPr>
          <a:xfrm rot="16891664">
            <a:off x="3407161" y="-599037"/>
            <a:ext cx="2414361" cy="1436709"/>
            <a:chOff x="1245976" y="2925896"/>
            <a:chExt cx="3970195" cy="2186451"/>
          </a:xfrm>
        </p:grpSpPr>
        <p:sp>
          <p:nvSpPr>
            <p:cNvPr id="64" name="Freeform: Shape 63">
              <a:extLst>
                <a:ext uri="{FF2B5EF4-FFF2-40B4-BE49-F238E27FC236}">
                  <a16:creationId xmlns:a16="http://schemas.microsoft.com/office/drawing/2014/main" id="{43E36F55-537A-42F1-E647-D32AD6FB7C23}"/>
                </a:ext>
              </a:extLst>
            </p:cNvPr>
            <p:cNvSpPr/>
            <p:nvPr/>
          </p:nvSpPr>
          <p:spPr>
            <a:xfrm rot="18557364">
              <a:off x="3196773" y="1930695"/>
              <a:ext cx="1024198" cy="3014599"/>
            </a:xfrm>
            <a:custGeom>
              <a:avLst/>
              <a:gdLst>
                <a:gd name="connsiteX0" fmla="*/ 1021588 w 1024198"/>
                <a:gd name="connsiteY0" fmla="*/ 1506865 h 3014599"/>
                <a:gd name="connsiteX1" fmla="*/ 509489 w 1024198"/>
                <a:gd name="connsiteY1" fmla="*/ 3014165 h 3014599"/>
                <a:gd name="connsiteX2" fmla="*/ -2611 w 1024198"/>
                <a:gd name="connsiteY2" fmla="*/ 1506865 h 3014599"/>
                <a:gd name="connsiteX3" fmla="*/ 509489 w 1024198"/>
                <a:gd name="connsiteY3" fmla="*/ -435 h 3014599"/>
                <a:gd name="connsiteX4" fmla="*/ 1021588 w 1024198"/>
                <a:gd name="connsiteY4" fmla="*/ 1506865 h 30145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24198" h="3014599">
                  <a:moveTo>
                    <a:pt x="1021588" y="1506865"/>
                  </a:moveTo>
                  <a:cubicBezTo>
                    <a:pt x="1021588" y="2339324"/>
                    <a:pt x="792313" y="3014165"/>
                    <a:pt x="509489" y="3014165"/>
                  </a:cubicBezTo>
                  <a:cubicBezTo>
                    <a:pt x="226664" y="3014165"/>
                    <a:pt x="-2611" y="2339324"/>
                    <a:pt x="-2611" y="1506865"/>
                  </a:cubicBezTo>
                  <a:cubicBezTo>
                    <a:pt x="-2611" y="674406"/>
                    <a:pt x="226664" y="-435"/>
                    <a:pt x="509489" y="-435"/>
                  </a:cubicBezTo>
                  <a:cubicBezTo>
                    <a:pt x="792313" y="-435"/>
                    <a:pt x="1021588" y="674406"/>
                    <a:pt x="1021588" y="1506865"/>
                  </a:cubicBezTo>
                  <a:close/>
                </a:path>
              </a:pathLst>
            </a:custGeom>
            <a:solidFill>
              <a:srgbClr val="9787F9"/>
            </a:solidFill>
            <a:ln w="9476" cap="flat">
              <a:noFill/>
              <a:prstDash val="solid"/>
              <a:miter/>
            </a:ln>
          </p:spPr>
          <p:txBody>
            <a:bodyPr rtlCol="0" anchor="ctr"/>
            <a:lstStyle/>
            <a:p>
              <a:endParaRPr lang="en-US"/>
            </a:p>
          </p:txBody>
        </p:sp>
        <p:sp>
          <p:nvSpPr>
            <p:cNvPr id="65" name="Freeform: Shape 64">
              <a:extLst>
                <a:ext uri="{FF2B5EF4-FFF2-40B4-BE49-F238E27FC236}">
                  <a16:creationId xmlns:a16="http://schemas.microsoft.com/office/drawing/2014/main" id="{15410965-FFAC-C120-F82A-E1CA3859CE56}"/>
                </a:ext>
              </a:extLst>
            </p:cNvPr>
            <p:cNvSpPr/>
            <p:nvPr/>
          </p:nvSpPr>
          <p:spPr>
            <a:xfrm rot="18553801">
              <a:off x="2774578" y="2435680"/>
              <a:ext cx="1029461" cy="3030092"/>
            </a:xfrm>
            <a:custGeom>
              <a:avLst/>
              <a:gdLst>
                <a:gd name="connsiteX0" fmla="*/ 1026863 w 1029461"/>
                <a:gd name="connsiteY0" fmla="*/ 1514599 h 3030091"/>
                <a:gd name="connsiteX1" fmla="*/ 512132 w 1029461"/>
                <a:gd name="connsiteY1" fmla="*/ 3029645 h 3030091"/>
                <a:gd name="connsiteX2" fmla="*/ -2599 w 1029461"/>
                <a:gd name="connsiteY2" fmla="*/ 1514599 h 3030091"/>
                <a:gd name="connsiteX3" fmla="*/ 512132 w 1029461"/>
                <a:gd name="connsiteY3" fmla="*/ -447 h 3030091"/>
                <a:gd name="connsiteX4" fmla="*/ 1026863 w 1029461"/>
                <a:gd name="connsiteY4" fmla="*/ 1514599 h 30300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29461" h="3030091">
                  <a:moveTo>
                    <a:pt x="1026863" y="1514599"/>
                  </a:moveTo>
                  <a:cubicBezTo>
                    <a:pt x="1026863" y="2351336"/>
                    <a:pt x="796410" y="3029645"/>
                    <a:pt x="512132" y="3029645"/>
                  </a:cubicBezTo>
                  <a:cubicBezTo>
                    <a:pt x="227854" y="3029645"/>
                    <a:pt x="-2599" y="2351336"/>
                    <a:pt x="-2599" y="1514599"/>
                  </a:cubicBezTo>
                  <a:cubicBezTo>
                    <a:pt x="-2599" y="677862"/>
                    <a:pt x="227854" y="-447"/>
                    <a:pt x="512132" y="-447"/>
                  </a:cubicBezTo>
                  <a:cubicBezTo>
                    <a:pt x="796410" y="-447"/>
                    <a:pt x="1026863" y="677862"/>
                    <a:pt x="1026863" y="1514599"/>
                  </a:cubicBezTo>
                  <a:close/>
                </a:path>
              </a:pathLst>
            </a:custGeom>
            <a:solidFill>
              <a:srgbClr val="9787F9"/>
            </a:solidFill>
            <a:ln w="9525" cap="flat">
              <a:noFill/>
              <a:prstDash val="solid"/>
              <a:miter/>
            </a:ln>
          </p:spPr>
          <p:txBody>
            <a:bodyPr rtlCol="0" anchor="ctr"/>
            <a:lstStyle/>
            <a:p>
              <a:endParaRPr lang="en-US" dirty="0"/>
            </a:p>
          </p:txBody>
        </p:sp>
        <p:sp>
          <p:nvSpPr>
            <p:cNvPr id="66" name="Freeform: Shape 65">
              <a:extLst>
                <a:ext uri="{FF2B5EF4-FFF2-40B4-BE49-F238E27FC236}">
                  <a16:creationId xmlns:a16="http://schemas.microsoft.com/office/drawing/2014/main" id="{CE7B497E-F952-30C6-0EAE-03244C2CF27C}"/>
                </a:ext>
              </a:extLst>
            </p:cNvPr>
            <p:cNvSpPr/>
            <p:nvPr/>
          </p:nvSpPr>
          <p:spPr>
            <a:xfrm rot="18553801">
              <a:off x="2246291" y="3082571"/>
              <a:ext cx="1029461" cy="3030091"/>
            </a:xfrm>
            <a:custGeom>
              <a:avLst/>
              <a:gdLst>
                <a:gd name="connsiteX0" fmla="*/ 1026861 w 1029461"/>
                <a:gd name="connsiteY0" fmla="*/ 1514600 h 3030091"/>
                <a:gd name="connsiteX1" fmla="*/ 512130 w 1029461"/>
                <a:gd name="connsiteY1" fmla="*/ 3029646 h 3030091"/>
                <a:gd name="connsiteX2" fmla="*/ -2601 w 1029461"/>
                <a:gd name="connsiteY2" fmla="*/ 1514600 h 3030091"/>
                <a:gd name="connsiteX3" fmla="*/ 512130 w 1029461"/>
                <a:gd name="connsiteY3" fmla="*/ -446 h 3030091"/>
                <a:gd name="connsiteX4" fmla="*/ 1026861 w 1029461"/>
                <a:gd name="connsiteY4" fmla="*/ 1514600 h 30300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29461" h="3030091">
                  <a:moveTo>
                    <a:pt x="1026861" y="1514600"/>
                  </a:moveTo>
                  <a:cubicBezTo>
                    <a:pt x="1026861" y="2351337"/>
                    <a:pt x="796408" y="3029646"/>
                    <a:pt x="512130" y="3029646"/>
                  </a:cubicBezTo>
                  <a:cubicBezTo>
                    <a:pt x="227852" y="3029646"/>
                    <a:pt x="-2601" y="2351337"/>
                    <a:pt x="-2601" y="1514600"/>
                  </a:cubicBezTo>
                  <a:cubicBezTo>
                    <a:pt x="-2601" y="677863"/>
                    <a:pt x="227852" y="-446"/>
                    <a:pt x="512130" y="-446"/>
                  </a:cubicBezTo>
                  <a:cubicBezTo>
                    <a:pt x="796408" y="-446"/>
                    <a:pt x="1026861" y="677863"/>
                    <a:pt x="1026861" y="1514600"/>
                  </a:cubicBezTo>
                  <a:close/>
                </a:path>
              </a:pathLst>
            </a:custGeom>
            <a:solidFill>
              <a:srgbClr val="9787F9"/>
            </a:solidFill>
            <a:ln w="9525" cap="flat">
              <a:noFill/>
              <a:prstDash val="solid"/>
              <a:miter/>
            </a:ln>
          </p:spPr>
          <p:txBody>
            <a:bodyPr rtlCol="0" anchor="ctr"/>
            <a:lstStyle/>
            <a:p>
              <a:endParaRPr lang="en-US" dirty="0"/>
            </a:p>
          </p:txBody>
        </p:sp>
      </p:grpSp>
      <p:sp>
        <p:nvSpPr>
          <p:cNvPr id="67" name="Oval 66">
            <a:extLst>
              <a:ext uri="{FF2B5EF4-FFF2-40B4-BE49-F238E27FC236}">
                <a16:creationId xmlns:a16="http://schemas.microsoft.com/office/drawing/2014/main" id="{8E55F6F3-4A87-F3BA-C355-69EE86AFEA23}"/>
              </a:ext>
            </a:extLst>
          </p:cNvPr>
          <p:cNvSpPr/>
          <p:nvPr/>
        </p:nvSpPr>
        <p:spPr>
          <a:xfrm>
            <a:off x="8817983" y="1284150"/>
            <a:ext cx="393175" cy="393175"/>
          </a:xfrm>
          <a:prstGeom prst="ellipse">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8" name="Freeform: Shape 67">
            <a:extLst>
              <a:ext uri="{FF2B5EF4-FFF2-40B4-BE49-F238E27FC236}">
                <a16:creationId xmlns:a16="http://schemas.microsoft.com/office/drawing/2014/main" id="{F2090D19-8C5D-9CD5-76A9-49587F3F0431}"/>
              </a:ext>
            </a:extLst>
          </p:cNvPr>
          <p:cNvSpPr/>
          <p:nvPr/>
        </p:nvSpPr>
        <p:spPr>
          <a:xfrm rot="19744613">
            <a:off x="5201715" y="3618238"/>
            <a:ext cx="1014799" cy="287492"/>
          </a:xfrm>
          <a:custGeom>
            <a:avLst/>
            <a:gdLst>
              <a:gd name="connsiteX0" fmla="*/ 1194595 w 1197012"/>
              <a:gd name="connsiteY0" fmla="*/ 171361 h 343544"/>
              <a:gd name="connsiteX1" fmla="*/ 596089 w 1197012"/>
              <a:gd name="connsiteY1" fmla="*/ 343133 h 343544"/>
              <a:gd name="connsiteX2" fmla="*/ -2418 w 1197012"/>
              <a:gd name="connsiteY2" fmla="*/ 171361 h 343544"/>
              <a:gd name="connsiteX3" fmla="*/ 596089 w 1197012"/>
              <a:gd name="connsiteY3" fmla="*/ -411 h 343544"/>
              <a:gd name="connsiteX4" fmla="*/ 1194595 w 1197012"/>
              <a:gd name="connsiteY4" fmla="*/ 171361 h 3435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97012" h="343544">
                <a:moveTo>
                  <a:pt x="1194595" y="171361"/>
                </a:moveTo>
                <a:cubicBezTo>
                  <a:pt x="1194595" y="266228"/>
                  <a:pt x="926634" y="343133"/>
                  <a:pt x="596089" y="343133"/>
                </a:cubicBezTo>
                <a:cubicBezTo>
                  <a:pt x="265544" y="343133"/>
                  <a:pt x="-2418" y="266228"/>
                  <a:pt x="-2418" y="171361"/>
                </a:cubicBezTo>
                <a:cubicBezTo>
                  <a:pt x="-2418" y="76494"/>
                  <a:pt x="265544" y="-411"/>
                  <a:pt x="596089" y="-411"/>
                </a:cubicBezTo>
                <a:cubicBezTo>
                  <a:pt x="926634" y="-411"/>
                  <a:pt x="1194595" y="76494"/>
                  <a:pt x="1194595" y="171361"/>
                </a:cubicBezTo>
                <a:close/>
              </a:path>
            </a:pathLst>
          </a:custGeom>
          <a:solidFill>
            <a:srgbClr val="83E5FC"/>
          </a:solidFill>
          <a:ln w="7387" cap="flat">
            <a:noFill/>
            <a:prstDash val="solid"/>
            <a:miter/>
          </a:ln>
        </p:spPr>
        <p:txBody>
          <a:bodyPr rtlCol="0" anchor="ctr"/>
          <a:lstStyle/>
          <a:p>
            <a:endParaRPr lang="en-US" dirty="0"/>
          </a:p>
        </p:txBody>
      </p:sp>
      <p:grpSp>
        <p:nvGrpSpPr>
          <p:cNvPr id="69" name="Group 68">
            <a:extLst>
              <a:ext uri="{FF2B5EF4-FFF2-40B4-BE49-F238E27FC236}">
                <a16:creationId xmlns:a16="http://schemas.microsoft.com/office/drawing/2014/main" id="{FFF18A1F-0D8E-EDF1-DEB3-9F31A4A08521}"/>
              </a:ext>
            </a:extLst>
          </p:cNvPr>
          <p:cNvGrpSpPr/>
          <p:nvPr/>
        </p:nvGrpSpPr>
        <p:grpSpPr>
          <a:xfrm rot="19718776">
            <a:off x="2403517" y="6134502"/>
            <a:ext cx="1092981" cy="1092981"/>
            <a:chOff x="5324259" y="2655979"/>
            <a:chExt cx="1543240" cy="1543240"/>
          </a:xfrm>
        </p:grpSpPr>
        <p:sp>
          <p:nvSpPr>
            <p:cNvPr id="70" name="Freeform: Shape 69">
              <a:extLst>
                <a:ext uri="{FF2B5EF4-FFF2-40B4-BE49-F238E27FC236}">
                  <a16:creationId xmlns:a16="http://schemas.microsoft.com/office/drawing/2014/main" id="{8A279E33-2A88-5664-DFD4-C3F499AA39FA}"/>
                </a:ext>
              </a:extLst>
            </p:cNvPr>
            <p:cNvSpPr/>
            <p:nvPr/>
          </p:nvSpPr>
          <p:spPr>
            <a:xfrm rot="18701401">
              <a:off x="5874423" y="2678525"/>
              <a:ext cx="442912" cy="1543240"/>
            </a:xfrm>
            <a:custGeom>
              <a:avLst/>
              <a:gdLst>
                <a:gd name="connsiteX0" fmla="*/ 440497 w 442912"/>
                <a:gd name="connsiteY0" fmla="*/ 771209 h 1543240"/>
                <a:gd name="connsiteX1" fmla="*/ 219040 w 442912"/>
                <a:gd name="connsiteY1" fmla="*/ 1542829 h 1543240"/>
                <a:gd name="connsiteX2" fmla="*/ -2416 w 442912"/>
                <a:gd name="connsiteY2" fmla="*/ 771209 h 1543240"/>
                <a:gd name="connsiteX3" fmla="*/ 219040 w 442912"/>
                <a:gd name="connsiteY3" fmla="*/ -411 h 1543240"/>
                <a:gd name="connsiteX4" fmla="*/ 440497 w 442912"/>
                <a:gd name="connsiteY4" fmla="*/ 771209 h 15432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2912" h="1543240">
                  <a:moveTo>
                    <a:pt x="440497" y="771209"/>
                  </a:moveTo>
                  <a:cubicBezTo>
                    <a:pt x="440497" y="1197363"/>
                    <a:pt x="341347" y="1542829"/>
                    <a:pt x="219040" y="1542829"/>
                  </a:cubicBezTo>
                  <a:cubicBezTo>
                    <a:pt x="96734" y="1542829"/>
                    <a:pt x="-2416" y="1197363"/>
                    <a:pt x="-2416" y="771209"/>
                  </a:cubicBezTo>
                  <a:cubicBezTo>
                    <a:pt x="-2416" y="345055"/>
                    <a:pt x="96734" y="-411"/>
                    <a:pt x="219040" y="-411"/>
                  </a:cubicBezTo>
                  <a:cubicBezTo>
                    <a:pt x="341347" y="-411"/>
                    <a:pt x="440497" y="345055"/>
                    <a:pt x="440497" y="771209"/>
                  </a:cubicBezTo>
                  <a:close/>
                </a:path>
              </a:pathLst>
            </a:custGeom>
            <a:solidFill>
              <a:srgbClr val="FFE1DF"/>
            </a:solidFill>
            <a:ln w="9525" cap="flat">
              <a:noFill/>
              <a:prstDash val="solid"/>
              <a:miter/>
            </a:ln>
          </p:spPr>
          <p:txBody>
            <a:bodyPr rtlCol="0" anchor="ctr"/>
            <a:lstStyle/>
            <a:p>
              <a:endParaRPr lang="en-US"/>
            </a:p>
          </p:txBody>
        </p:sp>
        <p:sp>
          <p:nvSpPr>
            <p:cNvPr id="71" name="Freeform: Shape 70">
              <a:extLst>
                <a:ext uri="{FF2B5EF4-FFF2-40B4-BE49-F238E27FC236}">
                  <a16:creationId xmlns:a16="http://schemas.microsoft.com/office/drawing/2014/main" id="{FF1CAF9D-1E67-CDAE-70A0-9E2F2EB4927D}"/>
                </a:ext>
              </a:extLst>
            </p:cNvPr>
            <p:cNvSpPr/>
            <p:nvPr/>
          </p:nvSpPr>
          <p:spPr>
            <a:xfrm rot="16440600">
              <a:off x="5324554" y="3206143"/>
              <a:ext cx="1543240" cy="442912"/>
            </a:xfrm>
            <a:custGeom>
              <a:avLst/>
              <a:gdLst>
                <a:gd name="connsiteX0" fmla="*/ 1540825 w 1543240"/>
                <a:gd name="connsiteY0" fmla="*/ 221045 h 442912"/>
                <a:gd name="connsiteX1" fmla="*/ 769205 w 1543240"/>
                <a:gd name="connsiteY1" fmla="*/ 442501 h 442912"/>
                <a:gd name="connsiteX2" fmla="*/ -2416 w 1543240"/>
                <a:gd name="connsiteY2" fmla="*/ 221045 h 442912"/>
                <a:gd name="connsiteX3" fmla="*/ 769205 w 1543240"/>
                <a:gd name="connsiteY3" fmla="*/ -411 h 442912"/>
                <a:gd name="connsiteX4" fmla="*/ 1540825 w 1543240"/>
                <a:gd name="connsiteY4" fmla="*/ 221045 h 4429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43240" h="442912">
                  <a:moveTo>
                    <a:pt x="1540825" y="221045"/>
                  </a:moveTo>
                  <a:cubicBezTo>
                    <a:pt x="1540825" y="343352"/>
                    <a:pt x="1195358" y="442501"/>
                    <a:pt x="769205" y="442501"/>
                  </a:cubicBezTo>
                  <a:cubicBezTo>
                    <a:pt x="343051" y="442501"/>
                    <a:pt x="-2416" y="343352"/>
                    <a:pt x="-2416" y="221045"/>
                  </a:cubicBezTo>
                  <a:cubicBezTo>
                    <a:pt x="-2416" y="98738"/>
                    <a:pt x="343051" y="-411"/>
                    <a:pt x="769205" y="-411"/>
                  </a:cubicBezTo>
                  <a:cubicBezTo>
                    <a:pt x="1195358" y="-411"/>
                    <a:pt x="1540825" y="98738"/>
                    <a:pt x="1540825" y="221045"/>
                  </a:cubicBezTo>
                  <a:close/>
                </a:path>
              </a:pathLst>
            </a:custGeom>
            <a:solidFill>
              <a:srgbClr val="FFE1DF"/>
            </a:solidFill>
            <a:ln w="9525" cap="flat">
              <a:noFill/>
              <a:prstDash val="solid"/>
              <a:miter/>
            </a:ln>
          </p:spPr>
          <p:txBody>
            <a:bodyPr rtlCol="0" anchor="ctr"/>
            <a:lstStyle/>
            <a:p>
              <a:endParaRPr lang="en-US" dirty="0"/>
            </a:p>
          </p:txBody>
        </p:sp>
      </p:grpSp>
      <p:grpSp>
        <p:nvGrpSpPr>
          <p:cNvPr id="72" name="Group 71">
            <a:extLst>
              <a:ext uri="{FF2B5EF4-FFF2-40B4-BE49-F238E27FC236}">
                <a16:creationId xmlns:a16="http://schemas.microsoft.com/office/drawing/2014/main" id="{CBFBE491-A2EA-EC3F-D103-0611DB323A8F}"/>
              </a:ext>
            </a:extLst>
          </p:cNvPr>
          <p:cNvGrpSpPr/>
          <p:nvPr/>
        </p:nvGrpSpPr>
        <p:grpSpPr>
          <a:xfrm>
            <a:off x="7370834" y="4506366"/>
            <a:ext cx="579064" cy="1051473"/>
            <a:chOff x="4631283" y="77322"/>
            <a:chExt cx="1250450" cy="2270588"/>
          </a:xfrm>
        </p:grpSpPr>
        <p:grpSp>
          <p:nvGrpSpPr>
            <p:cNvPr id="73" name="Group 72">
              <a:extLst>
                <a:ext uri="{FF2B5EF4-FFF2-40B4-BE49-F238E27FC236}">
                  <a16:creationId xmlns:a16="http://schemas.microsoft.com/office/drawing/2014/main" id="{F680D0AD-6C9E-43AF-77DA-2E639DA86331}"/>
                </a:ext>
              </a:extLst>
            </p:cNvPr>
            <p:cNvGrpSpPr/>
            <p:nvPr/>
          </p:nvGrpSpPr>
          <p:grpSpPr>
            <a:xfrm rot="16891664">
              <a:off x="4121214" y="587391"/>
              <a:ext cx="2270588" cy="1250450"/>
              <a:chOff x="1245976" y="2925896"/>
              <a:chExt cx="3970195" cy="2186451"/>
            </a:xfrm>
          </p:grpSpPr>
          <p:sp>
            <p:nvSpPr>
              <p:cNvPr id="86" name="Freeform: Shape 85">
                <a:extLst>
                  <a:ext uri="{FF2B5EF4-FFF2-40B4-BE49-F238E27FC236}">
                    <a16:creationId xmlns:a16="http://schemas.microsoft.com/office/drawing/2014/main" id="{3BE1FB99-D144-114C-9386-35BC2C360686}"/>
                  </a:ext>
                </a:extLst>
              </p:cNvPr>
              <p:cNvSpPr/>
              <p:nvPr/>
            </p:nvSpPr>
            <p:spPr>
              <a:xfrm rot="18557364">
                <a:off x="3196773" y="1930695"/>
                <a:ext cx="1024198" cy="3014599"/>
              </a:xfrm>
              <a:custGeom>
                <a:avLst/>
                <a:gdLst>
                  <a:gd name="connsiteX0" fmla="*/ 1021588 w 1024198"/>
                  <a:gd name="connsiteY0" fmla="*/ 1506865 h 3014599"/>
                  <a:gd name="connsiteX1" fmla="*/ 509489 w 1024198"/>
                  <a:gd name="connsiteY1" fmla="*/ 3014165 h 3014599"/>
                  <a:gd name="connsiteX2" fmla="*/ -2611 w 1024198"/>
                  <a:gd name="connsiteY2" fmla="*/ 1506865 h 3014599"/>
                  <a:gd name="connsiteX3" fmla="*/ 509489 w 1024198"/>
                  <a:gd name="connsiteY3" fmla="*/ -435 h 3014599"/>
                  <a:gd name="connsiteX4" fmla="*/ 1021588 w 1024198"/>
                  <a:gd name="connsiteY4" fmla="*/ 1506865 h 30145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24198" h="3014599">
                    <a:moveTo>
                      <a:pt x="1021588" y="1506865"/>
                    </a:moveTo>
                    <a:cubicBezTo>
                      <a:pt x="1021588" y="2339324"/>
                      <a:pt x="792313" y="3014165"/>
                      <a:pt x="509489" y="3014165"/>
                    </a:cubicBezTo>
                    <a:cubicBezTo>
                      <a:pt x="226664" y="3014165"/>
                      <a:pt x="-2611" y="2339324"/>
                      <a:pt x="-2611" y="1506865"/>
                    </a:cubicBezTo>
                    <a:cubicBezTo>
                      <a:pt x="-2611" y="674406"/>
                      <a:pt x="226664" y="-435"/>
                      <a:pt x="509489" y="-435"/>
                    </a:cubicBezTo>
                    <a:cubicBezTo>
                      <a:pt x="792313" y="-435"/>
                      <a:pt x="1021588" y="674406"/>
                      <a:pt x="1021588" y="1506865"/>
                    </a:cubicBezTo>
                    <a:close/>
                  </a:path>
                </a:pathLst>
              </a:custGeom>
              <a:solidFill>
                <a:srgbClr val="9787F9"/>
              </a:solidFill>
              <a:ln w="9476" cap="flat">
                <a:noFill/>
                <a:prstDash val="solid"/>
                <a:miter/>
              </a:ln>
            </p:spPr>
            <p:txBody>
              <a:bodyPr rtlCol="0" anchor="ctr"/>
              <a:lstStyle/>
              <a:p>
                <a:endParaRPr lang="en-US"/>
              </a:p>
            </p:txBody>
          </p:sp>
          <p:sp>
            <p:nvSpPr>
              <p:cNvPr id="87" name="Freeform: Shape 86">
                <a:extLst>
                  <a:ext uri="{FF2B5EF4-FFF2-40B4-BE49-F238E27FC236}">
                    <a16:creationId xmlns:a16="http://schemas.microsoft.com/office/drawing/2014/main" id="{F65C6D80-7A5A-A8B1-72E3-63A6E27D43FD}"/>
                  </a:ext>
                </a:extLst>
              </p:cNvPr>
              <p:cNvSpPr/>
              <p:nvPr/>
            </p:nvSpPr>
            <p:spPr>
              <a:xfrm rot="18553801">
                <a:off x="2774577" y="2435680"/>
                <a:ext cx="1029461" cy="3030091"/>
              </a:xfrm>
              <a:custGeom>
                <a:avLst/>
                <a:gdLst>
                  <a:gd name="connsiteX0" fmla="*/ 1026863 w 1029461"/>
                  <a:gd name="connsiteY0" fmla="*/ 1514599 h 3030091"/>
                  <a:gd name="connsiteX1" fmla="*/ 512132 w 1029461"/>
                  <a:gd name="connsiteY1" fmla="*/ 3029645 h 3030091"/>
                  <a:gd name="connsiteX2" fmla="*/ -2599 w 1029461"/>
                  <a:gd name="connsiteY2" fmla="*/ 1514599 h 3030091"/>
                  <a:gd name="connsiteX3" fmla="*/ 512132 w 1029461"/>
                  <a:gd name="connsiteY3" fmla="*/ -447 h 3030091"/>
                  <a:gd name="connsiteX4" fmla="*/ 1026863 w 1029461"/>
                  <a:gd name="connsiteY4" fmla="*/ 1514599 h 30300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29461" h="3030091">
                    <a:moveTo>
                      <a:pt x="1026863" y="1514599"/>
                    </a:moveTo>
                    <a:cubicBezTo>
                      <a:pt x="1026863" y="2351336"/>
                      <a:pt x="796410" y="3029645"/>
                      <a:pt x="512132" y="3029645"/>
                    </a:cubicBezTo>
                    <a:cubicBezTo>
                      <a:pt x="227854" y="3029645"/>
                      <a:pt x="-2599" y="2351336"/>
                      <a:pt x="-2599" y="1514599"/>
                    </a:cubicBezTo>
                    <a:cubicBezTo>
                      <a:pt x="-2599" y="677862"/>
                      <a:pt x="227854" y="-447"/>
                      <a:pt x="512132" y="-447"/>
                    </a:cubicBezTo>
                    <a:cubicBezTo>
                      <a:pt x="796410" y="-447"/>
                      <a:pt x="1026863" y="677862"/>
                      <a:pt x="1026863" y="1514599"/>
                    </a:cubicBezTo>
                    <a:close/>
                  </a:path>
                </a:pathLst>
              </a:custGeom>
              <a:solidFill>
                <a:srgbClr val="9787F9"/>
              </a:solidFill>
              <a:ln w="9525" cap="flat">
                <a:noFill/>
                <a:prstDash val="solid"/>
                <a:miter/>
              </a:ln>
            </p:spPr>
            <p:txBody>
              <a:bodyPr rtlCol="0" anchor="ctr"/>
              <a:lstStyle/>
              <a:p>
                <a:endParaRPr lang="en-US"/>
              </a:p>
            </p:txBody>
          </p:sp>
          <p:sp>
            <p:nvSpPr>
              <p:cNvPr id="88" name="Freeform: Shape 87">
                <a:extLst>
                  <a:ext uri="{FF2B5EF4-FFF2-40B4-BE49-F238E27FC236}">
                    <a16:creationId xmlns:a16="http://schemas.microsoft.com/office/drawing/2014/main" id="{B6486BA9-DB5D-AA25-2C51-E0E248F325D1}"/>
                  </a:ext>
                </a:extLst>
              </p:cNvPr>
              <p:cNvSpPr/>
              <p:nvPr/>
            </p:nvSpPr>
            <p:spPr>
              <a:xfrm rot="18553801">
                <a:off x="2246291" y="3082571"/>
                <a:ext cx="1029461" cy="3030091"/>
              </a:xfrm>
              <a:custGeom>
                <a:avLst/>
                <a:gdLst>
                  <a:gd name="connsiteX0" fmla="*/ 1026861 w 1029461"/>
                  <a:gd name="connsiteY0" fmla="*/ 1514600 h 3030091"/>
                  <a:gd name="connsiteX1" fmla="*/ 512130 w 1029461"/>
                  <a:gd name="connsiteY1" fmla="*/ 3029646 h 3030091"/>
                  <a:gd name="connsiteX2" fmla="*/ -2601 w 1029461"/>
                  <a:gd name="connsiteY2" fmla="*/ 1514600 h 3030091"/>
                  <a:gd name="connsiteX3" fmla="*/ 512130 w 1029461"/>
                  <a:gd name="connsiteY3" fmla="*/ -446 h 3030091"/>
                  <a:gd name="connsiteX4" fmla="*/ 1026861 w 1029461"/>
                  <a:gd name="connsiteY4" fmla="*/ 1514600 h 30300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29461" h="3030091">
                    <a:moveTo>
                      <a:pt x="1026861" y="1514600"/>
                    </a:moveTo>
                    <a:cubicBezTo>
                      <a:pt x="1026861" y="2351337"/>
                      <a:pt x="796408" y="3029646"/>
                      <a:pt x="512130" y="3029646"/>
                    </a:cubicBezTo>
                    <a:cubicBezTo>
                      <a:pt x="227852" y="3029646"/>
                      <a:pt x="-2601" y="2351337"/>
                      <a:pt x="-2601" y="1514600"/>
                    </a:cubicBezTo>
                    <a:cubicBezTo>
                      <a:pt x="-2601" y="677863"/>
                      <a:pt x="227852" y="-446"/>
                      <a:pt x="512130" y="-446"/>
                    </a:cubicBezTo>
                    <a:cubicBezTo>
                      <a:pt x="796408" y="-446"/>
                      <a:pt x="1026861" y="677863"/>
                      <a:pt x="1026861" y="1514600"/>
                    </a:cubicBezTo>
                    <a:close/>
                  </a:path>
                </a:pathLst>
              </a:custGeom>
              <a:solidFill>
                <a:srgbClr val="9787F9"/>
              </a:solidFill>
              <a:ln w="9525" cap="flat">
                <a:noFill/>
                <a:prstDash val="solid"/>
                <a:miter/>
              </a:ln>
            </p:spPr>
            <p:txBody>
              <a:bodyPr rtlCol="0" anchor="ctr"/>
              <a:lstStyle/>
              <a:p>
                <a:endParaRPr lang="en-US"/>
              </a:p>
            </p:txBody>
          </p:sp>
        </p:grpSp>
        <p:grpSp>
          <p:nvGrpSpPr>
            <p:cNvPr id="74" name="Group 73">
              <a:extLst>
                <a:ext uri="{FF2B5EF4-FFF2-40B4-BE49-F238E27FC236}">
                  <a16:creationId xmlns:a16="http://schemas.microsoft.com/office/drawing/2014/main" id="{9293A646-C4A5-900B-BA56-518B24E36335}"/>
                </a:ext>
              </a:extLst>
            </p:cNvPr>
            <p:cNvGrpSpPr/>
            <p:nvPr/>
          </p:nvGrpSpPr>
          <p:grpSpPr>
            <a:xfrm>
              <a:off x="4733951" y="879260"/>
              <a:ext cx="1048776" cy="701366"/>
              <a:chOff x="4733951" y="879260"/>
              <a:chExt cx="1048776" cy="701366"/>
            </a:xfrm>
          </p:grpSpPr>
          <p:sp>
            <p:nvSpPr>
              <p:cNvPr id="75" name="Freeform: Shape 74">
                <a:extLst>
                  <a:ext uri="{FF2B5EF4-FFF2-40B4-BE49-F238E27FC236}">
                    <a16:creationId xmlns:a16="http://schemas.microsoft.com/office/drawing/2014/main" id="{19B67384-6A8F-9F83-4E9E-65C31291C394}"/>
                  </a:ext>
                </a:extLst>
              </p:cNvPr>
              <p:cNvSpPr/>
              <p:nvPr/>
            </p:nvSpPr>
            <p:spPr>
              <a:xfrm>
                <a:off x="4816029" y="1378503"/>
                <a:ext cx="228801" cy="202123"/>
              </a:xfrm>
              <a:custGeom>
                <a:avLst/>
                <a:gdLst>
                  <a:gd name="connsiteX0" fmla="*/ 177083 w 228801"/>
                  <a:gd name="connsiteY0" fmla="*/ 1343 h 202123"/>
                  <a:gd name="connsiteX1" fmla="*/ 165298 w 228801"/>
                  <a:gd name="connsiteY1" fmla="*/ 131 h 202123"/>
                  <a:gd name="connsiteX2" fmla="*/ 73578 w 228801"/>
                  <a:gd name="connsiteY2" fmla="*/ 28360 h 202123"/>
                  <a:gd name="connsiteX3" fmla="*/ 63377 w 228801"/>
                  <a:gd name="connsiteY3" fmla="*/ 46993 h 202123"/>
                  <a:gd name="connsiteX4" fmla="*/ 68920 w 228801"/>
                  <a:gd name="connsiteY4" fmla="*/ 67582 h 202123"/>
                  <a:gd name="connsiteX5" fmla="*/ 631 w 228801"/>
                  <a:gd name="connsiteY5" fmla="*/ 69911 h 202123"/>
                  <a:gd name="connsiteX6" fmla="*/ -2676 w 228801"/>
                  <a:gd name="connsiteY6" fmla="*/ 73218 h 202123"/>
                  <a:gd name="connsiteX7" fmla="*/ 70131 w 228801"/>
                  <a:gd name="connsiteY7" fmla="*/ 72054 h 202123"/>
                  <a:gd name="connsiteX8" fmla="*/ 101993 w 228801"/>
                  <a:gd name="connsiteY8" fmla="*/ 190325 h 202123"/>
                  <a:gd name="connsiteX9" fmla="*/ 119927 w 228801"/>
                  <a:gd name="connsiteY9" fmla="*/ 201225 h 202123"/>
                  <a:gd name="connsiteX10" fmla="*/ 214163 w 228801"/>
                  <a:gd name="connsiteY10" fmla="*/ 180636 h 202123"/>
                  <a:gd name="connsiteX11" fmla="*/ 215420 w 228801"/>
                  <a:gd name="connsiteY11" fmla="*/ 180264 h 202123"/>
                  <a:gd name="connsiteX12" fmla="*/ 223944 w 228801"/>
                  <a:gd name="connsiteY12" fmla="*/ 173649 h 202123"/>
                  <a:gd name="connsiteX13" fmla="*/ 225575 w 228801"/>
                  <a:gd name="connsiteY13" fmla="*/ 161771 h 202123"/>
                  <a:gd name="connsiteX14" fmla="*/ 184396 w 228801"/>
                  <a:gd name="connsiteY14" fmla="*/ 10845 h 202123"/>
                  <a:gd name="connsiteX15" fmla="*/ 177083 w 228801"/>
                  <a:gd name="connsiteY15" fmla="*/ 1343 h 202123"/>
                  <a:gd name="connsiteX16" fmla="*/ 221104 w 228801"/>
                  <a:gd name="connsiteY16" fmla="*/ 162842 h 202123"/>
                  <a:gd name="connsiteX17" fmla="*/ 213603 w 228801"/>
                  <a:gd name="connsiteY17" fmla="*/ 175783 h 202123"/>
                  <a:gd name="connsiteX18" fmla="*/ 213184 w 228801"/>
                  <a:gd name="connsiteY18" fmla="*/ 175885 h 202123"/>
                  <a:gd name="connsiteX19" fmla="*/ 118902 w 228801"/>
                  <a:gd name="connsiteY19" fmla="*/ 196474 h 202123"/>
                  <a:gd name="connsiteX20" fmla="*/ 106512 w 228801"/>
                  <a:gd name="connsiteY20" fmla="*/ 188928 h 202123"/>
                  <a:gd name="connsiteX21" fmla="*/ 67848 w 228801"/>
                  <a:gd name="connsiteY21" fmla="*/ 45595 h 202123"/>
                  <a:gd name="connsiteX22" fmla="*/ 74929 w 228801"/>
                  <a:gd name="connsiteY22" fmla="*/ 32832 h 202123"/>
                  <a:gd name="connsiteX23" fmla="*/ 166648 w 228801"/>
                  <a:gd name="connsiteY23" fmla="*/ 4557 h 202123"/>
                  <a:gd name="connsiteX24" fmla="*/ 174847 w 228801"/>
                  <a:gd name="connsiteY24" fmla="*/ 5395 h 202123"/>
                  <a:gd name="connsiteX25" fmla="*/ 179925 w 228801"/>
                  <a:gd name="connsiteY25" fmla="*/ 11870 h 2021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228801" h="202123">
                    <a:moveTo>
                      <a:pt x="177083" y="1343"/>
                    </a:moveTo>
                    <a:cubicBezTo>
                      <a:pt x="173496" y="-651"/>
                      <a:pt x="169211" y="-1089"/>
                      <a:pt x="165298" y="131"/>
                    </a:cubicBezTo>
                    <a:lnTo>
                      <a:pt x="73578" y="28360"/>
                    </a:lnTo>
                    <a:cubicBezTo>
                      <a:pt x="65659" y="30722"/>
                      <a:pt x="61094" y="39037"/>
                      <a:pt x="63377" y="46993"/>
                    </a:cubicBezTo>
                    <a:lnTo>
                      <a:pt x="68920" y="67582"/>
                    </a:lnTo>
                    <a:cubicBezTo>
                      <a:pt x="51871" y="72706"/>
                      <a:pt x="12230" y="81556"/>
                      <a:pt x="631" y="69911"/>
                    </a:cubicBezTo>
                    <a:lnTo>
                      <a:pt x="-2676" y="73218"/>
                    </a:lnTo>
                    <a:cubicBezTo>
                      <a:pt x="12230" y="87985"/>
                      <a:pt x="58998" y="75361"/>
                      <a:pt x="70131" y="72054"/>
                    </a:cubicBezTo>
                    <a:lnTo>
                      <a:pt x="101993" y="190325"/>
                    </a:lnTo>
                    <a:cubicBezTo>
                      <a:pt x="104136" y="198156"/>
                      <a:pt x="112008" y="202949"/>
                      <a:pt x="119927" y="201225"/>
                    </a:cubicBezTo>
                    <a:lnTo>
                      <a:pt x="214163" y="180636"/>
                    </a:lnTo>
                    <a:lnTo>
                      <a:pt x="215420" y="180264"/>
                    </a:lnTo>
                    <a:cubicBezTo>
                      <a:pt x="219006" y="179202"/>
                      <a:pt x="222035" y="176840"/>
                      <a:pt x="223944" y="173649"/>
                    </a:cubicBezTo>
                    <a:cubicBezTo>
                      <a:pt x="226087" y="170081"/>
                      <a:pt x="226693" y="165786"/>
                      <a:pt x="225575" y="161771"/>
                    </a:cubicBezTo>
                    <a:lnTo>
                      <a:pt x="184396" y="10845"/>
                    </a:lnTo>
                    <a:cubicBezTo>
                      <a:pt x="183372" y="6797"/>
                      <a:pt x="180716" y="3355"/>
                      <a:pt x="177083" y="1343"/>
                    </a:cubicBezTo>
                    <a:close/>
                    <a:moveTo>
                      <a:pt x="221104" y="162842"/>
                    </a:moveTo>
                    <a:cubicBezTo>
                      <a:pt x="222593" y="168483"/>
                      <a:pt x="219240" y="174278"/>
                      <a:pt x="213603" y="175783"/>
                    </a:cubicBezTo>
                    <a:cubicBezTo>
                      <a:pt x="213463" y="175820"/>
                      <a:pt x="213324" y="175852"/>
                      <a:pt x="213184" y="175885"/>
                    </a:cubicBezTo>
                    <a:lnTo>
                      <a:pt x="118902" y="196474"/>
                    </a:lnTo>
                    <a:cubicBezTo>
                      <a:pt x="113406" y="197685"/>
                      <a:pt x="107956" y="194359"/>
                      <a:pt x="106512" y="188928"/>
                    </a:cubicBezTo>
                    <a:lnTo>
                      <a:pt x="67848" y="45595"/>
                    </a:lnTo>
                    <a:cubicBezTo>
                      <a:pt x="66357" y="40127"/>
                      <a:pt x="69526" y="34472"/>
                      <a:pt x="74929" y="32832"/>
                    </a:cubicBezTo>
                    <a:lnTo>
                      <a:pt x="166648" y="4557"/>
                    </a:lnTo>
                    <a:cubicBezTo>
                      <a:pt x="169397" y="3728"/>
                      <a:pt x="172331" y="4030"/>
                      <a:pt x="174847" y="5395"/>
                    </a:cubicBezTo>
                    <a:cubicBezTo>
                      <a:pt x="177362" y="6765"/>
                      <a:pt x="179180" y="9108"/>
                      <a:pt x="179925" y="11870"/>
                    </a:cubicBezTo>
                    <a:close/>
                  </a:path>
                </a:pathLst>
              </a:custGeom>
              <a:solidFill>
                <a:srgbClr val="FFFFFF"/>
              </a:solidFill>
              <a:ln w="4657" cap="flat">
                <a:noFill/>
                <a:prstDash val="solid"/>
                <a:miter/>
              </a:ln>
            </p:spPr>
            <p:txBody>
              <a:bodyPr rtlCol="0" anchor="ctr"/>
              <a:lstStyle/>
              <a:p>
                <a:endParaRPr lang="en-US"/>
              </a:p>
            </p:txBody>
          </p:sp>
          <p:sp>
            <p:nvSpPr>
              <p:cNvPr id="76" name="Freeform: Shape 75">
                <a:extLst>
                  <a:ext uri="{FF2B5EF4-FFF2-40B4-BE49-F238E27FC236}">
                    <a16:creationId xmlns:a16="http://schemas.microsoft.com/office/drawing/2014/main" id="{1EC69113-CC3E-BB3C-5B02-0AF6C96A95B2}"/>
                  </a:ext>
                </a:extLst>
              </p:cNvPr>
              <p:cNvSpPr/>
              <p:nvPr/>
            </p:nvSpPr>
            <p:spPr>
              <a:xfrm>
                <a:off x="4949626" y="1268876"/>
                <a:ext cx="663934" cy="209422"/>
              </a:xfrm>
              <a:custGeom>
                <a:avLst/>
                <a:gdLst>
                  <a:gd name="connsiteX0" fmla="*/ -2676 w 663934"/>
                  <a:gd name="connsiteY0" fmla="*/ 66344 h 209422"/>
                  <a:gd name="connsiteX1" fmla="*/ 519508 w 663934"/>
                  <a:gd name="connsiteY1" fmla="*/ 98952 h 209422"/>
                  <a:gd name="connsiteX2" fmla="*/ 564225 w 663934"/>
                  <a:gd name="connsiteY2" fmla="*/ 109246 h 209422"/>
                  <a:gd name="connsiteX3" fmla="*/ 636567 w 663934"/>
                  <a:gd name="connsiteY3" fmla="*/ 140736 h 209422"/>
                  <a:gd name="connsiteX4" fmla="*/ 659858 w 663934"/>
                  <a:gd name="connsiteY4" fmla="*/ 85396 h 209422"/>
                  <a:gd name="connsiteX5" fmla="*/ 647188 w 663934"/>
                  <a:gd name="connsiteY5" fmla="*/ 28613 h 209422"/>
                  <a:gd name="connsiteX6" fmla="*/ 135113 w 663934"/>
                  <a:gd name="connsiteY6" fmla="*/ -547 h 209422"/>
                  <a:gd name="connsiteX7" fmla="*/ 54060 w 663934"/>
                  <a:gd name="connsiteY7" fmla="*/ 13427 h 2094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63934" h="209422">
                    <a:moveTo>
                      <a:pt x="-2676" y="66344"/>
                    </a:moveTo>
                    <a:cubicBezTo>
                      <a:pt x="-2676" y="66344"/>
                      <a:pt x="46886" y="364049"/>
                      <a:pt x="519508" y="98952"/>
                    </a:cubicBezTo>
                    <a:cubicBezTo>
                      <a:pt x="534832" y="90409"/>
                      <a:pt x="554164" y="94857"/>
                      <a:pt x="564225" y="109246"/>
                    </a:cubicBezTo>
                    <a:cubicBezTo>
                      <a:pt x="580064" y="131838"/>
                      <a:pt x="606429" y="157831"/>
                      <a:pt x="636567" y="140736"/>
                    </a:cubicBezTo>
                    <a:cubicBezTo>
                      <a:pt x="655573" y="129356"/>
                      <a:pt x="665029" y="106950"/>
                      <a:pt x="659858" y="85396"/>
                    </a:cubicBezTo>
                    <a:lnTo>
                      <a:pt x="647188" y="28613"/>
                    </a:lnTo>
                    <a:lnTo>
                      <a:pt x="135113" y="-547"/>
                    </a:lnTo>
                    <a:lnTo>
                      <a:pt x="54060" y="13427"/>
                    </a:lnTo>
                    <a:close/>
                  </a:path>
                </a:pathLst>
              </a:custGeom>
              <a:solidFill>
                <a:srgbClr val="151515"/>
              </a:solidFill>
              <a:ln w="4657" cap="flat">
                <a:noFill/>
                <a:prstDash val="solid"/>
                <a:miter/>
              </a:ln>
            </p:spPr>
            <p:txBody>
              <a:bodyPr rtlCol="0" anchor="ctr"/>
              <a:lstStyle/>
              <a:p>
                <a:endParaRPr lang="en-US"/>
              </a:p>
            </p:txBody>
          </p:sp>
          <p:sp>
            <p:nvSpPr>
              <p:cNvPr id="77" name="Freeform: Shape 76">
                <a:extLst>
                  <a:ext uri="{FF2B5EF4-FFF2-40B4-BE49-F238E27FC236}">
                    <a16:creationId xmlns:a16="http://schemas.microsoft.com/office/drawing/2014/main" id="{B035331E-8F79-5521-9E64-763EB9D939D5}"/>
                  </a:ext>
                </a:extLst>
              </p:cNvPr>
              <p:cNvSpPr/>
              <p:nvPr/>
            </p:nvSpPr>
            <p:spPr>
              <a:xfrm>
                <a:off x="4985494" y="987567"/>
                <a:ext cx="773492" cy="414676"/>
              </a:xfrm>
              <a:custGeom>
                <a:avLst/>
                <a:gdLst>
                  <a:gd name="connsiteX0" fmla="*/ 770817 w 773492"/>
                  <a:gd name="connsiteY0" fmla="*/ 235064 h 414676"/>
                  <a:gd name="connsiteX1" fmla="*/ 620497 w 773492"/>
                  <a:gd name="connsiteY1" fmla="*/ 366192 h 414676"/>
                  <a:gd name="connsiteX2" fmla="*/ 555655 w 773492"/>
                  <a:gd name="connsiteY2" fmla="*/ 338243 h 414676"/>
                  <a:gd name="connsiteX3" fmla="*/ 8271 w 773492"/>
                  <a:gd name="connsiteY3" fmla="*/ 308803 h 414676"/>
                  <a:gd name="connsiteX4" fmla="*/ 107723 w 773492"/>
                  <a:gd name="connsiteY4" fmla="*/ 186339 h 414676"/>
                  <a:gd name="connsiteX5" fmla="*/ -2676 w 773492"/>
                  <a:gd name="connsiteY5" fmla="*/ 163654 h 414676"/>
                  <a:gd name="connsiteX6" fmla="*/ 213976 w 773492"/>
                  <a:gd name="connsiteY6" fmla="*/ -547 h 4146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73492" h="414676">
                    <a:moveTo>
                      <a:pt x="770817" y="235064"/>
                    </a:moveTo>
                    <a:cubicBezTo>
                      <a:pt x="770817" y="235064"/>
                      <a:pt x="671132" y="344904"/>
                      <a:pt x="620497" y="366192"/>
                    </a:cubicBezTo>
                    <a:cubicBezTo>
                      <a:pt x="569863" y="387480"/>
                      <a:pt x="580204" y="337591"/>
                      <a:pt x="555655" y="338243"/>
                    </a:cubicBezTo>
                    <a:cubicBezTo>
                      <a:pt x="531106" y="338895"/>
                      <a:pt x="96357" y="526807"/>
                      <a:pt x="8271" y="308803"/>
                    </a:cubicBezTo>
                    <a:cubicBezTo>
                      <a:pt x="2821" y="295248"/>
                      <a:pt x="108282" y="239443"/>
                      <a:pt x="107723" y="186339"/>
                    </a:cubicBezTo>
                    <a:cubicBezTo>
                      <a:pt x="107351" y="152335"/>
                      <a:pt x="73812" y="100675"/>
                      <a:pt x="-2676" y="163654"/>
                    </a:cubicBezTo>
                    <a:cubicBezTo>
                      <a:pt x="36267" y="37883"/>
                      <a:pt x="213976" y="-547"/>
                      <a:pt x="213976" y="-547"/>
                    </a:cubicBezTo>
                    <a:close/>
                  </a:path>
                </a:pathLst>
              </a:custGeom>
              <a:solidFill>
                <a:srgbClr val="FFFFFF"/>
              </a:solidFill>
              <a:ln w="4657" cap="flat">
                <a:noFill/>
                <a:prstDash val="solid"/>
                <a:miter/>
              </a:ln>
            </p:spPr>
            <p:txBody>
              <a:bodyPr rtlCol="0" anchor="ctr"/>
              <a:lstStyle/>
              <a:p>
                <a:endParaRPr lang="en-US"/>
              </a:p>
            </p:txBody>
          </p:sp>
          <p:sp>
            <p:nvSpPr>
              <p:cNvPr id="78" name="Freeform: Shape 77">
                <a:extLst>
                  <a:ext uri="{FF2B5EF4-FFF2-40B4-BE49-F238E27FC236}">
                    <a16:creationId xmlns:a16="http://schemas.microsoft.com/office/drawing/2014/main" id="{9FE42B1F-C8E1-D016-8405-7F83A4134A84}"/>
                  </a:ext>
                </a:extLst>
              </p:cNvPr>
              <p:cNvSpPr/>
              <p:nvPr/>
            </p:nvSpPr>
            <p:spPr>
              <a:xfrm>
                <a:off x="5131116" y="916807"/>
                <a:ext cx="651611" cy="429567"/>
              </a:xfrm>
              <a:custGeom>
                <a:avLst/>
                <a:gdLst>
                  <a:gd name="connsiteX0" fmla="*/ 71941 w 651611"/>
                  <a:gd name="connsiteY0" fmla="*/ 62714 h 429567"/>
                  <a:gd name="connsiteX1" fmla="*/ 229248 w 651611"/>
                  <a:gd name="connsiteY1" fmla="*/ 424982 h 429567"/>
                  <a:gd name="connsiteX2" fmla="*/ 584342 w 651611"/>
                  <a:gd name="connsiteY2" fmla="*/ 343649 h 429567"/>
                  <a:gd name="connsiteX3" fmla="*/ 617648 w 651611"/>
                  <a:gd name="connsiteY3" fmla="*/ 117261 h 429567"/>
                  <a:gd name="connsiteX4" fmla="*/ 463182 w 651611"/>
                  <a:gd name="connsiteY4" fmla="*/ -498 h 429567"/>
                  <a:gd name="connsiteX5" fmla="*/ 71941 w 651611"/>
                  <a:gd name="connsiteY5" fmla="*/ 62714 h 4295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51611" h="429567">
                    <a:moveTo>
                      <a:pt x="71941" y="62714"/>
                    </a:moveTo>
                    <a:cubicBezTo>
                      <a:pt x="-101017" y="145211"/>
                      <a:pt x="58339" y="468675"/>
                      <a:pt x="229248" y="424982"/>
                    </a:cubicBezTo>
                    <a:cubicBezTo>
                      <a:pt x="399272" y="381474"/>
                      <a:pt x="498865" y="359161"/>
                      <a:pt x="584342" y="343649"/>
                    </a:cubicBezTo>
                    <a:cubicBezTo>
                      <a:pt x="674338" y="327346"/>
                      <a:pt x="655099" y="194913"/>
                      <a:pt x="617648" y="117261"/>
                    </a:cubicBezTo>
                    <a:cubicBezTo>
                      <a:pt x="572789" y="24098"/>
                      <a:pt x="504733" y="-1849"/>
                      <a:pt x="463182" y="-498"/>
                    </a:cubicBezTo>
                    <a:cubicBezTo>
                      <a:pt x="332288" y="3601"/>
                      <a:pt x="202370" y="41519"/>
                      <a:pt x="71941" y="62714"/>
                    </a:cubicBezTo>
                    <a:close/>
                  </a:path>
                </a:pathLst>
              </a:custGeom>
              <a:solidFill>
                <a:srgbClr val="151515"/>
              </a:solidFill>
              <a:ln w="4657" cap="flat">
                <a:noFill/>
                <a:prstDash val="solid"/>
                <a:miter/>
              </a:ln>
            </p:spPr>
            <p:txBody>
              <a:bodyPr rtlCol="0" anchor="ctr"/>
              <a:lstStyle/>
              <a:p>
                <a:endParaRPr lang="en-US"/>
              </a:p>
            </p:txBody>
          </p:sp>
          <p:sp>
            <p:nvSpPr>
              <p:cNvPr id="79" name="Freeform: Shape 78">
                <a:extLst>
                  <a:ext uri="{FF2B5EF4-FFF2-40B4-BE49-F238E27FC236}">
                    <a16:creationId xmlns:a16="http://schemas.microsoft.com/office/drawing/2014/main" id="{4F609E00-1F94-C4EC-DC42-004339697916}"/>
                  </a:ext>
                </a:extLst>
              </p:cNvPr>
              <p:cNvSpPr/>
              <p:nvPr/>
            </p:nvSpPr>
            <p:spPr>
              <a:xfrm>
                <a:off x="5614998" y="958866"/>
                <a:ext cx="106823" cy="137988"/>
              </a:xfrm>
              <a:custGeom>
                <a:avLst/>
                <a:gdLst>
                  <a:gd name="connsiteX0" fmla="*/ 99249 w 106823"/>
                  <a:gd name="connsiteY0" fmla="*/ 137110 h 137988"/>
                  <a:gd name="connsiteX1" fmla="*/ 98037 w 106823"/>
                  <a:gd name="connsiteY1" fmla="*/ 137389 h 137988"/>
                  <a:gd name="connsiteX2" fmla="*/ 90212 w 106823"/>
                  <a:gd name="connsiteY2" fmla="*/ 131334 h 137988"/>
                  <a:gd name="connsiteX3" fmla="*/ 2684 w 106823"/>
                  <a:gd name="connsiteY3" fmla="*/ 13248 h 137988"/>
                  <a:gd name="connsiteX4" fmla="*/ -2486 w 106823"/>
                  <a:gd name="connsiteY4" fmla="*/ 4817 h 137988"/>
                  <a:gd name="connsiteX5" fmla="*/ 5945 w 106823"/>
                  <a:gd name="connsiteY5" fmla="*/ -354 h 137988"/>
                  <a:gd name="connsiteX6" fmla="*/ 104093 w 106823"/>
                  <a:gd name="connsiteY6" fmla="*/ 129563 h 137988"/>
                  <a:gd name="connsiteX7" fmla="*/ 99249 w 106823"/>
                  <a:gd name="connsiteY7" fmla="*/ 137110 h 1379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6823" h="137988">
                    <a:moveTo>
                      <a:pt x="99249" y="137110"/>
                    </a:moveTo>
                    <a:cubicBezTo>
                      <a:pt x="98876" y="137245"/>
                      <a:pt x="98457" y="137343"/>
                      <a:pt x="98037" y="137389"/>
                    </a:cubicBezTo>
                    <a:cubicBezTo>
                      <a:pt x="94217" y="137855"/>
                      <a:pt x="90724" y="135158"/>
                      <a:pt x="90212" y="131334"/>
                    </a:cubicBezTo>
                    <a:cubicBezTo>
                      <a:pt x="77728" y="32487"/>
                      <a:pt x="5758" y="13994"/>
                      <a:pt x="2684" y="13248"/>
                    </a:cubicBezTo>
                    <a:cubicBezTo>
                      <a:pt x="-1089" y="12349"/>
                      <a:pt x="-3371" y="8572"/>
                      <a:pt x="-2486" y="4817"/>
                    </a:cubicBezTo>
                    <a:cubicBezTo>
                      <a:pt x="-1601" y="1063"/>
                      <a:pt x="2173" y="-1253"/>
                      <a:pt x="5945" y="-354"/>
                    </a:cubicBezTo>
                    <a:cubicBezTo>
                      <a:pt x="6784" y="-354"/>
                      <a:pt x="90305" y="20795"/>
                      <a:pt x="104093" y="129563"/>
                    </a:cubicBezTo>
                    <a:cubicBezTo>
                      <a:pt x="104513" y="132922"/>
                      <a:pt x="102463" y="136099"/>
                      <a:pt x="99249" y="137110"/>
                    </a:cubicBezTo>
                    <a:close/>
                  </a:path>
                </a:pathLst>
              </a:custGeom>
              <a:solidFill>
                <a:srgbClr val="FFFFFF"/>
              </a:solidFill>
              <a:ln w="4657" cap="flat">
                <a:noFill/>
                <a:prstDash val="solid"/>
                <a:miter/>
              </a:ln>
            </p:spPr>
            <p:txBody>
              <a:bodyPr rtlCol="0" anchor="ctr"/>
              <a:lstStyle/>
              <a:p>
                <a:endParaRPr lang="en-US"/>
              </a:p>
            </p:txBody>
          </p:sp>
          <p:sp>
            <p:nvSpPr>
              <p:cNvPr id="80" name="Freeform: Shape 79">
                <a:extLst>
                  <a:ext uri="{FF2B5EF4-FFF2-40B4-BE49-F238E27FC236}">
                    <a16:creationId xmlns:a16="http://schemas.microsoft.com/office/drawing/2014/main" id="{E3F3B855-4DC8-649E-D17F-CB11E6263E38}"/>
                  </a:ext>
                </a:extLst>
              </p:cNvPr>
              <p:cNvSpPr/>
              <p:nvPr/>
            </p:nvSpPr>
            <p:spPr>
              <a:xfrm>
                <a:off x="5034079" y="879260"/>
                <a:ext cx="290390" cy="98385"/>
              </a:xfrm>
              <a:custGeom>
                <a:avLst/>
                <a:gdLst>
                  <a:gd name="connsiteX0" fmla="*/ -2676 w 290390"/>
                  <a:gd name="connsiteY0" fmla="*/ 25124 h 98385"/>
                  <a:gd name="connsiteX1" fmla="*/ 182859 w 290390"/>
                  <a:gd name="connsiteY1" fmla="*/ 97838 h 98385"/>
                  <a:gd name="connsiteX2" fmla="*/ 287715 w 290390"/>
                  <a:gd name="connsiteY2" fmla="*/ 77669 h 98385"/>
                  <a:gd name="connsiteX3" fmla="*/ 141541 w 290390"/>
                  <a:gd name="connsiteY3" fmla="*/ -449 h 98385"/>
                </a:gdLst>
                <a:ahLst/>
                <a:cxnLst>
                  <a:cxn ang="0">
                    <a:pos x="connsiteX0" y="connsiteY0"/>
                  </a:cxn>
                  <a:cxn ang="0">
                    <a:pos x="connsiteX1" y="connsiteY1"/>
                  </a:cxn>
                  <a:cxn ang="0">
                    <a:pos x="connsiteX2" y="connsiteY2"/>
                  </a:cxn>
                  <a:cxn ang="0">
                    <a:pos x="connsiteX3" y="connsiteY3"/>
                  </a:cxn>
                </a:cxnLst>
                <a:rect l="l" t="t" r="r" b="b"/>
                <a:pathLst>
                  <a:path w="290390" h="98385">
                    <a:moveTo>
                      <a:pt x="-2676" y="25124"/>
                    </a:moveTo>
                    <a:cubicBezTo>
                      <a:pt x="75627" y="6491"/>
                      <a:pt x="152860" y="70588"/>
                      <a:pt x="182859" y="97838"/>
                    </a:cubicBezTo>
                    <a:cubicBezTo>
                      <a:pt x="207128" y="93506"/>
                      <a:pt x="287715" y="77669"/>
                      <a:pt x="287715" y="77669"/>
                    </a:cubicBezTo>
                    <a:cubicBezTo>
                      <a:pt x="287715" y="77669"/>
                      <a:pt x="235870" y="-3757"/>
                      <a:pt x="141541" y="-449"/>
                    </a:cubicBezTo>
                    <a:close/>
                  </a:path>
                </a:pathLst>
              </a:custGeom>
              <a:solidFill>
                <a:srgbClr val="FFFFFF"/>
              </a:solidFill>
              <a:ln w="4657" cap="flat">
                <a:noFill/>
                <a:prstDash val="solid"/>
                <a:miter/>
              </a:ln>
            </p:spPr>
            <p:txBody>
              <a:bodyPr rtlCol="0" anchor="ctr"/>
              <a:lstStyle/>
              <a:p>
                <a:endParaRPr lang="en-US"/>
              </a:p>
            </p:txBody>
          </p:sp>
          <p:sp>
            <p:nvSpPr>
              <p:cNvPr id="81" name="Freeform: Shape 80">
                <a:extLst>
                  <a:ext uri="{FF2B5EF4-FFF2-40B4-BE49-F238E27FC236}">
                    <a16:creationId xmlns:a16="http://schemas.microsoft.com/office/drawing/2014/main" id="{7F1E68DC-B847-57AC-033B-4A8F0AB58588}"/>
                  </a:ext>
                </a:extLst>
              </p:cNvPr>
              <p:cNvSpPr/>
              <p:nvPr/>
            </p:nvSpPr>
            <p:spPr>
              <a:xfrm>
                <a:off x="4850593" y="900933"/>
                <a:ext cx="259182" cy="366078"/>
              </a:xfrm>
              <a:custGeom>
                <a:avLst/>
                <a:gdLst>
                  <a:gd name="connsiteX0" fmla="*/ 114523 w 259182"/>
                  <a:gd name="connsiteY0" fmla="*/ 263285 h 366078"/>
                  <a:gd name="connsiteX1" fmla="*/ 256506 w 259182"/>
                  <a:gd name="connsiteY1" fmla="*/ 7829 h 366078"/>
                  <a:gd name="connsiteX2" fmla="*/ -2676 w 259182"/>
                  <a:gd name="connsiteY2" fmla="*/ 365532 h 366078"/>
                </a:gdLst>
                <a:ahLst/>
                <a:cxnLst>
                  <a:cxn ang="0">
                    <a:pos x="connsiteX0" y="connsiteY0"/>
                  </a:cxn>
                  <a:cxn ang="0">
                    <a:pos x="connsiteX1" y="connsiteY1"/>
                  </a:cxn>
                  <a:cxn ang="0">
                    <a:pos x="connsiteX2" y="connsiteY2"/>
                  </a:cxn>
                </a:cxnLst>
                <a:rect l="l" t="t" r="r" b="b"/>
                <a:pathLst>
                  <a:path w="259182" h="366078">
                    <a:moveTo>
                      <a:pt x="114523" y="263285"/>
                    </a:moveTo>
                    <a:cubicBezTo>
                      <a:pt x="130595" y="92422"/>
                      <a:pt x="256506" y="7829"/>
                      <a:pt x="256506" y="7829"/>
                    </a:cubicBezTo>
                    <a:cubicBezTo>
                      <a:pt x="256506" y="7829"/>
                      <a:pt x="55365" y="-87571"/>
                      <a:pt x="-2676" y="365532"/>
                    </a:cubicBezTo>
                    <a:close/>
                  </a:path>
                </a:pathLst>
              </a:custGeom>
              <a:solidFill>
                <a:srgbClr val="ADADAD"/>
              </a:solidFill>
              <a:ln w="4657" cap="flat">
                <a:noFill/>
                <a:prstDash val="solid"/>
                <a:miter/>
              </a:ln>
            </p:spPr>
            <p:txBody>
              <a:bodyPr rtlCol="0" anchor="ctr"/>
              <a:lstStyle/>
              <a:p>
                <a:endParaRPr lang="en-US"/>
              </a:p>
            </p:txBody>
          </p:sp>
          <p:sp>
            <p:nvSpPr>
              <p:cNvPr id="82" name="Freeform: Shape 81">
                <a:extLst>
                  <a:ext uri="{FF2B5EF4-FFF2-40B4-BE49-F238E27FC236}">
                    <a16:creationId xmlns:a16="http://schemas.microsoft.com/office/drawing/2014/main" id="{DC828850-BF1D-EB5D-E021-50CC7A01ADED}"/>
                  </a:ext>
                </a:extLst>
              </p:cNvPr>
              <p:cNvSpPr/>
              <p:nvPr/>
            </p:nvSpPr>
            <p:spPr>
              <a:xfrm>
                <a:off x="4733951" y="1119352"/>
                <a:ext cx="364137" cy="451568"/>
              </a:xfrm>
              <a:custGeom>
                <a:avLst/>
                <a:gdLst>
                  <a:gd name="connsiteX0" fmla="*/ 188729 w 364137"/>
                  <a:gd name="connsiteY0" fmla="*/ 444631 h 451568"/>
                  <a:gd name="connsiteX1" fmla="*/ 71483 w 364137"/>
                  <a:gd name="connsiteY1" fmla="*/ 443467 h 451568"/>
                  <a:gd name="connsiteX2" fmla="*/ 36174 w 364137"/>
                  <a:gd name="connsiteY2" fmla="*/ 416915 h 451568"/>
                  <a:gd name="connsiteX3" fmla="*/ 34962 w 364137"/>
                  <a:gd name="connsiteY3" fmla="*/ 409323 h 451568"/>
                  <a:gd name="connsiteX4" fmla="*/ -2676 w 364137"/>
                  <a:gd name="connsiteY4" fmla="*/ 297247 h 451568"/>
                  <a:gd name="connsiteX5" fmla="*/ -2676 w 364137"/>
                  <a:gd name="connsiteY5" fmla="*/ 296781 h 451568"/>
                  <a:gd name="connsiteX6" fmla="*/ 140610 w 364137"/>
                  <a:gd name="connsiteY6" fmla="*/ 121027 h 451568"/>
                  <a:gd name="connsiteX7" fmla="*/ 279098 w 364137"/>
                  <a:gd name="connsiteY7" fmla="*/ 7088 h 451568"/>
                  <a:gd name="connsiteX8" fmla="*/ 344312 w 364137"/>
                  <a:gd name="connsiteY8" fmla="*/ 10209 h 451568"/>
                  <a:gd name="connsiteX9" fmla="*/ 361455 w 364137"/>
                  <a:gd name="connsiteY9" fmla="*/ 49757 h 451568"/>
                  <a:gd name="connsiteX10" fmla="*/ 336440 w 364137"/>
                  <a:gd name="connsiteY10" fmla="*/ 107705 h 451568"/>
                  <a:gd name="connsiteX11" fmla="*/ 64356 w 364137"/>
                  <a:gd name="connsiteY11" fmla="*/ 359247 h 451568"/>
                  <a:gd name="connsiteX12" fmla="*/ 39387 w 364137"/>
                  <a:gd name="connsiteY12" fmla="*/ 408484 h 451568"/>
                  <a:gd name="connsiteX13" fmla="*/ 39807 w 364137"/>
                  <a:gd name="connsiteY13" fmla="*/ 409742 h 451568"/>
                  <a:gd name="connsiteX14" fmla="*/ 39434 w 364137"/>
                  <a:gd name="connsiteY14" fmla="*/ 409742 h 451568"/>
                  <a:gd name="connsiteX15" fmla="*/ 40459 w 364137"/>
                  <a:gd name="connsiteY15" fmla="*/ 415471 h 451568"/>
                  <a:gd name="connsiteX16" fmla="*/ 72414 w 364137"/>
                  <a:gd name="connsiteY16" fmla="*/ 438762 h 451568"/>
                  <a:gd name="connsiteX17" fmla="*/ 187285 w 364137"/>
                  <a:gd name="connsiteY17" fmla="*/ 439927 h 451568"/>
                  <a:gd name="connsiteX18" fmla="*/ 2029 w 364137"/>
                  <a:gd name="connsiteY18" fmla="*/ 296641 h 451568"/>
                  <a:gd name="connsiteX19" fmla="*/ 36127 w 364137"/>
                  <a:gd name="connsiteY19" fmla="*/ 398236 h 451568"/>
                  <a:gd name="connsiteX20" fmla="*/ 61141 w 364137"/>
                  <a:gd name="connsiteY20" fmla="*/ 356033 h 451568"/>
                  <a:gd name="connsiteX21" fmla="*/ 333506 w 364137"/>
                  <a:gd name="connsiteY21" fmla="*/ 104258 h 451568"/>
                  <a:gd name="connsiteX22" fmla="*/ 356797 w 364137"/>
                  <a:gd name="connsiteY22" fmla="*/ 49850 h 451568"/>
                  <a:gd name="connsiteX23" fmla="*/ 341285 w 364137"/>
                  <a:gd name="connsiteY23" fmla="*/ 13795 h 451568"/>
                  <a:gd name="connsiteX24" fmla="*/ 281194 w 364137"/>
                  <a:gd name="connsiteY24" fmla="*/ 11140 h 451568"/>
                  <a:gd name="connsiteX25" fmla="*/ 143545 w 364137"/>
                  <a:gd name="connsiteY25" fmla="*/ 124521 h 451568"/>
                  <a:gd name="connsiteX26" fmla="*/ 2029 w 364137"/>
                  <a:gd name="connsiteY26" fmla="*/ 296641 h 4515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364137" h="451568">
                    <a:moveTo>
                      <a:pt x="188729" y="444631"/>
                    </a:moveTo>
                    <a:cubicBezTo>
                      <a:pt x="150113" y="453529"/>
                      <a:pt x="109913" y="453128"/>
                      <a:pt x="71483" y="443467"/>
                    </a:cubicBezTo>
                    <a:cubicBezTo>
                      <a:pt x="51778" y="438483"/>
                      <a:pt x="39900" y="429492"/>
                      <a:pt x="36174" y="416915"/>
                    </a:cubicBezTo>
                    <a:cubicBezTo>
                      <a:pt x="35429" y="414446"/>
                      <a:pt x="35056" y="411894"/>
                      <a:pt x="34962" y="409323"/>
                    </a:cubicBezTo>
                    <a:lnTo>
                      <a:pt x="-2676" y="297247"/>
                    </a:lnTo>
                    <a:lnTo>
                      <a:pt x="-2676" y="296781"/>
                    </a:lnTo>
                    <a:cubicBezTo>
                      <a:pt x="-254" y="262729"/>
                      <a:pt x="47959" y="203617"/>
                      <a:pt x="140610" y="121027"/>
                    </a:cubicBezTo>
                    <a:cubicBezTo>
                      <a:pt x="191105" y="76075"/>
                      <a:pt x="236336" y="36434"/>
                      <a:pt x="279098" y="7088"/>
                    </a:cubicBezTo>
                    <a:cubicBezTo>
                      <a:pt x="302855" y="-4185"/>
                      <a:pt x="328987" y="-2834"/>
                      <a:pt x="344312" y="10209"/>
                    </a:cubicBezTo>
                    <a:cubicBezTo>
                      <a:pt x="355353" y="20391"/>
                      <a:pt x="361548" y="34748"/>
                      <a:pt x="361455" y="49757"/>
                    </a:cubicBezTo>
                    <a:cubicBezTo>
                      <a:pt x="361734" y="71748"/>
                      <a:pt x="352604" y="92812"/>
                      <a:pt x="336440" y="107705"/>
                    </a:cubicBezTo>
                    <a:cubicBezTo>
                      <a:pt x="334298" y="109568"/>
                      <a:pt x="126822" y="292309"/>
                      <a:pt x="64356" y="359247"/>
                    </a:cubicBezTo>
                    <a:cubicBezTo>
                      <a:pt x="59698" y="364185"/>
                      <a:pt x="38968" y="387662"/>
                      <a:pt x="39387" y="408484"/>
                    </a:cubicBezTo>
                    <a:lnTo>
                      <a:pt x="39807" y="409742"/>
                    </a:lnTo>
                    <a:lnTo>
                      <a:pt x="39434" y="409742"/>
                    </a:lnTo>
                    <a:cubicBezTo>
                      <a:pt x="39574" y="411684"/>
                      <a:pt x="39900" y="413604"/>
                      <a:pt x="40459" y="415471"/>
                    </a:cubicBezTo>
                    <a:cubicBezTo>
                      <a:pt x="43673" y="426465"/>
                      <a:pt x="54433" y="434104"/>
                      <a:pt x="72414" y="438762"/>
                    </a:cubicBezTo>
                    <a:cubicBezTo>
                      <a:pt x="110098" y="448204"/>
                      <a:pt x="149461" y="448605"/>
                      <a:pt x="187285" y="439927"/>
                    </a:cubicBezTo>
                    <a:close/>
                    <a:moveTo>
                      <a:pt x="2029" y="296641"/>
                    </a:moveTo>
                    <a:lnTo>
                      <a:pt x="36127" y="398236"/>
                    </a:lnTo>
                    <a:cubicBezTo>
                      <a:pt x="40785" y="378858"/>
                      <a:pt x="57042" y="360412"/>
                      <a:pt x="61141" y="356033"/>
                    </a:cubicBezTo>
                    <a:cubicBezTo>
                      <a:pt x="123701" y="288955"/>
                      <a:pt x="331316" y="106074"/>
                      <a:pt x="333506" y="104258"/>
                    </a:cubicBezTo>
                    <a:cubicBezTo>
                      <a:pt x="348599" y="90222"/>
                      <a:pt x="357076" y="70458"/>
                      <a:pt x="356797" y="49850"/>
                    </a:cubicBezTo>
                    <a:cubicBezTo>
                      <a:pt x="356936" y="36183"/>
                      <a:pt x="351300" y="23093"/>
                      <a:pt x="341285" y="13795"/>
                    </a:cubicBezTo>
                    <a:cubicBezTo>
                      <a:pt x="327310" y="1870"/>
                      <a:pt x="303041" y="799"/>
                      <a:pt x="281194" y="11140"/>
                    </a:cubicBezTo>
                    <a:cubicBezTo>
                      <a:pt x="239038" y="40114"/>
                      <a:pt x="193899" y="79662"/>
                      <a:pt x="143545" y="124521"/>
                    </a:cubicBezTo>
                    <a:cubicBezTo>
                      <a:pt x="53735" y="204874"/>
                      <a:pt x="4731" y="264220"/>
                      <a:pt x="2029" y="296641"/>
                    </a:cubicBezTo>
                    <a:close/>
                  </a:path>
                </a:pathLst>
              </a:custGeom>
              <a:solidFill>
                <a:srgbClr val="FFFFFF"/>
              </a:solidFill>
              <a:ln w="4657" cap="flat">
                <a:noFill/>
                <a:prstDash val="solid"/>
                <a:miter/>
              </a:ln>
            </p:spPr>
            <p:txBody>
              <a:bodyPr rtlCol="0" anchor="ctr"/>
              <a:lstStyle/>
              <a:p>
                <a:endParaRPr lang="en-US"/>
              </a:p>
            </p:txBody>
          </p:sp>
          <p:sp>
            <p:nvSpPr>
              <p:cNvPr id="83" name="Freeform: Shape 82">
                <a:extLst>
                  <a:ext uri="{FF2B5EF4-FFF2-40B4-BE49-F238E27FC236}">
                    <a16:creationId xmlns:a16="http://schemas.microsoft.com/office/drawing/2014/main" id="{179639CC-1575-D799-DA94-5B76603223F5}"/>
                  </a:ext>
                </a:extLst>
              </p:cNvPr>
              <p:cNvSpPr/>
              <p:nvPr/>
            </p:nvSpPr>
            <p:spPr>
              <a:xfrm>
                <a:off x="4734418" y="1115507"/>
                <a:ext cx="361243" cy="408730"/>
              </a:xfrm>
              <a:custGeom>
                <a:avLst/>
                <a:gdLst>
                  <a:gd name="connsiteX0" fmla="*/ 35427 w 361243"/>
                  <a:gd name="connsiteY0" fmla="*/ 408183 h 408730"/>
                  <a:gd name="connsiteX1" fmla="*/ -2676 w 361243"/>
                  <a:gd name="connsiteY1" fmla="*/ 294710 h 408730"/>
                  <a:gd name="connsiteX2" fmla="*/ 139817 w 361243"/>
                  <a:gd name="connsiteY2" fmla="*/ 120493 h 408730"/>
                  <a:gd name="connsiteX3" fmla="*/ 278073 w 361243"/>
                  <a:gd name="connsiteY3" fmla="*/ 6787 h 408730"/>
                  <a:gd name="connsiteX4" fmla="*/ 340632 w 361243"/>
                  <a:gd name="connsiteY4" fmla="*/ 9768 h 408730"/>
                  <a:gd name="connsiteX5" fmla="*/ 335974 w 361243"/>
                  <a:gd name="connsiteY5" fmla="*/ 106659 h 408730"/>
                  <a:gd name="connsiteX6" fmla="*/ 35427 w 361243"/>
                  <a:gd name="connsiteY6" fmla="*/ 408183 h 4087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61243" h="408730">
                    <a:moveTo>
                      <a:pt x="35427" y="408183"/>
                    </a:moveTo>
                    <a:cubicBezTo>
                      <a:pt x="18519" y="363511"/>
                      <a:pt x="10041" y="332534"/>
                      <a:pt x="-2676" y="294710"/>
                    </a:cubicBezTo>
                    <a:cubicBezTo>
                      <a:pt x="165" y="254416"/>
                      <a:pt x="70364" y="182401"/>
                      <a:pt x="139817" y="120493"/>
                    </a:cubicBezTo>
                    <a:cubicBezTo>
                      <a:pt x="190499" y="75355"/>
                      <a:pt x="235916" y="35714"/>
                      <a:pt x="278073" y="6787"/>
                    </a:cubicBezTo>
                    <a:cubicBezTo>
                      <a:pt x="300386" y="-3787"/>
                      <a:pt x="325493" y="-3042"/>
                      <a:pt x="340632" y="9768"/>
                    </a:cubicBezTo>
                    <a:cubicBezTo>
                      <a:pt x="362665" y="28401"/>
                      <a:pt x="367976" y="76334"/>
                      <a:pt x="335974" y="106659"/>
                    </a:cubicBezTo>
                    <a:cubicBezTo>
                      <a:pt x="221569" y="214728"/>
                      <a:pt x="41390" y="358853"/>
                      <a:pt x="35427" y="408183"/>
                    </a:cubicBezTo>
                    <a:close/>
                  </a:path>
                </a:pathLst>
              </a:custGeom>
              <a:solidFill>
                <a:srgbClr val="FFFFFF"/>
              </a:solidFill>
              <a:ln w="4657" cap="flat">
                <a:noFill/>
                <a:prstDash val="solid"/>
                <a:miter/>
              </a:ln>
            </p:spPr>
            <p:txBody>
              <a:bodyPr rtlCol="0" anchor="ctr"/>
              <a:lstStyle/>
              <a:p>
                <a:endParaRPr lang="en-US"/>
              </a:p>
            </p:txBody>
          </p:sp>
          <p:sp>
            <p:nvSpPr>
              <p:cNvPr id="84" name="Freeform: Shape 83">
                <a:extLst>
                  <a:ext uri="{FF2B5EF4-FFF2-40B4-BE49-F238E27FC236}">
                    <a16:creationId xmlns:a16="http://schemas.microsoft.com/office/drawing/2014/main" id="{DF5AA1D2-9A4C-6E6F-7CD6-9117A3ED9E6A}"/>
                  </a:ext>
                </a:extLst>
              </p:cNvPr>
              <p:cNvSpPr/>
              <p:nvPr/>
            </p:nvSpPr>
            <p:spPr>
              <a:xfrm>
                <a:off x="5024110" y="1148135"/>
                <a:ext cx="41644" cy="41644"/>
              </a:xfrm>
              <a:custGeom>
                <a:avLst/>
                <a:gdLst>
                  <a:gd name="connsiteX0" fmla="*/ 41644 w 41644"/>
                  <a:gd name="connsiteY0" fmla="*/ 20822 h 41644"/>
                  <a:gd name="connsiteX1" fmla="*/ 20822 w 41644"/>
                  <a:gd name="connsiteY1" fmla="*/ 41644 h 41644"/>
                  <a:gd name="connsiteX2" fmla="*/ 0 w 41644"/>
                  <a:gd name="connsiteY2" fmla="*/ 20822 h 41644"/>
                  <a:gd name="connsiteX3" fmla="*/ 20822 w 41644"/>
                  <a:gd name="connsiteY3" fmla="*/ 0 h 41644"/>
                  <a:gd name="connsiteX4" fmla="*/ 41644 w 41644"/>
                  <a:gd name="connsiteY4" fmla="*/ 20822 h 416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1644" h="41644">
                    <a:moveTo>
                      <a:pt x="41644" y="20822"/>
                    </a:moveTo>
                    <a:cubicBezTo>
                      <a:pt x="41644" y="32322"/>
                      <a:pt x="32322" y="41644"/>
                      <a:pt x="20822" y="41644"/>
                    </a:cubicBezTo>
                    <a:cubicBezTo>
                      <a:pt x="9322" y="41644"/>
                      <a:pt x="0" y="32322"/>
                      <a:pt x="0" y="20822"/>
                    </a:cubicBezTo>
                    <a:cubicBezTo>
                      <a:pt x="0" y="9322"/>
                      <a:pt x="9322" y="0"/>
                      <a:pt x="20822" y="0"/>
                    </a:cubicBezTo>
                    <a:cubicBezTo>
                      <a:pt x="32322" y="0"/>
                      <a:pt x="41644" y="9322"/>
                      <a:pt x="41644" y="20822"/>
                    </a:cubicBezTo>
                    <a:close/>
                  </a:path>
                </a:pathLst>
              </a:custGeom>
              <a:noFill/>
              <a:ln w="4657" cap="flat">
                <a:solidFill>
                  <a:srgbClr val="151515"/>
                </a:solidFill>
                <a:prstDash val="solid"/>
                <a:miter/>
              </a:ln>
            </p:spPr>
            <p:txBody>
              <a:bodyPr rtlCol="0" anchor="ctr"/>
              <a:lstStyle/>
              <a:p>
                <a:endParaRPr lang="en-US"/>
              </a:p>
            </p:txBody>
          </p:sp>
          <p:sp>
            <p:nvSpPr>
              <p:cNvPr id="85" name="Freeform: Shape 84">
                <a:extLst>
                  <a:ext uri="{FF2B5EF4-FFF2-40B4-BE49-F238E27FC236}">
                    <a16:creationId xmlns:a16="http://schemas.microsoft.com/office/drawing/2014/main" id="{BCC3DAFA-01B7-0FFA-DD38-17876635A998}"/>
                  </a:ext>
                </a:extLst>
              </p:cNvPr>
              <p:cNvSpPr/>
              <p:nvPr/>
            </p:nvSpPr>
            <p:spPr>
              <a:xfrm>
                <a:off x="5699182" y="1104251"/>
                <a:ext cx="25067" cy="61119"/>
              </a:xfrm>
              <a:custGeom>
                <a:avLst/>
                <a:gdLst>
                  <a:gd name="connsiteX0" fmla="*/ 6355 w 25067"/>
                  <a:gd name="connsiteY0" fmla="*/ 60246 h 61119"/>
                  <a:gd name="connsiteX1" fmla="*/ 19 w 25067"/>
                  <a:gd name="connsiteY1" fmla="*/ 59128 h 61119"/>
                  <a:gd name="connsiteX2" fmla="*/ -1239 w 25067"/>
                  <a:gd name="connsiteY2" fmla="*/ 49299 h 61119"/>
                  <a:gd name="connsiteX3" fmla="*/ 7704 w 25067"/>
                  <a:gd name="connsiteY3" fmla="*/ 7702 h 61119"/>
                  <a:gd name="connsiteX4" fmla="*/ 13527 w 25067"/>
                  <a:gd name="connsiteY4" fmla="*/ -450 h 61119"/>
                  <a:gd name="connsiteX5" fmla="*/ 21679 w 25067"/>
                  <a:gd name="connsiteY5" fmla="*/ 5373 h 61119"/>
                  <a:gd name="connsiteX6" fmla="*/ 10034 w 25067"/>
                  <a:gd name="connsiteY6" fmla="*/ 57871 h 61119"/>
                  <a:gd name="connsiteX7" fmla="*/ 6355 w 25067"/>
                  <a:gd name="connsiteY7" fmla="*/ 60246 h 611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5067" h="61119">
                    <a:moveTo>
                      <a:pt x="6355" y="60246"/>
                    </a:moveTo>
                    <a:cubicBezTo>
                      <a:pt x="4165" y="60936"/>
                      <a:pt x="1836" y="60516"/>
                      <a:pt x="19" y="59128"/>
                    </a:cubicBezTo>
                    <a:cubicBezTo>
                      <a:pt x="-3008" y="56739"/>
                      <a:pt x="-3568" y="52374"/>
                      <a:pt x="-1239" y="49299"/>
                    </a:cubicBezTo>
                    <a:cubicBezTo>
                      <a:pt x="11664" y="32670"/>
                      <a:pt x="7751" y="7935"/>
                      <a:pt x="7704" y="7702"/>
                    </a:cubicBezTo>
                    <a:cubicBezTo>
                      <a:pt x="7053" y="3845"/>
                      <a:pt x="9662" y="193"/>
                      <a:pt x="13527" y="-450"/>
                    </a:cubicBezTo>
                    <a:cubicBezTo>
                      <a:pt x="17394" y="-1093"/>
                      <a:pt x="21027" y="1516"/>
                      <a:pt x="21679" y="5373"/>
                    </a:cubicBezTo>
                    <a:cubicBezTo>
                      <a:pt x="21679" y="6631"/>
                      <a:pt x="26710" y="36303"/>
                      <a:pt x="10034" y="57871"/>
                    </a:cubicBezTo>
                    <a:cubicBezTo>
                      <a:pt x="9102" y="59045"/>
                      <a:pt x="7798" y="59878"/>
                      <a:pt x="6355" y="60246"/>
                    </a:cubicBezTo>
                    <a:close/>
                  </a:path>
                </a:pathLst>
              </a:custGeom>
              <a:solidFill>
                <a:srgbClr val="FFFFFF"/>
              </a:solidFill>
              <a:ln w="4657" cap="flat">
                <a:noFill/>
                <a:prstDash val="solid"/>
                <a:miter/>
              </a:ln>
            </p:spPr>
            <p:txBody>
              <a:bodyPr rtlCol="0" anchor="ctr"/>
              <a:lstStyle/>
              <a:p>
                <a:endParaRPr lang="en-US"/>
              </a:p>
            </p:txBody>
          </p:sp>
        </p:grpSp>
      </p:grpSp>
      <p:sp>
        <p:nvSpPr>
          <p:cNvPr id="89" name="Oval 88">
            <a:extLst>
              <a:ext uri="{FF2B5EF4-FFF2-40B4-BE49-F238E27FC236}">
                <a16:creationId xmlns:a16="http://schemas.microsoft.com/office/drawing/2014/main" id="{0E58823C-1118-B951-E410-F04E1089A817}"/>
              </a:ext>
            </a:extLst>
          </p:cNvPr>
          <p:cNvSpPr/>
          <p:nvPr/>
        </p:nvSpPr>
        <p:spPr>
          <a:xfrm>
            <a:off x="9328365" y="2336896"/>
            <a:ext cx="328334" cy="328334"/>
          </a:xfrm>
          <a:prstGeom prst="ellipse">
            <a:avLst/>
          </a:prstGeom>
          <a:solidFill>
            <a:schemeClr val="accent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0" name="Oval 89">
            <a:extLst>
              <a:ext uri="{FF2B5EF4-FFF2-40B4-BE49-F238E27FC236}">
                <a16:creationId xmlns:a16="http://schemas.microsoft.com/office/drawing/2014/main" id="{1740E462-3577-CC9B-32A0-979CA4F91087}"/>
              </a:ext>
            </a:extLst>
          </p:cNvPr>
          <p:cNvSpPr/>
          <p:nvPr/>
        </p:nvSpPr>
        <p:spPr>
          <a:xfrm>
            <a:off x="7502003" y="1248655"/>
            <a:ext cx="254958" cy="254958"/>
          </a:xfrm>
          <a:prstGeom prst="ellipse">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97562795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Rounded Corners 6">
            <a:extLst>
              <a:ext uri="{FF2B5EF4-FFF2-40B4-BE49-F238E27FC236}">
                <a16:creationId xmlns:a16="http://schemas.microsoft.com/office/drawing/2014/main" id="{719492CB-0F9D-4C60-D6F4-B7C69066C39B}"/>
              </a:ext>
            </a:extLst>
          </p:cNvPr>
          <p:cNvSpPr/>
          <p:nvPr/>
        </p:nvSpPr>
        <p:spPr>
          <a:xfrm>
            <a:off x="1438323" y="1515444"/>
            <a:ext cx="2051002" cy="627743"/>
          </a:xfrm>
          <a:prstGeom prst="roundRect">
            <a:avLst/>
          </a:prstGeom>
          <a:solidFill>
            <a:schemeClr val="accent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45" name="Group 44">
            <a:extLst>
              <a:ext uri="{FF2B5EF4-FFF2-40B4-BE49-F238E27FC236}">
                <a16:creationId xmlns:a16="http://schemas.microsoft.com/office/drawing/2014/main" id="{AD3A8082-EA50-579E-A01C-205A5183DC6C}"/>
              </a:ext>
            </a:extLst>
          </p:cNvPr>
          <p:cNvGrpSpPr/>
          <p:nvPr/>
        </p:nvGrpSpPr>
        <p:grpSpPr>
          <a:xfrm rot="16891664">
            <a:off x="10511031" y="5684780"/>
            <a:ext cx="2029515" cy="1207699"/>
            <a:chOff x="1245976" y="2925896"/>
            <a:chExt cx="3970195" cy="2186451"/>
          </a:xfrm>
        </p:grpSpPr>
        <p:sp>
          <p:nvSpPr>
            <p:cNvPr id="46" name="Freeform: Shape 45">
              <a:extLst>
                <a:ext uri="{FF2B5EF4-FFF2-40B4-BE49-F238E27FC236}">
                  <a16:creationId xmlns:a16="http://schemas.microsoft.com/office/drawing/2014/main" id="{37E33AE1-2F11-BCFE-941A-8D1AD82DA89C}"/>
                </a:ext>
              </a:extLst>
            </p:cNvPr>
            <p:cNvSpPr/>
            <p:nvPr/>
          </p:nvSpPr>
          <p:spPr>
            <a:xfrm rot="18557364">
              <a:off x="3196773" y="1930695"/>
              <a:ext cx="1024198" cy="3014599"/>
            </a:xfrm>
            <a:custGeom>
              <a:avLst/>
              <a:gdLst>
                <a:gd name="connsiteX0" fmla="*/ 1021588 w 1024198"/>
                <a:gd name="connsiteY0" fmla="*/ 1506865 h 3014599"/>
                <a:gd name="connsiteX1" fmla="*/ 509489 w 1024198"/>
                <a:gd name="connsiteY1" fmla="*/ 3014165 h 3014599"/>
                <a:gd name="connsiteX2" fmla="*/ -2611 w 1024198"/>
                <a:gd name="connsiteY2" fmla="*/ 1506865 h 3014599"/>
                <a:gd name="connsiteX3" fmla="*/ 509489 w 1024198"/>
                <a:gd name="connsiteY3" fmla="*/ -435 h 3014599"/>
                <a:gd name="connsiteX4" fmla="*/ 1021588 w 1024198"/>
                <a:gd name="connsiteY4" fmla="*/ 1506865 h 30145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24198" h="3014599">
                  <a:moveTo>
                    <a:pt x="1021588" y="1506865"/>
                  </a:moveTo>
                  <a:cubicBezTo>
                    <a:pt x="1021588" y="2339324"/>
                    <a:pt x="792313" y="3014165"/>
                    <a:pt x="509489" y="3014165"/>
                  </a:cubicBezTo>
                  <a:cubicBezTo>
                    <a:pt x="226664" y="3014165"/>
                    <a:pt x="-2611" y="2339324"/>
                    <a:pt x="-2611" y="1506865"/>
                  </a:cubicBezTo>
                  <a:cubicBezTo>
                    <a:pt x="-2611" y="674406"/>
                    <a:pt x="226664" y="-435"/>
                    <a:pt x="509489" y="-435"/>
                  </a:cubicBezTo>
                  <a:cubicBezTo>
                    <a:pt x="792313" y="-435"/>
                    <a:pt x="1021588" y="674406"/>
                    <a:pt x="1021588" y="1506865"/>
                  </a:cubicBezTo>
                  <a:close/>
                </a:path>
              </a:pathLst>
            </a:custGeom>
            <a:solidFill>
              <a:srgbClr val="9787F9"/>
            </a:solidFill>
            <a:ln w="9476" cap="flat">
              <a:noFill/>
              <a:prstDash val="solid"/>
              <a:miter/>
            </a:ln>
          </p:spPr>
          <p:txBody>
            <a:bodyPr rtlCol="0" anchor="ctr"/>
            <a:lstStyle/>
            <a:p>
              <a:endParaRPr lang="en-US"/>
            </a:p>
          </p:txBody>
        </p:sp>
        <p:sp>
          <p:nvSpPr>
            <p:cNvPr id="47" name="Freeform: Shape 46">
              <a:extLst>
                <a:ext uri="{FF2B5EF4-FFF2-40B4-BE49-F238E27FC236}">
                  <a16:creationId xmlns:a16="http://schemas.microsoft.com/office/drawing/2014/main" id="{CA413452-6D99-D975-4FBD-10DF095EFA8E}"/>
                </a:ext>
              </a:extLst>
            </p:cNvPr>
            <p:cNvSpPr/>
            <p:nvPr/>
          </p:nvSpPr>
          <p:spPr>
            <a:xfrm rot="18553801">
              <a:off x="2774577" y="2435680"/>
              <a:ext cx="1029461" cy="3030091"/>
            </a:xfrm>
            <a:custGeom>
              <a:avLst/>
              <a:gdLst>
                <a:gd name="connsiteX0" fmla="*/ 1026863 w 1029461"/>
                <a:gd name="connsiteY0" fmla="*/ 1514599 h 3030091"/>
                <a:gd name="connsiteX1" fmla="*/ 512132 w 1029461"/>
                <a:gd name="connsiteY1" fmla="*/ 3029645 h 3030091"/>
                <a:gd name="connsiteX2" fmla="*/ -2599 w 1029461"/>
                <a:gd name="connsiteY2" fmla="*/ 1514599 h 3030091"/>
                <a:gd name="connsiteX3" fmla="*/ 512132 w 1029461"/>
                <a:gd name="connsiteY3" fmla="*/ -447 h 3030091"/>
                <a:gd name="connsiteX4" fmla="*/ 1026863 w 1029461"/>
                <a:gd name="connsiteY4" fmla="*/ 1514599 h 30300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29461" h="3030091">
                  <a:moveTo>
                    <a:pt x="1026863" y="1514599"/>
                  </a:moveTo>
                  <a:cubicBezTo>
                    <a:pt x="1026863" y="2351336"/>
                    <a:pt x="796410" y="3029645"/>
                    <a:pt x="512132" y="3029645"/>
                  </a:cubicBezTo>
                  <a:cubicBezTo>
                    <a:pt x="227854" y="3029645"/>
                    <a:pt x="-2599" y="2351336"/>
                    <a:pt x="-2599" y="1514599"/>
                  </a:cubicBezTo>
                  <a:cubicBezTo>
                    <a:pt x="-2599" y="677862"/>
                    <a:pt x="227854" y="-447"/>
                    <a:pt x="512132" y="-447"/>
                  </a:cubicBezTo>
                  <a:cubicBezTo>
                    <a:pt x="796410" y="-447"/>
                    <a:pt x="1026863" y="677862"/>
                    <a:pt x="1026863" y="1514599"/>
                  </a:cubicBezTo>
                  <a:close/>
                </a:path>
              </a:pathLst>
            </a:custGeom>
            <a:solidFill>
              <a:srgbClr val="9787F9"/>
            </a:solidFill>
            <a:ln w="9525" cap="flat">
              <a:noFill/>
              <a:prstDash val="solid"/>
              <a:miter/>
            </a:ln>
          </p:spPr>
          <p:txBody>
            <a:bodyPr rtlCol="0" anchor="ctr"/>
            <a:lstStyle/>
            <a:p>
              <a:endParaRPr lang="en-US" dirty="0"/>
            </a:p>
          </p:txBody>
        </p:sp>
        <p:sp>
          <p:nvSpPr>
            <p:cNvPr id="48" name="Freeform: Shape 47">
              <a:extLst>
                <a:ext uri="{FF2B5EF4-FFF2-40B4-BE49-F238E27FC236}">
                  <a16:creationId xmlns:a16="http://schemas.microsoft.com/office/drawing/2014/main" id="{5814F026-F130-CEEE-CF03-AD9F18CD7DA6}"/>
                </a:ext>
              </a:extLst>
            </p:cNvPr>
            <p:cNvSpPr/>
            <p:nvPr/>
          </p:nvSpPr>
          <p:spPr>
            <a:xfrm rot="18553801">
              <a:off x="2246291" y="3082571"/>
              <a:ext cx="1029461" cy="3030091"/>
            </a:xfrm>
            <a:custGeom>
              <a:avLst/>
              <a:gdLst>
                <a:gd name="connsiteX0" fmla="*/ 1026861 w 1029461"/>
                <a:gd name="connsiteY0" fmla="*/ 1514600 h 3030091"/>
                <a:gd name="connsiteX1" fmla="*/ 512130 w 1029461"/>
                <a:gd name="connsiteY1" fmla="*/ 3029646 h 3030091"/>
                <a:gd name="connsiteX2" fmla="*/ -2601 w 1029461"/>
                <a:gd name="connsiteY2" fmla="*/ 1514600 h 3030091"/>
                <a:gd name="connsiteX3" fmla="*/ 512130 w 1029461"/>
                <a:gd name="connsiteY3" fmla="*/ -446 h 3030091"/>
                <a:gd name="connsiteX4" fmla="*/ 1026861 w 1029461"/>
                <a:gd name="connsiteY4" fmla="*/ 1514600 h 30300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29461" h="3030091">
                  <a:moveTo>
                    <a:pt x="1026861" y="1514600"/>
                  </a:moveTo>
                  <a:cubicBezTo>
                    <a:pt x="1026861" y="2351337"/>
                    <a:pt x="796408" y="3029646"/>
                    <a:pt x="512130" y="3029646"/>
                  </a:cubicBezTo>
                  <a:cubicBezTo>
                    <a:pt x="227852" y="3029646"/>
                    <a:pt x="-2601" y="2351337"/>
                    <a:pt x="-2601" y="1514600"/>
                  </a:cubicBezTo>
                  <a:cubicBezTo>
                    <a:pt x="-2601" y="677863"/>
                    <a:pt x="227852" y="-446"/>
                    <a:pt x="512130" y="-446"/>
                  </a:cubicBezTo>
                  <a:cubicBezTo>
                    <a:pt x="796408" y="-446"/>
                    <a:pt x="1026861" y="677863"/>
                    <a:pt x="1026861" y="1514600"/>
                  </a:cubicBezTo>
                  <a:close/>
                </a:path>
              </a:pathLst>
            </a:custGeom>
            <a:solidFill>
              <a:srgbClr val="9787F9"/>
            </a:solidFill>
            <a:ln w="9525" cap="flat">
              <a:noFill/>
              <a:prstDash val="solid"/>
              <a:miter/>
            </a:ln>
          </p:spPr>
          <p:txBody>
            <a:bodyPr rtlCol="0" anchor="ctr"/>
            <a:lstStyle/>
            <a:p>
              <a:endParaRPr lang="en-US"/>
            </a:p>
          </p:txBody>
        </p:sp>
      </p:grpSp>
      <p:sp>
        <p:nvSpPr>
          <p:cNvPr id="38" name="Rectangle: Rounded Corners 37">
            <a:extLst>
              <a:ext uri="{FF2B5EF4-FFF2-40B4-BE49-F238E27FC236}">
                <a16:creationId xmlns:a16="http://schemas.microsoft.com/office/drawing/2014/main" id="{B00ACC55-307D-AEB7-4C81-5804199B5945}"/>
              </a:ext>
            </a:extLst>
          </p:cNvPr>
          <p:cNvSpPr/>
          <p:nvPr/>
        </p:nvSpPr>
        <p:spPr>
          <a:xfrm>
            <a:off x="7830618" y="3157523"/>
            <a:ext cx="3751782" cy="1320423"/>
          </a:xfrm>
          <a:prstGeom prst="roundRect">
            <a:avLst>
              <a:gd name="adj" fmla="val 7494"/>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Box 1">
            <a:extLst>
              <a:ext uri="{FF2B5EF4-FFF2-40B4-BE49-F238E27FC236}">
                <a16:creationId xmlns:a16="http://schemas.microsoft.com/office/drawing/2014/main" id="{9F1AEA44-C48C-F003-56E4-1E06F3529623}"/>
              </a:ext>
            </a:extLst>
          </p:cNvPr>
          <p:cNvSpPr txBox="1"/>
          <p:nvPr/>
        </p:nvSpPr>
        <p:spPr>
          <a:xfrm>
            <a:off x="1481555" y="1481468"/>
            <a:ext cx="3912855" cy="1323439"/>
          </a:xfrm>
          <a:prstGeom prst="rect">
            <a:avLst/>
          </a:prstGeom>
          <a:noFill/>
        </p:spPr>
        <p:txBody>
          <a:bodyPr wrap="square" rtlCol="0">
            <a:spAutoFit/>
          </a:bodyPr>
          <a:lstStyle/>
          <a:p>
            <a:r>
              <a:rPr lang="en-US" sz="4000" dirty="0">
                <a:latin typeface="+mj-lt"/>
              </a:rPr>
              <a:t>COLOR PALETTE.</a:t>
            </a:r>
            <a:endParaRPr lang="en-ID" sz="4000" dirty="0">
              <a:latin typeface="+mj-lt"/>
            </a:endParaRPr>
          </a:p>
        </p:txBody>
      </p:sp>
      <p:sp>
        <p:nvSpPr>
          <p:cNvPr id="3" name="TextBox 2">
            <a:extLst>
              <a:ext uri="{FF2B5EF4-FFF2-40B4-BE49-F238E27FC236}">
                <a16:creationId xmlns:a16="http://schemas.microsoft.com/office/drawing/2014/main" id="{E0665E96-A636-E790-6EBA-01434AE5968F}"/>
              </a:ext>
            </a:extLst>
          </p:cNvPr>
          <p:cNvSpPr txBox="1"/>
          <p:nvPr/>
        </p:nvSpPr>
        <p:spPr>
          <a:xfrm>
            <a:off x="1481555" y="2845817"/>
            <a:ext cx="2756049" cy="988604"/>
          </a:xfrm>
          <a:prstGeom prst="rect">
            <a:avLst/>
          </a:prstGeom>
          <a:noFill/>
        </p:spPr>
        <p:txBody>
          <a:bodyPr wrap="square" rtlCol="0">
            <a:spAutoFit/>
          </a:bodyPr>
          <a:lstStyle/>
          <a:p>
            <a:pPr algn="just">
              <a:lnSpc>
                <a:spcPct val="150000"/>
              </a:lnSpc>
            </a:pPr>
            <a:r>
              <a:rPr lang="en-US" sz="1000" b="0" i="0" dirty="0">
                <a:effectLst/>
              </a:rPr>
              <a:t>In the heart of the verdant wilderness, where the symphony of leaves rustling and birdsong intertwine, nature's masterpiece unfolds in breathtaking hues. </a:t>
            </a:r>
            <a:endParaRPr lang="en-ID" sz="1000" dirty="0"/>
          </a:p>
        </p:txBody>
      </p:sp>
      <p:sp>
        <p:nvSpPr>
          <p:cNvPr id="8" name="TextBox 7">
            <a:extLst>
              <a:ext uri="{FF2B5EF4-FFF2-40B4-BE49-F238E27FC236}">
                <a16:creationId xmlns:a16="http://schemas.microsoft.com/office/drawing/2014/main" id="{1E2F251C-D6BD-8956-3C86-1F74673B2BDF}"/>
              </a:ext>
            </a:extLst>
          </p:cNvPr>
          <p:cNvSpPr txBox="1"/>
          <p:nvPr/>
        </p:nvSpPr>
        <p:spPr>
          <a:xfrm>
            <a:off x="7879711" y="1940653"/>
            <a:ext cx="3245489" cy="526939"/>
          </a:xfrm>
          <a:prstGeom prst="rect">
            <a:avLst/>
          </a:prstGeom>
          <a:noFill/>
        </p:spPr>
        <p:txBody>
          <a:bodyPr wrap="square" rtlCol="0">
            <a:spAutoFit/>
          </a:bodyPr>
          <a:lstStyle/>
          <a:p>
            <a:pPr>
              <a:lnSpc>
                <a:spcPct val="150000"/>
              </a:lnSpc>
            </a:pPr>
            <a:r>
              <a:rPr lang="en-US" sz="1000" b="0" i="0" dirty="0">
                <a:effectLst/>
              </a:rPr>
              <a:t>High above, the towering mountains pierce the sky, their snow-capped peaks touching the clouds.</a:t>
            </a:r>
            <a:endParaRPr lang="en-ID" sz="1000" dirty="0"/>
          </a:p>
        </p:txBody>
      </p:sp>
      <p:sp>
        <p:nvSpPr>
          <p:cNvPr id="10" name="TextBox 9">
            <a:extLst>
              <a:ext uri="{FF2B5EF4-FFF2-40B4-BE49-F238E27FC236}">
                <a16:creationId xmlns:a16="http://schemas.microsoft.com/office/drawing/2014/main" id="{1177CCF1-76B1-CA28-FA09-A021FAC4E9BB}"/>
              </a:ext>
            </a:extLst>
          </p:cNvPr>
          <p:cNvSpPr txBox="1"/>
          <p:nvPr/>
        </p:nvSpPr>
        <p:spPr>
          <a:xfrm>
            <a:off x="7879711" y="3728774"/>
            <a:ext cx="3245489" cy="526939"/>
          </a:xfrm>
          <a:prstGeom prst="rect">
            <a:avLst/>
          </a:prstGeom>
          <a:noFill/>
        </p:spPr>
        <p:txBody>
          <a:bodyPr wrap="square" rtlCol="0">
            <a:spAutoFit/>
          </a:bodyPr>
          <a:lstStyle/>
          <a:p>
            <a:pPr>
              <a:lnSpc>
                <a:spcPct val="150000"/>
              </a:lnSpc>
            </a:pPr>
            <a:r>
              <a:rPr lang="en-US" sz="1000" b="0" i="0" dirty="0">
                <a:effectLst/>
              </a:rPr>
              <a:t>High above, the towering mountains pierce the sky, their snow-capped peaks touching the clouds.</a:t>
            </a:r>
            <a:endParaRPr lang="en-ID" sz="1000" dirty="0"/>
          </a:p>
        </p:txBody>
      </p:sp>
      <p:sp>
        <p:nvSpPr>
          <p:cNvPr id="12" name="TextBox 11">
            <a:extLst>
              <a:ext uri="{FF2B5EF4-FFF2-40B4-BE49-F238E27FC236}">
                <a16:creationId xmlns:a16="http://schemas.microsoft.com/office/drawing/2014/main" id="{DA9BB0F4-D6DA-FB52-9FCC-DA81679D2688}"/>
              </a:ext>
            </a:extLst>
          </p:cNvPr>
          <p:cNvSpPr txBox="1"/>
          <p:nvPr/>
        </p:nvSpPr>
        <p:spPr>
          <a:xfrm>
            <a:off x="7879711" y="5398634"/>
            <a:ext cx="3245489" cy="526939"/>
          </a:xfrm>
          <a:prstGeom prst="rect">
            <a:avLst/>
          </a:prstGeom>
          <a:noFill/>
        </p:spPr>
        <p:txBody>
          <a:bodyPr wrap="square" rtlCol="0">
            <a:spAutoFit/>
          </a:bodyPr>
          <a:lstStyle/>
          <a:p>
            <a:pPr>
              <a:lnSpc>
                <a:spcPct val="150000"/>
              </a:lnSpc>
            </a:pPr>
            <a:r>
              <a:rPr lang="en-US" sz="1000" b="0" i="0" dirty="0">
                <a:effectLst/>
              </a:rPr>
              <a:t>High above, the towering mountains pierce the sky, their snow-capped peaks touching the clouds.</a:t>
            </a:r>
            <a:endParaRPr lang="en-ID" sz="1000" dirty="0"/>
          </a:p>
        </p:txBody>
      </p:sp>
      <p:grpSp>
        <p:nvGrpSpPr>
          <p:cNvPr id="4" name="Group 3">
            <a:extLst>
              <a:ext uri="{FF2B5EF4-FFF2-40B4-BE49-F238E27FC236}">
                <a16:creationId xmlns:a16="http://schemas.microsoft.com/office/drawing/2014/main" id="{57CC17BC-09CD-1772-7306-225E7BD926E2}"/>
              </a:ext>
            </a:extLst>
          </p:cNvPr>
          <p:cNvGrpSpPr/>
          <p:nvPr/>
        </p:nvGrpSpPr>
        <p:grpSpPr>
          <a:xfrm>
            <a:off x="280069" y="1364418"/>
            <a:ext cx="659062" cy="4266899"/>
            <a:chOff x="196879" y="724201"/>
            <a:chExt cx="835563" cy="5409598"/>
          </a:xfrm>
        </p:grpSpPr>
        <p:grpSp>
          <p:nvGrpSpPr>
            <p:cNvPr id="5" name="Group 4">
              <a:extLst>
                <a:ext uri="{FF2B5EF4-FFF2-40B4-BE49-F238E27FC236}">
                  <a16:creationId xmlns:a16="http://schemas.microsoft.com/office/drawing/2014/main" id="{0F3B3494-D12F-B530-E5E0-274F1827A76C}"/>
                </a:ext>
              </a:extLst>
            </p:cNvPr>
            <p:cNvGrpSpPr/>
            <p:nvPr/>
          </p:nvGrpSpPr>
          <p:grpSpPr>
            <a:xfrm>
              <a:off x="196879" y="724201"/>
              <a:ext cx="835563" cy="5409598"/>
              <a:chOff x="297745" y="1589313"/>
              <a:chExt cx="568548" cy="3680891"/>
            </a:xfrm>
            <a:solidFill>
              <a:schemeClr val="accent1"/>
            </a:solidFill>
          </p:grpSpPr>
          <p:sp>
            <p:nvSpPr>
              <p:cNvPr id="25" name="Freeform: Shape 24">
                <a:extLst>
                  <a:ext uri="{FF2B5EF4-FFF2-40B4-BE49-F238E27FC236}">
                    <a16:creationId xmlns:a16="http://schemas.microsoft.com/office/drawing/2014/main" id="{717FE1FA-B503-CFF5-888D-ED69E9A8B2A3}"/>
                  </a:ext>
                </a:extLst>
              </p:cNvPr>
              <p:cNvSpPr/>
              <p:nvPr/>
            </p:nvSpPr>
            <p:spPr>
              <a:xfrm flipH="1">
                <a:off x="297745" y="1589313"/>
                <a:ext cx="568548" cy="3263285"/>
              </a:xfrm>
              <a:custGeom>
                <a:avLst/>
                <a:gdLst>
                  <a:gd name="connsiteX0" fmla="*/ 568548 w 568548"/>
                  <a:gd name="connsiteY0" fmla="*/ 284255 h 3263285"/>
                  <a:gd name="connsiteX1" fmla="*/ 568548 w 568548"/>
                  <a:gd name="connsiteY1" fmla="*/ 3194271 h 3263285"/>
                  <a:gd name="connsiteX2" fmla="*/ 499424 w 568548"/>
                  <a:gd name="connsiteY2" fmla="*/ 3263279 h 3263285"/>
                  <a:gd name="connsiteX3" fmla="*/ 459921 w 568548"/>
                  <a:gd name="connsiteY3" fmla="*/ 3250826 h 3263285"/>
                  <a:gd name="connsiteX4" fmla="*/ 108627 w 568548"/>
                  <a:gd name="connsiteY4" fmla="*/ 3250826 h 3263285"/>
                  <a:gd name="connsiteX5" fmla="*/ 12453 w 568548"/>
                  <a:gd name="connsiteY5" fmla="*/ 3233774 h 3263285"/>
                  <a:gd name="connsiteX6" fmla="*/ 0 w 568548"/>
                  <a:gd name="connsiteY6" fmla="*/ 3194232 h 3263285"/>
                  <a:gd name="connsiteX7" fmla="*/ 0 w 568548"/>
                  <a:gd name="connsiteY7" fmla="*/ 284255 h 3263285"/>
                  <a:gd name="connsiteX8" fmla="*/ 284255 w 568548"/>
                  <a:gd name="connsiteY8" fmla="*/ 0 h 3263285"/>
                  <a:gd name="connsiteX9" fmla="*/ 284255 w 568548"/>
                  <a:gd name="connsiteY9" fmla="*/ 0 h 3263285"/>
                  <a:gd name="connsiteX10" fmla="*/ 568548 w 568548"/>
                  <a:gd name="connsiteY10" fmla="*/ 284216 h 3263285"/>
                  <a:gd name="connsiteX11" fmla="*/ 568548 w 568548"/>
                  <a:gd name="connsiteY11" fmla="*/ 284255 h 32632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68548" h="3263285">
                    <a:moveTo>
                      <a:pt x="568548" y="284255"/>
                    </a:moveTo>
                    <a:lnTo>
                      <a:pt x="568548" y="3194271"/>
                    </a:lnTo>
                    <a:cubicBezTo>
                      <a:pt x="568517" y="3232413"/>
                      <a:pt x="537566" y="3263310"/>
                      <a:pt x="499424" y="3263279"/>
                    </a:cubicBezTo>
                    <a:cubicBezTo>
                      <a:pt x="485291" y="3263267"/>
                      <a:pt x="471505" y="3258921"/>
                      <a:pt x="459921" y="3250826"/>
                    </a:cubicBezTo>
                    <a:cubicBezTo>
                      <a:pt x="354271" y="3177601"/>
                      <a:pt x="214277" y="3177601"/>
                      <a:pt x="108627" y="3250826"/>
                    </a:cubicBezTo>
                    <a:cubicBezTo>
                      <a:pt x="77361" y="3272676"/>
                      <a:pt x="34302" y="3265041"/>
                      <a:pt x="12453" y="3233774"/>
                    </a:cubicBezTo>
                    <a:cubicBezTo>
                      <a:pt x="4351" y="3222178"/>
                      <a:pt x="4" y="3208377"/>
                      <a:pt x="0" y="3194232"/>
                    </a:cubicBezTo>
                    <a:lnTo>
                      <a:pt x="0" y="284255"/>
                    </a:lnTo>
                    <a:cubicBezTo>
                      <a:pt x="0" y="127265"/>
                      <a:pt x="127265" y="0"/>
                      <a:pt x="284255" y="0"/>
                    </a:cubicBezTo>
                    <a:lnTo>
                      <a:pt x="284255" y="0"/>
                    </a:lnTo>
                    <a:cubicBezTo>
                      <a:pt x="441244" y="-22"/>
                      <a:pt x="568525" y="127226"/>
                      <a:pt x="568548" y="284216"/>
                    </a:cubicBezTo>
                    <a:cubicBezTo>
                      <a:pt x="568548" y="284229"/>
                      <a:pt x="568548" y="284242"/>
                      <a:pt x="568548" y="284255"/>
                    </a:cubicBezTo>
                    <a:close/>
                  </a:path>
                </a:pathLst>
              </a:custGeom>
              <a:grpFill/>
              <a:ln w="3849" cap="flat">
                <a:noFill/>
                <a:prstDash val="solid"/>
                <a:miter/>
              </a:ln>
            </p:spPr>
            <p:txBody>
              <a:bodyPr rtlCol="0" anchor="ctr"/>
              <a:lstStyle/>
              <a:p>
                <a:endParaRPr lang="en-US"/>
              </a:p>
            </p:txBody>
          </p:sp>
          <p:sp>
            <p:nvSpPr>
              <p:cNvPr id="26" name="Freeform: Shape 25">
                <a:extLst>
                  <a:ext uri="{FF2B5EF4-FFF2-40B4-BE49-F238E27FC236}">
                    <a16:creationId xmlns:a16="http://schemas.microsoft.com/office/drawing/2014/main" id="{5D9F2F0F-E09C-CEC0-FC79-459D3526BD14}"/>
                  </a:ext>
                </a:extLst>
              </p:cNvPr>
              <p:cNvSpPr/>
              <p:nvPr/>
            </p:nvSpPr>
            <p:spPr>
              <a:xfrm flipH="1">
                <a:off x="383766" y="4873659"/>
                <a:ext cx="396545" cy="396545"/>
              </a:xfrm>
              <a:custGeom>
                <a:avLst/>
                <a:gdLst>
                  <a:gd name="connsiteX0" fmla="*/ 396546 w 396545"/>
                  <a:gd name="connsiteY0" fmla="*/ 198273 h 396545"/>
                  <a:gd name="connsiteX1" fmla="*/ 198273 w 396545"/>
                  <a:gd name="connsiteY1" fmla="*/ 396546 h 396545"/>
                  <a:gd name="connsiteX2" fmla="*/ 0 w 396545"/>
                  <a:gd name="connsiteY2" fmla="*/ 198273 h 396545"/>
                  <a:gd name="connsiteX3" fmla="*/ 198273 w 396545"/>
                  <a:gd name="connsiteY3" fmla="*/ 0 h 396545"/>
                  <a:gd name="connsiteX4" fmla="*/ 396546 w 396545"/>
                  <a:gd name="connsiteY4" fmla="*/ 198273 h 3965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6545" h="396545">
                    <a:moveTo>
                      <a:pt x="396546" y="198273"/>
                    </a:moveTo>
                    <a:cubicBezTo>
                      <a:pt x="396546" y="307776"/>
                      <a:pt x="307776" y="396546"/>
                      <a:pt x="198273" y="396546"/>
                    </a:cubicBezTo>
                    <a:cubicBezTo>
                      <a:pt x="88770" y="396546"/>
                      <a:pt x="0" y="307776"/>
                      <a:pt x="0" y="198273"/>
                    </a:cubicBezTo>
                    <a:cubicBezTo>
                      <a:pt x="0" y="88770"/>
                      <a:pt x="88770" y="0"/>
                      <a:pt x="198273" y="0"/>
                    </a:cubicBezTo>
                    <a:cubicBezTo>
                      <a:pt x="307776" y="0"/>
                      <a:pt x="396546" y="88770"/>
                      <a:pt x="396546" y="198273"/>
                    </a:cubicBezTo>
                    <a:close/>
                  </a:path>
                </a:pathLst>
              </a:custGeom>
              <a:grpFill/>
              <a:ln w="3849" cap="flat">
                <a:noFill/>
                <a:prstDash val="solid"/>
                <a:miter/>
              </a:ln>
            </p:spPr>
            <p:txBody>
              <a:bodyPr rtlCol="0" anchor="ctr"/>
              <a:lstStyle/>
              <a:p>
                <a:endParaRPr lang="en-US"/>
              </a:p>
            </p:txBody>
          </p:sp>
        </p:grpSp>
        <p:grpSp>
          <p:nvGrpSpPr>
            <p:cNvPr id="6" name="Group 5">
              <a:extLst>
                <a:ext uri="{FF2B5EF4-FFF2-40B4-BE49-F238E27FC236}">
                  <a16:creationId xmlns:a16="http://schemas.microsoft.com/office/drawing/2014/main" id="{184DDA54-A673-536D-DFD9-17F43F06788D}"/>
                </a:ext>
              </a:extLst>
            </p:cNvPr>
            <p:cNvGrpSpPr/>
            <p:nvPr/>
          </p:nvGrpSpPr>
          <p:grpSpPr>
            <a:xfrm>
              <a:off x="403225" y="952801"/>
              <a:ext cx="412750" cy="412750"/>
              <a:chOff x="403225" y="952801"/>
              <a:chExt cx="412750" cy="412750"/>
            </a:xfrm>
          </p:grpSpPr>
          <p:sp>
            <p:nvSpPr>
              <p:cNvPr id="21" name="Oval 20">
                <a:extLst>
                  <a:ext uri="{FF2B5EF4-FFF2-40B4-BE49-F238E27FC236}">
                    <a16:creationId xmlns:a16="http://schemas.microsoft.com/office/drawing/2014/main" id="{29274947-A075-234D-9A68-D91CBE3C925C}"/>
                  </a:ext>
                </a:extLst>
              </p:cNvPr>
              <p:cNvSpPr/>
              <p:nvPr/>
            </p:nvSpPr>
            <p:spPr>
              <a:xfrm>
                <a:off x="403225" y="952801"/>
                <a:ext cx="412750" cy="41275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22" name="Group 21">
                <a:extLst>
                  <a:ext uri="{FF2B5EF4-FFF2-40B4-BE49-F238E27FC236}">
                    <a16:creationId xmlns:a16="http://schemas.microsoft.com/office/drawing/2014/main" id="{7EC69434-431C-E2CC-F612-7E7E75BB7FC3}"/>
                  </a:ext>
                </a:extLst>
              </p:cNvPr>
              <p:cNvGrpSpPr/>
              <p:nvPr/>
            </p:nvGrpSpPr>
            <p:grpSpPr>
              <a:xfrm>
                <a:off x="460991" y="1090031"/>
                <a:ext cx="308812" cy="138290"/>
                <a:chOff x="513501" y="484915"/>
                <a:chExt cx="465224" cy="208334"/>
              </a:xfrm>
            </p:grpSpPr>
            <p:sp>
              <p:nvSpPr>
                <p:cNvPr id="23" name="Freeform: Shape 22">
                  <a:extLst>
                    <a:ext uri="{FF2B5EF4-FFF2-40B4-BE49-F238E27FC236}">
                      <a16:creationId xmlns:a16="http://schemas.microsoft.com/office/drawing/2014/main" id="{82BBC8B7-B8E1-2BFB-0C2A-276754DB7A5A}"/>
                    </a:ext>
                  </a:extLst>
                </p:cNvPr>
                <p:cNvSpPr/>
                <p:nvPr/>
              </p:nvSpPr>
              <p:spPr>
                <a:xfrm>
                  <a:off x="513501" y="532253"/>
                  <a:ext cx="465224" cy="160996"/>
                </a:xfrm>
                <a:custGeom>
                  <a:avLst/>
                  <a:gdLst>
                    <a:gd name="connsiteX0" fmla="*/ 457247 w 465224"/>
                    <a:gd name="connsiteY0" fmla="*/ 103305 h 160996"/>
                    <a:gd name="connsiteX1" fmla="*/ 449533 w 465224"/>
                    <a:gd name="connsiteY1" fmla="*/ 118640 h 160996"/>
                    <a:gd name="connsiteX2" fmla="*/ 361045 w 465224"/>
                    <a:gd name="connsiteY2" fmla="*/ 144749 h 160996"/>
                    <a:gd name="connsiteX3" fmla="*/ 360664 w 465224"/>
                    <a:gd name="connsiteY3" fmla="*/ 144549 h 160996"/>
                    <a:gd name="connsiteX4" fmla="*/ 110062 w 465224"/>
                    <a:gd name="connsiteY4" fmla="*/ 150073 h 160996"/>
                    <a:gd name="connsiteX5" fmla="*/ 19193 w 465224"/>
                    <a:gd name="connsiteY5" fmla="*/ 129108 h 160996"/>
                    <a:gd name="connsiteX6" fmla="*/ 19002 w 465224"/>
                    <a:gd name="connsiteY6" fmla="*/ 128737 h 160996"/>
                    <a:gd name="connsiteX7" fmla="*/ 4810 w 465224"/>
                    <a:gd name="connsiteY7" fmla="*/ 101972 h 160996"/>
                    <a:gd name="connsiteX8" fmla="*/ 42910 w 465224"/>
                    <a:gd name="connsiteY8" fmla="*/ 5207 h 160996"/>
                    <a:gd name="connsiteX9" fmla="*/ 72628 w 465224"/>
                    <a:gd name="connsiteY9" fmla="*/ -898 h 160996"/>
                    <a:gd name="connsiteX10" fmla="*/ 131207 w 465224"/>
                    <a:gd name="connsiteY10" fmla="*/ -898 h 160996"/>
                    <a:gd name="connsiteX11" fmla="*/ 165116 w 465224"/>
                    <a:gd name="connsiteY11" fmla="*/ 23866 h 160996"/>
                    <a:gd name="connsiteX12" fmla="*/ 256270 w 465224"/>
                    <a:gd name="connsiteY12" fmla="*/ 65472 h 160996"/>
                    <a:gd name="connsiteX13" fmla="*/ 297894 w 465224"/>
                    <a:gd name="connsiteY13" fmla="*/ 23866 h 160996"/>
                    <a:gd name="connsiteX14" fmla="*/ 331898 w 465224"/>
                    <a:gd name="connsiteY14" fmla="*/ -898 h 160996"/>
                    <a:gd name="connsiteX15" fmla="*/ 390191 w 465224"/>
                    <a:gd name="connsiteY15" fmla="*/ -898 h 160996"/>
                    <a:gd name="connsiteX16" fmla="*/ 463916 w 465224"/>
                    <a:gd name="connsiteY16" fmla="*/ 72654 h 160996"/>
                    <a:gd name="connsiteX17" fmla="*/ 457247 w 465224"/>
                    <a:gd name="connsiteY17" fmla="*/ 103305 h 1609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65224" h="160996">
                      <a:moveTo>
                        <a:pt x="457247" y="103305"/>
                      </a:moveTo>
                      <a:cubicBezTo>
                        <a:pt x="454866" y="108544"/>
                        <a:pt x="452294" y="113592"/>
                        <a:pt x="449533" y="118640"/>
                      </a:cubicBezTo>
                      <a:cubicBezTo>
                        <a:pt x="432292" y="150292"/>
                        <a:pt x="392668" y="161979"/>
                        <a:pt x="361045" y="144749"/>
                      </a:cubicBezTo>
                      <a:cubicBezTo>
                        <a:pt x="360950" y="144682"/>
                        <a:pt x="360759" y="144615"/>
                        <a:pt x="360664" y="144549"/>
                      </a:cubicBezTo>
                      <a:cubicBezTo>
                        <a:pt x="282273" y="101124"/>
                        <a:pt x="186548" y="103229"/>
                        <a:pt x="110062" y="150073"/>
                      </a:cubicBezTo>
                      <a:cubicBezTo>
                        <a:pt x="79201" y="169361"/>
                        <a:pt x="38529" y="159979"/>
                        <a:pt x="19193" y="129108"/>
                      </a:cubicBezTo>
                      <a:cubicBezTo>
                        <a:pt x="19193" y="128985"/>
                        <a:pt x="19097" y="128861"/>
                        <a:pt x="19002" y="128737"/>
                      </a:cubicBezTo>
                      <a:cubicBezTo>
                        <a:pt x="13764" y="120117"/>
                        <a:pt x="9002" y="111173"/>
                        <a:pt x="4810" y="101972"/>
                      </a:cubicBezTo>
                      <a:cubicBezTo>
                        <a:pt x="-11382" y="64729"/>
                        <a:pt x="5667" y="21409"/>
                        <a:pt x="42910" y="5207"/>
                      </a:cubicBezTo>
                      <a:cubicBezTo>
                        <a:pt x="52244" y="1131"/>
                        <a:pt x="62437" y="-955"/>
                        <a:pt x="72628" y="-898"/>
                      </a:cubicBezTo>
                      <a:lnTo>
                        <a:pt x="131207" y="-898"/>
                      </a:lnTo>
                      <a:cubicBezTo>
                        <a:pt x="146637" y="-660"/>
                        <a:pt x="160163" y="9265"/>
                        <a:pt x="165116" y="23866"/>
                      </a:cubicBezTo>
                      <a:cubicBezTo>
                        <a:pt x="178832" y="60528"/>
                        <a:pt x="219599" y="79159"/>
                        <a:pt x="256270" y="65472"/>
                      </a:cubicBezTo>
                      <a:cubicBezTo>
                        <a:pt x="275511" y="58281"/>
                        <a:pt x="290751" y="43107"/>
                        <a:pt x="297894" y="23866"/>
                      </a:cubicBezTo>
                      <a:cubicBezTo>
                        <a:pt x="302943" y="9284"/>
                        <a:pt x="316468" y="-613"/>
                        <a:pt x="331898" y="-898"/>
                      </a:cubicBezTo>
                      <a:lnTo>
                        <a:pt x="390191" y="-898"/>
                      </a:lnTo>
                      <a:cubicBezTo>
                        <a:pt x="430863" y="-937"/>
                        <a:pt x="463820" y="31992"/>
                        <a:pt x="463916" y="72654"/>
                      </a:cubicBezTo>
                      <a:cubicBezTo>
                        <a:pt x="463916" y="83226"/>
                        <a:pt x="461629" y="93685"/>
                        <a:pt x="457247" y="103305"/>
                      </a:cubicBezTo>
                      <a:close/>
                    </a:path>
                  </a:pathLst>
                </a:custGeom>
                <a:solidFill>
                  <a:schemeClr val="accent1">
                    <a:lumMod val="90000"/>
                  </a:schemeClr>
                </a:solidFill>
                <a:ln w="9525" cap="flat">
                  <a:noFill/>
                  <a:prstDash val="solid"/>
                  <a:miter/>
                </a:ln>
              </p:spPr>
              <p:txBody>
                <a:bodyPr rtlCol="0" anchor="ctr"/>
                <a:lstStyle/>
                <a:p>
                  <a:endParaRPr lang="en-US"/>
                </a:p>
              </p:txBody>
            </p:sp>
            <p:sp>
              <p:nvSpPr>
                <p:cNvPr id="24" name="Freeform: Shape 23">
                  <a:extLst>
                    <a:ext uri="{FF2B5EF4-FFF2-40B4-BE49-F238E27FC236}">
                      <a16:creationId xmlns:a16="http://schemas.microsoft.com/office/drawing/2014/main" id="{C708E5B1-D5CE-2709-DA1E-DAD3B74A53CA}"/>
                    </a:ext>
                  </a:extLst>
                </p:cNvPr>
                <p:cNvSpPr/>
                <p:nvPr/>
              </p:nvSpPr>
              <p:spPr>
                <a:xfrm>
                  <a:off x="698786" y="484915"/>
                  <a:ext cx="94678" cy="94678"/>
                </a:xfrm>
                <a:custGeom>
                  <a:avLst/>
                  <a:gdLst>
                    <a:gd name="connsiteX0" fmla="*/ 94679 w 94678"/>
                    <a:gd name="connsiteY0" fmla="*/ 47339 h 94678"/>
                    <a:gd name="connsiteX1" fmla="*/ 47339 w 94678"/>
                    <a:gd name="connsiteY1" fmla="*/ 94678 h 94678"/>
                    <a:gd name="connsiteX2" fmla="*/ 0 w 94678"/>
                    <a:gd name="connsiteY2" fmla="*/ 47339 h 94678"/>
                    <a:gd name="connsiteX3" fmla="*/ 47339 w 94678"/>
                    <a:gd name="connsiteY3" fmla="*/ 0 h 94678"/>
                    <a:gd name="connsiteX4" fmla="*/ 94679 w 94678"/>
                    <a:gd name="connsiteY4" fmla="*/ 47339 h 946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4678" h="94678">
                      <a:moveTo>
                        <a:pt x="94679" y="47339"/>
                      </a:moveTo>
                      <a:cubicBezTo>
                        <a:pt x="94679" y="73484"/>
                        <a:pt x="73484" y="94678"/>
                        <a:pt x="47339" y="94678"/>
                      </a:cubicBezTo>
                      <a:cubicBezTo>
                        <a:pt x="21195" y="94678"/>
                        <a:pt x="0" y="73484"/>
                        <a:pt x="0" y="47339"/>
                      </a:cubicBezTo>
                      <a:cubicBezTo>
                        <a:pt x="0" y="21195"/>
                        <a:pt x="21195" y="0"/>
                        <a:pt x="47339" y="0"/>
                      </a:cubicBezTo>
                      <a:cubicBezTo>
                        <a:pt x="73484" y="0"/>
                        <a:pt x="94679" y="21195"/>
                        <a:pt x="94679" y="47339"/>
                      </a:cubicBezTo>
                      <a:close/>
                    </a:path>
                  </a:pathLst>
                </a:custGeom>
                <a:solidFill>
                  <a:schemeClr val="accent1">
                    <a:lumMod val="90000"/>
                  </a:schemeClr>
                </a:solidFill>
                <a:ln w="9525" cap="flat">
                  <a:noFill/>
                  <a:prstDash val="solid"/>
                  <a:miter/>
                </a:ln>
              </p:spPr>
              <p:txBody>
                <a:bodyPr rtlCol="0" anchor="ctr"/>
                <a:lstStyle/>
                <a:p>
                  <a:endParaRPr lang="en-US"/>
                </a:p>
              </p:txBody>
            </p:sp>
          </p:grpSp>
        </p:grpSp>
        <p:grpSp>
          <p:nvGrpSpPr>
            <p:cNvPr id="13" name="Group 12">
              <a:extLst>
                <a:ext uri="{FF2B5EF4-FFF2-40B4-BE49-F238E27FC236}">
                  <a16:creationId xmlns:a16="http://schemas.microsoft.com/office/drawing/2014/main" id="{134B6044-1EEA-032F-49B8-C2B135216F3B}"/>
                </a:ext>
              </a:extLst>
            </p:cNvPr>
            <p:cNvGrpSpPr/>
            <p:nvPr/>
          </p:nvGrpSpPr>
          <p:grpSpPr>
            <a:xfrm>
              <a:off x="483880" y="1901446"/>
              <a:ext cx="230496" cy="197568"/>
              <a:chOff x="6446025" y="3852424"/>
              <a:chExt cx="800100" cy="685799"/>
            </a:xfrm>
            <a:solidFill>
              <a:schemeClr val="bg1"/>
            </a:solidFill>
          </p:grpSpPr>
          <p:sp>
            <p:nvSpPr>
              <p:cNvPr id="19" name="Freeform: Shape 18">
                <a:extLst>
                  <a:ext uri="{FF2B5EF4-FFF2-40B4-BE49-F238E27FC236}">
                    <a16:creationId xmlns:a16="http://schemas.microsoft.com/office/drawing/2014/main" id="{5D4F334B-59C8-6371-5D71-6828B38A5496}"/>
                  </a:ext>
                </a:extLst>
              </p:cNvPr>
              <p:cNvSpPr/>
              <p:nvPr/>
            </p:nvSpPr>
            <p:spPr>
              <a:xfrm>
                <a:off x="6446025" y="3852424"/>
                <a:ext cx="800100" cy="417194"/>
              </a:xfrm>
              <a:custGeom>
                <a:avLst/>
                <a:gdLst>
                  <a:gd name="connsiteX0" fmla="*/ 400050 w 800100"/>
                  <a:gd name="connsiteY0" fmla="*/ 0 h 417194"/>
                  <a:gd name="connsiteX1" fmla="*/ 400050 w 800100"/>
                  <a:gd name="connsiteY1" fmla="*/ 0 h 417194"/>
                  <a:gd name="connsiteX2" fmla="*/ 0 w 800100"/>
                  <a:gd name="connsiteY2" fmla="*/ 381000 h 417194"/>
                  <a:gd name="connsiteX3" fmla="*/ 42863 w 800100"/>
                  <a:gd name="connsiteY3" fmla="*/ 417195 h 417194"/>
                  <a:gd name="connsiteX4" fmla="*/ 400050 w 800100"/>
                  <a:gd name="connsiteY4" fmla="*/ 78105 h 417194"/>
                  <a:gd name="connsiteX5" fmla="*/ 400050 w 800100"/>
                  <a:gd name="connsiteY5" fmla="*/ 78105 h 417194"/>
                  <a:gd name="connsiteX6" fmla="*/ 757238 w 800100"/>
                  <a:gd name="connsiteY6" fmla="*/ 417195 h 417194"/>
                  <a:gd name="connsiteX7" fmla="*/ 800100 w 800100"/>
                  <a:gd name="connsiteY7" fmla="*/ 381000 h 4171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00100" h="417194">
                    <a:moveTo>
                      <a:pt x="400050" y="0"/>
                    </a:moveTo>
                    <a:lnTo>
                      <a:pt x="400050" y="0"/>
                    </a:lnTo>
                    <a:lnTo>
                      <a:pt x="0" y="381000"/>
                    </a:lnTo>
                    <a:lnTo>
                      <a:pt x="42863" y="417195"/>
                    </a:lnTo>
                    <a:lnTo>
                      <a:pt x="400050" y="78105"/>
                    </a:lnTo>
                    <a:lnTo>
                      <a:pt x="400050" y="78105"/>
                    </a:lnTo>
                    <a:lnTo>
                      <a:pt x="757238" y="417195"/>
                    </a:lnTo>
                    <a:lnTo>
                      <a:pt x="800100" y="381000"/>
                    </a:lnTo>
                    <a:close/>
                  </a:path>
                </a:pathLst>
              </a:custGeom>
              <a:grpFill/>
              <a:ln w="9525" cap="flat">
                <a:noFill/>
                <a:prstDash val="solid"/>
                <a:miter/>
              </a:ln>
            </p:spPr>
            <p:txBody>
              <a:bodyPr rtlCol="0" anchor="ctr"/>
              <a:lstStyle/>
              <a:p>
                <a:endParaRPr lang="en-US"/>
              </a:p>
            </p:txBody>
          </p:sp>
          <p:sp>
            <p:nvSpPr>
              <p:cNvPr id="20" name="Freeform: Shape 19">
                <a:extLst>
                  <a:ext uri="{FF2B5EF4-FFF2-40B4-BE49-F238E27FC236}">
                    <a16:creationId xmlns:a16="http://schemas.microsoft.com/office/drawing/2014/main" id="{AE12FB8D-AE4F-D43C-3146-EC4C3D2A046E}"/>
                  </a:ext>
                </a:extLst>
              </p:cNvPr>
              <p:cNvSpPr/>
              <p:nvPr/>
            </p:nvSpPr>
            <p:spPr>
              <a:xfrm>
                <a:off x="6560325" y="3983868"/>
                <a:ext cx="571500" cy="554355"/>
              </a:xfrm>
              <a:custGeom>
                <a:avLst/>
                <a:gdLst>
                  <a:gd name="connsiteX0" fmla="*/ 0 w 571500"/>
                  <a:gd name="connsiteY0" fmla="*/ 271463 h 554355"/>
                  <a:gd name="connsiteX1" fmla="*/ 0 w 571500"/>
                  <a:gd name="connsiteY1" fmla="*/ 554355 h 554355"/>
                  <a:gd name="connsiteX2" fmla="*/ 228600 w 571500"/>
                  <a:gd name="connsiteY2" fmla="*/ 554355 h 554355"/>
                  <a:gd name="connsiteX3" fmla="*/ 228600 w 571500"/>
                  <a:gd name="connsiteY3" fmla="*/ 316230 h 554355"/>
                  <a:gd name="connsiteX4" fmla="*/ 342900 w 571500"/>
                  <a:gd name="connsiteY4" fmla="*/ 316230 h 554355"/>
                  <a:gd name="connsiteX5" fmla="*/ 342900 w 571500"/>
                  <a:gd name="connsiteY5" fmla="*/ 554355 h 554355"/>
                  <a:gd name="connsiteX6" fmla="*/ 571500 w 571500"/>
                  <a:gd name="connsiteY6" fmla="*/ 554355 h 554355"/>
                  <a:gd name="connsiteX7" fmla="*/ 571500 w 571500"/>
                  <a:gd name="connsiteY7" fmla="*/ 271463 h 554355"/>
                  <a:gd name="connsiteX8" fmla="*/ 285750 w 571500"/>
                  <a:gd name="connsiteY8" fmla="*/ 0 h 554355"/>
                  <a:gd name="connsiteX9" fmla="*/ 0 w 571500"/>
                  <a:gd name="connsiteY9" fmla="*/ 271463 h 5543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1500" h="554355">
                    <a:moveTo>
                      <a:pt x="0" y="271463"/>
                    </a:moveTo>
                    <a:lnTo>
                      <a:pt x="0" y="554355"/>
                    </a:lnTo>
                    <a:lnTo>
                      <a:pt x="228600" y="554355"/>
                    </a:lnTo>
                    <a:lnTo>
                      <a:pt x="228600" y="316230"/>
                    </a:lnTo>
                    <a:lnTo>
                      <a:pt x="342900" y="316230"/>
                    </a:lnTo>
                    <a:lnTo>
                      <a:pt x="342900" y="554355"/>
                    </a:lnTo>
                    <a:lnTo>
                      <a:pt x="571500" y="554355"/>
                    </a:lnTo>
                    <a:lnTo>
                      <a:pt x="571500" y="271463"/>
                    </a:lnTo>
                    <a:lnTo>
                      <a:pt x="285750" y="0"/>
                    </a:lnTo>
                    <a:lnTo>
                      <a:pt x="0" y="271463"/>
                    </a:lnTo>
                    <a:close/>
                  </a:path>
                </a:pathLst>
              </a:custGeom>
              <a:grpFill/>
              <a:ln w="9525" cap="flat">
                <a:noFill/>
                <a:prstDash val="solid"/>
                <a:miter/>
              </a:ln>
            </p:spPr>
            <p:txBody>
              <a:bodyPr rtlCol="0" anchor="ctr"/>
              <a:lstStyle/>
              <a:p>
                <a:endParaRPr lang="en-US"/>
              </a:p>
            </p:txBody>
          </p:sp>
        </p:grpSp>
        <p:sp>
          <p:nvSpPr>
            <p:cNvPr id="14" name="Graphic 29" descr="Single gear with solid fill">
              <a:extLst>
                <a:ext uri="{FF2B5EF4-FFF2-40B4-BE49-F238E27FC236}">
                  <a16:creationId xmlns:a16="http://schemas.microsoft.com/office/drawing/2014/main" id="{EA5EC08D-87CA-26EC-BBF8-A047A2B8DB4E}"/>
                </a:ext>
              </a:extLst>
            </p:cNvPr>
            <p:cNvSpPr/>
            <p:nvPr/>
          </p:nvSpPr>
          <p:spPr>
            <a:xfrm>
              <a:off x="467122" y="5700140"/>
              <a:ext cx="284956" cy="284538"/>
            </a:xfrm>
            <a:custGeom>
              <a:avLst/>
              <a:gdLst>
                <a:gd name="connsiteX0" fmla="*/ 323850 w 648652"/>
                <a:gd name="connsiteY0" fmla="*/ 438150 h 647700"/>
                <a:gd name="connsiteX1" fmla="*/ 209550 w 648652"/>
                <a:gd name="connsiteY1" fmla="*/ 323850 h 647700"/>
                <a:gd name="connsiteX2" fmla="*/ 323850 w 648652"/>
                <a:gd name="connsiteY2" fmla="*/ 209550 h 647700"/>
                <a:gd name="connsiteX3" fmla="*/ 438150 w 648652"/>
                <a:gd name="connsiteY3" fmla="*/ 323850 h 647700"/>
                <a:gd name="connsiteX4" fmla="*/ 323850 w 648652"/>
                <a:gd name="connsiteY4" fmla="*/ 438150 h 647700"/>
                <a:gd name="connsiteX5" fmla="*/ 581025 w 648652"/>
                <a:gd name="connsiteY5" fmla="*/ 252413 h 647700"/>
                <a:gd name="connsiteX6" fmla="*/ 556260 w 648652"/>
                <a:gd name="connsiteY6" fmla="*/ 193358 h 647700"/>
                <a:gd name="connsiteX7" fmla="*/ 580073 w 648652"/>
                <a:gd name="connsiteY7" fmla="*/ 121920 h 647700"/>
                <a:gd name="connsiteX8" fmla="*/ 525780 w 648652"/>
                <a:gd name="connsiteY8" fmla="*/ 67628 h 647700"/>
                <a:gd name="connsiteX9" fmla="*/ 454343 w 648652"/>
                <a:gd name="connsiteY9" fmla="*/ 91440 h 647700"/>
                <a:gd name="connsiteX10" fmla="*/ 394335 w 648652"/>
                <a:gd name="connsiteY10" fmla="*/ 66675 h 647700"/>
                <a:gd name="connsiteX11" fmla="*/ 361950 w 648652"/>
                <a:gd name="connsiteY11" fmla="*/ 0 h 647700"/>
                <a:gd name="connsiteX12" fmla="*/ 285750 w 648652"/>
                <a:gd name="connsiteY12" fmla="*/ 0 h 647700"/>
                <a:gd name="connsiteX13" fmla="*/ 252413 w 648652"/>
                <a:gd name="connsiteY13" fmla="*/ 66675 h 647700"/>
                <a:gd name="connsiteX14" fmla="*/ 193358 w 648652"/>
                <a:gd name="connsiteY14" fmla="*/ 91440 h 647700"/>
                <a:gd name="connsiteX15" fmla="*/ 121920 w 648652"/>
                <a:gd name="connsiteY15" fmla="*/ 67628 h 647700"/>
                <a:gd name="connsiteX16" fmla="*/ 67628 w 648652"/>
                <a:gd name="connsiteY16" fmla="*/ 121920 h 647700"/>
                <a:gd name="connsiteX17" fmla="*/ 91440 w 648652"/>
                <a:gd name="connsiteY17" fmla="*/ 193358 h 647700"/>
                <a:gd name="connsiteX18" fmla="*/ 66675 w 648652"/>
                <a:gd name="connsiteY18" fmla="*/ 253365 h 647700"/>
                <a:gd name="connsiteX19" fmla="*/ 0 w 648652"/>
                <a:gd name="connsiteY19" fmla="*/ 285750 h 647700"/>
                <a:gd name="connsiteX20" fmla="*/ 0 w 648652"/>
                <a:gd name="connsiteY20" fmla="*/ 361950 h 647700"/>
                <a:gd name="connsiteX21" fmla="*/ 66675 w 648652"/>
                <a:gd name="connsiteY21" fmla="*/ 395288 h 647700"/>
                <a:gd name="connsiteX22" fmla="*/ 91440 w 648652"/>
                <a:gd name="connsiteY22" fmla="*/ 454343 h 647700"/>
                <a:gd name="connsiteX23" fmla="*/ 67628 w 648652"/>
                <a:gd name="connsiteY23" fmla="*/ 525780 h 647700"/>
                <a:gd name="connsiteX24" fmla="*/ 121920 w 648652"/>
                <a:gd name="connsiteY24" fmla="*/ 580073 h 647700"/>
                <a:gd name="connsiteX25" fmla="*/ 193358 w 648652"/>
                <a:gd name="connsiteY25" fmla="*/ 556260 h 647700"/>
                <a:gd name="connsiteX26" fmla="*/ 253365 w 648652"/>
                <a:gd name="connsiteY26" fmla="*/ 581025 h 647700"/>
                <a:gd name="connsiteX27" fmla="*/ 286703 w 648652"/>
                <a:gd name="connsiteY27" fmla="*/ 647700 h 647700"/>
                <a:gd name="connsiteX28" fmla="*/ 362903 w 648652"/>
                <a:gd name="connsiteY28" fmla="*/ 647700 h 647700"/>
                <a:gd name="connsiteX29" fmla="*/ 396240 w 648652"/>
                <a:gd name="connsiteY29" fmla="*/ 581025 h 647700"/>
                <a:gd name="connsiteX30" fmla="*/ 455295 w 648652"/>
                <a:gd name="connsiteY30" fmla="*/ 556260 h 647700"/>
                <a:gd name="connsiteX31" fmla="*/ 526733 w 648652"/>
                <a:gd name="connsiteY31" fmla="*/ 580073 h 647700"/>
                <a:gd name="connsiteX32" fmla="*/ 581025 w 648652"/>
                <a:gd name="connsiteY32" fmla="*/ 525780 h 647700"/>
                <a:gd name="connsiteX33" fmla="*/ 557213 w 648652"/>
                <a:gd name="connsiteY33" fmla="*/ 454343 h 647700"/>
                <a:gd name="connsiteX34" fmla="*/ 581978 w 648652"/>
                <a:gd name="connsiteY34" fmla="*/ 394335 h 647700"/>
                <a:gd name="connsiteX35" fmla="*/ 648653 w 648652"/>
                <a:gd name="connsiteY35" fmla="*/ 360998 h 647700"/>
                <a:gd name="connsiteX36" fmla="*/ 648653 w 648652"/>
                <a:gd name="connsiteY36" fmla="*/ 284798 h 647700"/>
                <a:gd name="connsiteX37" fmla="*/ 581025 w 648652"/>
                <a:gd name="connsiteY37" fmla="*/ 252413 h 64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648652" h="647700">
                  <a:moveTo>
                    <a:pt x="323850" y="438150"/>
                  </a:moveTo>
                  <a:cubicBezTo>
                    <a:pt x="260985" y="438150"/>
                    <a:pt x="209550" y="386715"/>
                    <a:pt x="209550" y="323850"/>
                  </a:cubicBezTo>
                  <a:cubicBezTo>
                    <a:pt x="209550" y="260985"/>
                    <a:pt x="260985" y="209550"/>
                    <a:pt x="323850" y="209550"/>
                  </a:cubicBezTo>
                  <a:cubicBezTo>
                    <a:pt x="386715" y="209550"/>
                    <a:pt x="438150" y="260985"/>
                    <a:pt x="438150" y="323850"/>
                  </a:cubicBezTo>
                  <a:cubicBezTo>
                    <a:pt x="438150" y="386715"/>
                    <a:pt x="386715" y="438150"/>
                    <a:pt x="323850" y="438150"/>
                  </a:cubicBezTo>
                  <a:close/>
                  <a:moveTo>
                    <a:pt x="581025" y="252413"/>
                  </a:moveTo>
                  <a:cubicBezTo>
                    <a:pt x="575310" y="231458"/>
                    <a:pt x="566738" y="211455"/>
                    <a:pt x="556260" y="193358"/>
                  </a:cubicBezTo>
                  <a:lnTo>
                    <a:pt x="580073" y="121920"/>
                  </a:lnTo>
                  <a:lnTo>
                    <a:pt x="525780" y="67628"/>
                  </a:lnTo>
                  <a:lnTo>
                    <a:pt x="454343" y="91440"/>
                  </a:lnTo>
                  <a:cubicBezTo>
                    <a:pt x="435293" y="80963"/>
                    <a:pt x="415290" y="72390"/>
                    <a:pt x="394335" y="66675"/>
                  </a:cubicBezTo>
                  <a:lnTo>
                    <a:pt x="361950" y="0"/>
                  </a:lnTo>
                  <a:lnTo>
                    <a:pt x="285750" y="0"/>
                  </a:lnTo>
                  <a:lnTo>
                    <a:pt x="252413" y="66675"/>
                  </a:lnTo>
                  <a:cubicBezTo>
                    <a:pt x="231458" y="72390"/>
                    <a:pt x="211455" y="80963"/>
                    <a:pt x="193358" y="91440"/>
                  </a:cubicBezTo>
                  <a:lnTo>
                    <a:pt x="121920" y="67628"/>
                  </a:lnTo>
                  <a:lnTo>
                    <a:pt x="67628" y="121920"/>
                  </a:lnTo>
                  <a:lnTo>
                    <a:pt x="91440" y="193358"/>
                  </a:lnTo>
                  <a:cubicBezTo>
                    <a:pt x="80963" y="212408"/>
                    <a:pt x="72390" y="232410"/>
                    <a:pt x="66675" y="253365"/>
                  </a:cubicBezTo>
                  <a:lnTo>
                    <a:pt x="0" y="285750"/>
                  </a:lnTo>
                  <a:lnTo>
                    <a:pt x="0" y="361950"/>
                  </a:lnTo>
                  <a:lnTo>
                    <a:pt x="66675" y="395288"/>
                  </a:lnTo>
                  <a:cubicBezTo>
                    <a:pt x="72390" y="416243"/>
                    <a:pt x="80963" y="436245"/>
                    <a:pt x="91440" y="454343"/>
                  </a:cubicBezTo>
                  <a:lnTo>
                    <a:pt x="67628" y="525780"/>
                  </a:lnTo>
                  <a:lnTo>
                    <a:pt x="121920" y="580073"/>
                  </a:lnTo>
                  <a:lnTo>
                    <a:pt x="193358" y="556260"/>
                  </a:lnTo>
                  <a:cubicBezTo>
                    <a:pt x="212408" y="566738"/>
                    <a:pt x="232410" y="575310"/>
                    <a:pt x="253365" y="581025"/>
                  </a:cubicBezTo>
                  <a:lnTo>
                    <a:pt x="286703" y="647700"/>
                  </a:lnTo>
                  <a:lnTo>
                    <a:pt x="362903" y="647700"/>
                  </a:lnTo>
                  <a:lnTo>
                    <a:pt x="396240" y="581025"/>
                  </a:lnTo>
                  <a:cubicBezTo>
                    <a:pt x="417195" y="575310"/>
                    <a:pt x="437198" y="566738"/>
                    <a:pt x="455295" y="556260"/>
                  </a:cubicBezTo>
                  <a:lnTo>
                    <a:pt x="526733" y="580073"/>
                  </a:lnTo>
                  <a:lnTo>
                    <a:pt x="581025" y="525780"/>
                  </a:lnTo>
                  <a:lnTo>
                    <a:pt x="557213" y="454343"/>
                  </a:lnTo>
                  <a:cubicBezTo>
                    <a:pt x="567690" y="435293"/>
                    <a:pt x="576263" y="415290"/>
                    <a:pt x="581978" y="394335"/>
                  </a:cubicBezTo>
                  <a:lnTo>
                    <a:pt x="648653" y="360998"/>
                  </a:lnTo>
                  <a:lnTo>
                    <a:pt x="648653" y="284798"/>
                  </a:lnTo>
                  <a:lnTo>
                    <a:pt x="581025" y="252413"/>
                  </a:lnTo>
                  <a:close/>
                </a:path>
              </a:pathLst>
            </a:custGeom>
            <a:solidFill>
              <a:schemeClr val="bg1"/>
            </a:solidFill>
            <a:ln w="9525" cap="flat">
              <a:noFill/>
              <a:prstDash val="solid"/>
              <a:miter/>
            </a:ln>
          </p:spPr>
          <p:txBody>
            <a:bodyPr rtlCol="0" anchor="ctr"/>
            <a:lstStyle/>
            <a:p>
              <a:endParaRPr lang="en-US"/>
            </a:p>
          </p:txBody>
        </p:sp>
        <p:grpSp>
          <p:nvGrpSpPr>
            <p:cNvPr id="15" name="Graphic 38" descr="Employee badge with solid fill">
              <a:extLst>
                <a:ext uri="{FF2B5EF4-FFF2-40B4-BE49-F238E27FC236}">
                  <a16:creationId xmlns:a16="http://schemas.microsoft.com/office/drawing/2014/main" id="{90BB61A5-3803-D0F6-C9AF-478F500B65CA}"/>
                </a:ext>
              </a:extLst>
            </p:cNvPr>
            <p:cNvGrpSpPr/>
            <p:nvPr/>
          </p:nvGrpSpPr>
          <p:grpSpPr>
            <a:xfrm>
              <a:off x="493562" y="2534757"/>
              <a:ext cx="232076" cy="197264"/>
              <a:chOff x="2766060" y="4143197"/>
              <a:chExt cx="762000" cy="647700"/>
            </a:xfrm>
            <a:solidFill>
              <a:schemeClr val="bg1"/>
            </a:solidFill>
          </p:grpSpPr>
          <p:sp>
            <p:nvSpPr>
              <p:cNvPr id="17" name="Freeform: Shape 16">
                <a:extLst>
                  <a:ext uri="{FF2B5EF4-FFF2-40B4-BE49-F238E27FC236}">
                    <a16:creationId xmlns:a16="http://schemas.microsoft.com/office/drawing/2014/main" id="{394D370A-9A2D-93A0-05A8-A2DAAD7285F4}"/>
                  </a:ext>
                </a:extLst>
              </p:cNvPr>
              <p:cNvSpPr/>
              <p:nvPr/>
            </p:nvSpPr>
            <p:spPr>
              <a:xfrm>
                <a:off x="3089910" y="4143197"/>
                <a:ext cx="114300" cy="152400"/>
              </a:xfrm>
              <a:custGeom>
                <a:avLst/>
                <a:gdLst>
                  <a:gd name="connsiteX0" fmla="*/ 76200 w 114300"/>
                  <a:gd name="connsiteY0" fmla="*/ 152400 h 152400"/>
                  <a:gd name="connsiteX1" fmla="*/ 38100 w 114300"/>
                  <a:gd name="connsiteY1" fmla="*/ 152400 h 152400"/>
                  <a:gd name="connsiteX2" fmla="*/ 0 w 114300"/>
                  <a:gd name="connsiteY2" fmla="*/ 114300 h 152400"/>
                  <a:gd name="connsiteX3" fmla="*/ 0 w 114300"/>
                  <a:gd name="connsiteY3" fmla="*/ 38100 h 152400"/>
                  <a:gd name="connsiteX4" fmla="*/ 38100 w 114300"/>
                  <a:gd name="connsiteY4" fmla="*/ 0 h 152400"/>
                  <a:gd name="connsiteX5" fmla="*/ 76200 w 114300"/>
                  <a:gd name="connsiteY5" fmla="*/ 0 h 152400"/>
                  <a:gd name="connsiteX6" fmla="*/ 114300 w 114300"/>
                  <a:gd name="connsiteY6" fmla="*/ 38100 h 152400"/>
                  <a:gd name="connsiteX7" fmla="*/ 114300 w 114300"/>
                  <a:gd name="connsiteY7" fmla="*/ 114300 h 152400"/>
                  <a:gd name="connsiteX8" fmla="*/ 76200 w 114300"/>
                  <a:gd name="connsiteY8" fmla="*/ 152400 h 152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52400">
                    <a:moveTo>
                      <a:pt x="76200" y="152400"/>
                    </a:moveTo>
                    <a:lnTo>
                      <a:pt x="38100" y="152400"/>
                    </a:lnTo>
                    <a:cubicBezTo>
                      <a:pt x="17145" y="152400"/>
                      <a:pt x="0" y="135255"/>
                      <a:pt x="0" y="114300"/>
                    </a:cubicBezTo>
                    <a:lnTo>
                      <a:pt x="0" y="38100"/>
                    </a:lnTo>
                    <a:cubicBezTo>
                      <a:pt x="0" y="17145"/>
                      <a:pt x="17145" y="0"/>
                      <a:pt x="38100" y="0"/>
                    </a:cubicBezTo>
                    <a:lnTo>
                      <a:pt x="76200" y="0"/>
                    </a:lnTo>
                    <a:cubicBezTo>
                      <a:pt x="97155" y="0"/>
                      <a:pt x="114300" y="17145"/>
                      <a:pt x="114300" y="38100"/>
                    </a:cubicBezTo>
                    <a:lnTo>
                      <a:pt x="114300" y="114300"/>
                    </a:lnTo>
                    <a:cubicBezTo>
                      <a:pt x="114300" y="135255"/>
                      <a:pt x="97155" y="152400"/>
                      <a:pt x="76200" y="152400"/>
                    </a:cubicBezTo>
                    <a:close/>
                  </a:path>
                </a:pathLst>
              </a:custGeom>
              <a:solidFill>
                <a:schemeClr val="bg1"/>
              </a:solidFill>
              <a:ln w="9525" cap="flat">
                <a:noFill/>
                <a:prstDash val="solid"/>
                <a:miter/>
              </a:ln>
            </p:spPr>
            <p:txBody>
              <a:bodyPr rtlCol="0" anchor="ctr"/>
              <a:lstStyle/>
              <a:p>
                <a:endParaRPr lang="en-US"/>
              </a:p>
            </p:txBody>
          </p:sp>
          <p:sp>
            <p:nvSpPr>
              <p:cNvPr id="18" name="Freeform: Shape 17">
                <a:extLst>
                  <a:ext uri="{FF2B5EF4-FFF2-40B4-BE49-F238E27FC236}">
                    <a16:creationId xmlns:a16="http://schemas.microsoft.com/office/drawing/2014/main" id="{71D4FB4A-EAF9-DF1B-A576-2AFBA1535CB9}"/>
                  </a:ext>
                </a:extLst>
              </p:cNvPr>
              <p:cNvSpPr/>
              <p:nvPr/>
            </p:nvSpPr>
            <p:spPr>
              <a:xfrm>
                <a:off x="2766060" y="4257497"/>
                <a:ext cx="762000" cy="533400"/>
              </a:xfrm>
              <a:custGeom>
                <a:avLst/>
                <a:gdLst>
                  <a:gd name="connsiteX0" fmla="*/ 685800 w 762000"/>
                  <a:gd name="connsiteY0" fmla="*/ 228600 h 533400"/>
                  <a:gd name="connsiteX1" fmla="*/ 457200 w 762000"/>
                  <a:gd name="connsiteY1" fmla="*/ 228600 h 533400"/>
                  <a:gd name="connsiteX2" fmla="*/ 457200 w 762000"/>
                  <a:gd name="connsiteY2" fmla="*/ 190500 h 533400"/>
                  <a:gd name="connsiteX3" fmla="*/ 685800 w 762000"/>
                  <a:gd name="connsiteY3" fmla="*/ 190500 h 533400"/>
                  <a:gd name="connsiteX4" fmla="*/ 685800 w 762000"/>
                  <a:gd name="connsiteY4" fmla="*/ 228600 h 533400"/>
                  <a:gd name="connsiteX5" fmla="*/ 685800 w 762000"/>
                  <a:gd name="connsiteY5" fmla="*/ 342900 h 533400"/>
                  <a:gd name="connsiteX6" fmla="*/ 457200 w 762000"/>
                  <a:gd name="connsiteY6" fmla="*/ 342900 h 533400"/>
                  <a:gd name="connsiteX7" fmla="*/ 457200 w 762000"/>
                  <a:gd name="connsiteY7" fmla="*/ 304800 h 533400"/>
                  <a:gd name="connsiteX8" fmla="*/ 685800 w 762000"/>
                  <a:gd name="connsiteY8" fmla="*/ 304800 h 533400"/>
                  <a:gd name="connsiteX9" fmla="*/ 685800 w 762000"/>
                  <a:gd name="connsiteY9" fmla="*/ 342900 h 533400"/>
                  <a:gd name="connsiteX10" fmla="*/ 685800 w 762000"/>
                  <a:gd name="connsiteY10" fmla="*/ 457200 h 533400"/>
                  <a:gd name="connsiteX11" fmla="*/ 457200 w 762000"/>
                  <a:gd name="connsiteY11" fmla="*/ 457200 h 533400"/>
                  <a:gd name="connsiteX12" fmla="*/ 457200 w 762000"/>
                  <a:gd name="connsiteY12" fmla="*/ 419100 h 533400"/>
                  <a:gd name="connsiteX13" fmla="*/ 685800 w 762000"/>
                  <a:gd name="connsiteY13" fmla="*/ 419100 h 533400"/>
                  <a:gd name="connsiteX14" fmla="*/ 685800 w 762000"/>
                  <a:gd name="connsiteY14" fmla="*/ 457200 h 533400"/>
                  <a:gd name="connsiteX15" fmla="*/ 381000 w 762000"/>
                  <a:gd name="connsiteY15" fmla="*/ 457200 h 533400"/>
                  <a:gd name="connsiteX16" fmla="*/ 76200 w 762000"/>
                  <a:gd name="connsiteY16" fmla="*/ 457200 h 533400"/>
                  <a:gd name="connsiteX17" fmla="*/ 76200 w 762000"/>
                  <a:gd name="connsiteY17" fmla="*/ 381000 h 533400"/>
                  <a:gd name="connsiteX18" fmla="*/ 91440 w 762000"/>
                  <a:gd name="connsiteY18" fmla="*/ 350520 h 533400"/>
                  <a:gd name="connsiteX19" fmla="*/ 165735 w 762000"/>
                  <a:gd name="connsiteY19" fmla="*/ 314325 h 533400"/>
                  <a:gd name="connsiteX20" fmla="*/ 228600 w 762000"/>
                  <a:gd name="connsiteY20" fmla="*/ 304800 h 533400"/>
                  <a:gd name="connsiteX21" fmla="*/ 291465 w 762000"/>
                  <a:gd name="connsiteY21" fmla="*/ 314325 h 533400"/>
                  <a:gd name="connsiteX22" fmla="*/ 365760 w 762000"/>
                  <a:gd name="connsiteY22" fmla="*/ 350520 h 533400"/>
                  <a:gd name="connsiteX23" fmla="*/ 381000 w 762000"/>
                  <a:gd name="connsiteY23" fmla="*/ 381000 h 533400"/>
                  <a:gd name="connsiteX24" fmla="*/ 381000 w 762000"/>
                  <a:gd name="connsiteY24" fmla="*/ 457200 h 533400"/>
                  <a:gd name="connsiteX25" fmla="*/ 228600 w 762000"/>
                  <a:gd name="connsiteY25" fmla="*/ 133350 h 533400"/>
                  <a:gd name="connsiteX26" fmla="*/ 304800 w 762000"/>
                  <a:gd name="connsiteY26" fmla="*/ 209550 h 533400"/>
                  <a:gd name="connsiteX27" fmla="*/ 228600 w 762000"/>
                  <a:gd name="connsiteY27" fmla="*/ 285750 h 533400"/>
                  <a:gd name="connsiteX28" fmla="*/ 152400 w 762000"/>
                  <a:gd name="connsiteY28" fmla="*/ 209550 h 533400"/>
                  <a:gd name="connsiteX29" fmla="*/ 228600 w 762000"/>
                  <a:gd name="connsiteY29" fmla="*/ 133350 h 533400"/>
                  <a:gd name="connsiteX30" fmla="*/ 723900 w 762000"/>
                  <a:gd name="connsiteY30" fmla="*/ 0 h 533400"/>
                  <a:gd name="connsiteX31" fmla="*/ 476250 w 762000"/>
                  <a:gd name="connsiteY31" fmla="*/ 0 h 533400"/>
                  <a:gd name="connsiteX32" fmla="*/ 400050 w 762000"/>
                  <a:gd name="connsiteY32" fmla="*/ 76200 h 533400"/>
                  <a:gd name="connsiteX33" fmla="*/ 361950 w 762000"/>
                  <a:gd name="connsiteY33" fmla="*/ 76200 h 533400"/>
                  <a:gd name="connsiteX34" fmla="*/ 285750 w 762000"/>
                  <a:gd name="connsiteY34" fmla="*/ 0 h 533400"/>
                  <a:gd name="connsiteX35" fmla="*/ 38100 w 762000"/>
                  <a:gd name="connsiteY35" fmla="*/ 0 h 533400"/>
                  <a:gd name="connsiteX36" fmla="*/ 0 w 762000"/>
                  <a:gd name="connsiteY36" fmla="*/ 38100 h 533400"/>
                  <a:gd name="connsiteX37" fmla="*/ 0 w 762000"/>
                  <a:gd name="connsiteY37" fmla="*/ 495300 h 533400"/>
                  <a:gd name="connsiteX38" fmla="*/ 38100 w 762000"/>
                  <a:gd name="connsiteY38" fmla="*/ 533400 h 533400"/>
                  <a:gd name="connsiteX39" fmla="*/ 723900 w 762000"/>
                  <a:gd name="connsiteY39" fmla="*/ 533400 h 533400"/>
                  <a:gd name="connsiteX40" fmla="*/ 762000 w 762000"/>
                  <a:gd name="connsiteY40" fmla="*/ 495300 h 533400"/>
                  <a:gd name="connsiteX41" fmla="*/ 762000 w 762000"/>
                  <a:gd name="connsiteY41" fmla="*/ 38100 h 533400"/>
                  <a:gd name="connsiteX42" fmla="*/ 723900 w 762000"/>
                  <a:gd name="connsiteY42" fmla="*/ 0 h 533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762000" h="533400">
                    <a:moveTo>
                      <a:pt x="685800" y="228600"/>
                    </a:moveTo>
                    <a:lnTo>
                      <a:pt x="457200" y="228600"/>
                    </a:lnTo>
                    <a:lnTo>
                      <a:pt x="457200" y="190500"/>
                    </a:lnTo>
                    <a:lnTo>
                      <a:pt x="685800" y="190500"/>
                    </a:lnTo>
                    <a:lnTo>
                      <a:pt x="685800" y="228600"/>
                    </a:lnTo>
                    <a:close/>
                    <a:moveTo>
                      <a:pt x="685800" y="342900"/>
                    </a:moveTo>
                    <a:lnTo>
                      <a:pt x="457200" y="342900"/>
                    </a:lnTo>
                    <a:lnTo>
                      <a:pt x="457200" y="304800"/>
                    </a:lnTo>
                    <a:lnTo>
                      <a:pt x="685800" y="304800"/>
                    </a:lnTo>
                    <a:lnTo>
                      <a:pt x="685800" y="342900"/>
                    </a:lnTo>
                    <a:close/>
                    <a:moveTo>
                      <a:pt x="685800" y="457200"/>
                    </a:moveTo>
                    <a:lnTo>
                      <a:pt x="457200" y="457200"/>
                    </a:lnTo>
                    <a:lnTo>
                      <a:pt x="457200" y="419100"/>
                    </a:lnTo>
                    <a:lnTo>
                      <a:pt x="685800" y="419100"/>
                    </a:lnTo>
                    <a:lnTo>
                      <a:pt x="685800" y="457200"/>
                    </a:lnTo>
                    <a:close/>
                    <a:moveTo>
                      <a:pt x="381000" y="457200"/>
                    </a:moveTo>
                    <a:lnTo>
                      <a:pt x="76200" y="457200"/>
                    </a:lnTo>
                    <a:lnTo>
                      <a:pt x="76200" y="381000"/>
                    </a:lnTo>
                    <a:cubicBezTo>
                      <a:pt x="76200" y="369570"/>
                      <a:pt x="81915" y="358140"/>
                      <a:pt x="91440" y="350520"/>
                    </a:cubicBezTo>
                    <a:cubicBezTo>
                      <a:pt x="112395" y="335280"/>
                      <a:pt x="139065" y="321945"/>
                      <a:pt x="165735" y="314325"/>
                    </a:cubicBezTo>
                    <a:cubicBezTo>
                      <a:pt x="186690" y="308610"/>
                      <a:pt x="207645" y="304800"/>
                      <a:pt x="228600" y="304800"/>
                    </a:cubicBezTo>
                    <a:cubicBezTo>
                      <a:pt x="251460" y="304800"/>
                      <a:pt x="272415" y="308610"/>
                      <a:pt x="291465" y="314325"/>
                    </a:cubicBezTo>
                    <a:cubicBezTo>
                      <a:pt x="318135" y="321945"/>
                      <a:pt x="344805" y="333375"/>
                      <a:pt x="365760" y="350520"/>
                    </a:cubicBezTo>
                    <a:cubicBezTo>
                      <a:pt x="375285" y="358140"/>
                      <a:pt x="381000" y="369570"/>
                      <a:pt x="381000" y="381000"/>
                    </a:cubicBezTo>
                    <a:lnTo>
                      <a:pt x="381000" y="457200"/>
                    </a:lnTo>
                    <a:close/>
                    <a:moveTo>
                      <a:pt x="228600" y="133350"/>
                    </a:moveTo>
                    <a:cubicBezTo>
                      <a:pt x="270510" y="133350"/>
                      <a:pt x="304800" y="167640"/>
                      <a:pt x="304800" y="209550"/>
                    </a:cubicBezTo>
                    <a:cubicBezTo>
                      <a:pt x="304800" y="251460"/>
                      <a:pt x="270510" y="285750"/>
                      <a:pt x="228600" y="285750"/>
                    </a:cubicBezTo>
                    <a:cubicBezTo>
                      <a:pt x="186690" y="285750"/>
                      <a:pt x="152400" y="251460"/>
                      <a:pt x="152400" y="209550"/>
                    </a:cubicBezTo>
                    <a:cubicBezTo>
                      <a:pt x="152400" y="167640"/>
                      <a:pt x="186690" y="133350"/>
                      <a:pt x="228600" y="133350"/>
                    </a:cubicBezTo>
                    <a:close/>
                    <a:moveTo>
                      <a:pt x="723900" y="0"/>
                    </a:moveTo>
                    <a:lnTo>
                      <a:pt x="476250" y="0"/>
                    </a:lnTo>
                    <a:cubicBezTo>
                      <a:pt x="476250" y="41910"/>
                      <a:pt x="441960" y="76200"/>
                      <a:pt x="400050" y="76200"/>
                    </a:cubicBezTo>
                    <a:lnTo>
                      <a:pt x="361950" y="76200"/>
                    </a:lnTo>
                    <a:cubicBezTo>
                      <a:pt x="320040" y="76200"/>
                      <a:pt x="285750" y="41910"/>
                      <a:pt x="285750" y="0"/>
                    </a:cubicBezTo>
                    <a:lnTo>
                      <a:pt x="38100" y="0"/>
                    </a:lnTo>
                    <a:cubicBezTo>
                      <a:pt x="17145" y="0"/>
                      <a:pt x="0" y="17145"/>
                      <a:pt x="0" y="38100"/>
                    </a:cubicBezTo>
                    <a:lnTo>
                      <a:pt x="0" y="495300"/>
                    </a:lnTo>
                    <a:cubicBezTo>
                      <a:pt x="0" y="516255"/>
                      <a:pt x="17145" y="533400"/>
                      <a:pt x="38100" y="533400"/>
                    </a:cubicBezTo>
                    <a:lnTo>
                      <a:pt x="723900" y="533400"/>
                    </a:lnTo>
                    <a:cubicBezTo>
                      <a:pt x="744855" y="533400"/>
                      <a:pt x="762000" y="516255"/>
                      <a:pt x="762000" y="495300"/>
                    </a:cubicBezTo>
                    <a:lnTo>
                      <a:pt x="762000" y="38100"/>
                    </a:lnTo>
                    <a:cubicBezTo>
                      <a:pt x="762000" y="17145"/>
                      <a:pt x="744855" y="0"/>
                      <a:pt x="723900" y="0"/>
                    </a:cubicBezTo>
                    <a:close/>
                  </a:path>
                </a:pathLst>
              </a:custGeom>
              <a:solidFill>
                <a:schemeClr val="bg1"/>
              </a:solidFill>
              <a:ln w="9525" cap="flat">
                <a:noFill/>
                <a:prstDash val="solid"/>
                <a:miter/>
              </a:ln>
            </p:spPr>
            <p:txBody>
              <a:bodyPr rtlCol="0" anchor="ctr"/>
              <a:lstStyle/>
              <a:p>
                <a:endParaRPr lang="en-US"/>
              </a:p>
            </p:txBody>
          </p:sp>
        </p:grpSp>
        <p:pic>
          <p:nvPicPr>
            <p:cNvPr id="16" name="Graphic 15" descr="Chat bubble with solid fill">
              <a:extLst>
                <a:ext uri="{FF2B5EF4-FFF2-40B4-BE49-F238E27FC236}">
                  <a16:creationId xmlns:a16="http://schemas.microsoft.com/office/drawing/2014/main" id="{CEF1335F-1078-2621-ECEE-4D0365C6C324}"/>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466721" y="3167764"/>
              <a:ext cx="295877" cy="295877"/>
            </a:xfrm>
            <a:prstGeom prst="rect">
              <a:avLst/>
            </a:prstGeom>
          </p:spPr>
        </p:pic>
      </p:grpSp>
      <p:sp>
        <p:nvSpPr>
          <p:cNvPr id="30" name="Oval 29">
            <a:extLst>
              <a:ext uri="{FF2B5EF4-FFF2-40B4-BE49-F238E27FC236}">
                <a16:creationId xmlns:a16="http://schemas.microsoft.com/office/drawing/2014/main" id="{B3BF0EC9-EBB1-FF5D-3826-4082D93EF89A}"/>
              </a:ext>
            </a:extLst>
          </p:cNvPr>
          <p:cNvSpPr/>
          <p:nvPr/>
        </p:nvSpPr>
        <p:spPr>
          <a:xfrm>
            <a:off x="7970060" y="1481468"/>
            <a:ext cx="297640" cy="297640"/>
          </a:xfrm>
          <a:prstGeom prst="ellipse">
            <a:avLst/>
          </a:prstGeom>
          <a:solidFill>
            <a:srgbClr val="9787F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Oval 30">
            <a:extLst>
              <a:ext uri="{FF2B5EF4-FFF2-40B4-BE49-F238E27FC236}">
                <a16:creationId xmlns:a16="http://schemas.microsoft.com/office/drawing/2014/main" id="{A0528E7C-1B61-A764-0786-D9C957C78EF7}"/>
              </a:ext>
            </a:extLst>
          </p:cNvPr>
          <p:cNvSpPr/>
          <p:nvPr/>
        </p:nvSpPr>
        <p:spPr>
          <a:xfrm>
            <a:off x="7970060" y="3343787"/>
            <a:ext cx="297640" cy="297640"/>
          </a:xfrm>
          <a:prstGeom prst="ellipse">
            <a:avLst/>
          </a:prstGeom>
          <a:solidFill>
            <a:srgbClr val="83E5F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Oval 31">
            <a:extLst>
              <a:ext uri="{FF2B5EF4-FFF2-40B4-BE49-F238E27FC236}">
                <a16:creationId xmlns:a16="http://schemas.microsoft.com/office/drawing/2014/main" id="{D35ACDA4-3AF1-075C-8CB2-E783F9D431F4}"/>
              </a:ext>
            </a:extLst>
          </p:cNvPr>
          <p:cNvSpPr/>
          <p:nvPr/>
        </p:nvSpPr>
        <p:spPr>
          <a:xfrm>
            <a:off x="7970060" y="4985037"/>
            <a:ext cx="297640" cy="297640"/>
          </a:xfrm>
          <a:prstGeom prst="ellipse">
            <a:avLst/>
          </a:prstGeom>
          <a:solidFill>
            <a:srgbClr val="FFE1D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TextBox 32">
            <a:extLst>
              <a:ext uri="{FF2B5EF4-FFF2-40B4-BE49-F238E27FC236}">
                <a16:creationId xmlns:a16="http://schemas.microsoft.com/office/drawing/2014/main" id="{166EE40F-1346-C4BA-1A0E-433BE4A45CA5}"/>
              </a:ext>
            </a:extLst>
          </p:cNvPr>
          <p:cNvSpPr txBox="1"/>
          <p:nvPr/>
        </p:nvSpPr>
        <p:spPr>
          <a:xfrm>
            <a:off x="8267700" y="1511723"/>
            <a:ext cx="739050" cy="246221"/>
          </a:xfrm>
          <a:prstGeom prst="rect">
            <a:avLst/>
          </a:prstGeom>
          <a:noFill/>
        </p:spPr>
        <p:txBody>
          <a:bodyPr wrap="square" rtlCol="0">
            <a:spAutoFit/>
          </a:bodyPr>
          <a:lstStyle/>
          <a:p>
            <a:r>
              <a:rPr lang="en-ID" sz="1000" b="1" dirty="0"/>
              <a:t>#9787F9</a:t>
            </a:r>
          </a:p>
        </p:txBody>
      </p:sp>
      <p:sp>
        <p:nvSpPr>
          <p:cNvPr id="34" name="TextBox 33">
            <a:extLst>
              <a:ext uri="{FF2B5EF4-FFF2-40B4-BE49-F238E27FC236}">
                <a16:creationId xmlns:a16="http://schemas.microsoft.com/office/drawing/2014/main" id="{69B58D0C-ADE5-745C-5ED8-070E37FE87BE}"/>
              </a:ext>
            </a:extLst>
          </p:cNvPr>
          <p:cNvSpPr txBox="1"/>
          <p:nvPr/>
        </p:nvSpPr>
        <p:spPr>
          <a:xfrm>
            <a:off x="8267700" y="3368022"/>
            <a:ext cx="739050" cy="246221"/>
          </a:xfrm>
          <a:prstGeom prst="rect">
            <a:avLst/>
          </a:prstGeom>
          <a:noFill/>
        </p:spPr>
        <p:txBody>
          <a:bodyPr wrap="square" rtlCol="0">
            <a:spAutoFit/>
          </a:bodyPr>
          <a:lstStyle/>
          <a:p>
            <a:r>
              <a:rPr lang="en-ID" sz="1000" b="1" dirty="0"/>
              <a:t>#83E5FC</a:t>
            </a:r>
          </a:p>
        </p:txBody>
      </p:sp>
      <p:sp>
        <p:nvSpPr>
          <p:cNvPr id="35" name="TextBox 34">
            <a:extLst>
              <a:ext uri="{FF2B5EF4-FFF2-40B4-BE49-F238E27FC236}">
                <a16:creationId xmlns:a16="http://schemas.microsoft.com/office/drawing/2014/main" id="{3B721CA3-AF38-CCFE-7537-416B4A35CEAC}"/>
              </a:ext>
            </a:extLst>
          </p:cNvPr>
          <p:cNvSpPr txBox="1"/>
          <p:nvPr/>
        </p:nvSpPr>
        <p:spPr>
          <a:xfrm>
            <a:off x="8267700" y="5021673"/>
            <a:ext cx="739050" cy="246221"/>
          </a:xfrm>
          <a:prstGeom prst="rect">
            <a:avLst/>
          </a:prstGeom>
          <a:noFill/>
        </p:spPr>
        <p:txBody>
          <a:bodyPr wrap="square" rtlCol="0">
            <a:spAutoFit/>
          </a:bodyPr>
          <a:lstStyle/>
          <a:p>
            <a:r>
              <a:rPr lang="en-ID" sz="1000" b="1" dirty="0"/>
              <a:t>#FFE1DF</a:t>
            </a:r>
          </a:p>
        </p:txBody>
      </p:sp>
      <p:sp>
        <p:nvSpPr>
          <p:cNvPr id="36" name="Rectangle: Rounded Corners 35">
            <a:extLst>
              <a:ext uri="{FF2B5EF4-FFF2-40B4-BE49-F238E27FC236}">
                <a16:creationId xmlns:a16="http://schemas.microsoft.com/office/drawing/2014/main" id="{A83EE26A-F4A6-5C2F-553B-2B6101F90494}"/>
              </a:ext>
            </a:extLst>
          </p:cNvPr>
          <p:cNvSpPr/>
          <p:nvPr/>
        </p:nvSpPr>
        <p:spPr>
          <a:xfrm>
            <a:off x="1524122" y="4451808"/>
            <a:ext cx="2756048" cy="1219436"/>
          </a:xfrm>
          <a:prstGeom prst="roundRect">
            <a:avLst>
              <a:gd name="adj" fmla="val 7494"/>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Rectangle: Rounded Corners 36">
            <a:extLst>
              <a:ext uri="{FF2B5EF4-FFF2-40B4-BE49-F238E27FC236}">
                <a16:creationId xmlns:a16="http://schemas.microsoft.com/office/drawing/2014/main" id="{FAB94C07-DDC1-66F7-D019-5C6E3C9F49F1}"/>
              </a:ext>
            </a:extLst>
          </p:cNvPr>
          <p:cNvSpPr/>
          <p:nvPr/>
        </p:nvSpPr>
        <p:spPr>
          <a:xfrm>
            <a:off x="4646496" y="1481468"/>
            <a:ext cx="2756048" cy="4766932"/>
          </a:xfrm>
          <a:prstGeom prst="roundRect">
            <a:avLst>
              <a:gd name="adj" fmla="val 7494"/>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TextBox 39">
            <a:extLst>
              <a:ext uri="{FF2B5EF4-FFF2-40B4-BE49-F238E27FC236}">
                <a16:creationId xmlns:a16="http://schemas.microsoft.com/office/drawing/2014/main" id="{799461BE-6855-B96A-6A58-79B0AC56EA71}"/>
              </a:ext>
            </a:extLst>
          </p:cNvPr>
          <p:cNvSpPr txBox="1"/>
          <p:nvPr/>
        </p:nvSpPr>
        <p:spPr>
          <a:xfrm>
            <a:off x="2543225" y="4682640"/>
            <a:ext cx="1675197" cy="757772"/>
          </a:xfrm>
          <a:prstGeom prst="rect">
            <a:avLst/>
          </a:prstGeom>
          <a:noFill/>
        </p:spPr>
        <p:txBody>
          <a:bodyPr wrap="square" rtlCol="0">
            <a:spAutoFit/>
          </a:bodyPr>
          <a:lstStyle/>
          <a:p>
            <a:pPr algn="just">
              <a:lnSpc>
                <a:spcPct val="150000"/>
              </a:lnSpc>
            </a:pPr>
            <a:r>
              <a:rPr lang="en-US" sz="1000" b="0" i="0" dirty="0">
                <a:effectLst/>
              </a:rPr>
              <a:t>In the heart of the verdant wilderness, where the a symphony</a:t>
            </a:r>
            <a:endParaRPr lang="en-ID" sz="1000" dirty="0"/>
          </a:p>
        </p:txBody>
      </p:sp>
      <p:sp>
        <p:nvSpPr>
          <p:cNvPr id="43" name="TextBox 42">
            <a:extLst>
              <a:ext uri="{FF2B5EF4-FFF2-40B4-BE49-F238E27FC236}">
                <a16:creationId xmlns:a16="http://schemas.microsoft.com/office/drawing/2014/main" id="{E66DCC30-F164-43B1-E9E2-16A85FBE2769}"/>
              </a:ext>
            </a:extLst>
          </p:cNvPr>
          <p:cNvSpPr txBox="1"/>
          <p:nvPr/>
        </p:nvSpPr>
        <p:spPr>
          <a:xfrm>
            <a:off x="4823936" y="4636585"/>
            <a:ext cx="2335541" cy="757772"/>
          </a:xfrm>
          <a:prstGeom prst="rect">
            <a:avLst/>
          </a:prstGeom>
          <a:noFill/>
        </p:spPr>
        <p:txBody>
          <a:bodyPr wrap="square" rtlCol="0">
            <a:spAutoFit/>
          </a:bodyPr>
          <a:lstStyle/>
          <a:p>
            <a:pPr algn="just">
              <a:lnSpc>
                <a:spcPct val="150000"/>
              </a:lnSpc>
            </a:pPr>
            <a:r>
              <a:rPr lang="en-US" sz="1000" b="0" i="0" dirty="0">
                <a:effectLst/>
              </a:rPr>
              <a:t>In the heart of the verdant wilderness, where the symphony of leaves rustling and birdsong intertwine</a:t>
            </a:r>
            <a:endParaRPr lang="en-ID" sz="1000" dirty="0"/>
          </a:p>
        </p:txBody>
      </p:sp>
      <p:sp>
        <p:nvSpPr>
          <p:cNvPr id="44" name="Freeform: Shape 43">
            <a:extLst>
              <a:ext uri="{FF2B5EF4-FFF2-40B4-BE49-F238E27FC236}">
                <a16:creationId xmlns:a16="http://schemas.microsoft.com/office/drawing/2014/main" id="{3914CEA4-61FD-C09F-C98F-3C0E4B2395E7}"/>
              </a:ext>
            </a:extLst>
          </p:cNvPr>
          <p:cNvSpPr/>
          <p:nvPr/>
        </p:nvSpPr>
        <p:spPr>
          <a:xfrm rot="19744613">
            <a:off x="1053359" y="6515593"/>
            <a:ext cx="1197012" cy="339113"/>
          </a:xfrm>
          <a:custGeom>
            <a:avLst/>
            <a:gdLst>
              <a:gd name="connsiteX0" fmla="*/ 1194595 w 1197012"/>
              <a:gd name="connsiteY0" fmla="*/ 171361 h 343544"/>
              <a:gd name="connsiteX1" fmla="*/ 596089 w 1197012"/>
              <a:gd name="connsiteY1" fmla="*/ 343133 h 343544"/>
              <a:gd name="connsiteX2" fmla="*/ -2418 w 1197012"/>
              <a:gd name="connsiteY2" fmla="*/ 171361 h 343544"/>
              <a:gd name="connsiteX3" fmla="*/ 596089 w 1197012"/>
              <a:gd name="connsiteY3" fmla="*/ -411 h 343544"/>
              <a:gd name="connsiteX4" fmla="*/ 1194595 w 1197012"/>
              <a:gd name="connsiteY4" fmla="*/ 171361 h 3435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97012" h="343544">
                <a:moveTo>
                  <a:pt x="1194595" y="171361"/>
                </a:moveTo>
                <a:cubicBezTo>
                  <a:pt x="1194595" y="266228"/>
                  <a:pt x="926634" y="343133"/>
                  <a:pt x="596089" y="343133"/>
                </a:cubicBezTo>
                <a:cubicBezTo>
                  <a:pt x="265544" y="343133"/>
                  <a:pt x="-2418" y="266228"/>
                  <a:pt x="-2418" y="171361"/>
                </a:cubicBezTo>
                <a:cubicBezTo>
                  <a:pt x="-2418" y="76494"/>
                  <a:pt x="265544" y="-411"/>
                  <a:pt x="596089" y="-411"/>
                </a:cubicBezTo>
                <a:cubicBezTo>
                  <a:pt x="926634" y="-411"/>
                  <a:pt x="1194595" y="76494"/>
                  <a:pt x="1194595" y="171361"/>
                </a:cubicBezTo>
                <a:close/>
              </a:path>
            </a:pathLst>
          </a:custGeom>
          <a:solidFill>
            <a:srgbClr val="83E5FC"/>
          </a:solidFill>
          <a:ln w="7387" cap="flat">
            <a:noFill/>
            <a:prstDash val="solid"/>
            <a:miter/>
          </a:ln>
        </p:spPr>
        <p:txBody>
          <a:bodyPr rtlCol="0" anchor="ctr"/>
          <a:lstStyle/>
          <a:p>
            <a:endParaRPr lang="en-US" dirty="0"/>
          </a:p>
        </p:txBody>
      </p:sp>
      <p:grpSp>
        <p:nvGrpSpPr>
          <p:cNvPr id="49" name="Group 48">
            <a:extLst>
              <a:ext uri="{FF2B5EF4-FFF2-40B4-BE49-F238E27FC236}">
                <a16:creationId xmlns:a16="http://schemas.microsoft.com/office/drawing/2014/main" id="{0B0083CB-1DE5-8D56-2196-1108811113A9}"/>
              </a:ext>
            </a:extLst>
          </p:cNvPr>
          <p:cNvGrpSpPr/>
          <p:nvPr/>
        </p:nvGrpSpPr>
        <p:grpSpPr>
          <a:xfrm rot="19718776">
            <a:off x="1300487" y="183941"/>
            <a:ext cx="1092981" cy="1092981"/>
            <a:chOff x="5324259" y="2655979"/>
            <a:chExt cx="1543240" cy="1543240"/>
          </a:xfrm>
        </p:grpSpPr>
        <p:sp>
          <p:nvSpPr>
            <p:cNvPr id="50" name="Freeform: Shape 49">
              <a:extLst>
                <a:ext uri="{FF2B5EF4-FFF2-40B4-BE49-F238E27FC236}">
                  <a16:creationId xmlns:a16="http://schemas.microsoft.com/office/drawing/2014/main" id="{5A4A34F1-65D0-0C17-2B7D-2678B829D886}"/>
                </a:ext>
              </a:extLst>
            </p:cNvPr>
            <p:cNvSpPr/>
            <p:nvPr/>
          </p:nvSpPr>
          <p:spPr>
            <a:xfrm rot="18701401">
              <a:off x="5874423" y="2678525"/>
              <a:ext cx="442912" cy="1543240"/>
            </a:xfrm>
            <a:custGeom>
              <a:avLst/>
              <a:gdLst>
                <a:gd name="connsiteX0" fmla="*/ 440497 w 442912"/>
                <a:gd name="connsiteY0" fmla="*/ 771209 h 1543240"/>
                <a:gd name="connsiteX1" fmla="*/ 219040 w 442912"/>
                <a:gd name="connsiteY1" fmla="*/ 1542829 h 1543240"/>
                <a:gd name="connsiteX2" fmla="*/ -2416 w 442912"/>
                <a:gd name="connsiteY2" fmla="*/ 771209 h 1543240"/>
                <a:gd name="connsiteX3" fmla="*/ 219040 w 442912"/>
                <a:gd name="connsiteY3" fmla="*/ -411 h 1543240"/>
                <a:gd name="connsiteX4" fmla="*/ 440497 w 442912"/>
                <a:gd name="connsiteY4" fmla="*/ 771209 h 15432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2912" h="1543240">
                  <a:moveTo>
                    <a:pt x="440497" y="771209"/>
                  </a:moveTo>
                  <a:cubicBezTo>
                    <a:pt x="440497" y="1197363"/>
                    <a:pt x="341347" y="1542829"/>
                    <a:pt x="219040" y="1542829"/>
                  </a:cubicBezTo>
                  <a:cubicBezTo>
                    <a:pt x="96734" y="1542829"/>
                    <a:pt x="-2416" y="1197363"/>
                    <a:pt x="-2416" y="771209"/>
                  </a:cubicBezTo>
                  <a:cubicBezTo>
                    <a:pt x="-2416" y="345055"/>
                    <a:pt x="96734" y="-411"/>
                    <a:pt x="219040" y="-411"/>
                  </a:cubicBezTo>
                  <a:cubicBezTo>
                    <a:pt x="341347" y="-411"/>
                    <a:pt x="440497" y="345055"/>
                    <a:pt x="440497" y="771209"/>
                  </a:cubicBezTo>
                  <a:close/>
                </a:path>
              </a:pathLst>
            </a:custGeom>
            <a:solidFill>
              <a:srgbClr val="FFE1DF"/>
            </a:solidFill>
            <a:ln w="9525" cap="flat">
              <a:noFill/>
              <a:prstDash val="solid"/>
              <a:miter/>
            </a:ln>
          </p:spPr>
          <p:txBody>
            <a:bodyPr rtlCol="0" anchor="ctr"/>
            <a:lstStyle/>
            <a:p>
              <a:endParaRPr lang="en-US"/>
            </a:p>
          </p:txBody>
        </p:sp>
        <p:sp>
          <p:nvSpPr>
            <p:cNvPr id="51" name="Freeform: Shape 50">
              <a:extLst>
                <a:ext uri="{FF2B5EF4-FFF2-40B4-BE49-F238E27FC236}">
                  <a16:creationId xmlns:a16="http://schemas.microsoft.com/office/drawing/2014/main" id="{EF6A23B1-5D8C-88C3-642C-0711D258F86C}"/>
                </a:ext>
              </a:extLst>
            </p:cNvPr>
            <p:cNvSpPr/>
            <p:nvPr/>
          </p:nvSpPr>
          <p:spPr>
            <a:xfrm rot="16440600">
              <a:off x="5324554" y="3206143"/>
              <a:ext cx="1543240" cy="442912"/>
            </a:xfrm>
            <a:custGeom>
              <a:avLst/>
              <a:gdLst>
                <a:gd name="connsiteX0" fmla="*/ 1540825 w 1543240"/>
                <a:gd name="connsiteY0" fmla="*/ 221045 h 442912"/>
                <a:gd name="connsiteX1" fmla="*/ 769205 w 1543240"/>
                <a:gd name="connsiteY1" fmla="*/ 442501 h 442912"/>
                <a:gd name="connsiteX2" fmla="*/ -2416 w 1543240"/>
                <a:gd name="connsiteY2" fmla="*/ 221045 h 442912"/>
                <a:gd name="connsiteX3" fmla="*/ 769205 w 1543240"/>
                <a:gd name="connsiteY3" fmla="*/ -411 h 442912"/>
                <a:gd name="connsiteX4" fmla="*/ 1540825 w 1543240"/>
                <a:gd name="connsiteY4" fmla="*/ 221045 h 4429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43240" h="442912">
                  <a:moveTo>
                    <a:pt x="1540825" y="221045"/>
                  </a:moveTo>
                  <a:cubicBezTo>
                    <a:pt x="1540825" y="343352"/>
                    <a:pt x="1195358" y="442501"/>
                    <a:pt x="769205" y="442501"/>
                  </a:cubicBezTo>
                  <a:cubicBezTo>
                    <a:pt x="343051" y="442501"/>
                    <a:pt x="-2416" y="343352"/>
                    <a:pt x="-2416" y="221045"/>
                  </a:cubicBezTo>
                  <a:cubicBezTo>
                    <a:pt x="-2416" y="98738"/>
                    <a:pt x="343051" y="-411"/>
                    <a:pt x="769205" y="-411"/>
                  </a:cubicBezTo>
                  <a:cubicBezTo>
                    <a:pt x="1195358" y="-411"/>
                    <a:pt x="1540825" y="98738"/>
                    <a:pt x="1540825" y="221045"/>
                  </a:cubicBezTo>
                  <a:close/>
                </a:path>
              </a:pathLst>
            </a:custGeom>
            <a:solidFill>
              <a:srgbClr val="FFE1DF"/>
            </a:solidFill>
            <a:ln w="9525" cap="flat">
              <a:noFill/>
              <a:prstDash val="solid"/>
              <a:miter/>
            </a:ln>
          </p:spPr>
          <p:txBody>
            <a:bodyPr rtlCol="0" anchor="ctr"/>
            <a:lstStyle/>
            <a:p>
              <a:endParaRPr lang="en-US" dirty="0"/>
            </a:p>
          </p:txBody>
        </p:sp>
      </p:grpSp>
      <p:sp>
        <p:nvSpPr>
          <p:cNvPr id="69" name="Oval 68">
            <a:extLst>
              <a:ext uri="{FF2B5EF4-FFF2-40B4-BE49-F238E27FC236}">
                <a16:creationId xmlns:a16="http://schemas.microsoft.com/office/drawing/2014/main" id="{8ECEADE7-3A89-5D64-956E-29D378B9C2C5}"/>
              </a:ext>
            </a:extLst>
          </p:cNvPr>
          <p:cNvSpPr/>
          <p:nvPr/>
        </p:nvSpPr>
        <p:spPr>
          <a:xfrm>
            <a:off x="11367677" y="579900"/>
            <a:ext cx="328334" cy="328334"/>
          </a:xfrm>
          <a:prstGeom prst="ellipse">
            <a:avLst/>
          </a:prstGeom>
          <a:solidFill>
            <a:schemeClr val="accent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0" name="Oval 69">
            <a:extLst>
              <a:ext uri="{FF2B5EF4-FFF2-40B4-BE49-F238E27FC236}">
                <a16:creationId xmlns:a16="http://schemas.microsoft.com/office/drawing/2014/main" id="{FABC659E-6DFD-0F05-11D3-91683918299E}"/>
              </a:ext>
            </a:extLst>
          </p:cNvPr>
          <p:cNvSpPr/>
          <p:nvPr/>
        </p:nvSpPr>
        <p:spPr>
          <a:xfrm>
            <a:off x="4152691" y="1813174"/>
            <a:ext cx="254958" cy="254958"/>
          </a:xfrm>
          <a:prstGeom prst="ellipse">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71" name="Group 70">
            <a:extLst>
              <a:ext uri="{FF2B5EF4-FFF2-40B4-BE49-F238E27FC236}">
                <a16:creationId xmlns:a16="http://schemas.microsoft.com/office/drawing/2014/main" id="{33672933-36BE-AAE8-6790-72C17AFE8E43}"/>
              </a:ext>
            </a:extLst>
          </p:cNvPr>
          <p:cNvGrpSpPr/>
          <p:nvPr/>
        </p:nvGrpSpPr>
        <p:grpSpPr>
          <a:xfrm>
            <a:off x="11075766" y="1905569"/>
            <a:ext cx="745036" cy="911372"/>
            <a:chOff x="10458233" y="2824442"/>
            <a:chExt cx="927192" cy="1134195"/>
          </a:xfrm>
        </p:grpSpPr>
        <p:sp>
          <p:nvSpPr>
            <p:cNvPr id="72" name="Freeform: Shape 71">
              <a:extLst>
                <a:ext uri="{FF2B5EF4-FFF2-40B4-BE49-F238E27FC236}">
                  <a16:creationId xmlns:a16="http://schemas.microsoft.com/office/drawing/2014/main" id="{02C3D020-3081-9970-7E66-A790AC6938A4}"/>
                </a:ext>
              </a:extLst>
            </p:cNvPr>
            <p:cNvSpPr/>
            <p:nvPr/>
          </p:nvSpPr>
          <p:spPr>
            <a:xfrm rot="20146801">
              <a:off x="11150042" y="2824442"/>
              <a:ext cx="235383" cy="692851"/>
            </a:xfrm>
            <a:custGeom>
              <a:avLst/>
              <a:gdLst>
                <a:gd name="connsiteX0" fmla="*/ 232966 w 235383"/>
                <a:gd name="connsiteY0" fmla="*/ 346015 h 692851"/>
                <a:gd name="connsiteX1" fmla="*/ 115275 w 235383"/>
                <a:gd name="connsiteY1" fmla="*/ 692441 h 692851"/>
                <a:gd name="connsiteX2" fmla="*/ -2416 w 235383"/>
                <a:gd name="connsiteY2" fmla="*/ 346015 h 692851"/>
                <a:gd name="connsiteX3" fmla="*/ 115275 w 235383"/>
                <a:gd name="connsiteY3" fmla="*/ -411 h 692851"/>
                <a:gd name="connsiteX4" fmla="*/ 232966 w 235383"/>
                <a:gd name="connsiteY4" fmla="*/ 346015 h 6928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5383" h="692851">
                  <a:moveTo>
                    <a:pt x="232966" y="346015"/>
                  </a:moveTo>
                  <a:cubicBezTo>
                    <a:pt x="232966" y="537340"/>
                    <a:pt x="180274" y="692441"/>
                    <a:pt x="115275" y="692441"/>
                  </a:cubicBezTo>
                  <a:cubicBezTo>
                    <a:pt x="50276" y="692441"/>
                    <a:pt x="-2416" y="537341"/>
                    <a:pt x="-2416" y="346015"/>
                  </a:cubicBezTo>
                  <a:cubicBezTo>
                    <a:pt x="-2416" y="154689"/>
                    <a:pt x="50276" y="-411"/>
                    <a:pt x="115275" y="-411"/>
                  </a:cubicBezTo>
                  <a:cubicBezTo>
                    <a:pt x="180274" y="-411"/>
                    <a:pt x="232966" y="154689"/>
                    <a:pt x="232966" y="346015"/>
                  </a:cubicBezTo>
                  <a:close/>
                </a:path>
              </a:pathLst>
            </a:custGeom>
            <a:noFill/>
            <a:ln w="4358" cap="flat">
              <a:solidFill>
                <a:srgbClr val="151515"/>
              </a:solidFill>
              <a:prstDash val="solid"/>
              <a:miter/>
            </a:ln>
          </p:spPr>
          <p:txBody>
            <a:bodyPr rtlCol="0" anchor="ctr"/>
            <a:lstStyle/>
            <a:p>
              <a:endParaRPr lang="en-US"/>
            </a:p>
          </p:txBody>
        </p:sp>
        <p:sp>
          <p:nvSpPr>
            <p:cNvPr id="73" name="Freeform: Shape 72">
              <a:extLst>
                <a:ext uri="{FF2B5EF4-FFF2-40B4-BE49-F238E27FC236}">
                  <a16:creationId xmlns:a16="http://schemas.microsoft.com/office/drawing/2014/main" id="{F1E14E5E-4136-C41A-44AD-023791C77D16}"/>
                </a:ext>
              </a:extLst>
            </p:cNvPr>
            <p:cNvSpPr/>
            <p:nvPr/>
          </p:nvSpPr>
          <p:spPr>
            <a:xfrm rot="20146801">
              <a:off x="10981959" y="2900040"/>
              <a:ext cx="235383" cy="692851"/>
            </a:xfrm>
            <a:custGeom>
              <a:avLst/>
              <a:gdLst>
                <a:gd name="connsiteX0" fmla="*/ 232966 w 235383"/>
                <a:gd name="connsiteY0" fmla="*/ 346015 h 692851"/>
                <a:gd name="connsiteX1" fmla="*/ 115275 w 235383"/>
                <a:gd name="connsiteY1" fmla="*/ 692441 h 692851"/>
                <a:gd name="connsiteX2" fmla="*/ -2416 w 235383"/>
                <a:gd name="connsiteY2" fmla="*/ 346015 h 692851"/>
                <a:gd name="connsiteX3" fmla="*/ 115275 w 235383"/>
                <a:gd name="connsiteY3" fmla="*/ -411 h 692851"/>
                <a:gd name="connsiteX4" fmla="*/ 232966 w 235383"/>
                <a:gd name="connsiteY4" fmla="*/ 346015 h 6928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5383" h="692851">
                  <a:moveTo>
                    <a:pt x="232966" y="346015"/>
                  </a:moveTo>
                  <a:cubicBezTo>
                    <a:pt x="232966" y="537340"/>
                    <a:pt x="180274" y="692441"/>
                    <a:pt x="115275" y="692441"/>
                  </a:cubicBezTo>
                  <a:cubicBezTo>
                    <a:pt x="50276" y="692441"/>
                    <a:pt x="-2416" y="537341"/>
                    <a:pt x="-2416" y="346015"/>
                  </a:cubicBezTo>
                  <a:cubicBezTo>
                    <a:pt x="-2416" y="154689"/>
                    <a:pt x="50276" y="-411"/>
                    <a:pt x="115275" y="-411"/>
                  </a:cubicBezTo>
                  <a:cubicBezTo>
                    <a:pt x="180274" y="-411"/>
                    <a:pt x="232966" y="154689"/>
                    <a:pt x="232966" y="346015"/>
                  </a:cubicBezTo>
                  <a:close/>
                </a:path>
              </a:pathLst>
            </a:custGeom>
            <a:noFill/>
            <a:ln w="4358" cap="flat">
              <a:solidFill>
                <a:srgbClr val="151515"/>
              </a:solidFill>
              <a:prstDash val="solid"/>
              <a:miter/>
            </a:ln>
          </p:spPr>
          <p:txBody>
            <a:bodyPr rtlCol="0" anchor="ctr"/>
            <a:lstStyle/>
            <a:p>
              <a:endParaRPr lang="en-US"/>
            </a:p>
          </p:txBody>
        </p:sp>
        <p:sp>
          <p:nvSpPr>
            <p:cNvPr id="74" name="Freeform: Shape 73">
              <a:extLst>
                <a:ext uri="{FF2B5EF4-FFF2-40B4-BE49-F238E27FC236}">
                  <a16:creationId xmlns:a16="http://schemas.microsoft.com/office/drawing/2014/main" id="{7422091C-45C5-C088-2A86-729D4AFA4217}"/>
                </a:ext>
              </a:extLst>
            </p:cNvPr>
            <p:cNvSpPr/>
            <p:nvPr/>
          </p:nvSpPr>
          <p:spPr>
            <a:xfrm rot="20146801">
              <a:off x="10807809" y="2978424"/>
              <a:ext cx="235383" cy="692851"/>
            </a:xfrm>
            <a:custGeom>
              <a:avLst/>
              <a:gdLst>
                <a:gd name="connsiteX0" fmla="*/ 232966 w 235383"/>
                <a:gd name="connsiteY0" fmla="*/ 346015 h 692851"/>
                <a:gd name="connsiteX1" fmla="*/ 115275 w 235383"/>
                <a:gd name="connsiteY1" fmla="*/ 692441 h 692851"/>
                <a:gd name="connsiteX2" fmla="*/ -2417 w 235383"/>
                <a:gd name="connsiteY2" fmla="*/ 346015 h 692851"/>
                <a:gd name="connsiteX3" fmla="*/ 115275 w 235383"/>
                <a:gd name="connsiteY3" fmla="*/ -411 h 692851"/>
                <a:gd name="connsiteX4" fmla="*/ 232966 w 235383"/>
                <a:gd name="connsiteY4" fmla="*/ 346015 h 6928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5383" h="692851">
                  <a:moveTo>
                    <a:pt x="232966" y="346015"/>
                  </a:moveTo>
                  <a:cubicBezTo>
                    <a:pt x="232966" y="537340"/>
                    <a:pt x="180274" y="692441"/>
                    <a:pt x="115275" y="692441"/>
                  </a:cubicBezTo>
                  <a:cubicBezTo>
                    <a:pt x="50276" y="692441"/>
                    <a:pt x="-2417" y="537341"/>
                    <a:pt x="-2417" y="346015"/>
                  </a:cubicBezTo>
                  <a:cubicBezTo>
                    <a:pt x="-2417" y="154689"/>
                    <a:pt x="50276" y="-411"/>
                    <a:pt x="115275" y="-411"/>
                  </a:cubicBezTo>
                  <a:cubicBezTo>
                    <a:pt x="180274" y="-411"/>
                    <a:pt x="232966" y="154689"/>
                    <a:pt x="232966" y="346015"/>
                  </a:cubicBezTo>
                  <a:close/>
                </a:path>
              </a:pathLst>
            </a:custGeom>
            <a:noFill/>
            <a:ln w="4358" cap="flat">
              <a:solidFill>
                <a:srgbClr val="151515"/>
              </a:solidFill>
              <a:prstDash val="solid"/>
              <a:miter/>
            </a:ln>
          </p:spPr>
          <p:txBody>
            <a:bodyPr rtlCol="0" anchor="ctr"/>
            <a:lstStyle/>
            <a:p>
              <a:endParaRPr lang="en-US"/>
            </a:p>
          </p:txBody>
        </p:sp>
        <p:sp>
          <p:nvSpPr>
            <p:cNvPr id="75" name="Freeform: Shape 74">
              <a:extLst>
                <a:ext uri="{FF2B5EF4-FFF2-40B4-BE49-F238E27FC236}">
                  <a16:creationId xmlns:a16="http://schemas.microsoft.com/office/drawing/2014/main" id="{AF97E9EC-4288-46CF-9988-3201F3195356}"/>
                </a:ext>
              </a:extLst>
            </p:cNvPr>
            <p:cNvSpPr/>
            <p:nvPr/>
          </p:nvSpPr>
          <p:spPr>
            <a:xfrm>
              <a:off x="10458233" y="3153543"/>
              <a:ext cx="770520" cy="805094"/>
            </a:xfrm>
            <a:custGeom>
              <a:avLst/>
              <a:gdLst>
                <a:gd name="connsiteX0" fmla="*/ 4971 w 770520"/>
                <a:gd name="connsiteY0" fmla="*/ 804684 h 805094"/>
                <a:gd name="connsiteX1" fmla="*/ 4971 w 770520"/>
                <a:gd name="connsiteY1" fmla="*/ 804684 h 805094"/>
                <a:gd name="connsiteX2" fmla="*/ -2417 w 770520"/>
                <a:gd name="connsiteY2" fmla="*/ 797296 h 805094"/>
                <a:gd name="connsiteX3" fmla="*/ 200089 w 770520"/>
                <a:gd name="connsiteY3" fmla="*/ 276586 h 805094"/>
                <a:gd name="connsiteX4" fmla="*/ 760178 w 770520"/>
                <a:gd name="connsiteY4" fmla="*/ -393 h 805094"/>
                <a:gd name="connsiteX5" fmla="*/ 768084 w 770520"/>
                <a:gd name="connsiteY5" fmla="*/ 6478 h 805094"/>
                <a:gd name="connsiteX6" fmla="*/ 761213 w 770520"/>
                <a:gd name="connsiteY6" fmla="*/ 14384 h 805094"/>
                <a:gd name="connsiteX7" fmla="*/ 211171 w 770520"/>
                <a:gd name="connsiteY7" fmla="*/ 286338 h 805094"/>
                <a:gd name="connsiteX8" fmla="*/ 12359 w 770520"/>
                <a:gd name="connsiteY8" fmla="*/ 797739 h 805094"/>
                <a:gd name="connsiteX9" fmla="*/ 4971 w 770520"/>
                <a:gd name="connsiteY9" fmla="*/ 804684 h 8050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70520" h="805094">
                  <a:moveTo>
                    <a:pt x="4971" y="804684"/>
                  </a:moveTo>
                  <a:lnTo>
                    <a:pt x="4971" y="804684"/>
                  </a:lnTo>
                  <a:cubicBezTo>
                    <a:pt x="907" y="804684"/>
                    <a:pt x="-2417" y="801374"/>
                    <a:pt x="-2417" y="797296"/>
                  </a:cubicBezTo>
                  <a:cubicBezTo>
                    <a:pt x="538" y="685736"/>
                    <a:pt x="30755" y="469709"/>
                    <a:pt x="200089" y="276586"/>
                  </a:cubicBezTo>
                  <a:cubicBezTo>
                    <a:pt x="399567" y="49107"/>
                    <a:pt x="658149" y="7143"/>
                    <a:pt x="760178" y="-393"/>
                  </a:cubicBezTo>
                  <a:cubicBezTo>
                    <a:pt x="764242" y="-681"/>
                    <a:pt x="767788" y="2400"/>
                    <a:pt x="768084" y="6478"/>
                  </a:cubicBezTo>
                  <a:cubicBezTo>
                    <a:pt x="768380" y="10556"/>
                    <a:pt x="765275" y="14095"/>
                    <a:pt x="761213" y="14384"/>
                  </a:cubicBezTo>
                  <a:cubicBezTo>
                    <a:pt x="661105" y="21772"/>
                    <a:pt x="407029" y="62923"/>
                    <a:pt x="211171" y="286338"/>
                  </a:cubicBezTo>
                  <a:cubicBezTo>
                    <a:pt x="44940" y="475989"/>
                    <a:pt x="15240" y="688100"/>
                    <a:pt x="12359" y="797739"/>
                  </a:cubicBezTo>
                  <a:cubicBezTo>
                    <a:pt x="12137" y="801647"/>
                    <a:pt x="8887" y="804691"/>
                    <a:pt x="4971" y="804684"/>
                  </a:cubicBezTo>
                  <a:close/>
                </a:path>
              </a:pathLst>
            </a:custGeom>
            <a:solidFill>
              <a:srgbClr val="151515"/>
            </a:solidFill>
            <a:ln w="7387" cap="flat">
              <a:noFill/>
              <a:prstDash val="solid"/>
              <a:miter/>
            </a:ln>
          </p:spPr>
          <p:txBody>
            <a:bodyPr rtlCol="0" anchor="ctr"/>
            <a:lstStyle/>
            <a:p>
              <a:endParaRPr lang="en-US"/>
            </a:p>
          </p:txBody>
        </p:sp>
      </p:grpSp>
      <p:sp>
        <p:nvSpPr>
          <p:cNvPr id="27" name="Picture Placeholder 26">
            <a:extLst>
              <a:ext uri="{FF2B5EF4-FFF2-40B4-BE49-F238E27FC236}">
                <a16:creationId xmlns:a16="http://schemas.microsoft.com/office/drawing/2014/main" id="{2427A91E-7000-6D59-2AB6-BBD68F112E65}"/>
              </a:ext>
            </a:extLst>
          </p:cNvPr>
          <p:cNvSpPr>
            <a:spLocks noGrp="1"/>
          </p:cNvSpPr>
          <p:nvPr>
            <p:ph type="pic" sz="quarter" idx="16"/>
          </p:nvPr>
        </p:nvSpPr>
        <p:spPr/>
      </p:sp>
      <p:sp>
        <p:nvSpPr>
          <p:cNvPr id="28" name="Picture Placeholder 27">
            <a:extLst>
              <a:ext uri="{FF2B5EF4-FFF2-40B4-BE49-F238E27FC236}">
                <a16:creationId xmlns:a16="http://schemas.microsoft.com/office/drawing/2014/main" id="{51042E3B-6579-874B-6197-9F2710B5F9D9}"/>
              </a:ext>
            </a:extLst>
          </p:cNvPr>
          <p:cNvSpPr>
            <a:spLocks noGrp="1"/>
          </p:cNvSpPr>
          <p:nvPr>
            <p:ph type="pic" sz="quarter" idx="17"/>
          </p:nvPr>
        </p:nvSpPr>
        <p:spPr/>
      </p:sp>
      <p:grpSp>
        <p:nvGrpSpPr>
          <p:cNvPr id="52" name="Group 51">
            <a:extLst>
              <a:ext uri="{FF2B5EF4-FFF2-40B4-BE49-F238E27FC236}">
                <a16:creationId xmlns:a16="http://schemas.microsoft.com/office/drawing/2014/main" id="{FCE2C693-878F-0759-DDEB-244E2B02DD0D}"/>
              </a:ext>
            </a:extLst>
          </p:cNvPr>
          <p:cNvGrpSpPr/>
          <p:nvPr/>
        </p:nvGrpSpPr>
        <p:grpSpPr>
          <a:xfrm>
            <a:off x="5047124" y="3591670"/>
            <a:ext cx="565220" cy="1026335"/>
            <a:chOff x="4631283" y="77322"/>
            <a:chExt cx="1250450" cy="2270588"/>
          </a:xfrm>
        </p:grpSpPr>
        <p:grpSp>
          <p:nvGrpSpPr>
            <p:cNvPr id="53" name="Group 52">
              <a:extLst>
                <a:ext uri="{FF2B5EF4-FFF2-40B4-BE49-F238E27FC236}">
                  <a16:creationId xmlns:a16="http://schemas.microsoft.com/office/drawing/2014/main" id="{4D46CDE8-1708-5B10-31DD-CABABFE2E809}"/>
                </a:ext>
              </a:extLst>
            </p:cNvPr>
            <p:cNvGrpSpPr/>
            <p:nvPr/>
          </p:nvGrpSpPr>
          <p:grpSpPr>
            <a:xfrm rot="16891664">
              <a:off x="4121214" y="587391"/>
              <a:ext cx="2270588" cy="1250450"/>
              <a:chOff x="1245976" y="2925896"/>
              <a:chExt cx="3970195" cy="2186451"/>
            </a:xfrm>
          </p:grpSpPr>
          <p:sp>
            <p:nvSpPr>
              <p:cNvPr id="66" name="Freeform: Shape 65">
                <a:extLst>
                  <a:ext uri="{FF2B5EF4-FFF2-40B4-BE49-F238E27FC236}">
                    <a16:creationId xmlns:a16="http://schemas.microsoft.com/office/drawing/2014/main" id="{858645DE-D428-ED25-5130-736C62E5FE99}"/>
                  </a:ext>
                </a:extLst>
              </p:cNvPr>
              <p:cNvSpPr/>
              <p:nvPr/>
            </p:nvSpPr>
            <p:spPr>
              <a:xfrm rot="18557364">
                <a:off x="3196773" y="1930695"/>
                <a:ext cx="1024198" cy="3014599"/>
              </a:xfrm>
              <a:custGeom>
                <a:avLst/>
                <a:gdLst>
                  <a:gd name="connsiteX0" fmla="*/ 1021588 w 1024198"/>
                  <a:gd name="connsiteY0" fmla="*/ 1506865 h 3014599"/>
                  <a:gd name="connsiteX1" fmla="*/ 509489 w 1024198"/>
                  <a:gd name="connsiteY1" fmla="*/ 3014165 h 3014599"/>
                  <a:gd name="connsiteX2" fmla="*/ -2611 w 1024198"/>
                  <a:gd name="connsiteY2" fmla="*/ 1506865 h 3014599"/>
                  <a:gd name="connsiteX3" fmla="*/ 509489 w 1024198"/>
                  <a:gd name="connsiteY3" fmla="*/ -435 h 3014599"/>
                  <a:gd name="connsiteX4" fmla="*/ 1021588 w 1024198"/>
                  <a:gd name="connsiteY4" fmla="*/ 1506865 h 30145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24198" h="3014599">
                    <a:moveTo>
                      <a:pt x="1021588" y="1506865"/>
                    </a:moveTo>
                    <a:cubicBezTo>
                      <a:pt x="1021588" y="2339324"/>
                      <a:pt x="792313" y="3014165"/>
                      <a:pt x="509489" y="3014165"/>
                    </a:cubicBezTo>
                    <a:cubicBezTo>
                      <a:pt x="226664" y="3014165"/>
                      <a:pt x="-2611" y="2339324"/>
                      <a:pt x="-2611" y="1506865"/>
                    </a:cubicBezTo>
                    <a:cubicBezTo>
                      <a:pt x="-2611" y="674406"/>
                      <a:pt x="226664" y="-435"/>
                      <a:pt x="509489" y="-435"/>
                    </a:cubicBezTo>
                    <a:cubicBezTo>
                      <a:pt x="792313" y="-435"/>
                      <a:pt x="1021588" y="674406"/>
                      <a:pt x="1021588" y="1506865"/>
                    </a:cubicBezTo>
                    <a:close/>
                  </a:path>
                </a:pathLst>
              </a:custGeom>
              <a:solidFill>
                <a:srgbClr val="9787F9"/>
              </a:solidFill>
              <a:ln w="9476" cap="flat">
                <a:noFill/>
                <a:prstDash val="solid"/>
                <a:miter/>
              </a:ln>
            </p:spPr>
            <p:txBody>
              <a:bodyPr rtlCol="0" anchor="ctr"/>
              <a:lstStyle/>
              <a:p>
                <a:endParaRPr lang="en-US"/>
              </a:p>
            </p:txBody>
          </p:sp>
          <p:sp>
            <p:nvSpPr>
              <p:cNvPr id="67" name="Freeform: Shape 66">
                <a:extLst>
                  <a:ext uri="{FF2B5EF4-FFF2-40B4-BE49-F238E27FC236}">
                    <a16:creationId xmlns:a16="http://schemas.microsoft.com/office/drawing/2014/main" id="{B467943D-7CD9-0E73-749E-47084E1DC904}"/>
                  </a:ext>
                </a:extLst>
              </p:cNvPr>
              <p:cNvSpPr/>
              <p:nvPr/>
            </p:nvSpPr>
            <p:spPr>
              <a:xfrm rot="18553801">
                <a:off x="2774577" y="2435680"/>
                <a:ext cx="1029461" cy="3030091"/>
              </a:xfrm>
              <a:custGeom>
                <a:avLst/>
                <a:gdLst>
                  <a:gd name="connsiteX0" fmla="*/ 1026863 w 1029461"/>
                  <a:gd name="connsiteY0" fmla="*/ 1514599 h 3030091"/>
                  <a:gd name="connsiteX1" fmla="*/ 512132 w 1029461"/>
                  <a:gd name="connsiteY1" fmla="*/ 3029645 h 3030091"/>
                  <a:gd name="connsiteX2" fmla="*/ -2599 w 1029461"/>
                  <a:gd name="connsiteY2" fmla="*/ 1514599 h 3030091"/>
                  <a:gd name="connsiteX3" fmla="*/ 512132 w 1029461"/>
                  <a:gd name="connsiteY3" fmla="*/ -447 h 3030091"/>
                  <a:gd name="connsiteX4" fmla="*/ 1026863 w 1029461"/>
                  <a:gd name="connsiteY4" fmla="*/ 1514599 h 30300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29461" h="3030091">
                    <a:moveTo>
                      <a:pt x="1026863" y="1514599"/>
                    </a:moveTo>
                    <a:cubicBezTo>
                      <a:pt x="1026863" y="2351336"/>
                      <a:pt x="796410" y="3029645"/>
                      <a:pt x="512132" y="3029645"/>
                    </a:cubicBezTo>
                    <a:cubicBezTo>
                      <a:pt x="227854" y="3029645"/>
                      <a:pt x="-2599" y="2351336"/>
                      <a:pt x="-2599" y="1514599"/>
                    </a:cubicBezTo>
                    <a:cubicBezTo>
                      <a:pt x="-2599" y="677862"/>
                      <a:pt x="227854" y="-447"/>
                      <a:pt x="512132" y="-447"/>
                    </a:cubicBezTo>
                    <a:cubicBezTo>
                      <a:pt x="796410" y="-447"/>
                      <a:pt x="1026863" y="677862"/>
                      <a:pt x="1026863" y="1514599"/>
                    </a:cubicBezTo>
                    <a:close/>
                  </a:path>
                </a:pathLst>
              </a:custGeom>
              <a:solidFill>
                <a:srgbClr val="9787F9"/>
              </a:solidFill>
              <a:ln w="9525" cap="flat">
                <a:noFill/>
                <a:prstDash val="solid"/>
                <a:miter/>
              </a:ln>
            </p:spPr>
            <p:txBody>
              <a:bodyPr rtlCol="0" anchor="ctr"/>
              <a:lstStyle/>
              <a:p>
                <a:endParaRPr lang="en-US"/>
              </a:p>
            </p:txBody>
          </p:sp>
          <p:sp>
            <p:nvSpPr>
              <p:cNvPr id="68" name="Freeform: Shape 67">
                <a:extLst>
                  <a:ext uri="{FF2B5EF4-FFF2-40B4-BE49-F238E27FC236}">
                    <a16:creationId xmlns:a16="http://schemas.microsoft.com/office/drawing/2014/main" id="{79C5DAEB-BEFF-7A31-4962-2A976F9556E4}"/>
                  </a:ext>
                </a:extLst>
              </p:cNvPr>
              <p:cNvSpPr/>
              <p:nvPr/>
            </p:nvSpPr>
            <p:spPr>
              <a:xfrm rot="18553801">
                <a:off x="2246291" y="3082571"/>
                <a:ext cx="1029461" cy="3030091"/>
              </a:xfrm>
              <a:custGeom>
                <a:avLst/>
                <a:gdLst>
                  <a:gd name="connsiteX0" fmla="*/ 1026861 w 1029461"/>
                  <a:gd name="connsiteY0" fmla="*/ 1514600 h 3030091"/>
                  <a:gd name="connsiteX1" fmla="*/ 512130 w 1029461"/>
                  <a:gd name="connsiteY1" fmla="*/ 3029646 h 3030091"/>
                  <a:gd name="connsiteX2" fmla="*/ -2601 w 1029461"/>
                  <a:gd name="connsiteY2" fmla="*/ 1514600 h 3030091"/>
                  <a:gd name="connsiteX3" fmla="*/ 512130 w 1029461"/>
                  <a:gd name="connsiteY3" fmla="*/ -446 h 3030091"/>
                  <a:gd name="connsiteX4" fmla="*/ 1026861 w 1029461"/>
                  <a:gd name="connsiteY4" fmla="*/ 1514600 h 30300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29461" h="3030091">
                    <a:moveTo>
                      <a:pt x="1026861" y="1514600"/>
                    </a:moveTo>
                    <a:cubicBezTo>
                      <a:pt x="1026861" y="2351337"/>
                      <a:pt x="796408" y="3029646"/>
                      <a:pt x="512130" y="3029646"/>
                    </a:cubicBezTo>
                    <a:cubicBezTo>
                      <a:pt x="227852" y="3029646"/>
                      <a:pt x="-2601" y="2351337"/>
                      <a:pt x="-2601" y="1514600"/>
                    </a:cubicBezTo>
                    <a:cubicBezTo>
                      <a:pt x="-2601" y="677863"/>
                      <a:pt x="227852" y="-446"/>
                      <a:pt x="512130" y="-446"/>
                    </a:cubicBezTo>
                    <a:cubicBezTo>
                      <a:pt x="796408" y="-446"/>
                      <a:pt x="1026861" y="677863"/>
                      <a:pt x="1026861" y="1514600"/>
                    </a:cubicBezTo>
                    <a:close/>
                  </a:path>
                </a:pathLst>
              </a:custGeom>
              <a:solidFill>
                <a:srgbClr val="9787F9"/>
              </a:solidFill>
              <a:ln w="9525" cap="flat">
                <a:noFill/>
                <a:prstDash val="solid"/>
                <a:miter/>
              </a:ln>
            </p:spPr>
            <p:txBody>
              <a:bodyPr rtlCol="0" anchor="ctr"/>
              <a:lstStyle/>
              <a:p>
                <a:endParaRPr lang="en-US"/>
              </a:p>
            </p:txBody>
          </p:sp>
        </p:grpSp>
        <p:grpSp>
          <p:nvGrpSpPr>
            <p:cNvPr id="54" name="Group 53">
              <a:extLst>
                <a:ext uri="{FF2B5EF4-FFF2-40B4-BE49-F238E27FC236}">
                  <a16:creationId xmlns:a16="http://schemas.microsoft.com/office/drawing/2014/main" id="{40122BAC-F925-8820-E3DF-986881B29376}"/>
                </a:ext>
              </a:extLst>
            </p:cNvPr>
            <p:cNvGrpSpPr/>
            <p:nvPr/>
          </p:nvGrpSpPr>
          <p:grpSpPr>
            <a:xfrm>
              <a:off x="4733951" y="879260"/>
              <a:ext cx="1048776" cy="701366"/>
              <a:chOff x="4733951" y="879260"/>
              <a:chExt cx="1048776" cy="701366"/>
            </a:xfrm>
          </p:grpSpPr>
          <p:sp>
            <p:nvSpPr>
              <p:cNvPr id="55" name="Freeform: Shape 54">
                <a:extLst>
                  <a:ext uri="{FF2B5EF4-FFF2-40B4-BE49-F238E27FC236}">
                    <a16:creationId xmlns:a16="http://schemas.microsoft.com/office/drawing/2014/main" id="{11AF2F33-8EB7-A901-BD8A-C5AEF56F0456}"/>
                  </a:ext>
                </a:extLst>
              </p:cNvPr>
              <p:cNvSpPr/>
              <p:nvPr/>
            </p:nvSpPr>
            <p:spPr>
              <a:xfrm>
                <a:off x="4816029" y="1378503"/>
                <a:ext cx="228801" cy="202123"/>
              </a:xfrm>
              <a:custGeom>
                <a:avLst/>
                <a:gdLst>
                  <a:gd name="connsiteX0" fmla="*/ 177083 w 228801"/>
                  <a:gd name="connsiteY0" fmla="*/ 1343 h 202123"/>
                  <a:gd name="connsiteX1" fmla="*/ 165298 w 228801"/>
                  <a:gd name="connsiteY1" fmla="*/ 131 h 202123"/>
                  <a:gd name="connsiteX2" fmla="*/ 73578 w 228801"/>
                  <a:gd name="connsiteY2" fmla="*/ 28360 h 202123"/>
                  <a:gd name="connsiteX3" fmla="*/ 63377 w 228801"/>
                  <a:gd name="connsiteY3" fmla="*/ 46993 h 202123"/>
                  <a:gd name="connsiteX4" fmla="*/ 68920 w 228801"/>
                  <a:gd name="connsiteY4" fmla="*/ 67582 h 202123"/>
                  <a:gd name="connsiteX5" fmla="*/ 631 w 228801"/>
                  <a:gd name="connsiteY5" fmla="*/ 69911 h 202123"/>
                  <a:gd name="connsiteX6" fmla="*/ -2676 w 228801"/>
                  <a:gd name="connsiteY6" fmla="*/ 73218 h 202123"/>
                  <a:gd name="connsiteX7" fmla="*/ 70131 w 228801"/>
                  <a:gd name="connsiteY7" fmla="*/ 72054 h 202123"/>
                  <a:gd name="connsiteX8" fmla="*/ 101993 w 228801"/>
                  <a:gd name="connsiteY8" fmla="*/ 190325 h 202123"/>
                  <a:gd name="connsiteX9" fmla="*/ 119927 w 228801"/>
                  <a:gd name="connsiteY9" fmla="*/ 201225 h 202123"/>
                  <a:gd name="connsiteX10" fmla="*/ 214163 w 228801"/>
                  <a:gd name="connsiteY10" fmla="*/ 180636 h 202123"/>
                  <a:gd name="connsiteX11" fmla="*/ 215420 w 228801"/>
                  <a:gd name="connsiteY11" fmla="*/ 180264 h 202123"/>
                  <a:gd name="connsiteX12" fmla="*/ 223944 w 228801"/>
                  <a:gd name="connsiteY12" fmla="*/ 173649 h 202123"/>
                  <a:gd name="connsiteX13" fmla="*/ 225575 w 228801"/>
                  <a:gd name="connsiteY13" fmla="*/ 161771 h 202123"/>
                  <a:gd name="connsiteX14" fmla="*/ 184396 w 228801"/>
                  <a:gd name="connsiteY14" fmla="*/ 10845 h 202123"/>
                  <a:gd name="connsiteX15" fmla="*/ 177083 w 228801"/>
                  <a:gd name="connsiteY15" fmla="*/ 1343 h 202123"/>
                  <a:gd name="connsiteX16" fmla="*/ 221104 w 228801"/>
                  <a:gd name="connsiteY16" fmla="*/ 162842 h 202123"/>
                  <a:gd name="connsiteX17" fmla="*/ 213603 w 228801"/>
                  <a:gd name="connsiteY17" fmla="*/ 175783 h 202123"/>
                  <a:gd name="connsiteX18" fmla="*/ 213184 w 228801"/>
                  <a:gd name="connsiteY18" fmla="*/ 175885 h 202123"/>
                  <a:gd name="connsiteX19" fmla="*/ 118902 w 228801"/>
                  <a:gd name="connsiteY19" fmla="*/ 196474 h 202123"/>
                  <a:gd name="connsiteX20" fmla="*/ 106512 w 228801"/>
                  <a:gd name="connsiteY20" fmla="*/ 188928 h 202123"/>
                  <a:gd name="connsiteX21" fmla="*/ 67848 w 228801"/>
                  <a:gd name="connsiteY21" fmla="*/ 45595 h 202123"/>
                  <a:gd name="connsiteX22" fmla="*/ 74929 w 228801"/>
                  <a:gd name="connsiteY22" fmla="*/ 32832 h 202123"/>
                  <a:gd name="connsiteX23" fmla="*/ 166648 w 228801"/>
                  <a:gd name="connsiteY23" fmla="*/ 4557 h 202123"/>
                  <a:gd name="connsiteX24" fmla="*/ 174847 w 228801"/>
                  <a:gd name="connsiteY24" fmla="*/ 5395 h 202123"/>
                  <a:gd name="connsiteX25" fmla="*/ 179925 w 228801"/>
                  <a:gd name="connsiteY25" fmla="*/ 11870 h 2021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228801" h="202123">
                    <a:moveTo>
                      <a:pt x="177083" y="1343"/>
                    </a:moveTo>
                    <a:cubicBezTo>
                      <a:pt x="173496" y="-651"/>
                      <a:pt x="169211" y="-1089"/>
                      <a:pt x="165298" y="131"/>
                    </a:cubicBezTo>
                    <a:lnTo>
                      <a:pt x="73578" y="28360"/>
                    </a:lnTo>
                    <a:cubicBezTo>
                      <a:pt x="65659" y="30722"/>
                      <a:pt x="61094" y="39037"/>
                      <a:pt x="63377" y="46993"/>
                    </a:cubicBezTo>
                    <a:lnTo>
                      <a:pt x="68920" y="67582"/>
                    </a:lnTo>
                    <a:cubicBezTo>
                      <a:pt x="51871" y="72706"/>
                      <a:pt x="12230" y="81556"/>
                      <a:pt x="631" y="69911"/>
                    </a:cubicBezTo>
                    <a:lnTo>
                      <a:pt x="-2676" y="73218"/>
                    </a:lnTo>
                    <a:cubicBezTo>
                      <a:pt x="12230" y="87985"/>
                      <a:pt x="58998" y="75361"/>
                      <a:pt x="70131" y="72054"/>
                    </a:cubicBezTo>
                    <a:lnTo>
                      <a:pt x="101993" y="190325"/>
                    </a:lnTo>
                    <a:cubicBezTo>
                      <a:pt x="104136" y="198156"/>
                      <a:pt x="112008" y="202949"/>
                      <a:pt x="119927" y="201225"/>
                    </a:cubicBezTo>
                    <a:lnTo>
                      <a:pt x="214163" y="180636"/>
                    </a:lnTo>
                    <a:lnTo>
                      <a:pt x="215420" y="180264"/>
                    </a:lnTo>
                    <a:cubicBezTo>
                      <a:pt x="219006" y="179202"/>
                      <a:pt x="222035" y="176840"/>
                      <a:pt x="223944" y="173649"/>
                    </a:cubicBezTo>
                    <a:cubicBezTo>
                      <a:pt x="226087" y="170081"/>
                      <a:pt x="226693" y="165786"/>
                      <a:pt x="225575" y="161771"/>
                    </a:cubicBezTo>
                    <a:lnTo>
                      <a:pt x="184396" y="10845"/>
                    </a:lnTo>
                    <a:cubicBezTo>
                      <a:pt x="183372" y="6797"/>
                      <a:pt x="180716" y="3355"/>
                      <a:pt x="177083" y="1343"/>
                    </a:cubicBezTo>
                    <a:close/>
                    <a:moveTo>
                      <a:pt x="221104" y="162842"/>
                    </a:moveTo>
                    <a:cubicBezTo>
                      <a:pt x="222593" y="168483"/>
                      <a:pt x="219240" y="174278"/>
                      <a:pt x="213603" y="175783"/>
                    </a:cubicBezTo>
                    <a:cubicBezTo>
                      <a:pt x="213463" y="175820"/>
                      <a:pt x="213324" y="175852"/>
                      <a:pt x="213184" y="175885"/>
                    </a:cubicBezTo>
                    <a:lnTo>
                      <a:pt x="118902" y="196474"/>
                    </a:lnTo>
                    <a:cubicBezTo>
                      <a:pt x="113406" y="197685"/>
                      <a:pt x="107956" y="194359"/>
                      <a:pt x="106512" y="188928"/>
                    </a:cubicBezTo>
                    <a:lnTo>
                      <a:pt x="67848" y="45595"/>
                    </a:lnTo>
                    <a:cubicBezTo>
                      <a:pt x="66357" y="40127"/>
                      <a:pt x="69526" y="34472"/>
                      <a:pt x="74929" y="32832"/>
                    </a:cubicBezTo>
                    <a:lnTo>
                      <a:pt x="166648" y="4557"/>
                    </a:lnTo>
                    <a:cubicBezTo>
                      <a:pt x="169397" y="3728"/>
                      <a:pt x="172331" y="4030"/>
                      <a:pt x="174847" y="5395"/>
                    </a:cubicBezTo>
                    <a:cubicBezTo>
                      <a:pt x="177362" y="6765"/>
                      <a:pt x="179180" y="9108"/>
                      <a:pt x="179925" y="11870"/>
                    </a:cubicBezTo>
                    <a:close/>
                  </a:path>
                </a:pathLst>
              </a:custGeom>
              <a:solidFill>
                <a:srgbClr val="FFFFFF"/>
              </a:solidFill>
              <a:ln w="4657" cap="flat">
                <a:noFill/>
                <a:prstDash val="solid"/>
                <a:miter/>
              </a:ln>
            </p:spPr>
            <p:txBody>
              <a:bodyPr rtlCol="0" anchor="ctr"/>
              <a:lstStyle/>
              <a:p>
                <a:endParaRPr lang="en-US"/>
              </a:p>
            </p:txBody>
          </p:sp>
          <p:sp>
            <p:nvSpPr>
              <p:cNvPr id="56" name="Freeform: Shape 55">
                <a:extLst>
                  <a:ext uri="{FF2B5EF4-FFF2-40B4-BE49-F238E27FC236}">
                    <a16:creationId xmlns:a16="http://schemas.microsoft.com/office/drawing/2014/main" id="{4FC3D8EA-A4F0-CAAB-3060-D893696B711D}"/>
                  </a:ext>
                </a:extLst>
              </p:cNvPr>
              <p:cNvSpPr/>
              <p:nvPr/>
            </p:nvSpPr>
            <p:spPr>
              <a:xfrm>
                <a:off x="4949626" y="1268876"/>
                <a:ext cx="663934" cy="209422"/>
              </a:xfrm>
              <a:custGeom>
                <a:avLst/>
                <a:gdLst>
                  <a:gd name="connsiteX0" fmla="*/ -2676 w 663934"/>
                  <a:gd name="connsiteY0" fmla="*/ 66344 h 209422"/>
                  <a:gd name="connsiteX1" fmla="*/ 519508 w 663934"/>
                  <a:gd name="connsiteY1" fmla="*/ 98952 h 209422"/>
                  <a:gd name="connsiteX2" fmla="*/ 564225 w 663934"/>
                  <a:gd name="connsiteY2" fmla="*/ 109246 h 209422"/>
                  <a:gd name="connsiteX3" fmla="*/ 636567 w 663934"/>
                  <a:gd name="connsiteY3" fmla="*/ 140736 h 209422"/>
                  <a:gd name="connsiteX4" fmla="*/ 659858 w 663934"/>
                  <a:gd name="connsiteY4" fmla="*/ 85396 h 209422"/>
                  <a:gd name="connsiteX5" fmla="*/ 647188 w 663934"/>
                  <a:gd name="connsiteY5" fmla="*/ 28613 h 209422"/>
                  <a:gd name="connsiteX6" fmla="*/ 135113 w 663934"/>
                  <a:gd name="connsiteY6" fmla="*/ -547 h 209422"/>
                  <a:gd name="connsiteX7" fmla="*/ 54060 w 663934"/>
                  <a:gd name="connsiteY7" fmla="*/ 13427 h 2094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63934" h="209422">
                    <a:moveTo>
                      <a:pt x="-2676" y="66344"/>
                    </a:moveTo>
                    <a:cubicBezTo>
                      <a:pt x="-2676" y="66344"/>
                      <a:pt x="46886" y="364049"/>
                      <a:pt x="519508" y="98952"/>
                    </a:cubicBezTo>
                    <a:cubicBezTo>
                      <a:pt x="534832" y="90409"/>
                      <a:pt x="554164" y="94857"/>
                      <a:pt x="564225" y="109246"/>
                    </a:cubicBezTo>
                    <a:cubicBezTo>
                      <a:pt x="580064" y="131838"/>
                      <a:pt x="606429" y="157831"/>
                      <a:pt x="636567" y="140736"/>
                    </a:cubicBezTo>
                    <a:cubicBezTo>
                      <a:pt x="655573" y="129356"/>
                      <a:pt x="665029" y="106950"/>
                      <a:pt x="659858" y="85396"/>
                    </a:cubicBezTo>
                    <a:lnTo>
                      <a:pt x="647188" y="28613"/>
                    </a:lnTo>
                    <a:lnTo>
                      <a:pt x="135113" y="-547"/>
                    </a:lnTo>
                    <a:lnTo>
                      <a:pt x="54060" y="13427"/>
                    </a:lnTo>
                    <a:close/>
                  </a:path>
                </a:pathLst>
              </a:custGeom>
              <a:solidFill>
                <a:srgbClr val="151515"/>
              </a:solidFill>
              <a:ln w="4657" cap="flat">
                <a:noFill/>
                <a:prstDash val="solid"/>
                <a:miter/>
              </a:ln>
            </p:spPr>
            <p:txBody>
              <a:bodyPr rtlCol="0" anchor="ctr"/>
              <a:lstStyle/>
              <a:p>
                <a:endParaRPr lang="en-US"/>
              </a:p>
            </p:txBody>
          </p:sp>
          <p:sp>
            <p:nvSpPr>
              <p:cNvPr id="57" name="Freeform: Shape 56">
                <a:extLst>
                  <a:ext uri="{FF2B5EF4-FFF2-40B4-BE49-F238E27FC236}">
                    <a16:creationId xmlns:a16="http://schemas.microsoft.com/office/drawing/2014/main" id="{F77DEA6E-F970-7094-E04A-239DF2943282}"/>
                  </a:ext>
                </a:extLst>
              </p:cNvPr>
              <p:cNvSpPr/>
              <p:nvPr/>
            </p:nvSpPr>
            <p:spPr>
              <a:xfrm>
                <a:off x="4985494" y="987567"/>
                <a:ext cx="773492" cy="414676"/>
              </a:xfrm>
              <a:custGeom>
                <a:avLst/>
                <a:gdLst>
                  <a:gd name="connsiteX0" fmla="*/ 770817 w 773492"/>
                  <a:gd name="connsiteY0" fmla="*/ 235064 h 414676"/>
                  <a:gd name="connsiteX1" fmla="*/ 620497 w 773492"/>
                  <a:gd name="connsiteY1" fmla="*/ 366192 h 414676"/>
                  <a:gd name="connsiteX2" fmla="*/ 555655 w 773492"/>
                  <a:gd name="connsiteY2" fmla="*/ 338243 h 414676"/>
                  <a:gd name="connsiteX3" fmla="*/ 8271 w 773492"/>
                  <a:gd name="connsiteY3" fmla="*/ 308803 h 414676"/>
                  <a:gd name="connsiteX4" fmla="*/ 107723 w 773492"/>
                  <a:gd name="connsiteY4" fmla="*/ 186339 h 414676"/>
                  <a:gd name="connsiteX5" fmla="*/ -2676 w 773492"/>
                  <a:gd name="connsiteY5" fmla="*/ 163654 h 414676"/>
                  <a:gd name="connsiteX6" fmla="*/ 213976 w 773492"/>
                  <a:gd name="connsiteY6" fmla="*/ -547 h 4146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73492" h="414676">
                    <a:moveTo>
                      <a:pt x="770817" y="235064"/>
                    </a:moveTo>
                    <a:cubicBezTo>
                      <a:pt x="770817" y="235064"/>
                      <a:pt x="671132" y="344904"/>
                      <a:pt x="620497" y="366192"/>
                    </a:cubicBezTo>
                    <a:cubicBezTo>
                      <a:pt x="569863" y="387480"/>
                      <a:pt x="580204" y="337591"/>
                      <a:pt x="555655" y="338243"/>
                    </a:cubicBezTo>
                    <a:cubicBezTo>
                      <a:pt x="531106" y="338895"/>
                      <a:pt x="96357" y="526807"/>
                      <a:pt x="8271" y="308803"/>
                    </a:cubicBezTo>
                    <a:cubicBezTo>
                      <a:pt x="2821" y="295248"/>
                      <a:pt x="108282" y="239443"/>
                      <a:pt x="107723" y="186339"/>
                    </a:cubicBezTo>
                    <a:cubicBezTo>
                      <a:pt x="107351" y="152335"/>
                      <a:pt x="73812" y="100675"/>
                      <a:pt x="-2676" y="163654"/>
                    </a:cubicBezTo>
                    <a:cubicBezTo>
                      <a:pt x="36267" y="37883"/>
                      <a:pt x="213976" y="-547"/>
                      <a:pt x="213976" y="-547"/>
                    </a:cubicBezTo>
                    <a:close/>
                  </a:path>
                </a:pathLst>
              </a:custGeom>
              <a:solidFill>
                <a:srgbClr val="FFFFFF"/>
              </a:solidFill>
              <a:ln w="4657" cap="flat">
                <a:noFill/>
                <a:prstDash val="solid"/>
                <a:miter/>
              </a:ln>
            </p:spPr>
            <p:txBody>
              <a:bodyPr rtlCol="0" anchor="ctr"/>
              <a:lstStyle/>
              <a:p>
                <a:endParaRPr lang="en-US"/>
              </a:p>
            </p:txBody>
          </p:sp>
          <p:sp>
            <p:nvSpPr>
              <p:cNvPr id="58" name="Freeform: Shape 57">
                <a:extLst>
                  <a:ext uri="{FF2B5EF4-FFF2-40B4-BE49-F238E27FC236}">
                    <a16:creationId xmlns:a16="http://schemas.microsoft.com/office/drawing/2014/main" id="{2EA7CDCD-0682-8CD6-5C71-5778B497A95C}"/>
                  </a:ext>
                </a:extLst>
              </p:cNvPr>
              <p:cNvSpPr/>
              <p:nvPr/>
            </p:nvSpPr>
            <p:spPr>
              <a:xfrm>
                <a:off x="5131116" y="916807"/>
                <a:ext cx="651611" cy="429567"/>
              </a:xfrm>
              <a:custGeom>
                <a:avLst/>
                <a:gdLst>
                  <a:gd name="connsiteX0" fmla="*/ 71941 w 651611"/>
                  <a:gd name="connsiteY0" fmla="*/ 62714 h 429567"/>
                  <a:gd name="connsiteX1" fmla="*/ 229248 w 651611"/>
                  <a:gd name="connsiteY1" fmla="*/ 424982 h 429567"/>
                  <a:gd name="connsiteX2" fmla="*/ 584342 w 651611"/>
                  <a:gd name="connsiteY2" fmla="*/ 343649 h 429567"/>
                  <a:gd name="connsiteX3" fmla="*/ 617648 w 651611"/>
                  <a:gd name="connsiteY3" fmla="*/ 117261 h 429567"/>
                  <a:gd name="connsiteX4" fmla="*/ 463182 w 651611"/>
                  <a:gd name="connsiteY4" fmla="*/ -498 h 429567"/>
                  <a:gd name="connsiteX5" fmla="*/ 71941 w 651611"/>
                  <a:gd name="connsiteY5" fmla="*/ 62714 h 4295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51611" h="429567">
                    <a:moveTo>
                      <a:pt x="71941" y="62714"/>
                    </a:moveTo>
                    <a:cubicBezTo>
                      <a:pt x="-101017" y="145211"/>
                      <a:pt x="58339" y="468675"/>
                      <a:pt x="229248" y="424982"/>
                    </a:cubicBezTo>
                    <a:cubicBezTo>
                      <a:pt x="399272" y="381474"/>
                      <a:pt x="498865" y="359161"/>
                      <a:pt x="584342" y="343649"/>
                    </a:cubicBezTo>
                    <a:cubicBezTo>
                      <a:pt x="674338" y="327346"/>
                      <a:pt x="655099" y="194913"/>
                      <a:pt x="617648" y="117261"/>
                    </a:cubicBezTo>
                    <a:cubicBezTo>
                      <a:pt x="572789" y="24098"/>
                      <a:pt x="504733" y="-1849"/>
                      <a:pt x="463182" y="-498"/>
                    </a:cubicBezTo>
                    <a:cubicBezTo>
                      <a:pt x="332288" y="3601"/>
                      <a:pt x="202370" y="41519"/>
                      <a:pt x="71941" y="62714"/>
                    </a:cubicBezTo>
                    <a:close/>
                  </a:path>
                </a:pathLst>
              </a:custGeom>
              <a:solidFill>
                <a:srgbClr val="151515"/>
              </a:solidFill>
              <a:ln w="4657" cap="flat">
                <a:noFill/>
                <a:prstDash val="solid"/>
                <a:miter/>
              </a:ln>
            </p:spPr>
            <p:txBody>
              <a:bodyPr rtlCol="0" anchor="ctr"/>
              <a:lstStyle/>
              <a:p>
                <a:endParaRPr lang="en-US"/>
              </a:p>
            </p:txBody>
          </p:sp>
          <p:sp>
            <p:nvSpPr>
              <p:cNvPr id="59" name="Freeform: Shape 58">
                <a:extLst>
                  <a:ext uri="{FF2B5EF4-FFF2-40B4-BE49-F238E27FC236}">
                    <a16:creationId xmlns:a16="http://schemas.microsoft.com/office/drawing/2014/main" id="{597026DA-21D9-60D8-A0EF-72395B292913}"/>
                  </a:ext>
                </a:extLst>
              </p:cNvPr>
              <p:cNvSpPr/>
              <p:nvPr/>
            </p:nvSpPr>
            <p:spPr>
              <a:xfrm>
                <a:off x="5614998" y="958866"/>
                <a:ext cx="106823" cy="137988"/>
              </a:xfrm>
              <a:custGeom>
                <a:avLst/>
                <a:gdLst>
                  <a:gd name="connsiteX0" fmla="*/ 99249 w 106823"/>
                  <a:gd name="connsiteY0" fmla="*/ 137110 h 137988"/>
                  <a:gd name="connsiteX1" fmla="*/ 98037 w 106823"/>
                  <a:gd name="connsiteY1" fmla="*/ 137389 h 137988"/>
                  <a:gd name="connsiteX2" fmla="*/ 90212 w 106823"/>
                  <a:gd name="connsiteY2" fmla="*/ 131334 h 137988"/>
                  <a:gd name="connsiteX3" fmla="*/ 2684 w 106823"/>
                  <a:gd name="connsiteY3" fmla="*/ 13248 h 137988"/>
                  <a:gd name="connsiteX4" fmla="*/ -2486 w 106823"/>
                  <a:gd name="connsiteY4" fmla="*/ 4817 h 137988"/>
                  <a:gd name="connsiteX5" fmla="*/ 5945 w 106823"/>
                  <a:gd name="connsiteY5" fmla="*/ -354 h 137988"/>
                  <a:gd name="connsiteX6" fmla="*/ 104093 w 106823"/>
                  <a:gd name="connsiteY6" fmla="*/ 129563 h 137988"/>
                  <a:gd name="connsiteX7" fmla="*/ 99249 w 106823"/>
                  <a:gd name="connsiteY7" fmla="*/ 137110 h 1379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6823" h="137988">
                    <a:moveTo>
                      <a:pt x="99249" y="137110"/>
                    </a:moveTo>
                    <a:cubicBezTo>
                      <a:pt x="98876" y="137245"/>
                      <a:pt x="98457" y="137343"/>
                      <a:pt x="98037" y="137389"/>
                    </a:cubicBezTo>
                    <a:cubicBezTo>
                      <a:pt x="94217" y="137855"/>
                      <a:pt x="90724" y="135158"/>
                      <a:pt x="90212" y="131334"/>
                    </a:cubicBezTo>
                    <a:cubicBezTo>
                      <a:pt x="77728" y="32487"/>
                      <a:pt x="5758" y="13994"/>
                      <a:pt x="2684" y="13248"/>
                    </a:cubicBezTo>
                    <a:cubicBezTo>
                      <a:pt x="-1089" y="12349"/>
                      <a:pt x="-3371" y="8572"/>
                      <a:pt x="-2486" y="4817"/>
                    </a:cubicBezTo>
                    <a:cubicBezTo>
                      <a:pt x="-1601" y="1063"/>
                      <a:pt x="2173" y="-1253"/>
                      <a:pt x="5945" y="-354"/>
                    </a:cubicBezTo>
                    <a:cubicBezTo>
                      <a:pt x="6784" y="-354"/>
                      <a:pt x="90305" y="20795"/>
                      <a:pt x="104093" y="129563"/>
                    </a:cubicBezTo>
                    <a:cubicBezTo>
                      <a:pt x="104513" y="132922"/>
                      <a:pt x="102463" y="136099"/>
                      <a:pt x="99249" y="137110"/>
                    </a:cubicBezTo>
                    <a:close/>
                  </a:path>
                </a:pathLst>
              </a:custGeom>
              <a:solidFill>
                <a:srgbClr val="FFFFFF"/>
              </a:solidFill>
              <a:ln w="4657" cap="flat">
                <a:noFill/>
                <a:prstDash val="solid"/>
                <a:miter/>
              </a:ln>
            </p:spPr>
            <p:txBody>
              <a:bodyPr rtlCol="0" anchor="ctr"/>
              <a:lstStyle/>
              <a:p>
                <a:endParaRPr lang="en-US"/>
              </a:p>
            </p:txBody>
          </p:sp>
          <p:sp>
            <p:nvSpPr>
              <p:cNvPr id="60" name="Freeform: Shape 59">
                <a:extLst>
                  <a:ext uri="{FF2B5EF4-FFF2-40B4-BE49-F238E27FC236}">
                    <a16:creationId xmlns:a16="http://schemas.microsoft.com/office/drawing/2014/main" id="{122BC3CD-5914-754E-EAEB-4C09DE834BDD}"/>
                  </a:ext>
                </a:extLst>
              </p:cNvPr>
              <p:cNvSpPr/>
              <p:nvPr/>
            </p:nvSpPr>
            <p:spPr>
              <a:xfrm>
                <a:off x="5034079" y="879260"/>
                <a:ext cx="290390" cy="98385"/>
              </a:xfrm>
              <a:custGeom>
                <a:avLst/>
                <a:gdLst>
                  <a:gd name="connsiteX0" fmla="*/ -2676 w 290390"/>
                  <a:gd name="connsiteY0" fmla="*/ 25124 h 98385"/>
                  <a:gd name="connsiteX1" fmla="*/ 182859 w 290390"/>
                  <a:gd name="connsiteY1" fmla="*/ 97838 h 98385"/>
                  <a:gd name="connsiteX2" fmla="*/ 287715 w 290390"/>
                  <a:gd name="connsiteY2" fmla="*/ 77669 h 98385"/>
                  <a:gd name="connsiteX3" fmla="*/ 141541 w 290390"/>
                  <a:gd name="connsiteY3" fmla="*/ -449 h 98385"/>
                </a:gdLst>
                <a:ahLst/>
                <a:cxnLst>
                  <a:cxn ang="0">
                    <a:pos x="connsiteX0" y="connsiteY0"/>
                  </a:cxn>
                  <a:cxn ang="0">
                    <a:pos x="connsiteX1" y="connsiteY1"/>
                  </a:cxn>
                  <a:cxn ang="0">
                    <a:pos x="connsiteX2" y="connsiteY2"/>
                  </a:cxn>
                  <a:cxn ang="0">
                    <a:pos x="connsiteX3" y="connsiteY3"/>
                  </a:cxn>
                </a:cxnLst>
                <a:rect l="l" t="t" r="r" b="b"/>
                <a:pathLst>
                  <a:path w="290390" h="98385">
                    <a:moveTo>
                      <a:pt x="-2676" y="25124"/>
                    </a:moveTo>
                    <a:cubicBezTo>
                      <a:pt x="75627" y="6491"/>
                      <a:pt x="152860" y="70588"/>
                      <a:pt x="182859" y="97838"/>
                    </a:cubicBezTo>
                    <a:cubicBezTo>
                      <a:pt x="207128" y="93506"/>
                      <a:pt x="287715" y="77669"/>
                      <a:pt x="287715" y="77669"/>
                    </a:cubicBezTo>
                    <a:cubicBezTo>
                      <a:pt x="287715" y="77669"/>
                      <a:pt x="235870" y="-3757"/>
                      <a:pt x="141541" y="-449"/>
                    </a:cubicBezTo>
                    <a:close/>
                  </a:path>
                </a:pathLst>
              </a:custGeom>
              <a:solidFill>
                <a:srgbClr val="FFFFFF"/>
              </a:solidFill>
              <a:ln w="4657" cap="flat">
                <a:noFill/>
                <a:prstDash val="solid"/>
                <a:miter/>
              </a:ln>
            </p:spPr>
            <p:txBody>
              <a:bodyPr rtlCol="0" anchor="ctr"/>
              <a:lstStyle/>
              <a:p>
                <a:endParaRPr lang="en-US"/>
              </a:p>
            </p:txBody>
          </p:sp>
          <p:sp>
            <p:nvSpPr>
              <p:cNvPr id="61" name="Freeform: Shape 60">
                <a:extLst>
                  <a:ext uri="{FF2B5EF4-FFF2-40B4-BE49-F238E27FC236}">
                    <a16:creationId xmlns:a16="http://schemas.microsoft.com/office/drawing/2014/main" id="{8608DB67-87BF-24A0-E973-13281CCF7CF2}"/>
                  </a:ext>
                </a:extLst>
              </p:cNvPr>
              <p:cNvSpPr/>
              <p:nvPr/>
            </p:nvSpPr>
            <p:spPr>
              <a:xfrm>
                <a:off x="4850593" y="900933"/>
                <a:ext cx="259182" cy="366078"/>
              </a:xfrm>
              <a:custGeom>
                <a:avLst/>
                <a:gdLst>
                  <a:gd name="connsiteX0" fmla="*/ 114523 w 259182"/>
                  <a:gd name="connsiteY0" fmla="*/ 263285 h 366078"/>
                  <a:gd name="connsiteX1" fmla="*/ 256506 w 259182"/>
                  <a:gd name="connsiteY1" fmla="*/ 7829 h 366078"/>
                  <a:gd name="connsiteX2" fmla="*/ -2676 w 259182"/>
                  <a:gd name="connsiteY2" fmla="*/ 365532 h 366078"/>
                </a:gdLst>
                <a:ahLst/>
                <a:cxnLst>
                  <a:cxn ang="0">
                    <a:pos x="connsiteX0" y="connsiteY0"/>
                  </a:cxn>
                  <a:cxn ang="0">
                    <a:pos x="connsiteX1" y="connsiteY1"/>
                  </a:cxn>
                  <a:cxn ang="0">
                    <a:pos x="connsiteX2" y="connsiteY2"/>
                  </a:cxn>
                </a:cxnLst>
                <a:rect l="l" t="t" r="r" b="b"/>
                <a:pathLst>
                  <a:path w="259182" h="366078">
                    <a:moveTo>
                      <a:pt x="114523" y="263285"/>
                    </a:moveTo>
                    <a:cubicBezTo>
                      <a:pt x="130595" y="92422"/>
                      <a:pt x="256506" y="7829"/>
                      <a:pt x="256506" y="7829"/>
                    </a:cubicBezTo>
                    <a:cubicBezTo>
                      <a:pt x="256506" y="7829"/>
                      <a:pt x="55365" y="-87571"/>
                      <a:pt x="-2676" y="365532"/>
                    </a:cubicBezTo>
                    <a:close/>
                  </a:path>
                </a:pathLst>
              </a:custGeom>
              <a:solidFill>
                <a:srgbClr val="ADADAD"/>
              </a:solidFill>
              <a:ln w="4657" cap="flat">
                <a:noFill/>
                <a:prstDash val="solid"/>
                <a:miter/>
              </a:ln>
            </p:spPr>
            <p:txBody>
              <a:bodyPr rtlCol="0" anchor="ctr"/>
              <a:lstStyle/>
              <a:p>
                <a:endParaRPr lang="en-US"/>
              </a:p>
            </p:txBody>
          </p:sp>
          <p:sp>
            <p:nvSpPr>
              <p:cNvPr id="62" name="Freeform: Shape 61">
                <a:extLst>
                  <a:ext uri="{FF2B5EF4-FFF2-40B4-BE49-F238E27FC236}">
                    <a16:creationId xmlns:a16="http://schemas.microsoft.com/office/drawing/2014/main" id="{A2173736-890F-85A8-9ECA-6A058051BA1D}"/>
                  </a:ext>
                </a:extLst>
              </p:cNvPr>
              <p:cNvSpPr/>
              <p:nvPr/>
            </p:nvSpPr>
            <p:spPr>
              <a:xfrm>
                <a:off x="4733951" y="1119352"/>
                <a:ext cx="364137" cy="451568"/>
              </a:xfrm>
              <a:custGeom>
                <a:avLst/>
                <a:gdLst>
                  <a:gd name="connsiteX0" fmla="*/ 188729 w 364137"/>
                  <a:gd name="connsiteY0" fmla="*/ 444631 h 451568"/>
                  <a:gd name="connsiteX1" fmla="*/ 71483 w 364137"/>
                  <a:gd name="connsiteY1" fmla="*/ 443467 h 451568"/>
                  <a:gd name="connsiteX2" fmla="*/ 36174 w 364137"/>
                  <a:gd name="connsiteY2" fmla="*/ 416915 h 451568"/>
                  <a:gd name="connsiteX3" fmla="*/ 34962 w 364137"/>
                  <a:gd name="connsiteY3" fmla="*/ 409323 h 451568"/>
                  <a:gd name="connsiteX4" fmla="*/ -2676 w 364137"/>
                  <a:gd name="connsiteY4" fmla="*/ 297247 h 451568"/>
                  <a:gd name="connsiteX5" fmla="*/ -2676 w 364137"/>
                  <a:gd name="connsiteY5" fmla="*/ 296781 h 451568"/>
                  <a:gd name="connsiteX6" fmla="*/ 140610 w 364137"/>
                  <a:gd name="connsiteY6" fmla="*/ 121027 h 451568"/>
                  <a:gd name="connsiteX7" fmla="*/ 279098 w 364137"/>
                  <a:gd name="connsiteY7" fmla="*/ 7088 h 451568"/>
                  <a:gd name="connsiteX8" fmla="*/ 344312 w 364137"/>
                  <a:gd name="connsiteY8" fmla="*/ 10209 h 451568"/>
                  <a:gd name="connsiteX9" fmla="*/ 361455 w 364137"/>
                  <a:gd name="connsiteY9" fmla="*/ 49757 h 451568"/>
                  <a:gd name="connsiteX10" fmla="*/ 336440 w 364137"/>
                  <a:gd name="connsiteY10" fmla="*/ 107705 h 451568"/>
                  <a:gd name="connsiteX11" fmla="*/ 64356 w 364137"/>
                  <a:gd name="connsiteY11" fmla="*/ 359247 h 451568"/>
                  <a:gd name="connsiteX12" fmla="*/ 39387 w 364137"/>
                  <a:gd name="connsiteY12" fmla="*/ 408484 h 451568"/>
                  <a:gd name="connsiteX13" fmla="*/ 39807 w 364137"/>
                  <a:gd name="connsiteY13" fmla="*/ 409742 h 451568"/>
                  <a:gd name="connsiteX14" fmla="*/ 39434 w 364137"/>
                  <a:gd name="connsiteY14" fmla="*/ 409742 h 451568"/>
                  <a:gd name="connsiteX15" fmla="*/ 40459 w 364137"/>
                  <a:gd name="connsiteY15" fmla="*/ 415471 h 451568"/>
                  <a:gd name="connsiteX16" fmla="*/ 72414 w 364137"/>
                  <a:gd name="connsiteY16" fmla="*/ 438762 h 451568"/>
                  <a:gd name="connsiteX17" fmla="*/ 187285 w 364137"/>
                  <a:gd name="connsiteY17" fmla="*/ 439927 h 451568"/>
                  <a:gd name="connsiteX18" fmla="*/ 2029 w 364137"/>
                  <a:gd name="connsiteY18" fmla="*/ 296641 h 451568"/>
                  <a:gd name="connsiteX19" fmla="*/ 36127 w 364137"/>
                  <a:gd name="connsiteY19" fmla="*/ 398236 h 451568"/>
                  <a:gd name="connsiteX20" fmla="*/ 61141 w 364137"/>
                  <a:gd name="connsiteY20" fmla="*/ 356033 h 451568"/>
                  <a:gd name="connsiteX21" fmla="*/ 333506 w 364137"/>
                  <a:gd name="connsiteY21" fmla="*/ 104258 h 451568"/>
                  <a:gd name="connsiteX22" fmla="*/ 356797 w 364137"/>
                  <a:gd name="connsiteY22" fmla="*/ 49850 h 451568"/>
                  <a:gd name="connsiteX23" fmla="*/ 341285 w 364137"/>
                  <a:gd name="connsiteY23" fmla="*/ 13795 h 451568"/>
                  <a:gd name="connsiteX24" fmla="*/ 281194 w 364137"/>
                  <a:gd name="connsiteY24" fmla="*/ 11140 h 451568"/>
                  <a:gd name="connsiteX25" fmla="*/ 143545 w 364137"/>
                  <a:gd name="connsiteY25" fmla="*/ 124521 h 451568"/>
                  <a:gd name="connsiteX26" fmla="*/ 2029 w 364137"/>
                  <a:gd name="connsiteY26" fmla="*/ 296641 h 4515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364137" h="451568">
                    <a:moveTo>
                      <a:pt x="188729" y="444631"/>
                    </a:moveTo>
                    <a:cubicBezTo>
                      <a:pt x="150113" y="453529"/>
                      <a:pt x="109913" y="453128"/>
                      <a:pt x="71483" y="443467"/>
                    </a:cubicBezTo>
                    <a:cubicBezTo>
                      <a:pt x="51778" y="438483"/>
                      <a:pt x="39900" y="429492"/>
                      <a:pt x="36174" y="416915"/>
                    </a:cubicBezTo>
                    <a:cubicBezTo>
                      <a:pt x="35429" y="414446"/>
                      <a:pt x="35056" y="411894"/>
                      <a:pt x="34962" y="409323"/>
                    </a:cubicBezTo>
                    <a:lnTo>
                      <a:pt x="-2676" y="297247"/>
                    </a:lnTo>
                    <a:lnTo>
                      <a:pt x="-2676" y="296781"/>
                    </a:lnTo>
                    <a:cubicBezTo>
                      <a:pt x="-254" y="262729"/>
                      <a:pt x="47959" y="203617"/>
                      <a:pt x="140610" y="121027"/>
                    </a:cubicBezTo>
                    <a:cubicBezTo>
                      <a:pt x="191105" y="76075"/>
                      <a:pt x="236336" y="36434"/>
                      <a:pt x="279098" y="7088"/>
                    </a:cubicBezTo>
                    <a:cubicBezTo>
                      <a:pt x="302855" y="-4185"/>
                      <a:pt x="328987" y="-2834"/>
                      <a:pt x="344312" y="10209"/>
                    </a:cubicBezTo>
                    <a:cubicBezTo>
                      <a:pt x="355353" y="20391"/>
                      <a:pt x="361548" y="34748"/>
                      <a:pt x="361455" y="49757"/>
                    </a:cubicBezTo>
                    <a:cubicBezTo>
                      <a:pt x="361734" y="71748"/>
                      <a:pt x="352604" y="92812"/>
                      <a:pt x="336440" y="107705"/>
                    </a:cubicBezTo>
                    <a:cubicBezTo>
                      <a:pt x="334298" y="109568"/>
                      <a:pt x="126822" y="292309"/>
                      <a:pt x="64356" y="359247"/>
                    </a:cubicBezTo>
                    <a:cubicBezTo>
                      <a:pt x="59698" y="364185"/>
                      <a:pt x="38968" y="387662"/>
                      <a:pt x="39387" y="408484"/>
                    </a:cubicBezTo>
                    <a:lnTo>
                      <a:pt x="39807" y="409742"/>
                    </a:lnTo>
                    <a:lnTo>
                      <a:pt x="39434" y="409742"/>
                    </a:lnTo>
                    <a:cubicBezTo>
                      <a:pt x="39574" y="411684"/>
                      <a:pt x="39900" y="413604"/>
                      <a:pt x="40459" y="415471"/>
                    </a:cubicBezTo>
                    <a:cubicBezTo>
                      <a:pt x="43673" y="426465"/>
                      <a:pt x="54433" y="434104"/>
                      <a:pt x="72414" y="438762"/>
                    </a:cubicBezTo>
                    <a:cubicBezTo>
                      <a:pt x="110098" y="448204"/>
                      <a:pt x="149461" y="448605"/>
                      <a:pt x="187285" y="439927"/>
                    </a:cubicBezTo>
                    <a:close/>
                    <a:moveTo>
                      <a:pt x="2029" y="296641"/>
                    </a:moveTo>
                    <a:lnTo>
                      <a:pt x="36127" y="398236"/>
                    </a:lnTo>
                    <a:cubicBezTo>
                      <a:pt x="40785" y="378858"/>
                      <a:pt x="57042" y="360412"/>
                      <a:pt x="61141" y="356033"/>
                    </a:cubicBezTo>
                    <a:cubicBezTo>
                      <a:pt x="123701" y="288955"/>
                      <a:pt x="331316" y="106074"/>
                      <a:pt x="333506" y="104258"/>
                    </a:cubicBezTo>
                    <a:cubicBezTo>
                      <a:pt x="348599" y="90222"/>
                      <a:pt x="357076" y="70458"/>
                      <a:pt x="356797" y="49850"/>
                    </a:cubicBezTo>
                    <a:cubicBezTo>
                      <a:pt x="356936" y="36183"/>
                      <a:pt x="351300" y="23093"/>
                      <a:pt x="341285" y="13795"/>
                    </a:cubicBezTo>
                    <a:cubicBezTo>
                      <a:pt x="327310" y="1870"/>
                      <a:pt x="303041" y="799"/>
                      <a:pt x="281194" y="11140"/>
                    </a:cubicBezTo>
                    <a:cubicBezTo>
                      <a:pt x="239038" y="40114"/>
                      <a:pt x="193899" y="79662"/>
                      <a:pt x="143545" y="124521"/>
                    </a:cubicBezTo>
                    <a:cubicBezTo>
                      <a:pt x="53735" y="204874"/>
                      <a:pt x="4731" y="264220"/>
                      <a:pt x="2029" y="296641"/>
                    </a:cubicBezTo>
                    <a:close/>
                  </a:path>
                </a:pathLst>
              </a:custGeom>
              <a:solidFill>
                <a:srgbClr val="FFFFFF"/>
              </a:solidFill>
              <a:ln w="4657" cap="flat">
                <a:noFill/>
                <a:prstDash val="solid"/>
                <a:miter/>
              </a:ln>
            </p:spPr>
            <p:txBody>
              <a:bodyPr rtlCol="0" anchor="ctr"/>
              <a:lstStyle/>
              <a:p>
                <a:endParaRPr lang="en-US"/>
              </a:p>
            </p:txBody>
          </p:sp>
          <p:sp>
            <p:nvSpPr>
              <p:cNvPr id="63" name="Freeform: Shape 62">
                <a:extLst>
                  <a:ext uri="{FF2B5EF4-FFF2-40B4-BE49-F238E27FC236}">
                    <a16:creationId xmlns:a16="http://schemas.microsoft.com/office/drawing/2014/main" id="{3A0467D4-66B1-0F44-2731-160A11271C5F}"/>
                  </a:ext>
                </a:extLst>
              </p:cNvPr>
              <p:cNvSpPr/>
              <p:nvPr/>
            </p:nvSpPr>
            <p:spPr>
              <a:xfrm>
                <a:off x="4734418" y="1115507"/>
                <a:ext cx="361243" cy="408730"/>
              </a:xfrm>
              <a:custGeom>
                <a:avLst/>
                <a:gdLst>
                  <a:gd name="connsiteX0" fmla="*/ 35427 w 361243"/>
                  <a:gd name="connsiteY0" fmla="*/ 408183 h 408730"/>
                  <a:gd name="connsiteX1" fmla="*/ -2676 w 361243"/>
                  <a:gd name="connsiteY1" fmla="*/ 294710 h 408730"/>
                  <a:gd name="connsiteX2" fmla="*/ 139817 w 361243"/>
                  <a:gd name="connsiteY2" fmla="*/ 120493 h 408730"/>
                  <a:gd name="connsiteX3" fmla="*/ 278073 w 361243"/>
                  <a:gd name="connsiteY3" fmla="*/ 6787 h 408730"/>
                  <a:gd name="connsiteX4" fmla="*/ 340632 w 361243"/>
                  <a:gd name="connsiteY4" fmla="*/ 9768 h 408730"/>
                  <a:gd name="connsiteX5" fmla="*/ 335974 w 361243"/>
                  <a:gd name="connsiteY5" fmla="*/ 106659 h 408730"/>
                  <a:gd name="connsiteX6" fmla="*/ 35427 w 361243"/>
                  <a:gd name="connsiteY6" fmla="*/ 408183 h 4087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61243" h="408730">
                    <a:moveTo>
                      <a:pt x="35427" y="408183"/>
                    </a:moveTo>
                    <a:cubicBezTo>
                      <a:pt x="18519" y="363511"/>
                      <a:pt x="10041" y="332534"/>
                      <a:pt x="-2676" y="294710"/>
                    </a:cubicBezTo>
                    <a:cubicBezTo>
                      <a:pt x="165" y="254416"/>
                      <a:pt x="70364" y="182401"/>
                      <a:pt x="139817" y="120493"/>
                    </a:cubicBezTo>
                    <a:cubicBezTo>
                      <a:pt x="190499" y="75355"/>
                      <a:pt x="235916" y="35714"/>
                      <a:pt x="278073" y="6787"/>
                    </a:cubicBezTo>
                    <a:cubicBezTo>
                      <a:pt x="300386" y="-3787"/>
                      <a:pt x="325493" y="-3042"/>
                      <a:pt x="340632" y="9768"/>
                    </a:cubicBezTo>
                    <a:cubicBezTo>
                      <a:pt x="362665" y="28401"/>
                      <a:pt x="367976" y="76334"/>
                      <a:pt x="335974" y="106659"/>
                    </a:cubicBezTo>
                    <a:cubicBezTo>
                      <a:pt x="221569" y="214728"/>
                      <a:pt x="41390" y="358853"/>
                      <a:pt x="35427" y="408183"/>
                    </a:cubicBezTo>
                    <a:close/>
                  </a:path>
                </a:pathLst>
              </a:custGeom>
              <a:solidFill>
                <a:srgbClr val="FFFFFF"/>
              </a:solidFill>
              <a:ln w="4657" cap="flat">
                <a:noFill/>
                <a:prstDash val="solid"/>
                <a:miter/>
              </a:ln>
            </p:spPr>
            <p:txBody>
              <a:bodyPr rtlCol="0" anchor="ctr"/>
              <a:lstStyle/>
              <a:p>
                <a:endParaRPr lang="en-US"/>
              </a:p>
            </p:txBody>
          </p:sp>
          <p:sp>
            <p:nvSpPr>
              <p:cNvPr id="64" name="Freeform: Shape 63">
                <a:extLst>
                  <a:ext uri="{FF2B5EF4-FFF2-40B4-BE49-F238E27FC236}">
                    <a16:creationId xmlns:a16="http://schemas.microsoft.com/office/drawing/2014/main" id="{0CF6BD90-F773-6355-D129-72A4DCEFE4A4}"/>
                  </a:ext>
                </a:extLst>
              </p:cNvPr>
              <p:cNvSpPr/>
              <p:nvPr/>
            </p:nvSpPr>
            <p:spPr>
              <a:xfrm>
                <a:off x="5024110" y="1148135"/>
                <a:ext cx="41644" cy="41644"/>
              </a:xfrm>
              <a:custGeom>
                <a:avLst/>
                <a:gdLst>
                  <a:gd name="connsiteX0" fmla="*/ 41644 w 41644"/>
                  <a:gd name="connsiteY0" fmla="*/ 20822 h 41644"/>
                  <a:gd name="connsiteX1" fmla="*/ 20822 w 41644"/>
                  <a:gd name="connsiteY1" fmla="*/ 41644 h 41644"/>
                  <a:gd name="connsiteX2" fmla="*/ 0 w 41644"/>
                  <a:gd name="connsiteY2" fmla="*/ 20822 h 41644"/>
                  <a:gd name="connsiteX3" fmla="*/ 20822 w 41644"/>
                  <a:gd name="connsiteY3" fmla="*/ 0 h 41644"/>
                  <a:gd name="connsiteX4" fmla="*/ 41644 w 41644"/>
                  <a:gd name="connsiteY4" fmla="*/ 20822 h 416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1644" h="41644">
                    <a:moveTo>
                      <a:pt x="41644" y="20822"/>
                    </a:moveTo>
                    <a:cubicBezTo>
                      <a:pt x="41644" y="32322"/>
                      <a:pt x="32322" y="41644"/>
                      <a:pt x="20822" y="41644"/>
                    </a:cubicBezTo>
                    <a:cubicBezTo>
                      <a:pt x="9322" y="41644"/>
                      <a:pt x="0" y="32322"/>
                      <a:pt x="0" y="20822"/>
                    </a:cubicBezTo>
                    <a:cubicBezTo>
                      <a:pt x="0" y="9322"/>
                      <a:pt x="9322" y="0"/>
                      <a:pt x="20822" y="0"/>
                    </a:cubicBezTo>
                    <a:cubicBezTo>
                      <a:pt x="32322" y="0"/>
                      <a:pt x="41644" y="9322"/>
                      <a:pt x="41644" y="20822"/>
                    </a:cubicBezTo>
                    <a:close/>
                  </a:path>
                </a:pathLst>
              </a:custGeom>
              <a:noFill/>
              <a:ln w="4657" cap="flat">
                <a:solidFill>
                  <a:srgbClr val="151515"/>
                </a:solidFill>
                <a:prstDash val="solid"/>
                <a:miter/>
              </a:ln>
            </p:spPr>
            <p:txBody>
              <a:bodyPr rtlCol="0" anchor="ctr"/>
              <a:lstStyle/>
              <a:p>
                <a:endParaRPr lang="en-US"/>
              </a:p>
            </p:txBody>
          </p:sp>
          <p:sp>
            <p:nvSpPr>
              <p:cNvPr id="65" name="Freeform: Shape 64">
                <a:extLst>
                  <a:ext uri="{FF2B5EF4-FFF2-40B4-BE49-F238E27FC236}">
                    <a16:creationId xmlns:a16="http://schemas.microsoft.com/office/drawing/2014/main" id="{8A3D19A5-DAF3-CAA7-7DEE-C98C6AE1409A}"/>
                  </a:ext>
                </a:extLst>
              </p:cNvPr>
              <p:cNvSpPr/>
              <p:nvPr/>
            </p:nvSpPr>
            <p:spPr>
              <a:xfrm>
                <a:off x="5699182" y="1104251"/>
                <a:ext cx="25067" cy="61119"/>
              </a:xfrm>
              <a:custGeom>
                <a:avLst/>
                <a:gdLst>
                  <a:gd name="connsiteX0" fmla="*/ 6355 w 25067"/>
                  <a:gd name="connsiteY0" fmla="*/ 60246 h 61119"/>
                  <a:gd name="connsiteX1" fmla="*/ 19 w 25067"/>
                  <a:gd name="connsiteY1" fmla="*/ 59128 h 61119"/>
                  <a:gd name="connsiteX2" fmla="*/ -1239 w 25067"/>
                  <a:gd name="connsiteY2" fmla="*/ 49299 h 61119"/>
                  <a:gd name="connsiteX3" fmla="*/ 7704 w 25067"/>
                  <a:gd name="connsiteY3" fmla="*/ 7702 h 61119"/>
                  <a:gd name="connsiteX4" fmla="*/ 13527 w 25067"/>
                  <a:gd name="connsiteY4" fmla="*/ -450 h 61119"/>
                  <a:gd name="connsiteX5" fmla="*/ 21679 w 25067"/>
                  <a:gd name="connsiteY5" fmla="*/ 5373 h 61119"/>
                  <a:gd name="connsiteX6" fmla="*/ 10034 w 25067"/>
                  <a:gd name="connsiteY6" fmla="*/ 57871 h 61119"/>
                  <a:gd name="connsiteX7" fmla="*/ 6355 w 25067"/>
                  <a:gd name="connsiteY7" fmla="*/ 60246 h 611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5067" h="61119">
                    <a:moveTo>
                      <a:pt x="6355" y="60246"/>
                    </a:moveTo>
                    <a:cubicBezTo>
                      <a:pt x="4165" y="60936"/>
                      <a:pt x="1836" y="60516"/>
                      <a:pt x="19" y="59128"/>
                    </a:cubicBezTo>
                    <a:cubicBezTo>
                      <a:pt x="-3008" y="56739"/>
                      <a:pt x="-3568" y="52374"/>
                      <a:pt x="-1239" y="49299"/>
                    </a:cubicBezTo>
                    <a:cubicBezTo>
                      <a:pt x="11664" y="32670"/>
                      <a:pt x="7751" y="7935"/>
                      <a:pt x="7704" y="7702"/>
                    </a:cubicBezTo>
                    <a:cubicBezTo>
                      <a:pt x="7053" y="3845"/>
                      <a:pt x="9662" y="193"/>
                      <a:pt x="13527" y="-450"/>
                    </a:cubicBezTo>
                    <a:cubicBezTo>
                      <a:pt x="17394" y="-1093"/>
                      <a:pt x="21027" y="1516"/>
                      <a:pt x="21679" y="5373"/>
                    </a:cubicBezTo>
                    <a:cubicBezTo>
                      <a:pt x="21679" y="6631"/>
                      <a:pt x="26710" y="36303"/>
                      <a:pt x="10034" y="57871"/>
                    </a:cubicBezTo>
                    <a:cubicBezTo>
                      <a:pt x="9102" y="59045"/>
                      <a:pt x="7798" y="59878"/>
                      <a:pt x="6355" y="60246"/>
                    </a:cubicBezTo>
                    <a:close/>
                  </a:path>
                </a:pathLst>
              </a:custGeom>
              <a:solidFill>
                <a:srgbClr val="FFFFFF"/>
              </a:solidFill>
              <a:ln w="4657" cap="flat">
                <a:noFill/>
                <a:prstDash val="solid"/>
                <a:miter/>
              </a:ln>
            </p:spPr>
            <p:txBody>
              <a:bodyPr rtlCol="0" anchor="ctr"/>
              <a:lstStyle/>
              <a:p>
                <a:endParaRPr lang="en-US"/>
              </a:p>
            </p:txBody>
          </p:sp>
        </p:grpSp>
      </p:grpSp>
    </p:spTree>
    <p:extLst>
      <p:ext uri="{BB962C8B-B14F-4D97-AF65-F5344CB8AC3E}">
        <p14:creationId xmlns:p14="http://schemas.microsoft.com/office/powerpoint/2010/main" val="161926847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Rectangle: Rounded Corners 48">
            <a:extLst>
              <a:ext uri="{FF2B5EF4-FFF2-40B4-BE49-F238E27FC236}">
                <a16:creationId xmlns:a16="http://schemas.microsoft.com/office/drawing/2014/main" id="{6D1115DD-9D18-4982-6672-E699F7238B33}"/>
              </a:ext>
            </a:extLst>
          </p:cNvPr>
          <p:cNvSpPr/>
          <p:nvPr/>
        </p:nvSpPr>
        <p:spPr>
          <a:xfrm>
            <a:off x="1536700" y="1786500"/>
            <a:ext cx="1438380" cy="627743"/>
          </a:xfrm>
          <a:prstGeom prst="roundRect">
            <a:avLst/>
          </a:prstGeom>
          <a:solidFill>
            <a:schemeClr val="accent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5" name="Group 34">
            <a:extLst>
              <a:ext uri="{FF2B5EF4-FFF2-40B4-BE49-F238E27FC236}">
                <a16:creationId xmlns:a16="http://schemas.microsoft.com/office/drawing/2014/main" id="{87AD2AA9-B8EE-0304-0B61-759E1D29C747}"/>
              </a:ext>
            </a:extLst>
          </p:cNvPr>
          <p:cNvGrpSpPr/>
          <p:nvPr/>
        </p:nvGrpSpPr>
        <p:grpSpPr>
          <a:xfrm rot="16891664">
            <a:off x="10384273" y="5541965"/>
            <a:ext cx="2029515" cy="1207699"/>
            <a:chOff x="1245976" y="2925896"/>
            <a:chExt cx="3970195" cy="2186451"/>
          </a:xfrm>
        </p:grpSpPr>
        <p:sp>
          <p:nvSpPr>
            <p:cNvPr id="36" name="Freeform: Shape 35">
              <a:extLst>
                <a:ext uri="{FF2B5EF4-FFF2-40B4-BE49-F238E27FC236}">
                  <a16:creationId xmlns:a16="http://schemas.microsoft.com/office/drawing/2014/main" id="{37E3C104-020C-B582-16E8-CFC1220E3101}"/>
                </a:ext>
              </a:extLst>
            </p:cNvPr>
            <p:cNvSpPr/>
            <p:nvPr/>
          </p:nvSpPr>
          <p:spPr>
            <a:xfrm rot="18557364">
              <a:off x="3196773" y="1930695"/>
              <a:ext cx="1024198" cy="3014599"/>
            </a:xfrm>
            <a:custGeom>
              <a:avLst/>
              <a:gdLst>
                <a:gd name="connsiteX0" fmla="*/ 1021588 w 1024198"/>
                <a:gd name="connsiteY0" fmla="*/ 1506865 h 3014599"/>
                <a:gd name="connsiteX1" fmla="*/ 509489 w 1024198"/>
                <a:gd name="connsiteY1" fmla="*/ 3014165 h 3014599"/>
                <a:gd name="connsiteX2" fmla="*/ -2611 w 1024198"/>
                <a:gd name="connsiteY2" fmla="*/ 1506865 h 3014599"/>
                <a:gd name="connsiteX3" fmla="*/ 509489 w 1024198"/>
                <a:gd name="connsiteY3" fmla="*/ -435 h 3014599"/>
                <a:gd name="connsiteX4" fmla="*/ 1021588 w 1024198"/>
                <a:gd name="connsiteY4" fmla="*/ 1506865 h 30145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24198" h="3014599">
                  <a:moveTo>
                    <a:pt x="1021588" y="1506865"/>
                  </a:moveTo>
                  <a:cubicBezTo>
                    <a:pt x="1021588" y="2339324"/>
                    <a:pt x="792313" y="3014165"/>
                    <a:pt x="509489" y="3014165"/>
                  </a:cubicBezTo>
                  <a:cubicBezTo>
                    <a:pt x="226664" y="3014165"/>
                    <a:pt x="-2611" y="2339324"/>
                    <a:pt x="-2611" y="1506865"/>
                  </a:cubicBezTo>
                  <a:cubicBezTo>
                    <a:pt x="-2611" y="674406"/>
                    <a:pt x="226664" y="-435"/>
                    <a:pt x="509489" y="-435"/>
                  </a:cubicBezTo>
                  <a:cubicBezTo>
                    <a:pt x="792313" y="-435"/>
                    <a:pt x="1021588" y="674406"/>
                    <a:pt x="1021588" y="1506865"/>
                  </a:cubicBezTo>
                  <a:close/>
                </a:path>
              </a:pathLst>
            </a:custGeom>
            <a:solidFill>
              <a:srgbClr val="9787F9"/>
            </a:solidFill>
            <a:ln w="9476" cap="flat">
              <a:noFill/>
              <a:prstDash val="solid"/>
              <a:miter/>
            </a:ln>
          </p:spPr>
          <p:txBody>
            <a:bodyPr rtlCol="0" anchor="ctr"/>
            <a:lstStyle/>
            <a:p>
              <a:endParaRPr lang="en-US"/>
            </a:p>
          </p:txBody>
        </p:sp>
        <p:sp>
          <p:nvSpPr>
            <p:cNvPr id="37" name="Freeform: Shape 36">
              <a:extLst>
                <a:ext uri="{FF2B5EF4-FFF2-40B4-BE49-F238E27FC236}">
                  <a16:creationId xmlns:a16="http://schemas.microsoft.com/office/drawing/2014/main" id="{91C4D314-545D-93A4-36E0-9B608CCD3FE7}"/>
                </a:ext>
              </a:extLst>
            </p:cNvPr>
            <p:cNvSpPr/>
            <p:nvPr/>
          </p:nvSpPr>
          <p:spPr>
            <a:xfrm rot="18553801">
              <a:off x="2774577" y="2435680"/>
              <a:ext cx="1029461" cy="3030091"/>
            </a:xfrm>
            <a:custGeom>
              <a:avLst/>
              <a:gdLst>
                <a:gd name="connsiteX0" fmla="*/ 1026863 w 1029461"/>
                <a:gd name="connsiteY0" fmla="*/ 1514599 h 3030091"/>
                <a:gd name="connsiteX1" fmla="*/ 512132 w 1029461"/>
                <a:gd name="connsiteY1" fmla="*/ 3029645 h 3030091"/>
                <a:gd name="connsiteX2" fmla="*/ -2599 w 1029461"/>
                <a:gd name="connsiteY2" fmla="*/ 1514599 h 3030091"/>
                <a:gd name="connsiteX3" fmla="*/ 512132 w 1029461"/>
                <a:gd name="connsiteY3" fmla="*/ -447 h 3030091"/>
                <a:gd name="connsiteX4" fmla="*/ 1026863 w 1029461"/>
                <a:gd name="connsiteY4" fmla="*/ 1514599 h 30300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29461" h="3030091">
                  <a:moveTo>
                    <a:pt x="1026863" y="1514599"/>
                  </a:moveTo>
                  <a:cubicBezTo>
                    <a:pt x="1026863" y="2351336"/>
                    <a:pt x="796410" y="3029645"/>
                    <a:pt x="512132" y="3029645"/>
                  </a:cubicBezTo>
                  <a:cubicBezTo>
                    <a:pt x="227854" y="3029645"/>
                    <a:pt x="-2599" y="2351336"/>
                    <a:pt x="-2599" y="1514599"/>
                  </a:cubicBezTo>
                  <a:cubicBezTo>
                    <a:pt x="-2599" y="677862"/>
                    <a:pt x="227854" y="-447"/>
                    <a:pt x="512132" y="-447"/>
                  </a:cubicBezTo>
                  <a:cubicBezTo>
                    <a:pt x="796410" y="-447"/>
                    <a:pt x="1026863" y="677862"/>
                    <a:pt x="1026863" y="1514599"/>
                  </a:cubicBezTo>
                  <a:close/>
                </a:path>
              </a:pathLst>
            </a:custGeom>
            <a:solidFill>
              <a:srgbClr val="9787F9"/>
            </a:solidFill>
            <a:ln w="9525" cap="flat">
              <a:noFill/>
              <a:prstDash val="solid"/>
              <a:miter/>
            </a:ln>
          </p:spPr>
          <p:txBody>
            <a:bodyPr rtlCol="0" anchor="ctr"/>
            <a:lstStyle/>
            <a:p>
              <a:endParaRPr lang="en-US" dirty="0"/>
            </a:p>
          </p:txBody>
        </p:sp>
        <p:sp>
          <p:nvSpPr>
            <p:cNvPr id="38" name="Freeform: Shape 37">
              <a:extLst>
                <a:ext uri="{FF2B5EF4-FFF2-40B4-BE49-F238E27FC236}">
                  <a16:creationId xmlns:a16="http://schemas.microsoft.com/office/drawing/2014/main" id="{DDA27FBA-BF26-7F51-0F56-C78FB24E1E50}"/>
                </a:ext>
              </a:extLst>
            </p:cNvPr>
            <p:cNvSpPr/>
            <p:nvPr/>
          </p:nvSpPr>
          <p:spPr>
            <a:xfrm rot="18553801">
              <a:off x="2246291" y="3082571"/>
              <a:ext cx="1029461" cy="3030091"/>
            </a:xfrm>
            <a:custGeom>
              <a:avLst/>
              <a:gdLst>
                <a:gd name="connsiteX0" fmla="*/ 1026861 w 1029461"/>
                <a:gd name="connsiteY0" fmla="*/ 1514600 h 3030091"/>
                <a:gd name="connsiteX1" fmla="*/ 512130 w 1029461"/>
                <a:gd name="connsiteY1" fmla="*/ 3029646 h 3030091"/>
                <a:gd name="connsiteX2" fmla="*/ -2601 w 1029461"/>
                <a:gd name="connsiteY2" fmla="*/ 1514600 h 3030091"/>
                <a:gd name="connsiteX3" fmla="*/ 512130 w 1029461"/>
                <a:gd name="connsiteY3" fmla="*/ -446 h 3030091"/>
                <a:gd name="connsiteX4" fmla="*/ 1026861 w 1029461"/>
                <a:gd name="connsiteY4" fmla="*/ 1514600 h 30300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29461" h="3030091">
                  <a:moveTo>
                    <a:pt x="1026861" y="1514600"/>
                  </a:moveTo>
                  <a:cubicBezTo>
                    <a:pt x="1026861" y="2351337"/>
                    <a:pt x="796408" y="3029646"/>
                    <a:pt x="512130" y="3029646"/>
                  </a:cubicBezTo>
                  <a:cubicBezTo>
                    <a:pt x="227852" y="3029646"/>
                    <a:pt x="-2601" y="2351337"/>
                    <a:pt x="-2601" y="1514600"/>
                  </a:cubicBezTo>
                  <a:cubicBezTo>
                    <a:pt x="-2601" y="677863"/>
                    <a:pt x="227852" y="-446"/>
                    <a:pt x="512130" y="-446"/>
                  </a:cubicBezTo>
                  <a:cubicBezTo>
                    <a:pt x="796408" y="-446"/>
                    <a:pt x="1026861" y="677863"/>
                    <a:pt x="1026861" y="1514600"/>
                  </a:cubicBezTo>
                  <a:close/>
                </a:path>
              </a:pathLst>
            </a:custGeom>
            <a:solidFill>
              <a:srgbClr val="9787F9"/>
            </a:solidFill>
            <a:ln w="9525" cap="flat">
              <a:noFill/>
              <a:prstDash val="solid"/>
              <a:miter/>
            </a:ln>
          </p:spPr>
          <p:txBody>
            <a:bodyPr rtlCol="0" anchor="ctr"/>
            <a:lstStyle/>
            <a:p>
              <a:endParaRPr lang="en-US"/>
            </a:p>
          </p:txBody>
        </p:sp>
      </p:grpSp>
      <p:sp>
        <p:nvSpPr>
          <p:cNvPr id="32" name="Rectangle: Rounded Corners 31">
            <a:extLst>
              <a:ext uri="{FF2B5EF4-FFF2-40B4-BE49-F238E27FC236}">
                <a16:creationId xmlns:a16="http://schemas.microsoft.com/office/drawing/2014/main" id="{BA579AB0-A5F8-8F27-F3EF-A46CDFBF68AB}"/>
              </a:ext>
            </a:extLst>
          </p:cNvPr>
          <p:cNvSpPr/>
          <p:nvPr/>
        </p:nvSpPr>
        <p:spPr>
          <a:xfrm>
            <a:off x="7172325" y="1762050"/>
            <a:ext cx="4410075" cy="1689800"/>
          </a:xfrm>
          <a:prstGeom prst="roundRect">
            <a:avLst>
              <a:gd name="adj" fmla="val 7494"/>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Rectangle: Rounded Corners 30">
            <a:extLst>
              <a:ext uri="{FF2B5EF4-FFF2-40B4-BE49-F238E27FC236}">
                <a16:creationId xmlns:a16="http://schemas.microsoft.com/office/drawing/2014/main" id="{DFF29F2E-6D8C-E400-5884-6F3CD9BF9F23}"/>
              </a:ext>
            </a:extLst>
          </p:cNvPr>
          <p:cNvSpPr/>
          <p:nvPr/>
        </p:nvSpPr>
        <p:spPr>
          <a:xfrm>
            <a:off x="7172325" y="3609976"/>
            <a:ext cx="4410075" cy="2638424"/>
          </a:xfrm>
          <a:prstGeom prst="roundRect">
            <a:avLst>
              <a:gd name="adj" fmla="val 7494"/>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Box 1">
            <a:extLst>
              <a:ext uri="{FF2B5EF4-FFF2-40B4-BE49-F238E27FC236}">
                <a16:creationId xmlns:a16="http://schemas.microsoft.com/office/drawing/2014/main" id="{64ADC33B-F73A-85FE-0A77-EA05A1FB81C5}"/>
              </a:ext>
            </a:extLst>
          </p:cNvPr>
          <p:cNvSpPr txBox="1"/>
          <p:nvPr/>
        </p:nvSpPr>
        <p:spPr>
          <a:xfrm>
            <a:off x="2837980" y="3080931"/>
            <a:ext cx="2784707" cy="400110"/>
          </a:xfrm>
          <a:prstGeom prst="rect">
            <a:avLst/>
          </a:prstGeom>
          <a:noFill/>
        </p:spPr>
        <p:txBody>
          <a:bodyPr wrap="square" rtlCol="0">
            <a:spAutoFit/>
          </a:bodyPr>
          <a:lstStyle/>
          <a:p>
            <a:r>
              <a:rPr lang="en-ID" sz="2000" dirty="0" err="1">
                <a:latin typeface="+mj-lt"/>
              </a:rPr>
              <a:t>Yourcompany</a:t>
            </a:r>
            <a:endParaRPr lang="en-ID" sz="2000" dirty="0">
              <a:latin typeface="+mj-lt"/>
            </a:endParaRPr>
          </a:p>
        </p:txBody>
      </p:sp>
      <p:sp>
        <p:nvSpPr>
          <p:cNvPr id="3" name="TextBox 2">
            <a:extLst>
              <a:ext uri="{FF2B5EF4-FFF2-40B4-BE49-F238E27FC236}">
                <a16:creationId xmlns:a16="http://schemas.microsoft.com/office/drawing/2014/main" id="{022F57F5-8742-CBAB-E35F-EE4E3629BB4B}"/>
              </a:ext>
            </a:extLst>
          </p:cNvPr>
          <p:cNvSpPr txBox="1"/>
          <p:nvPr/>
        </p:nvSpPr>
        <p:spPr>
          <a:xfrm>
            <a:off x="1683109" y="3157876"/>
            <a:ext cx="1291971" cy="246221"/>
          </a:xfrm>
          <a:prstGeom prst="rect">
            <a:avLst/>
          </a:prstGeom>
          <a:noFill/>
        </p:spPr>
        <p:txBody>
          <a:bodyPr wrap="square" rtlCol="0">
            <a:spAutoFit/>
          </a:bodyPr>
          <a:lstStyle/>
          <a:p>
            <a:r>
              <a:rPr lang="en-US" sz="1000" dirty="0"/>
              <a:t>Heading :</a:t>
            </a:r>
            <a:endParaRPr lang="en-ID" sz="1000" dirty="0"/>
          </a:p>
        </p:txBody>
      </p:sp>
      <p:sp>
        <p:nvSpPr>
          <p:cNvPr id="4" name="TextBox 3">
            <a:extLst>
              <a:ext uri="{FF2B5EF4-FFF2-40B4-BE49-F238E27FC236}">
                <a16:creationId xmlns:a16="http://schemas.microsoft.com/office/drawing/2014/main" id="{3A232A4B-987C-2528-8030-F6153ADB8B5D}"/>
              </a:ext>
            </a:extLst>
          </p:cNvPr>
          <p:cNvSpPr txBox="1"/>
          <p:nvPr/>
        </p:nvSpPr>
        <p:spPr>
          <a:xfrm>
            <a:off x="1683109" y="3540768"/>
            <a:ext cx="1291971" cy="246221"/>
          </a:xfrm>
          <a:prstGeom prst="rect">
            <a:avLst/>
          </a:prstGeom>
          <a:noFill/>
        </p:spPr>
        <p:txBody>
          <a:bodyPr wrap="square" rtlCol="0">
            <a:spAutoFit/>
          </a:bodyPr>
          <a:lstStyle/>
          <a:p>
            <a:r>
              <a:rPr lang="en-US" sz="1000" dirty="0"/>
              <a:t>Body :</a:t>
            </a:r>
            <a:endParaRPr lang="en-ID" sz="1000" dirty="0"/>
          </a:p>
        </p:txBody>
      </p:sp>
      <p:sp>
        <p:nvSpPr>
          <p:cNvPr id="5" name="TextBox 4">
            <a:extLst>
              <a:ext uri="{FF2B5EF4-FFF2-40B4-BE49-F238E27FC236}">
                <a16:creationId xmlns:a16="http://schemas.microsoft.com/office/drawing/2014/main" id="{11F54E8F-2B73-E6A5-3330-9F249D92DF5E}"/>
              </a:ext>
            </a:extLst>
          </p:cNvPr>
          <p:cNvSpPr txBox="1"/>
          <p:nvPr/>
        </p:nvSpPr>
        <p:spPr>
          <a:xfrm>
            <a:off x="9168595" y="2254480"/>
            <a:ext cx="2313767" cy="757772"/>
          </a:xfrm>
          <a:prstGeom prst="rect">
            <a:avLst/>
          </a:prstGeom>
          <a:noFill/>
        </p:spPr>
        <p:txBody>
          <a:bodyPr wrap="square" rtlCol="0">
            <a:spAutoFit/>
          </a:bodyPr>
          <a:lstStyle/>
          <a:p>
            <a:pPr>
              <a:lnSpc>
                <a:spcPct val="150000"/>
              </a:lnSpc>
            </a:pPr>
            <a:r>
              <a:rPr lang="en-US" sz="1000" b="0" i="0" dirty="0">
                <a:effectLst/>
              </a:rPr>
              <a:t>In the heart of the verdant wilderness, where the symphony of leaves rustling and birdsong intertwine.</a:t>
            </a:r>
            <a:endParaRPr lang="en-ID" sz="1000" dirty="0"/>
          </a:p>
        </p:txBody>
      </p:sp>
      <p:sp>
        <p:nvSpPr>
          <p:cNvPr id="6" name="TextBox 5">
            <a:extLst>
              <a:ext uri="{FF2B5EF4-FFF2-40B4-BE49-F238E27FC236}">
                <a16:creationId xmlns:a16="http://schemas.microsoft.com/office/drawing/2014/main" id="{8C767A8B-ABC6-A8FA-2DA0-397FC3F0AFF1}"/>
              </a:ext>
            </a:extLst>
          </p:cNvPr>
          <p:cNvSpPr txBox="1"/>
          <p:nvPr/>
        </p:nvSpPr>
        <p:spPr>
          <a:xfrm>
            <a:off x="1596954" y="2422405"/>
            <a:ext cx="2041684" cy="261610"/>
          </a:xfrm>
          <a:prstGeom prst="rect">
            <a:avLst/>
          </a:prstGeom>
          <a:noFill/>
        </p:spPr>
        <p:txBody>
          <a:bodyPr wrap="square" rtlCol="0">
            <a:spAutoFit/>
          </a:bodyPr>
          <a:lstStyle/>
          <a:p>
            <a:r>
              <a:rPr lang="en-US" sz="1050" dirty="0"/>
              <a:t>Guideline For </a:t>
            </a:r>
            <a:r>
              <a:rPr lang="en-US" sz="1000" dirty="0"/>
              <a:t>Pairings</a:t>
            </a:r>
            <a:endParaRPr lang="en-ID" sz="1050" dirty="0"/>
          </a:p>
        </p:txBody>
      </p:sp>
      <p:sp>
        <p:nvSpPr>
          <p:cNvPr id="7" name="TextBox 6">
            <a:extLst>
              <a:ext uri="{FF2B5EF4-FFF2-40B4-BE49-F238E27FC236}">
                <a16:creationId xmlns:a16="http://schemas.microsoft.com/office/drawing/2014/main" id="{F2E1F55C-6A00-9F5D-681C-1D0947EEDF7C}"/>
              </a:ext>
            </a:extLst>
          </p:cNvPr>
          <p:cNvSpPr txBox="1"/>
          <p:nvPr/>
        </p:nvSpPr>
        <p:spPr>
          <a:xfrm>
            <a:off x="2864688" y="3525378"/>
            <a:ext cx="3014143" cy="757772"/>
          </a:xfrm>
          <a:prstGeom prst="rect">
            <a:avLst/>
          </a:prstGeom>
          <a:noFill/>
        </p:spPr>
        <p:txBody>
          <a:bodyPr wrap="square" rtlCol="0">
            <a:spAutoFit/>
          </a:bodyPr>
          <a:lstStyle/>
          <a:p>
            <a:pPr>
              <a:lnSpc>
                <a:spcPct val="150000"/>
              </a:lnSpc>
            </a:pPr>
            <a:r>
              <a:rPr lang="en-US" sz="1000" b="0" i="0" dirty="0">
                <a:effectLst/>
              </a:rPr>
              <a:t>Every rustle of a critter in the underbrush, every gurgle of a hidden stream adds another verse to the enchanting sonnet of this untamed sanctuary.</a:t>
            </a:r>
            <a:endParaRPr lang="en-ID" sz="1000" dirty="0"/>
          </a:p>
        </p:txBody>
      </p:sp>
      <p:sp>
        <p:nvSpPr>
          <p:cNvPr id="8" name="TextBox 7">
            <a:extLst>
              <a:ext uri="{FF2B5EF4-FFF2-40B4-BE49-F238E27FC236}">
                <a16:creationId xmlns:a16="http://schemas.microsoft.com/office/drawing/2014/main" id="{5AAB5584-6E16-98FB-8442-76EC34253D35}"/>
              </a:ext>
            </a:extLst>
          </p:cNvPr>
          <p:cNvSpPr txBox="1"/>
          <p:nvPr/>
        </p:nvSpPr>
        <p:spPr>
          <a:xfrm>
            <a:off x="1506329" y="1762050"/>
            <a:ext cx="4589671" cy="707886"/>
          </a:xfrm>
          <a:prstGeom prst="rect">
            <a:avLst/>
          </a:prstGeom>
          <a:noFill/>
        </p:spPr>
        <p:txBody>
          <a:bodyPr wrap="square" rtlCol="0">
            <a:spAutoFit/>
          </a:bodyPr>
          <a:lstStyle/>
          <a:p>
            <a:r>
              <a:rPr lang="en-US" sz="4000" dirty="0">
                <a:latin typeface="+mj-lt"/>
              </a:rPr>
              <a:t>TYPOGRAPHY.</a:t>
            </a:r>
            <a:endParaRPr lang="en-ID" sz="4000" dirty="0">
              <a:latin typeface="+mj-lt"/>
            </a:endParaRPr>
          </a:p>
        </p:txBody>
      </p:sp>
      <p:sp>
        <p:nvSpPr>
          <p:cNvPr id="9" name="TextBox 8">
            <a:extLst>
              <a:ext uri="{FF2B5EF4-FFF2-40B4-BE49-F238E27FC236}">
                <a16:creationId xmlns:a16="http://schemas.microsoft.com/office/drawing/2014/main" id="{562F9A48-B279-86F8-B4DA-6CC34C427BB8}"/>
              </a:ext>
            </a:extLst>
          </p:cNvPr>
          <p:cNvSpPr txBox="1"/>
          <p:nvPr/>
        </p:nvSpPr>
        <p:spPr>
          <a:xfrm>
            <a:off x="7667325" y="3756341"/>
            <a:ext cx="1000824" cy="707886"/>
          </a:xfrm>
          <a:prstGeom prst="rect">
            <a:avLst/>
          </a:prstGeom>
          <a:noFill/>
        </p:spPr>
        <p:txBody>
          <a:bodyPr wrap="square" rtlCol="0">
            <a:spAutoFit/>
          </a:bodyPr>
          <a:lstStyle/>
          <a:p>
            <a:r>
              <a:rPr lang="en-US" sz="4000" dirty="0"/>
              <a:t>Aa</a:t>
            </a:r>
            <a:endParaRPr lang="en-ID" sz="4000" dirty="0"/>
          </a:p>
        </p:txBody>
      </p:sp>
      <p:sp>
        <p:nvSpPr>
          <p:cNvPr id="10" name="TextBox 9">
            <a:extLst>
              <a:ext uri="{FF2B5EF4-FFF2-40B4-BE49-F238E27FC236}">
                <a16:creationId xmlns:a16="http://schemas.microsoft.com/office/drawing/2014/main" id="{49AC2117-88CA-3FA7-E5BB-A45F16977AE1}"/>
              </a:ext>
            </a:extLst>
          </p:cNvPr>
          <p:cNvSpPr txBox="1"/>
          <p:nvPr/>
        </p:nvSpPr>
        <p:spPr>
          <a:xfrm>
            <a:off x="8871092" y="3760349"/>
            <a:ext cx="1000824" cy="707886"/>
          </a:xfrm>
          <a:prstGeom prst="rect">
            <a:avLst/>
          </a:prstGeom>
          <a:noFill/>
        </p:spPr>
        <p:txBody>
          <a:bodyPr wrap="square" rtlCol="0">
            <a:spAutoFit/>
          </a:bodyPr>
          <a:lstStyle/>
          <a:p>
            <a:r>
              <a:rPr lang="en-US" sz="4000" dirty="0"/>
              <a:t>Bb</a:t>
            </a:r>
            <a:endParaRPr lang="en-ID" sz="4000" dirty="0"/>
          </a:p>
        </p:txBody>
      </p:sp>
      <p:sp>
        <p:nvSpPr>
          <p:cNvPr id="11" name="TextBox 10">
            <a:extLst>
              <a:ext uri="{FF2B5EF4-FFF2-40B4-BE49-F238E27FC236}">
                <a16:creationId xmlns:a16="http://schemas.microsoft.com/office/drawing/2014/main" id="{46C6AAB5-7094-432C-EABF-8EDD10786A8D}"/>
              </a:ext>
            </a:extLst>
          </p:cNvPr>
          <p:cNvSpPr txBox="1"/>
          <p:nvPr/>
        </p:nvSpPr>
        <p:spPr>
          <a:xfrm>
            <a:off x="9961643" y="3760349"/>
            <a:ext cx="1000824" cy="707886"/>
          </a:xfrm>
          <a:prstGeom prst="rect">
            <a:avLst/>
          </a:prstGeom>
          <a:noFill/>
        </p:spPr>
        <p:txBody>
          <a:bodyPr wrap="square" rtlCol="0">
            <a:spAutoFit/>
          </a:bodyPr>
          <a:lstStyle/>
          <a:p>
            <a:r>
              <a:rPr lang="en-US" sz="4000" dirty="0"/>
              <a:t>Cc</a:t>
            </a:r>
            <a:endParaRPr lang="en-ID" sz="4000" dirty="0"/>
          </a:p>
        </p:txBody>
      </p:sp>
      <p:sp>
        <p:nvSpPr>
          <p:cNvPr id="12" name="TextBox 11">
            <a:extLst>
              <a:ext uri="{FF2B5EF4-FFF2-40B4-BE49-F238E27FC236}">
                <a16:creationId xmlns:a16="http://schemas.microsoft.com/office/drawing/2014/main" id="{F058CAA9-7F8A-F724-7624-C9B8E4E8ECC9}"/>
              </a:ext>
            </a:extLst>
          </p:cNvPr>
          <p:cNvSpPr txBox="1"/>
          <p:nvPr/>
        </p:nvSpPr>
        <p:spPr>
          <a:xfrm>
            <a:off x="7776242" y="5524915"/>
            <a:ext cx="2784707" cy="400110"/>
          </a:xfrm>
          <a:prstGeom prst="rect">
            <a:avLst/>
          </a:prstGeom>
          <a:noFill/>
        </p:spPr>
        <p:txBody>
          <a:bodyPr wrap="square" rtlCol="0">
            <a:spAutoFit/>
          </a:bodyPr>
          <a:lstStyle/>
          <a:p>
            <a:r>
              <a:rPr lang="en-US" sz="2000" dirty="0"/>
              <a:t>1234567890</a:t>
            </a:r>
            <a:endParaRPr lang="en-ID" sz="2000" dirty="0"/>
          </a:p>
        </p:txBody>
      </p:sp>
      <p:sp>
        <p:nvSpPr>
          <p:cNvPr id="13" name="TextBox 12">
            <a:extLst>
              <a:ext uri="{FF2B5EF4-FFF2-40B4-BE49-F238E27FC236}">
                <a16:creationId xmlns:a16="http://schemas.microsoft.com/office/drawing/2014/main" id="{9CC5AA72-3592-8468-BDD6-342168E31D2D}"/>
              </a:ext>
            </a:extLst>
          </p:cNvPr>
          <p:cNvSpPr txBox="1"/>
          <p:nvPr/>
        </p:nvSpPr>
        <p:spPr>
          <a:xfrm>
            <a:off x="7776242" y="4622353"/>
            <a:ext cx="3136633" cy="707886"/>
          </a:xfrm>
          <a:prstGeom prst="rect">
            <a:avLst/>
          </a:prstGeom>
          <a:noFill/>
        </p:spPr>
        <p:txBody>
          <a:bodyPr wrap="square" rtlCol="0">
            <a:spAutoFit/>
          </a:bodyPr>
          <a:lstStyle/>
          <a:p>
            <a:r>
              <a:rPr lang="en-US" sz="2000" dirty="0" err="1"/>
              <a:t>abcdefghijklmnopqrstuvwxyz</a:t>
            </a:r>
            <a:endParaRPr lang="en-ID" sz="2000" dirty="0"/>
          </a:p>
        </p:txBody>
      </p:sp>
      <p:grpSp>
        <p:nvGrpSpPr>
          <p:cNvPr id="14" name="Group 13">
            <a:extLst>
              <a:ext uri="{FF2B5EF4-FFF2-40B4-BE49-F238E27FC236}">
                <a16:creationId xmlns:a16="http://schemas.microsoft.com/office/drawing/2014/main" id="{4932F07D-5F3C-20D7-752F-15B753F28801}"/>
              </a:ext>
            </a:extLst>
          </p:cNvPr>
          <p:cNvGrpSpPr/>
          <p:nvPr/>
        </p:nvGrpSpPr>
        <p:grpSpPr>
          <a:xfrm>
            <a:off x="280069" y="1364418"/>
            <a:ext cx="659062" cy="4266899"/>
            <a:chOff x="196879" y="724201"/>
            <a:chExt cx="835563" cy="5409598"/>
          </a:xfrm>
        </p:grpSpPr>
        <p:grpSp>
          <p:nvGrpSpPr>
            <p:cNvPr id="15" name="Group 14">
              <a:extLst>
                <a:ext uri="{FF2B5EF4-FFF2-40B4-BE49-F238E27FC236}">
                  <a16:creationId xmlns:a16="http://schemas.microsoft.com/office/drawing/2014/main" id="{5E59EFD6-5E94-F3DE-1AE0-A0C1F7ACFF60}"/>
                </a:ext>
              </a:extLst>
            </p:cNvPr>
            <p:cNvGrpSpPr/>
            <p:nvPr/>
          </p:nvGrpSpPr>
          <p:grpSpPr>
            <a:xfrm>
              <a:off x="196879" y="724201"/>
              <a:ext cx="835563" cy="5409598"/>
              <a:chOff x="297745" y="1589313"/>
              <a:chExt cx="568548" cy="3680891"/>
            </a:xfrm>
            <a:solidFill>
              <a:schemeClr val="accent1"/>
            </a:solidFill>
          </p:grpSpPr>
          <p:sp>
            <p:nvSpPr>
              <p:cNvPr id="29" name="Freeform: Shape 28">
                <a:extLst>
                  <a:ext uri="{FF2B5EF4-FFF2-40B4-BE49-F238E27FC236}">
                    <a16:creationId xmlns:a16="http://schemas.microsoft.com/office/drawing/2014/main" id="{5E1B2F17-6808-C129-69C4-74E0B124FCB4}"/>
                  </a:ext>
                </a:extLst>
              </p:cNvPr>
              <p:cNvSpPr/>
              <p:nvPr/>
            </p:nvSpPr>
            <p:spPr>
              <a:xfrm flipH="1">
                <a:off x="297745" y="1589313"/>
                <a:ext cx="568548" cy="3263285"/>
              </a:xfrm>
              <a:custGeom>
                <a:avLst/>
                <a:gdLst>
                  <a:gd name="connsiteX0" fmla="*/ 568548 w 568548"/>
                  <a:gd name="connsiteY0" fmla="*/ 284255 h 3263285"/>
                  <a:gd name="connsiteX1" fmla="*/ 568548 w 568548"/>
                  <a:gd name="connsiteY1" fmla="*/ 3194271 h 3263285"/>
                  <a:gd name="connsiteX2" fmla="*/ 499424 w 568548"/>
                  <a:gd name="connsiteY2" fmla="*/ 3263279 h 3263285"/>
                  <a:gd name="connsiteX3" fmla="*/ 459921 w 568548"/>
                  <a:gd name="connsiteY3" fmla="*/ 3250826 h 3263285"/>
                  <a:gd name="connsiteX4" fmla="*/ 108627 w 568548"/>
                  <a:gd name="connsiteY4" fmla="*/ 3250826 h 3263285"/>
                  <a:gd name="connsiteX5" fmla="*/ 12453 w 568548"/>
                  <a:gd name="connsiteY5" fmla="*/ 3233774 h 3263285"/>
                  <a:gd name="connsiteX6" fmla="*/ 0 w 568548"/>
                  <a:gd name="connsiteY6" fmla="*/ 3194232 h 3263285"/>
                  <a:gd name="connsiteX7" fmla="*/ 0 w 568548"/>
                  <a:gd name="connsiteY7" fmla="*/ 284255 h 3263285"/>
                  <a:gd name="connsiteX8" fmla="*/ 284255 w 568548"/>
                  <a:gd name="connsiteY8" fmla="*/ 0 h 3263285"/>
                  <a:gd name="connsiteX9" fmla="*/ 284255 w 568548"/>
                  <a:gd name="connsiteY9" fmla="*/ 0 h 3263285"/>
                  <a:gd name="connsiteX10" fmla="*/ 568548 w 568548"/>
                  <a:gd name="connsiteY10" fmla="*/ 284216 h 3263285"/>
                  <a:gd name="connsiteX11" fmla="*/ 568548 w 568548"/>
                  <a:gd name="connsiteY11" fmla="*/ 284255 h 32632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68548" h="3263285">
                    <a:moveTo>
                      <a:pt x="568548" y="284255"/>
                    </a:moveTo>
                    <a:lnTo>
                      <a:pt x="568548" y="3194271"/>
                    </a:lnTo>
                    <a:cubicBezTo>
                      <a:pt x="568517" y="3232413"/>
                      <a:pt x="537566" y="3263310"/>
                      <a:pt x="499424" y="3263279"/>
                    </a:cubicBezTo>
                    <a:cubicBezTo>
                      <a:pt x="485291" y="3263267"/>
                      <a:pt x="471505" y="3258921"/>
                      <a:pt x="459921" y="3250826"/>
                    </a:cubicBezTo>
                    <a:cubicBezTo>
                      <a:pt x="354271" y="3177601"/>
                      <a:pt x="214277" y="3177601"/>
                      <a:pt x="108627" y="3250826"/>
                    </a:cubicBezTo>
                    <a:cubicBezTo>
                      <a:pt x="77361" y="3272676"/>
                      <a:pt x="34302" y="3265041"/>
                      <a:pt x="12453" y="3233774"/>
                    </a:cubicBezTo>
                    <a:cubicBezTo>
                      <a:pt x="4351" y="3222178"/>
                      <a:pt x="4" y="3208377"/>
                      <a:pt x="0" y="3194232"/>
                    </a:cubicBezTo>
                    <a:lnTo>
                      <a:pt x="0" y="284255"/>
                    </a:lnTo>
                    <a:cubicBezTo>
                      <a:pt x="0" y="127265"/>
                      <a:pt x="127265" y="0"/>
                      <a:pt x="284255" y="0"/>
                    </a:cubicBezTo>
                    <a:lnTo>
                      <a:pt x="284255" y="0"/>
                    </a:lnTo>
                    <a:cubicBezTo>
                      <a:pt x="441244" y="-22"/>
                      <a:pt x="568525" y="127226"/>
                      <a:pt x="568548" y="284216"/>
                    </a:cubicBezTo>
                    <a:cubicBezTo>
                      <a:pt x="568548" y="284229"/>
                      <a:pt x="568548" y="284242"/>
                      <a:pt x="568548" y="284255"/>
                    </a:cubicBezTo>
                    <a:close/>
                  </a:path>
                </a:pathLst>
              </a:custGeom>
              <a:grpFill/>
              <a:ln w="3849" cap="flat">
                <a:noFill/>
                <a:prstDash val="solid"/>
                <a:miter/>
              </a:ln>
            </p:spPr>
            <p:txBody>
              <a:bodyPr rtlCol="0" anchor="ctr"/>
              <a:lstStyle/>
              <a:p>
                <a:endParaRPr lang="en-US"/>
              </a:p>
            </p:txBody>
          </p:sp>
          <p:sp>
            <p:nvSpPr>
              <p:cNvPr id="30" name="Freeform: Shape 29">
                <a:extLst>
                  <a:ext uri="{FF2B5EF4-FFF2-40B4-BE49-F238E27FC236}">
                    <a16:creationId xmlns:a16="http://schemas.microsoft.com/office/drawing/2014/main" id="{AE9A3D8A-EE79-C265-21CC-D93C95F6851B}"/>
                  </a:ext>
                </a:extLst>
              </p:cNvPr>
              <p:cNvSpPr/>
              <p:nvPr/>
            </p:nvSpPr>
            <p:spPr>
              <a:xfrm flipH="1">
                <a:off x="383766" y="4873659"/>
                <a:ext cx="396545" cy="396545"/>
              </a:xfrm>
              <a:custGeom>
                <a:avLst/>
                <a:gdLst>
                  <a:gd name="connsiteX0" fmla="*/ 396546 w 396545"/>
                  <a:gd name="connsiteY0" fmla="*/ 198273 h 396545"/>
                  <a:gd name="connsiteX1" fmla="*/ 198273 w 396545"/>
                  <a:gd name="connsiteY1" fmla="*/ 396546 h 396545"/>
                  <a:gd name="connsiteX2" fmla="*/ 0 w 396545"/>
                  <a:gd name="connsiteY2" fmla="*/ 198273 h 396545"/>
                  <a:gd name="connsiteX3" fmla="*/ 198273 w 396545"/>
                  <a:gd name="connsiteY3" fmla="*/ 0 h 396545"/>
                  <a:gd name="connsiteX4" fmla="*/ 396546 w 396545"/>
                  <a:gd name="connsiteY4" fmla="*/ 198273 h 3965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6545" h="396545">
                    <a:moveTo>
                      <a:pt x="396546" y="198273"/>
                    </a:moveTo>
                    <a:cubicBezTo>
                      <a:pt x="396546" y="307776"/>
                      <a:pt x="307776" y="396546"/>
                      <a:pt x="198273" y="396546"/>
                    </a:cubicBezTo>
                    <a:cubicBezTo>
                      <a:pt x="88770" y="396546"/>
                      <a:pt x="0" y="307776"/>
                      <a:pt x="0" y="198273"/>
                    </a:cubicBezTo>
                    <a:cubicBezTo>
                      <a:pt x="0" y="88770"/>
                      <a:pt x="88770" y="0"/>
                      <a:pt x="198273" y="0"/>
                    </a:cubicBezTo>
                    <a:cubicBezTo>
                      <a:pt x="307776" y="0"/>
                      <a:pt x="396546" y="88770"/>
                      <a:pt x="396546" y="198273"/>
                    </a:cubicBezTo>
                    <a:close/>
                  </a:path>
                </a:pathLst>
              </a:custGeom>
              <a:grpFill/>
              <a:ln w="3849" cap="flat">
                <a:noFill/>
                <a:prstDash val="solid"/>
                <a:miter/>
              </a:ln>
            </p:spPr>
            <p:txBody>
              <a:bodyPr rtlCol="0" anchor="ctr"/>
              <a:lstStyle/>
              <a:p>
                <a:endParaRPr lang="en-US"/>
              </a:p>
            </p:txBody>
          </p:sp>
        </p:grpSp>
        <p:grpSp>
          <p:nvGrpSpPr>
            <p:cNvPr id="16" name="Group 15">
              <a:extLst>
                <a:ext uri="{FF2B5EF4-FFF2-40B4-BE49-F238E27FC236}">
                  <a16:creationId xmlns:a16="http://schemas.microsoft.com/office/drawing/2014/main" id="{C2D50050-28DC-D3E5-BB3B-B9A40458695A}"/>
                </a:ext>
              </a:extLst>
            </p:cNvPr>
            <p:cNvGrpSpPr/>
            <p:nvPr/>
          </p:nvGrpSpPr>
          <p:grpSpPr>
            <a:xfrm>
              <a:off x="403225" y="952801"/>
              <a:ext cx="412750" cy="412750"/>
              <a:chOff x="403225" y="952801"/>
              <a:chExt cx="412750" cy="412750"/>
            </a:xfrm>
          </p:grpSpPr>
          <p:sp>
            <p:nvSpPr>
              <p:cNvPr id="25" name="Oval 24">
                <a:extLst>
                  <a:ext uri="{FF2B5EF4-FFF2-40B4-BE49-F238E27FC236}">
                    <a16:creationId xmlns:a16="http://schemas.microsoft.com/office/drawing/2014/main" id="{A9EEFE4F-0A1B-BAFB-3B1D-DBB4911B9A64}"/>
                  </a:ext>
                </a:extLst>
              </p:cNvPr>
              <p:cNvSpPr/>
              <p:nvPr/>
            </p:nvSpPr>
            <p:spPr>
              <a:xfrm>
                <a:off x="403225" y="952801"/>
                <a:ext cx="412750" cy="41275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26" name="Group 25">
                <a:extLst>
                  <a:ext uri="{FF2B5EF4-FFF2-40B4-BE49-F238E27FC236}">
                    <a16:creationId xmlns:a16="http://schemas.microsoft.com/office/drawing/2014/main" id="{72863E24-E067-7040-CD27-42DE2104E8DD}"/>
                  </a:ext>
                </a:extLst>
              </p:cNvPr>
              <p:cNvGrpSpPr/>
              <p:nvPr/>
            </p:nvGrpSpPr>
            <p:grpSpPr>
              <a:xfrm>
                <a:off x="460991" y="1090031"/>
                <a:ext cx="308812" cy="138290"/>
                <a:chOff x="513501" y="484915"/>
                <a:chExt cx="465224" cy="208334"/>
              </a:xfrm>
            </p:grpSpPr>
            <p:sp>
              <p:nvSpPr>
                <p:cNvPr id="27" name="Freeform: Shape 26">
                  <a:extLst>
                    <a:ext uri="{FF2B5EF4-FFF2-40B4-BE49-F238E27FC236}">
                      <a16:creationId xmlns:a16="http://schemas.microsoft.com/office/drawing/2014/main" id="{648820DD-B7C6-5750-F81E-FA5F68AFC78A}"/>
                    </a:ext>
                  </a:extLst>
                </p:cNvPr>
                <p:cNvSpPr/>
                <p:nvPr/>
              </p:nvSpPr>
              <p:spPr>
                <a:xfrm>
                  <a:off x="513501" y="532253"/>
                  <a:ext cx="465224" cy="160996"/>
                </a:xfrm>
                <a:custGeom>
                  <a:avLst/>
                  <a:gdLst>
                    <a:gd name="connsiteX0" fmla="*/ 457247 w 465224"/>
                    <a:gd name="connsiteY0" fmla="*/ 103305 h 160996"/>
                    <a:gd name="connsiteX1" fmla="*/ 449533 w 465224"/>
                    <a:gd name="connsiteY1" fmla="*/ 118640 h 160996"/>
                    <a:gd name="connsiteX2" fmla="*/ 361045 w 465224"/>
                    <a:gd name="connsiteY2" fmla="*/ 144749 h 160996"/>
                    <a:gd name="connsiteX3" fmla="*/ 360664 w 465224"/>
                    <a:gd name="connsiteY3" fmla="*/ 144549 h 160996"/>
                    <a:gd name="connsiteX4" fmla="*/ 110062 w 465224"/>
                    <a:gd name="connsiteY4" fmla="*/ 150073 h 160996"/>
                    <a:gd name="connsiteX5" fmla="*/ 19193 w 465224"/>
                    <a:gd name="connsiteY5" fmla="*/ 129108 h 160996"/>
                    <a:gd name="connsiteX6" fmla="*/ 19002 w 465224"/>
                    <a:gd name="connsiteY6" fmla="*/ 128737 h 160996"/>
                    <a:gd name="connsiteX7" fmla="*/ 4810 w 465224"/>
                    <a:gd name="connsiteY7" fmla="*/ 101972 h 160996"/>
                    <a:gd name="connsiteX8" fmla="*/ 42910 w 465224"/>
                    <a:gd name="connsiteY8" fmla="*/ 5207 h 160996"/>
                    <a:gd name="connsiteX9" fmla="*/ 72628 w 465224"/>
                    <a:gd name="connsiteY9" fmla="*/ -898 h 160996"/>
                    <a:gd name="connsiteX10" fmla="*/ 131207 w 465224"/>
                    <a:gd name="connsiteY10" fmla="*/ -898 h 160996"/>
                    <a:gd name="connsiteX11" fmla="*/ 165116 w 465224"/>
                    <a:gd name="connsiteY11" fmla="*/ 23866 h 160996"/>
                    <a:gd name="connsiteX12" fmla="*/ 256270 w 465224"/>
                    <a:gd name="connsiteY12" fmla="*/ 65472 h 160996"/>
                    <a:gd name="connsiteX13" fmla="*/ 297894 w 465224"/>
                    <a:gd name="connsiteY13" fmla="*/ 23866 h 160996"/>
                    <a:gd name="connsiteX14" fmla="*/ 331898 w 465224"/>
                    <a:gd name="connsiteY14" fmla="*/ -898 h 160996"/>
                    <a:gd name="connsiteX15" fmla="*/ 390191 w 465224"/>
                    <a:gd name="connsiteY15" fmla="*/ -898 h 160996"/>
                    <a:gd name="connsiteX16" fmla="*/ 463916 w 465224"/>
                    <a:gd name="connsiteY16" fmla="*/ 72654 h 160996"/>
                    <a:gd name="connsiteX17" fmla="*/ 457247 w 465224"/>
                    <a:gd name="connsiteY17" fmla="*/ 103305 h 1609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65224" h="160996">
                      <a:moveTo>
                        <a:pt x="457247" y="103305"/>
                      </a:moveTo>
                      <a:cubicBezTo>
                        <a:pt x="454866" y="108544"/>
                        <a:pt x="452294" y="113592"/>
                        <a:pt x="449533" y="118640"/>
                      </a:cubicBezTo>
                      <a:cubicBezTo>
                        <a:pt x="432292" y="150292"/>
                        <a:pt x="392668" y="161979"/>
                        <a:pt x="361045" y="144749"/>
                      </a:cubicBezTo>
                      <a:cubicBezTo>
                        <a:pt x="360950" y="144682"/>
                        <a:pt x="360759" y="144615"/>
                        <a:pt x="360664" y="144549"/>
                      </a:cubicBezTo>
                      <a:cubicBezTo>
                        <a:pt x="282273" y="101124"/>
                        <a:pt x="186548" y="103229"/>
                        <a:pt x="110062" y="150073"/>
                      </a:cubicBezTo>
                      <a:cubicBezTo>
                        <a:pt x="79201" y="169361"/>
                        <a:pt x="38529" y="159979"/>
                        <a:pt x="19193" y="129108"/>
                      </a:cubicBezTo>
                      <a:cubicBezTo>
                        <a:pt x="19193" y="128985"/>
                        <a:pt x="19097" y="128861"/>
                        <a:pt x="19002" y="128737"/>
                      </a:cubicBezTo>
                      <a:cubicBezTo>
                        <a:pt x="13764" y="120117"/>
                        <a:pt x="9002" y="111173"/>
                        <a:pt x="4810" y="101972"/>
                      </a:cubicBezTo>
                      <a:cubicBezTo>
                        <a:pt x="-11382" y="64729"/>
                        <a:pt x="5667" y="21409"/>
                        <a:pt x="42910" y="5207"/>
                      </a:cubicBezTo>
                      <a:cubicBezTo>
                        <a:pt x="52244" y="1131"/>
                        <a:pt x="62437" y="-955"/>
                        <a:pt x="72628" y="-898"/>
                      </a:cubicBezTo>
                      <a:lnTo>
                        <a:pt x="131207" y="-898"/>
                      </a:lnTo>
                      <a:cubicBezTo>
                        <a:pt x="146637" y="-660"/>
                        <a:pt x="160163" y="9265"/>
                        <a:pt x="165116" y="23866"/>
                      </a:cubicBezTo>
                      <a:cubicBezTo>
                        <a:pt x="178832" y="60528"/>
                        <a:pt x="219599" y="79159"/>
                        <a:pt x="256270" y="65472"/>
                      </a:cubicBezTo>
                      <a:cubicBezTo>
                        <a:pt x="275511" y="58281"/>
                        <a:pt x="290751" y="43107"/>
                        <a:pt x="297894" y="23866"/>
                      </a:cubicBezTo>
                      <a:cubicBezTo>
                        <a:pt x="302943" y="9284"/>
                        <a:pt x="316468" y="-613"/>
                        <a:pt x="331898" y="-898"/>
                      </a:cubicBezTo>
                      <a:lnTo>
                        <a:pt x="390191" y="-898"/>
                      </a:lnTo>
                      <a:cubicBezTo>
                        <a:pt x="430863" y="-937"/>
                        <a:pt x="463820" y="31992"/>
                        <a:pt x="463916" y="72654"/>
                      </a:cubicBezTo>
                      <a:cubicBezTo>
                        <a:pt x="463916" y="83226"/>
                        <a:pt x="461629" y="93685"/>
                        <a:pt x="457247" y="103305"/>
                      </a:cubicBezTo>
                      <a:close/>
                    </a:path>
                  </a:pathLst>
                </a:custGeom>
                <a:solidFill>
                  <a:schemeClr val="accent1">
                    <a:lumMod val="90000"/>
                  </a:schemeClr>
                </a:solidFill>
                <a:ln w="9525" cap="flat">
                  <a:noFill/>
                  <a:prstDash val="solid"/>
                  <a:miter/>
                </a:ln>
              </p:spPr>
              <p:txBody>
                <a:bodyPr rtlCol="0" anchor="ctr"/>
                <a:lstStyle/>
                <a:p>
                  <a:endParaRPr lang="en-US"/>
                </a:p>
              </p:txBody>
            </p:sp>
            <p:sp>
              <p:nvSpPr>
                <p:cNvPr id="28" name="Freeform: Shape 27">
                  <a:extLst>
                    <a:ext uri="{FF2B5EF4-FFF2-40B4-BE49-F238E27FC236}">
                      <a16:creationId xmlns:a16="http://schemas.microsoft.com/office/drawing/2014/main" id="{1E0DB3E9-7674-9C3B-0870-053E02EBE6A1}"/>
                    </a:ext>
                  </a:extLst>
                </p:cNvPr>
                <p:cNvSpPr/>
                <p:nvPr/>
              </p:nvSpPr>
              <p:spPr>
                <a:xfrm>
                  <a:off x="698786" y="484915"/>
                  <a:ext cx="94678" cy="94678"/>
                </a:xfrm>
                <a:custGeom>
                  <a:avLst/>
                  <a:gdLst>
                    <a:gd name="connsiteX0" fmla="*/ 94679 w 94678"/>
                    <a:gd name="connsiteY0" fmla="*/ 47339 h 94678"/>
                    <a:gd name="connsiteX1" fmla="*/ 47339 w 94678"/>
                    <a:gd name="connsiteY1" fmla="*/ 94678 h 94678"/>
                    <a:gd name="connsiteX2" fmla="*/ 0 w 94678"/>
                    <a:gd name="connsiteY2" fmla="*/ 47339 h 94678"/>
                    <a:gd name="connsiteX3" fmla="*/ 47339 w 94678"/>
                    <a:gd name="connsiteY3" fmla="*/ 0 h 94678"/>
                    <a:gd name="connsiteX4" fmla="*/ 94679 w 94678"/>
                    <a:gd name="connsiteY4" fmla="*/ 47339 h 946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4678" h="94678">
                      <a:moveTo>
                        <a:pt x="94679" y="47339"/>
                      </a:moveTo>
                      <a:cubicBezTo>
                        <a:pt x="94679" y="73484"/>
                        <a:pt x="73484" y="94678"/>
                        <a:pt x="47339" y="94678"/>
                      </a:cubicBezTo>
                      <a:cubicBezTo>
                        <a:pt x="21195" y="94678"/>
                        <a:pt x="0" y="73484"/>
                        <a:pt x="0" y="47339"/>
                      </a:cubicBezTo>
                      <a:cubicBezTo>
                        <a:pt x="0" y="21195"/>
                        <a:pt x="21195" y="0"/>
                        <a:pt x="47339" y="0"/>
                      </a:cubicBezTo>
                      <a:cubicBezTo>
                        <a:pt x="73484" y="0"/>
                        <a:pt x="94679" y="21195"/>
                        <a:pt x="94679" y="47339"/>
                      </a:cubicBezTo>
                      <a:close/>
                    </a:path>
                  </a:pathLst>
                </a:custGeom>
                <a:solidFill>
                  <a:schemeClr val="accent1">
                    <a:lumMod val="90000"/>
                  </a:schemeClr>
                </a:solidFill>
                <a:ln w="9525" cap="flat">
                  <a:noFill/>
                  <a:prstDash val="solid"/>
                  <a:miter/>
                </a:ln>
              </p:spPr>
              <p:txBody>
                <a:bodyPr rtlCol="0" anchor="ctr"/>
                <a:lstStyle/>
                <a:p>
                  <a:endParaRPr lang="en-US"/>
                </a:p>
              </p:txBody>
            </p:sp>
          </p:grpSp>
        </p:grpSp>
        <p:grpSp>
          <p:nvGrpSpPr>
            <p:cNvPr id="17" name="Group 16">
              <a:extLst>
                <a:ext uri="{FF2B5EF4-FFF2-40B4-BE49-F238E27FC236}">
                  <a16:creationId xmlns:a16="http://schemas.microsoft.com/office/drawing/2014/main" id="{6668C13A-A24F-2AEC-217F-A9A0880F377B}"/>
                </a:ext>
              </a:extLst>
            </p:cNvPr>
            <p:cNvGrpSpPr/>
            <p:nvPr/>
          </p:nvGrpSpPr>
          <p:grpSpPr>
            <a:xfrm>
              <a:off x="483880" y="1901446"/>
              <a:ext cx="230496" cy="197568"/>
              <a:chOff x="6446025" y="3852424"/>
              <a:chExt cx="800100" cy="685799"/>
            </a:xfrm>
            <a:solidFill>
              <a:schemeClr val="bg1"/>
            </a:solidFill>
          </p:grpSpPr>
          <p:sp>
            <p:nvSpPr>
              <p:cNvPr id="23" name="Freeform: Shape 22">
                <a:extLst>
                  <a:ext uri="{FF2B5EF4-FFF2-40B4-BE49-F238E27FC236}">
                    <a16:creationId xmlns:a16="http://schemas.microsoft.com/office/drawing/2014/main" id="{018CAF23-DDF2-23D3-884A-9F3ACE66AC29}"/>
                  </a:ext>
                </a:extLst>
              </p:cNvPr>
              <p:cNvSpPr/>
              <p:nvPr/>
            </p:nvSpPr>
            <p:spPr>
              <a:xfrm>
                <a:off x="6446025" y="3852424"/>
                <a:ext cx="800100" cy="417194"/>
              </a:xfrm>
              <a:custGeom>
                <a:avLst/>
                <a:gdLst>
                  <a:gd name="connsiteX0" fmla="*/ 400050 w 800100"/>
                  <a:gd name="connsiteY0" fmla="*/ 0 h 417194"/>
                  <a:gd name="connsiteX1" fmla="*/ 400050 w 800100"/>
                  <a:gd name="connsiteY1" fmla="*/ 0 h 417194"/>
                  <a:gd name="connsiteX2" fmla="*/ 0 w 800100"/>
                  <a:gd name="connsiteY2" fmla="*/ 381000 h 417194"/>
                  <a:gd name="connsiteX3" fmla="*/ 42863 w 800100"/>
                  <a:gd name="connsiteY3" fmla="*/ 417195 h 417194"/>
                  <a:gd name="connsiteX4" fmla="*/ 400050 w 800100"/>
                  <a:gd name="connsiteY4" fmla="*/ 78105 h 417194"/>
                  <a:gd name="connsiteX5" fmla="*/ 400050 w 800100"/>
                  <a:gd name="connsiteY5" fmla="*/ 78105 h 417194"/>
                  <a:gd name="connsiteX6" fmla="*/ 757238 w 800100"/>
                  <a:gd name="connsiteY6" fmla="*/ 417195 h 417194"/>
                  <a:gd name="connsiteX7" fmla="*/ 800100 w 800100"/>
                  <a:gd name="connsiteY7" fmla="*/ 381000 h 4171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00100" h="417194">
                    <a:moveTo>
                      <a:pt x="400050" y="0"/>
                    </a:moveTo>
                    <a:lnTo>
                      <a:pt x="400050" y="0"/>
                    </a:lnTo>
                    <a:lnTo>
                      <a:pt x="0" y="381000"/>
                    </a:lnTo>
                    <a:lnTo>
                      <a:pt x="42863" y="417195"/>
                    </a:lnTo>
                    <a:lnTo>
                      <a:pt x="400050" y="78105"/>
                    </a:lnTo>
                    <a:lnTo>
                      <a:pt x="400050" y="78105"/>
                    </a:lnTo>
                    <a:lnTo>
                      <a:pt x="757238" y="417195"/>
                    </a:lnTo>
                    <a:lnTo>
                      <a:pt x="800100" y="381000"/>
                    </a:lnTo>
                    <a:close/>
                  </a:path>
                </a:pathLst>
              </a:custGeom>
              <a:grpFill/>
              <a:ln w="9525" cap="flat">
                <a:noFill/>
                <a:prstDash val="solid"/>
                <a:miter/>
              </a:ln>
            </p:spPr>
            <p:txBody>
              <a:bodyPr rtlCol="0" anchor="ctr"/>
              <a:lstStyle/>
              <a:p>
                <a:endParaRPr lang="en-US"/>
              </a:p>
            </p:txBody>
          </p:sp>
          <p:sp>
            <p:nvSpPr>
              <p:cNvPr id="24" name="Freeform: Shape 23">
                <a:extLst>
                  <a:ext uri="{FF2B5EF4-FFF2-40B4-BE49-F238E27FC236}">
                    <a16:creationId xmlns:a16="http://schemas.microsoft.com/office/drawing/2014/main" id="{D8E9BAFA-1F4E-6654-AF68-F35BDAE58B4D}"/>
                  </a:ext>
                </a:extLst>
              </p:cNvPr>
              <p:cNvSpPr/>
              <p:nvPr/>
            </p:nvSpPr>
            <p:spPr>
              <a:xfrm>
                <a:off x="6560325" y="3983868"/>
                <a:ext cx="571500" cy="554355"/>
              </a:xfrm>
              <a:custGeom>
                <a:avLst/>
                <a:gdLst>
                  <a:gd name="connsiteX0" fmla="*/ 0 w 571500"/>
                  <a:gd name="connsiteY0" fmla="*/ 271463 h 554355"/>
                  <a:gd name="connsiteX1" fmla="*/ 0 w 571500"/>
                  <a:gd name="connsiteY1" fmla="*/ 554355 h 554355"/>
                  <a:gd name="connsiteX2" fmla="*/ 228600 w 571500"/>
                  <a:gd name="connsiteY2" fmla="*/ 554355 h 554355"/>
                  <a:gd name="connsiteX3" fmla="*/ 228600 w 571500"/>
                  <a:gd name="connsiteY3" fmla="*/ 316230 h 554355"/>
                  <a:gd name="connsiteX4" fmla="*/ 342900 w 571500"/>
                  <a:gd name="connsiteY4" fmla="*/ 316230 h 554355"/>
                  <a:gd name="connsiteX5" fmla="*/ 342900 w 571500"/>
                  <a:gd name="connsiteY5" fmla="*/ 554355 h 554355"/>
                  <a:gd name="connsiteX6" fmla="*/ 571500 w 571500"/>
                  <a:gd name="connsiteY6" fmla="*/ 554355 h 554355"/>
                  <a:gd name="connsiteX7" fmla="*/ 571500 w 571500"/>
                  <a:gd name="connsiteY7" fmla="*/ 271463 h 554355"/>
                  <a:gd name="connsiteX8" fmla="*/ 285750 w 571500"/>
                  <a:gd name="connsiteY8" fmla="*/ 0 h 554355"/>
                  <a:gd name="connsiteX9" fmla="*/ 0 w 571500"/>
                  <a:gd name="connsiteY9" fmla="*/ 271463 h 5543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1500" h="554355">
                    <a:moveTo>
                      <a:pt x="0" y="271463"/>
                    </a:moveTo>
                    <a:lnTo>
                      <a:pt x="0" y="554355"/>
                    </a:lnTo>
                    <a:lnTo>
                      <a:pt x="228600" y="554355"/>
                    </a:lnTo>
                    <a:lnTo>
                      <a:pt x="228600" y="316230"/>
                    </a:lnTo>
                    <a:lnTo>
                      <a:pt x="342900" y="316230"/>
                    </a:lnTo>
                    <a:lnTo>
                      <a:pt x="342900" y="554355"/>
                    </a:lnTo>
                    <a:lnTo>
                      <a:pt x="571500" y="554355"/>
                    </a:lnTo>
                    <a:lnTo>
                      <a:pt x="571500" y="271463"/>
                    </a:lnTo>
                    <a:lnTo>
                      <a:pt x="285750" y="0"/>
                    </a:lnTo>
                    <a:lnTo>
                      <a:pt x="0" y="271463"/>
                    </a:lnTo>
                    <a:close/>
                  </a:path>
                </a:pathLst>
              </a:custGeom>
              <a:grpFill/>
              <a:ln w="9525" cap="flat">
                <a:noFill/>
                <a:prstDash val="solid"/>
                <a:miter/>
              </a:ln>
            </p:spPr>
            <p:txBody>
              <a:bodyPr rtlCol="0" anchor="ctr"/>
              <a:lstStyle/>
              <a:p>
                <a:endParaRPr lang="en-US"/>
              </a:p>
            </p:txBody>
          </p:sp>
        </p:grpSp>
        <p:sp>
          <p:nvSpPr>
            <p:cNvPr id="18" name="Graphic 29" descr="Single gear with solid fill">
              <a:extLst>
                <a:ext uri="{FF2B5EF4-FFF2-40B4-BE49-F238E27FC236}">
                  <a16:creationId xmlns:a16="http://schemas.microsoft.com/office/drawing/2014/main" id="{052002B3-187D-3D84-10CC-406521A77FA2}"/>
                </a:ext>
              </a:extLst>
            </p:cNvPr>
            <p:cNvSpPr/>
            <p:nvPr/>
          </p:nvSpPr>
          <p:spPr>
            <a:xfrm>
              <a:off x="467122" y="5700140"/>
              <a:ext cx="284956" cy="284538"/>
            </a:xfrm>
            <a:custGeom>
              <a:avLst/>
              <a:gdLst>
                <a:gd name="connsiteX0" fmla="*/ 323850 w 648652"/>
                <a:gd name="connsiteY0" fmla="*/ 438150 h 647700"/>
                <a:gd name="connsiteX1" fmla="*/ 209550 w 648652"/>
                <a:gd name="connsiteY1" fmla="*/ 323850 h 647700"/>
                <a:gd name="connsiteX2" fmla="*/ 323850 w 648652"/>
                <a:gd name="connsiteY2" fmla="*/ 209550 h 647700"/>
                <a:gd name="connsiteX3" fmla="*/ 438150 w 648652"/>
                <a:gd name="connsiteY3" fmla="*/ 323850 h 647700"/>
                <a:gd name="connsiteX4" fmla="*/ 323850 w 648652"/>
                <a:gd name="connsiteY4" fmla="*/ 438150 h 647700"/>
                <a:gd name="connsiteX5" fmla="*/ 581025 w 648652"/>
                <a:gd name="connsiteY5" fmla="*/ 252413 h 647700"/>
                <a:gd name="connsiteX6" fmla="*/ 556260 w 648652"/>
                <a:gd name="connsiteY6" fmla="*/ 193358 h 647700"/>
                <a:gd name="connsiteX7" fmla="*/ 580073 w 648652"/>
                <a:gd name="connsiteY7" fmla="*/ 121920 h 647700"/>
                <a:gd name="connsiteX8" fmla="*/ 525780 w 648652"/>
                <a:gd name="connsiteY8" fmla="*/ 67628 h 647700"/>
                <a:gd name="connsiteX9" fmla="*/ 454343 w 648652"/>
                <a:gd name="connsiteY9" fmla="*/ 91440 h 647700"/>
                <a:gd name="connsiteX10" fmla="*/ 394335 w 648652"/>
                <a:gd name="connsiteY10" fmla="*/ 66675 h 647700"/>
                <a:gd name="connsiteX11" fmla="*/ 361950 w 648652"/>
                <a:gd name="connsiteY11" fmla="*/ 0 h 647700"/>
                <a:gd name="connsiteX12" fmla="*/ 285750 w 648652"/>
                <a:gd name="connsiteY12" fmla="*/ 0 h 647700"/>
                <a:gd name="connsiteX13" fmla="*/ 252413 w 648652"/>
                <a:gd name="connsiteY13" fmla="*/ 66675 h 647700"/>
                <a:gd name="connsiteX14" fmla="*/ 193358 w 648652"/>
                <a:gd name="connsiteY14" fmla="*/ 91440 h 647700"/>
                <a:gd name="connsiteX15" fmla="*/ 121920 w 648652"/>
                <a:gd name="connsiteY15" fmla="*/ 67628 h 647700"/>
                <a:gd name="connsiteX16" fmla="*/ 67628 w 648652"/>
                <a:gd name="connsiteY16" fmla="*/ 121920 h 647700"/>
                <a:gd name="connsiteX17" fmla="*/ 91440 w 648652"/>
                <a:gd name="connsiteY17" fmla="*/ 193358 h 647700"/>
                <a:gd name="connsiteX18" fmla="*/ 66675 w 648652"/>
                <a:gd name="connsiteY18" fmla="*/ 253365 h 647700"/>
                <a:gd name="connsiteX19" fmla="*/ 0 w 648652"/>
                <a:gd name="connsiteY19" fmla="*/ 285750 h 647700"/>
                <a:gd name="connsiteX20" fmla="*/ 0 w 648652"/>
                <a:gd name="connsiteY20" fmla="*/ 361950 h 647700"/>
                <a:gd name="connsiteX21" fmla="*/ 66675 w 648652"/>
                <a:gd name="connsiteY21" fmla="*/ 395288 h 647700"/>
                <a:gd name="connsiteX22" fmla="*/ 91440 w 648652"/>
                <a:gd name="connsiteY22" fmla="*/ 454343 h 647700"/>
                <a:gd name="connsiteX23" fmla="*/ 67628 w 648652"/>
                <a:gd name="connsiteY23" fmla="*/ 525780 h 647700"/>
                <a:gd name="connsiteX24" fmla="*/ 121920 w 648652"/>
                <a:gd name="connsiteY24" fmla="*/ 580073 h 647700"/>
                <a:gd name="connsiteX25" fmla="*/ 193358 w 648652"/>
                <a:gd name="connsiteY25" fmla="*/ 556260 h 647700"/>
                <a:gd name="connsiteX26" fmla="*/ 253365 w 648652"/>
                <a:gd name="connsiteY26" fmla="*/ 581025 h 647700"/>
                <a:gd name="connsiteX27" fmla="*/ 286703 w 648652"/>
                <a:gd name="connsiteY27" fmla="*/ 647700 h 647700"/>
                <a:gd name="connsiteX28" fmla="*/ 362903 w 648652"/>
                <a:gd name="connsiteY28" fmla="*/ 647700 h 647700"/>
                <a:gd name="connsiteX29" fmla="*/ 396240 w 648652"/>
                <a:gd name="connsiteY29" fmla="*/ 581025 h 647700"/>
                <a:gd name="connsiteX30" fmla="*/ 455295 w 648652"/>
                <a:gd name="connsiteY30" fmla="*/ 556260 h 647700"/>
                <a:gd name="connsiteX31" fmla="*/ 526733 w 648652"/>
                <a:gd name="connsiteY31" fmla="*/ 580073 h 647700"/>
                <a:gd name="connsiteX32" fmla="*/ 581025 w 648652"/>
                <a:gd name="connsiteY32" fmla="*/ 525780 h 647700"/>
                <a:gd name="connsiteX33" fmla="*/ 557213 w 648652"/>
                <a:gd name="connsiteY33" fmla="*/ 454343 h 647700"/>
                <a:gd name="connsiteX34" fmla="*/ 581978 w 648652"/>
                <a:gd name="connsiteY34" fmla="*/ 394335 h 647700"/>
                <a:gd name="connsiteX35" fmla="*/ 648653 w 648652"/>
                <a:gd name="connsiteY35" fmla="*/ 360998 h 647700"/>
                <a:gd name="connsiteX36" fmla="*/ 648653 w 648652"/>
                <a:gd name="connsiteY36" fmla="*/ 284798 h 647700"/>
                <a:gd name="connsiteX37" fmla="*/ 581025 w 648652"/>
                <a:gd name="connsiteY37" fmla="*/ 252413 h 64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648652" h="647700">
                  <a:moveTo>
                    <a:pt x="323850" y="438150"/>
                  </a:moveTo>
                  <a:cubicBezTo>
                    <a:pt x="260985" y="438150"/>
                    <a:pt x="209550" y="386715"/>
                    <a:pt x="209550" y="323850"/>
                  </a:cubicBezTo>
                  <a:cubicBezTo>
                    <a:pt x="209550" y="260985"/>
                    <a:pt x="260985" y="209550"/>
                    <a:pt x="323850" y="209550"/>
                  </a:cubicBezTo>
                  <a:cubicBezTo>
                    <a:pt x="386715" y="209550"/>
                    <a:pt x="438150" y="260985"/>
                    <a:pt x="438150" y="323850"/>
                  </a:cubicBezTo>
                  <a:cubicBezTo>
                    <a:pt x="438150" y="386715"/>
                    <a:pt x="386715" y="438150"/>
                    <a:pt x="323850" y="438150"/>
                  </a:cubicBezTo>
                  <a:close/>
                  <a:moveTo>
                    <a:pt x="581025" y="252413"/>
                  </a:moveTo>
                  <a:cubicBezTo>
                    <a:pt x="575310" y="231458"/>
                    <a:pt x="566738" y="211455"/>
                    <a:pt x="556260" y="193358"/>
                  </a:cubicBezTo>
                  <a:lnTo>
                    <a:pt x="580073" y="121920"/>
                  </a:lnTo>
                  <a:lnTo>
                    <a:pt x="525780" y="67628"/>
                  </a:lnTo>
                  <a:lnTo>
                    <a:pt x="454343" y="91440"/>
                  </a:lnTo>
                  <a:cubicBezTo>
                    <a:pt x="435293" y="80963"/>
                    <a:pt x="415290" y="72390"/>
                    <a:pt x="394335" y="66675"/>
                  </a:cubicBezTo>
                  <a:lnTo>
                    <a:pt x="361950" y="0"/>
                  </a:lnTo>
                  <a:lnTo>
                    <a:pt x="285750" y="0"/>
                  </a:lnTo>
                  <a:lnTo>
                    <a:pt x="252413" y="66675"/>
                  </a:lnTo>
                  <a:cubicBezTo>
                    <a:pt x="231458" y="72390"/>
                    <a:pt x="211455" y="80963"/>
                    <a:pt x="193358" y="91440"/>
                  </a:cubicBezTo>
                  <a:lnTo>
                    <a:pt x="121920" y="67628"/>
                  </a:lnTo>
                  <a:lnTo>
                    <a:pt x="67628" y="121920"/>
                  </a:lnTo>
                  <a:lnTo>
                    <a:pt x="91440" y="193358"/>
                  </a:lnTo>
                  <a:cubicBezTo>
                    <a:pt x="80963" y="212408"/>
                    <a:pt x="72390" y="232410"/>
                    <a:pt x="66675" y="253365"/>
                  </a:cubicBezTo>
                  <a:lnTo>
                    <a:pt x="0" y="285750"/>
                  </a:lnTo>
                  <a:lnTo>
                    <a:pt x="0" y="361950"/>
                  </a:lnTo>
                  <a:lnTo>
                    <a:pt x="66675" y="395288"/>
                  </a:lnTo>
                  <a:cubicBezTo>
                    <a:pt x="72390" y="416243"/>
                    <a:pt x="80963" y="436245"/>
                    <a:pt x="91440" y="454343"/>
                  </a:cubicBezTo>
                  <a:lnTo>
                    <a:pt x="67628" y="525780"/>
                  </a:lnTo>
                  <a:lnTo>
                    <a:pt x="121920" y="580073"/>
                  </a:lnTo>
                  <a:lnTo>
                    <a:pt x="193358" y="556260"/>
                  </a:lnTo>
                  <a:cubicBezTo>
                    <a:pt x="212408" y="566738"/>
                    <a:pt x="232410" y="575310"/>
                    <a:pt x="253365" y="581025"/>
                  </a:cubicBezTo>
                  <a:lnTo>
                    <a:pt x="286703" y="647700"/>
                  </a:lnTo>
                  <a:lnTo>
                    <a:pt x="362903" y="647700"/>
                  </a:lnTo>
                  <a:lnTo>
                    <a:pt x="396240" y="581025"/>
                  </a:lnTo>
                  <a:cubicBezTo>
                    <a:pt x="417195" y="575310"/>
                    <a:pt x="437198" y="566738"/>
                    <a:pt x="455295" y="556260"/>
                  </a:cubicBezTo>
                  <a:lnTo>
                    <a:pt x="526733" y="580073"/>
                  </a:lnTo>
                  <a:lnTo>
                    <a:pt x="581025" y="525780"/>
                  </a:lnTo>
                  <a:lnTo>
                    <a:pt x="557213" y="454343"/>
                  </a:lnTo>
                  <a:cubicBezTo>
                    <a:pt x="567690" y="435293"/>
                    <a:pt x="576263" y="415290"/>
                    <a:pt x="581978" y="394335"/>
                  </a:cubicBezTo>
                  <a:lnTo>
                    <a:pt x="648653" y="360998"/>
                  </a:lnTo>
                  <a:lnTo>
                    <a:pt x="648653" y="284798"/>
                  </a:lnTo>
                  <a:lnTo>
                    <a:pt x="581025" y="252413"/>
                  </a:lnTo>
                  <a:close/>
                </a:path>
              </a:pathLst>
            </a:custGeom>
            <a:solidFill>
              <a:schemeClr val="bg1"/>
            </a:solidFill>
            <a:ln w="9525" cap="flat">
              <a:noFill/>
              <a:prstDash val="solid"/>
              <a:miter/>
            </a:ln>
          </p:spPr>
          <p:txBody>
            <a:bodyPr rtlCol="0" anchor="ctr"/>
            <a:lstStyle/>
            <a:p>
              <a:endParaRPr lang="en-US"/>
            </a:p>
          </p:txBody>
        </p:sp>
        <p:grpSp>
          <p:nvGrpSpPr>
            <p:cNvPr id="19" name="Graphic 38" descr="Employee badge with solid fill">
              <a:extLst>
                <a:ext uri="{FF2B5EF4-FFF2-40B4-BE49-F238E27FC236}">
                  <a16:creationId xmlns:a16="http://schemas.microsoft.com/office/drawing/2014/main" id="{E299EDDA-4AB1-B3BB-DFF1-3FEBFBA96085}"/>
                </a:ext>
              </a:extLst>
            </p:cNvPr>
            <p:cNvGrpSpPr/>
            <p:nvPr/>
          </p:nvGrpSpPr>
          <p:grpSpPr>
            <a:xfrm>
              <a:off x="493562" y="2534757"/>
              <a:ext cx="232076" cy="197264"/>
              <a:chOff x="2766060" y="4143197"/>
              <a:chExt cx="762000" cy="647700"/>
            </a:xfrm>
            <a:solidFill>
              <a:schemeClr val="bg1"/>
            </a:solidFill>
          </p:grpSpPr>
          <p:sp>
            <p:nvSpPr>
              <p:cNvPr id="21" name="Freeform: Shape 20">
                <a:extLst>
                  <a:ext uri="{FF2B5EF4-FFF2-40B4-BE49-F238E27FC236}">
                    <a16:creationId xmlns:a16="http://schemas.microsoft.com/office/drawing/2014/main" id="{68009F57-E9C3-F18A-0557-FBE40F9D1E9E}"/>
                  </a:ext>
                </a:extLst>
              </p:cNvPr>
              <p:cNvSpPr/>
              <p:nvPr/>
            </p:nvSpPr>
            <p:spPr>
              <a:xfrm>
                <a:off x="3089910" y="4143197"/>
                <a:ext cx="114300" cy="152400"/>
              </a:xfrm>
              <a:custGeom>
                <a:avLst/>
                <a:gdLst>
                  <a:gd name="connsiteX0" fmla="*/ 76200 w 114300"/>
                  <a:gd name="connsiteY0" fmla="*/ 152400 h 152400"/>
                  <a:gd name="connsiteX1" fmla="*/ 38100 w 114300"/>
                  <a:gd name="connsiteY1" fmla="*/ 152400 h 152400"/>
                  <a:gd name="connsiteX2" fmla="*/ 0 w 114300"/>
                  <a:gd name="connsiteY2" fmla="*/ 114300 h 152400"/>
                  <a:gd name="connsiteX3" fmla="*/ 0 w 114300"/>
                  <a:gd name="connsiteY3" fmla="*/ 38100 h 152400"/>
                  <a:gd name="connsiteX4" fmla="*/ 38100 w 114300"/>
                  <a:gd name="connsiteY4" fmla="*/ 0 h 152400"/>
                  <a:gd name="connsiteX5" fmla="*/ 76200 w 114300"/>
                  <a:gd name="connsiteY5" fmla="*/ 0 h 152400"/>
                  <a:gd name="connsiteX6" fmla="*/ 114300 w 114300"/>
                  <a:gd name="connsiteY6" fmla="*/ 38100 h 152400"/>
                  <a:gd name="connsiteX7" fmla="*/ 114300 w 114300"/>
                  <a:gd name="connsiteY7" fmla="*/ 114300 h 152400"/>
                  <a:gd name="connsiteX8" fmla="*/ 76200 w 114300"/>
                  <a:gd name="connsiteY8" fmla="*/ 152400 h 152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52400">
                    <a:moveTo>
                      <a:pt x="76200" y="152400"/>
                    </a:moveTo>
                    <a:lnTo>
                      <a:pt x="38100" y="152400"/>
                    </a:lnTo>
                    <a:cubicBezTo>
                      <a:pt x="17145" y="152400"/>
                      <a:pt x="0" y="135255"/>
                      <a:pt x="0" y="114300"/>
                    </a:cubicBezTo>
                    <a:lnTo>
                      <a:pt x="0" y="38100"/>
                    </a:lnTo>
                    <a:cubicBezTo>
                      <a:pt x="0" y="17145"/>
                      <a:pt x="17145" y="0"/>
                      <a:pt x="38100" y="0"/>
                    </a:cubicBezTo>
                    <a:lnTo>
                      <a:pt x="76200" y="0"/>
                    </a:lnTo>
                    <a:cubicBezTo>
                      <a:pt x="97155" y="0"/>
                      <a:pt x="114300" y="17145"/>
                      <a:pt x="114300" y="38100"/>
                    </a:cubicBezTo>
                    <a:lnTo>
                      <a:pt x="114300" y="114300"/>
                    </a:lnTo>
                    <a:cubicBezTo>
                      <a:pt x="114300" y="135255"/>
                      <a:pt x="97155" y="152400"/>
                      <a:pt x="76200" y="152400"/>
                    </a:cubicBezTo>
                    <a:close/>
                  </a:path>
                </a:pathLst>
              </a:custGeom>
              <a:solidFill>
                <a:schemeClr val="bg1"/>
              </a:solidFill>
              <a:ln w="9525" cap="flat">
                <a:noFill/>
                <a:prstDash val="solid"/>
                <a:miter/>
              </a:ln>
            </p:spPr>
            <p:txBody>
              <a:bodyPr rtlCol="0" anchor="ctr"/>
              <a:lstStyle/>
              <a:p>
                <a:endParaRPr lang="en-US"/>
              </a:p>
            </p:txBody>
          </p:sp>
          <p:sp>
            <p:nvSpPr>
              <p:cNvPr id="22" name="Freeform: Shape 21">
                <a:extLst>
                  <a:ext uri="{FF2B5EF4-FFF2-40B4-BE49-F238E27FC236}">
                    <a16:creationId xmlns:a16="http://schemas.microsoft.com/office/drawing/2014/main" id="{94758AA2-C861-CE52-5A25-EC98465E8C5A}"/>
                  </a:ext>
                </a:extLst>
              </p:cNvPr>
              <p:cNvSpPr/>
              <p:nvPr/>
            </p:nvSpPr>
            <p:spPr>
              <a:xfrm>
                <a:off x="2766060" y="4257497"/>
                <a:ext cx="762000" cy="533400"/>
              </a:xfrm>
              <a:custGeom>
                <a:avLst/>
                <a:gdLst>
                  <a:gd name="connsiteX0" fmla="*/ 685800 w 762000"/>
                  <a:gd name="connsiteY0" fmla="*/ 228600 h 533400"/>
                  <a:gd name="connsiteX1" fmla="*/ 457200 w 762000"/>
                  <a:gd name="connsiteY1" fmla="*/ 228600 h 533400"/>
                  <a:gd name="connsiteX2" fmla="*/ 457200 w 762000"/>
                  <a:gd name="connsiteY2" fmla="*/ 190500 h 533400"/>
                  <a:gd name="connsiteX3" fmla="*/ 685800 w 762000"/>
                  <a:gd name="connsiteY3" fmla="*/ 190500 h 533400"/>
                  <a:gd name="connsiteX4" fmla="*/ 685800 w 762000"/>
                  <a:gd name="connsiteY4" fmla="*/ 228600 h 533400"/>
                  <a:gd name="connsiteX5" fmla="*/ 685800 w 762000"/>
                  <a:gd name="connsiteY5" fmla="*/ 342900 h 533400"/>
                  <a:gd name="connsiteX6" fmla="*/ 457200 w 762000"/>
                  <a:gd name="connsiteY6" fmla="*/ 342900 h 533400"/>
                  <a:gd name="connsiteX7" fmla="*/ 457200 w 762000"/>
                  <a:gd name="connsiteY7" fmla="*/ 304800 h 533400"/>
                  <a:gd name="connsiteX8" fmla="*/ 685800 w 762000"/>
                  <a:gd name="connsiteY8" fmla="*/ 304800 h 533400"/>
                  <a:gd name="connsiteX9" fmla="*/ 685800 w 762000"/>
                  <a:gd name="connsiteY9" fmla="*/ 342900 h 533400"/>
                  <a:gd name="connsiteX10" fmla="*/ 685800 w 762000"/>
                  <a:gd name="connsiteY10" fmla="*/ 457200 h 533400"/>
                  <a:gd name="connsiteX11" fmla="*/ 457200 w 762000"/>
                  <a:gd name="connsiteY11" fmla="*/ 457200 h 533400"/>
                  <a:gd name="connsiteX12" fmla="*/ 457200 w 762000"/>
                  <a:gd name="connsiteY12" fmla="*/ 419100 h 533400"/>
                  <a:gd name="connsiteX13" fmla="*/ 685800 w 762000"/>
                  <a:gd name="connsiteY13" fmla="*/ 419100 h 533400"/>
                  <a:gd name="connsiteX14" fmla="*/ 685800 w 762000"/>
                  <a:gd name="connsiteY14" fmla="*/ 457200 h 533400"/>
                  <a:gd name="connsiteX15" fmla="*/ 381000 w 762000"/>
                  <a:gd name="connsiteY15" fmla="*/ 457200 h 533400"/>
                  <a:gd name="connsiteX16" fmla="*/ 76200 w 762000"/>
                  <a:gd name="connsiteY16" fmla="*/ 457200 h 533400"/>
                  <a:gd name="connsiteX17" fmla="*/ 76200 w 762000"/>
                  <a:gd name="connsiteY17" fmla="*/ 381000 h 533400"/>
                  <a:gd name="connsiteX18" fmla="*/ 91440 w 762000"/>
                  <a:gd name="connsiteY18" fmla="*/ 350520 h 533400"/>
                  <a:gd name="connsiteX19" fmla="*/ 165735 w 762000"/>
                  <a:gd name="connsiteY19" fmla="*/ 314325 h 533400"/>
                  <a:gd name="connsiteX20" fmla="*/ 228600 w 762000"/>
                  <a:gd name="connsiteY20" fmla="*/ 304800 h 533400"/>
                  <a:gd name="connsiteX21" fmla="*/ 291465 w 762000"/>
                  <a:gd name="connsiteY21" fmla="*/ 314325 h 533400"/>
                  <a:gd name="connsiteX22" fmla="*/ 365760 w 762000"/>
                  <a:gd name="connsiteY22" fmla="*/ 350520 h 533400"/>
                  <a:gd name="connsiteX23" fmla="*/ 381000 w 762000"/>
                  <a:gd name="connsiteY23" fmla="*/ 381000 h 533400"/>
                  <a:gd name="connsiteX24" fmla="*/ 381000 w 762000"/>
                  <a:gd name="connsiteY24" fmla="*/ 457200 h 533400"/>
                  <a:gd name="connsiteX25" fmla="*/ 228600 w 762000"/>
                  <a:gd name="connsiteY25" fmla="*/ 133350 h 533400"/>
                  <a:gd name="connsiteX26" fmla="*/ 304800 w 762000"/>
                  <a:gd name="connsiteY26" fmla="*/ 209550 h 533400"/>
                  <a:gd name="connsiteX27" fmla="*/ 228600 w 762000"/>
                  <a:gd name="connsiteY27" fmla="*/ 285750 h 533400"/>
                  <a:gd name="connsiteX28" fmla="*/ 152400 w 762000"/>
                  <a:gd name="connsiteY28" fmla="*/ 209550 h 533400"/>
                  <a:gd name="connsiteX29" fmla="*/ 228600 w 762000"/>
                  <a:gd name="connsiteY29" fmla="*/ 133350 h 533400"/>
                  <a:gd name="connsiteX30" fmla="*/ 723900 w 762000"/>
                  <a:gd name="connsiteY30" fmla="*/ 0 h 533400"/>
                  <a:gd name="connsiteX31" fmla="*/ 476250 w 762000"/>
                  <a:gd name="connsiteY31" fmla="*/ 0 h 533400"/>
                  <a:gd name="connsiteX32" fmla="*/ 400050 w 762000"/>
                  <a:gd name="connsiteY32" fmla="*/ 76200 h 533400"/>
                  <a:gd name="connsiteX33" fmla="*/ 361950 w 762000"/>
                  <a:gd name="connsiteY33" fmla="*/ 76200 h 533400"/>
                  <a:gd name="connsiteX34" fmla="*/ 285750 w 762000"/>
                  <a:gd name="connsiteY34" fmla="*/ 0 h 533400"/>
                  <a:gd name="connsiteX35" fmla="*/ 38100 w 762000"/>
                  <a:gd name="connsiteY35" fmla="*/ 0 h 533400"/>
                  <a:gd name="connsiteX36" fmla="*/ 0 w 762000"/>
                  <a:gd name="connsiteY36" fmla="*/ 38100 h 533400"/>
                  <a:gd name="connsiteX37" fmla="*/ 0 w 762000"/>
                  <a:gd name="connsiteY37" fmla="*/ 495300 h 533400"/>
                  <a:gd name="connsiteX38" fmla="*/ 38100 w 762000"/>
                  <a:gd name="connsiteY38" fmla="*/ 533400 h 533400"/>
                  <a:gd name="connsiteX39" fmla="*/ 723900 w 762000"/>
                  <a:gd name="connsiteY39" fmla="*/ 533400 h 533400"/>
                  <a:gd name="connsiteX40" fmla="*/ 762000 w 762000"/>
                  <a:gd name="connsiteY40" fmla="*/ 495300 h 533400"/>
                  <a:gd name="connsiteX41" fmla="*/ 762000 w 762000"/>
                  <a:gd name="connsiteY41" fmla="*/ 38100 h 533400"/>
                  <a:gd name="connsiteX42" fmla="*/ 723900 w 762000"/>
                  <a:gd name="connsiteY42" fmla="*/ 0 h 533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762000" h="533400">
                    <a:moveTo>
                      <a:pt x="685800" y="228600"/>
                    </a:moveTo>
                    <a:lnTo>
                      <a:pt x="457200" y="228600"/>
                    </a:lnTo>
                    <a:lnTo>
                      <a:pt x="457200" y="190500"/>
                    </a:lnTo>
                    <a:lnTo>
                      <a:pt x="685800" y="190500"/>
                    </a:lnTo>
                    <a:lnTo>
                      <a:pt x="685800" y="228600"/>
                    </a:lnTo>
                    <a:close/>
                    <a:moveTo>
                      <a:pt x="685800" y="342900"/>
                    </a:moveTo>
                    <a:lnTo>
                      <a:pt x="457200" y="342900"/>
                    </a:lnTo>
                    <a:lnTo>
                      <a:pt x="457200" y="304800"/>
                    </a:lnTo>
                    <a:lnTo>
                      <a:pt x="685800" y="304800"/>
                    </a:lnTo>
                    <a:lnTo>
                      <a:pt x="685800" y="342900"/>
                    </a:lnTo>
                    <a:close/>
                    <a:moveTo>
                      <a:pt x="685800" y="457200"/>
                    </a:moveTo>
                    <a:lnTo>
                      <a:pt x="457200" y="457200"/>
                    </a:lnTo>
                    <a:lnTo>
                      <a:pt x="457200" y="419100"/>
                    </a:lnTo>
                    <a:lnTo>
                      <a:pt x="685800" y="419100"/>
                    </a:lnTo>
                    <a:lnTo>
                      <a:pt x="685800" y="457200"/>
                    </a:lnTo>
                    <a:close/>
                    <a:moveTo>
                      <a:pt x="381000" y="457200"/>
                    </a:moveTo>
                    <a:lnTo>
                      <a:pt x="76200" y="457200"/>
                    </a:lnTo>
                    <a:lnTo>
                      <a:pt x="76200" y="381000"/>
                    </a:lnTo>
                    <a:cubicBezTo>
                      <a:pt x="76200" y="369570"/>
                      <a:pt x="81915" y="358140"/>
                      <a:pt x="91440" y="350520"/>
                    </a:cubicBezTo>
                    <a:cubicBezTo>
                      <a:pt x="112395" y="335280"/>
                      <a:pt x="139065" y="321945"/>
                      <a:pt x="165735" y="314325"/>
                    </a:cubicBezTo>
                    <a:cubicBezTo>
                      <a:pt x="186690" y="308610"/>
                      <a:pt x="207645" y="304800"/>
                      <a:pt x="228600" y="304800"/>
                    </a:cubicBezTo>
                    <a:cubicBezTo>
                      <a:pt x="251460" y="304800"/>
                      <a:pt x="272415" y="308610"/>
                      <a:pt x="291465" y="314325"/>
                    </a:cubicBezTo>
                    <a:cubicBezTo>
                      <a:pt x="318135" y="321945"/>
                      <a:pt x="344805" y="333375"/>
                      <a:pt x="365760" y="350520"/>
                    </a:cubicBezTo>
                    <a:cubicBezTo>
                      <a:pt x="375285" y="358140"/>
                      <a:pt x="381000" y="369570"/>
                      <a:pt x="381000" y="381000"/>
                    </a:cubicBezTo>
                    <a:lnTo>
                      <a:pt x="381000" y="457200"/>
                    </a:lnTo>
                    <a:close/>
                    <a:moveTo>
                      <a:pt x="228600" y="133350"/>
                    </a:moveTo>
                    <a:cubicBezTo>
                      <a:pt x="270510" y="133350"/>
                      <a:pt x="304800" y="167640"/>
                      <a:pt x="304800" y="209550"/>
                    </a:cubicBezTo>
                    <a:cubicBezTo>
                      <a:pt x="304800" y="251460"/>
                      <a:pt x="270510" y="285750"/>
                      <a:pt x="228600" y="285750"/>
                    </a:cubicBezTo>
                    <a:cubicBezTo>
                      <a:pt x="186690" y="285750"/>
                      <a:pt x="152400" y="251460"/>
                      <a:pt x="152400" y="209550"/>
                    </a:cubicBezTo>
                    <a:cubicBezTo>
                      <a:pt x="152400" y="167640"/>
                      <a:pt x="186690" y="133350"/>
                      <a:pt x="228600" y="133350"/>
                    </a:cubicBezTo>
                    <a:close/>
                    <a:moveTo>
                      <a:pt x="723900" y="0"/>
                    </a:moveTo>
                    <a:lnTo>
                      <a:pt x="476250" y="0"/>
                    </a:lnTo>
                    <a:cubicBezTo>
                      <a:pt x="476250" y="41910"/>
                      <a:pt x="441960" y="76200"/>
                      <a:pt x="400050" y="76200"/>
                    </a:cubicBezTo>
                    <a:lnTo>
                      <a:pt x="361950" y="76200"/>
                    </a:lnTo>
                    <a:cubicBezTo>
                      <a:pt x="320040" y="76200"/>
                      <a:pt x="285750" y="41910"/>
                      <a:pt x="285750" y="0"/>
                    </a:cubicBezTo>
                    <a:lnTo>
                      <a:pt x="38100" y="0"/>
                    </a:lnTo>
                    <a:cubicBezTo>
                      <a:pt x="17145" y="0"/>
                      <a:pt x="0" y="17145"/>
                      <a:pt x="0" y="38100"/>
                    </a:cubicBezTo>
                    <a:lnTo>
                      <a:pt x="0" y="495300"/>
                    </a:lnTo>
                    <a:cubicBezTo>
                      <a:pt x="0" y="516255"/>
                      <a:pt x="17145" y="533400"/>
                      <a:pt x="38100" y="533400"/>
                    </a:cubicBezTo>
                    <a:lnTo>
                      <a:pt x="723900" y="533400"/>
                    </a:lnTo>
                    <a:cubicBezTo>
                      <a:pt x="744855" y="533400"/>
                      <a:pt x="762000" y="516255"/>
                      <a:pt x="762000" y="495300"/>
                    </a:cubicBezTo>
                    <a:lnTo>
                      <a:pt x="762000" y="38100"/>
                    </a:lnTo>
                    <a:cubicBezTo>
                      <a:pt x="762000" y="17145"/>
                      <a:pt x="744855" y="0"/>
                      <a:pt x="723900" y="0"/>
                    </a:cubicBezTo>
                    <a:close/>
                  </a:path>
                </a:pathLst>
              </a:custGeom>
              <a:solidFill>
                <a:schemeClr val="bg1"/>
              </a:solidFill>
              <a:ln w="9525" cap="flat">
                <a:noFill/>
                <a:prstDash val="solid"/>
                <a:miter/>
              </a:ln>
            </p:spPr>
            <p:txBody>
              <a:bodyPr rtlCol="0" anchor="ctr"/>
              <a:lstStyle/>
              <a:p>
                <a:endParaRPr lang="en-US"/>
              </a:p>
            </p:txBody>
          </p:sp>
        </p:grpSp>
        <p:pic>
          <p:nvPicPr>
            <p:cNvPr id="20" name="Graphic 19" descr="Chat bubble with solid fill">
              <a:extLst>
                <a:ext uri="{FF2B5EF4-FFF2-40B4-BE49-F238E27FC236}">
                  <a16:creationId xmlns:a16="http://schemas.microsoft.com/office/drawing/2014/main" id="{0D037DA0-0779-B390-D5A1-363FD4BACE95}"/>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66721" y="3167764"/>
              <a:ext cx="295877" cy="295877"/>
            </a:xfrm>
            <a:prstGeom prst="rect">
              <a:avLst/>
            </a:prstGeom>
          </p:spPr>
        </p:pic>
      </p:grpSp>
      <p:sp>
        <p:nvSpPr>
          <p:cNvPr id="39" name="Freeform: Shape 38">
            <a:extLst>
              <a:ext uri="{FF2B5EF4-FFF2-40B4-BE49-F238E27FC236}">
                <a16:creationId xmlns:a16="http://schemas.microsoft.com/office/drawing/2014/main" id="{782A8724-0B87-D2CC-69E9-F9A3C5D61742}"/>
              </a:ext>
            </a:extLst>
          </p:cNvPr>
          <p:cNvSpPr/>
          <p:nvPr/>
        </p:nvSpPr>
        <p:spPr>
          <a:xfrm rot="19744613">
            <a:off x="6203819" y="4456427"/>
            <a:ext cx="899913" cy="254945"/>
          </a:xfrm>
          <a:custGeom>
            <a:avLst/>
            <a:gdLst>
              <a:gd name="connsiteX0" fmla="*/ 1194595 w 1197012"/>
              <a:gd name="connsiteY0" fmla="*/ 171361 h 343544"/>
              <a:gd name="connsiteX1" fmla="*/ 596089 w 1197012"/>
              <a:gd name="connsiteY1" fmla="*/ 343133 h 343544"/>
              <a:gd name="connsiteX2" fmla="*/ -2418 w 1197012"/>
              <a:gd name="connsiteY2" fmla="*/ 171361 h 343544"/>
              <a:gd name="connsiteX3" fmla="*/ 596089 w 1197012"/>
              <a:gd name="connsiteY3" fmla="*/ -411 h 343544"/>
              <a:gd name="connsiteX4" fmla="*/ 1194595 w 1197012"/>
              <a:gd name="connsiteY4" fmla="*/ 171361 h 3435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97012" h="343544">
                <a:moveTo>
                  <a:pt x="1194595" y="171361"/>
                </a:moveTo>
                <a:cubicBezTo>
                  <a:pt x="1194595" y="266228"/>
                  <a:pt x="926634" y="343133"/>
                  <a:pt x="596089" y="343133"/>
                </a:cubicBezTo>
                <a:cubicBezTo>
                  <a:pt x="265544" y="343133"/>
                  <a:pt x="-2418" y="266228"/>
                  <a:pt x="-2418" y="171361"/>
                </a:cubicBezTo>
                <a:cubicBezTo>
                  <a:pt x="-2418" y="76494"/>
                  <a:pt x="265544" y="-411"/>
                  <a:pt x="596089" y="-411"/>
                </a:cubicBezTo>
                <a:cubicBezTo>
                  <a:pt x="926634" y="-411"/>
                  <a:pt x="1194595" y="76494"/>
                  <a:pt x="1194595" y="171361"/>
                </a:cubicBezTo>
                <a:close/>
              </a:path>
            </a:pathLst>
          </a:custGeom>
          <a:solidFill>
            <a:srgbClr val="83E5FC"/>
          </a:solidFill>
          <a:ln w="7387" cap="flat">
            <a:noFill/>
            <a:prstDash val="solid"/>
            <a:miter/>
          </a:ln>
        </p:spPr>
        <p:txBody>
          <a:bodyPr rtlCol="0" anchor="ctr"/>
          <a:lstStyle/>
          <a:p>
            <a:endParaRPr lang="en-US" dirty="0"/>
          </a:p>
        </p:txBody>
      </p:sp>
      <p:grpSp>
        <p:nvGrpSpPr>
          <p:cNvPr id="40" name="Group 39">
            <a:extLst>
              <a:ext uri="{FF2B5EF4-FFF2-40B4-BE49-F238E27FC236}">
                <a16:creationId xmlns:a16="http://schemas.microsoft.com/office/drawing/2014/main" id="{CA3F4AF8-6834-67E6-126E-46A59BCF584A}"/>
              </a:ext>
            </a:extLst>
          </p:cNvPr>
          <p:cNvGrpSpPr/>
          <p:nvPr/>
        </p:nvGrpSpPr>
        <p:grpSpPr>
          <a:xfrm rot="19718776">
            <a:off x="2456978" y="305504"/>
            <a:ext cx="1092981" cy="1092981"/>
            <a:chOff x="5324259" y="2655979"/>
            <a:chExt cx="1543240" cy="1543240"/>
          </a:xfrm>
        </p:grpSpPr>
        <p:sp>
          <p:nvSpPr>
            <p:cNvPr id="41" name="Freeform: Shape 40">
              <a:extLst>
                <a:ext uri="{FF2B5EF4-FFF2-40B4-BE49-F238E27FC236}">
                  <a16:creationId xmlns:a16="http://schemas.microsoft.com/office/drawing/2014/main" id="{B1973670-879B-EC77-F821-172D85D91065}"/>
                </a:ext>
              </a:extLst>
            </p:cNvPr>
            <p:cNvSpPr/>
            <p:nvPr/>
          </p:nvSpPr>
          <p:spPr>
            <a:xfrm rot="18701401">
              <a:off x="5874423" y="2678525"/>
              <a:ext cx="442912" cy="1543240"/>
            </a:xfrm>
            <a:custGeom>
              <a:avLst/>
              <a:gdLst>
                <a:gd name="connsiteX0" fmla="*/ 440497 w 442912"/>
                <a:gd name="connsiteY0" fmla="*/ 771209 h 1543240"/>
                <a:gd name="connsiteX1" fmla="*/ 219040 w 442912"/>
                <a:gd name="connsiteY1" fmla="*/ 1542829 h 1543240"/>
                <a:gd name="connsiteX2" fmla="*/ -2416 w 442912"/>
                <a:gd name="connsiteY2" fmla="*/ 771209 h 1543240"/>
                <a:gd name="connsiteX3" fmla="*/ 219040 w 442912"/>
                <a:gd name="connsiteY3" fmla="*/ -411 h 1543240"/>
                <a:gd name="connsiteX4" fmla="*/ 440497 w 442912"/>
                <a:gd name="connsiteY4" fmla="*/ 771209 h 15432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2912" h="1543240">
                  <a:moveTo>
                    <a:pt x="440497" y="771209"/>
                  </a:moveTo>
                  <a:cubicBezTo>
                    <a:pt x="440497" y="1197363"/>
                    <a:pt x="341347" y="1542829"/>
                    <a:pt x="219040" y="1542829"/>
                  </a:cubicBezTo>
                  <a:cubicBezTo>
                    <a:pt x="96734" y="1542829"/>
                    <a:pt x="-2416" y="1197363"/>
                    <a:pt x="-2416" y="771209"/>
                  </a:cubicBezTo>
                  <a:cubicBezTo>
                    <a:pt x="-2416" y="345055"/>
                    <a:pt x="96734" y="-411"/>
                    <a:pt x="219040" y="-411"/>
                  </a:cubicBezTo>
                  <a:cubicBezTo>
                    <a:pt x="341347" y="-411"/>
                    <a:pt x="440497" y="345055"/>
                    <a:pt x="440497" y="771209"/>
                  </a:cubicBezTo>
                  <a:close/>
                </a:path>
              </a:pathLst>
            </a:custGeom>
            <a:solidFill>
              <a:srgbClr val="FFE1DF"/>
            </a:solidFill>
            <a:ln w="9525" cap="flat">
              <a:noFill/>
              <a:prstDash val="solid"/>
              <a:miter/>
            </a:ln>
          </p:spPr>
          <p:txBody>
            <a:bodyPr rtlCol="0" anchor="ctr"/>
            <a:lstStyle/>
            <a:p>
              <a:endParaRPr lang="en-US"/>
            </a:p>
          </p:txBody>
        </p:sp>
        <p:sp>
          <p:nvSpPr>
            <p:cNvPr id="42" name="Freeform: Shape 41">
              <a:extLst>
                <a:ext uri="{FF2B5EF4-FFF2-40B4-BE49-F238E27FC236}">
                  <a16:creationId xmlns:a16="http://schemas.microsoft.com/office/drawing/2014/main" id="{9C4FE7B6-2E78-7419-EAF4-D1FECBC7F398}"/>
                </a:ext>
              </a:extLst>
            </p:cNvPr>
            <p:cNvSpPr/>
            <p:nvPr/>
          </p:nvSpPr>
          <p:spPr>
            <a:xfrm rot="16440600">
              <a:off x="5324554" y="3206143"/>
              <a:ext cx="1543240" cy="442912"/>
            </a:xfrm>
            <a:custGeom>
              <a:avLst/>
              <a:gdLst>
                <a:gd name="connsiteX0" fmla="*/ 1540825 w 1543240"/>
                <a:gd name="connsiteY0" fmla="*/ 221045 h 442912"/>
                <a:gd name="connsiteX1" fmla="*/ 769205 w 1543240"/>
                <a:gd name="connsiteY1" fmla="*/ 442501 h 442912"/>
                <a:gd name="connsiteX2" fmla="*/ -2416 w 1543240"/>
                <a:gd name="connsiteY2" fmla="*/ 221045 h 442912"/>
                <a:gd name="connsiteX3" fmla="*/ 769205 w 1543240"/>
                <a:gd name="connsiteY3" fmla="*/ -411 h 442912"/>
                <a:gd name="connsiteX4" fmla="*/ 1540825 w 1543240"/>
                <a:gd name="connsiteY4" fmla="*/ 221045 h 4429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43240" h="442912">
                  <a:moveTo>
                    <a:pt x="1540825" y="221045"/>
                  </a:moveTo>
                  <a:cubicBezTo>
                    <a:pt x="1540825" y="343352"/>
                    <a:pt x="1195358" y="442501"/>
                    <a:pt x="769205" y="442501"/>
                  </a:cubicBezTo>
                  <a:cubicBezTo>
                    <a:pt x="343051" y="442501"/>
                    <a:pt x="-2416" y="343352"/>
                    <a:pt x="-2416" y="221045"/>
                  </a:cubicBezTo>
                  <a:cubicBezTo>
                    <a:pt x="-2416" y="98738"/>
                    <a:pt x="343051" y="-411"/>
                    <a:pt x="769205" y="-411"/>
                  </a:cubicBezTo>
                  <a:cubicBezTo>
                    <a:pt x="1195358" y="-411"/>
                    <a:pt x="1540825" y="98738"/>
                    <a:pt x="1540825" y="221045"/>
                  </a:cubicBezTo>
                  <a:close/>
                </a:path>
              </a:pathLst>
            </a:custGeom>
            <a:solidFill>
              <a:srgbClr val="FFE1DF"/>
            </a:solidFill>
            <a:ln w="9525" cap="flat">
              <a:noFill/>
              <a:prstDash val="solid"/>
              <a:miter/>
            </a:ln>
          </p:spPr>
          <p:txBody>
            <a:bodyPr rtlCol="0" anchor="ctr"/>
            <a:lstStyle/>
            <a:p>
              <a:endParaRPr lang="en-US" dirty="0"/>
            </a:p>
          </p:txBody>
        </p:sp>
      </p:grpSp>
      <p:sp>
        <p:nvSpPr>
          <p:cNvPr id="43" name="Oval 42">
            <a:extLst>
              <a:ext uri="{FF2B5EF4-FFF2-40B4-BE49-F238E27FC236}">
                <a16:creationId xmlns:a16="http://schemas.microsoft.com/office/drawing/2014/main" id="{76B52A44-A8E2-B185-7542-D9BDF849DF76}"/>
              </a:ext>
            </a:extLst>
          </p:cNvPr>
          <p:cNvSpPr/>
          <p:nvPr/>
        </p:nvSpPr>
        <p:spPr>
          <a:xfrm>
            <a:off x="10412827" y="919762"/>
            <a:ext cx="328334" cy="328334"/>
          </a:xfrm>
          <a:prstGeom prst="ellipse">
            <a:avLst/>
          </a:prstGeom>
          <a:solidFill>
            <a:schemeClr val="accent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44" name="Group 43">
            <a:extLst>
              <a:ext uri="{FF2B5EF4-FFF2-40B4-BE49-F238E27FC236}">
                <a16:creationId xmlns:a16="http://schemas.microsoft.com/office/drawing/2014/main" id="{F9F369B5-35C9-6AD0-EAF8-EA9A22D67437}"/>
              </a:ext>
            </a:extLst>
          </p:cNvPr>
          <p:cNvGrpSpPr/>
          <p:nvPr/>
        </p:nvGrpSpPr>
        <p:grpSpPr>
          <a:xfrm>
            <a:off x="5527918" y="1511033"/>
            <a:ext cx="745036" cy="911372"/>
            <a:chOff x="10458233" y="2824442"/>
            <a:chExt cx="927192" cy="1134195"/>
          </a:xfrm>
        </p:grpSpPr>
        <p:sp>
          <p:nvSpPr>
            <p:cNvPr id="45" name="Freeform: Shape 44">
              <a:extLst>
                <a:ext uri="{FF2B5EF4-FFF2-40B4-BE49-F238E27FC236}">
                  <a16:creationId xmlns:a16="http://schemas.microsoft.com/office/drawing/2014/main" id="{2048330C-8340-2530-6BE1-4DD7D2DC3FBE}"/>
                </a:ext>
              </a:extLst>
            </p:cNvPr>
            <p:cNvSpPr/>
            <p:nvPr/>
          </p:nvSpPr>
          <p:spPr>
            <a:xfrm rot="20146801">
              <a:off x="11150042" y="2824442"/>
              <a:ext cx="235383" cy="692851"/>
            </a:xfrm>
            <a:custGeom>
              <a:avLst/>
              <a:gdLst>
                <a:gd name="connsiteX0" fmla="*/ 232966 w 235383"/>
                <a:gd name="connsiteY0" fmla="*/ 346015 h 692851"/>
                <a:gd name="connsiteX1" fmla="*/ 115275 w 235383"/>
                <a:gd name="connsiteY1" fmla="*/ 692441 h 692851"/>
                <a:gd name="connsiteX2" fmla="*/ -2416 w 235383"/>
                <a:gd name="connsiteY2" fmla="*/ 346015 h 692851"/>
                <a:gd name="connsiteX3" fmla="*/ 115275 w 235383"/>
                <a:gd name="connsiteY3" fmla="*/ -411 h 692851"/>
                <a:gd name="connsiteX4" fmla="*/ 232966 w 235383"/>
                <a:gd name="connsiteY4" fmla="*/ 346015 h 6928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5383" h="692851">
                  <a:moveTo>
                    <a:pt x="232966" y="346015"/>
                  </a:moveTo>
                  <a:cubicBezTo>
                    <a:pt x="232966" y="537340"/>
                    <a:pt x="180274" y="692441"/>
                    <a:pt x="115275" y="692441"/>
                  </a:cubicBezTo>
                  <a:cubicBezTo>
                    <a:pt x="50276" y="692441"/>
                    <a:pt x="-2416" y="537341"/>
                    <a:pt x="-2416" y="346015"/>
                  </a:cubicBezTo>
                  <a:cubicBezTo>
                    <a:pt x="-2416" y="154689"/>
                    <a:pt x="50276" y="-411"/>
                    <a:pt x="115275" y="-411"/>
                  </a:cubicBezTo>
                  <a:cubicBezTo>
                    <a:pt x="180274" y="-411"/>
                    <a:pt x="232966" y="154689"/>
                    <a:pt x="232966" y="346015"/>
                  </a:cubicBezTo>
                  <a:close/>
                </a:path>
              </a:pathLst>
            </a:custGeom>
            <a:noFill/>
            <a:ln w="4358" cap="flat">
              <a:solidFill>
                <a:srgbClr val="151515"/>
              </a:solidFill>
              <a:prstDash val="solid"/>
              <a:miter/>
            </a:ln>
          </p:spPr>
          <p:txBody>
            <a:bodyPr rtlCol="0" anchor="ctr"/>
            <a:lstStyle/>
            <a:p>
              <a:endParaRPr lang="en-US"/>
            </a:p>
          </p:txBody>
        </p:sp>
        <p:sp>
          <p:nvSpPr>
            <p:cNvPr id="46" name="Freeform: Shape 45">
              <a:extLst>
                <a:ext uri="{FF2B5EF4-FFF2-40B4-BE49-F238E27FC236}">
                  <a16:creationId xmlns:a16="http://schemas.microsoft.com/office/drawing/2014/main" id="{55979EBF-9F05-8AA4-19EA-E496DEA63DA7}"/>
                </a:ext>
              </a:extLst>
            </p:cNvPr>
            <p:cNvSpPr/>
            <p:nvPr/>
          </p:nvSpPr>
          <p:spPr>
            <a:xfrm rot="20146801">
              <a:off x="10981959" y="2900040"/>
              <a:ext cx="235383" cy="692851"/>
            </a:xfrm>
            <a:custGeom>
              <a:avLst/>
              <a:gdLst>
                <a:gd name="connsiteX0" fmla="*/ 232966 w 235383"/>
                <a:gd name="connsiteY0" fmla="*/ 346015 h 692851"/>
                <a:gd name="connsiteX1" fmla="*/ 115275 w 235383"/>
                <a:gd name="connsiteY1" fmla="*/ 692441 h 692851"/>
                <a:gd name="connsiteX2" fmla="*/ -2416 w 235383"/>
                <a:gd name="connsiteY2" fmla="*/ 346015 h 692851"/>
                <a:gd name="connsiteX3" fmla="*/ 115275 w 235383"/>
                <a:gd name="connsiteY3" fmla="*/ -411 h 692851"/>
                <a:gd name="connsiteX4" fmla="*/ 232966 w 235383"/>
                <a:gd name="connsiteY4" fmla="*/ 346015 h 6928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5383" h="692851">
                  <a:moveTo>
                    <a:pt x="232966" y="346015"/>
                  </a:moveTo>
                  <a:cubicBezTo>
                    <a:pt x="232966" y="537340"/>
                    <a:pt x="180274" y="692441"/>
                    <a:pt x="115275" y="692441"/>
                  </a:cubicBezTo>
                  <a:cubicBezTo>
                    <a:pt x="50276" y="692441"/>
                    <a:pt x="-2416" y="537341"/>
                    <a:pt x="-2416" y="346015"/>
                  </a:cubicBezTo>
                  <a:cubicBezTo>
                    <a:pt x="-2416" y="154689"/>
                    <a:pt x="50276" y="-411"/>
                    <a:pt x="115275" y="-411"/>
                  </a:cubicBezTo>
                  <a:cubicBezTo>
                    <a:pt x="180274" y="-411"/>
                    <a:pt x="232966" y="154689"/>
                    <a:pt x="232966" y="346015"/>
                  </a:cubicBezTo>
                  <a:close/>
                </a:path>
              </a:pathLst>
            </a:custGeom>
            <a:noFill/>
            <a:ln w="4358" cap="flat">
              <a:solidFill>
                <a:srgbClr val="151515"/>
              </a:solidFill>
              <a:prstDash val="solid"/>
              <a:miter/>
            </a:ln>
          </p:spPr>
          <p:txBody>
            <a:bodyPr rtlCol="0" anchor="ctr"/>
            <a:lstStyle/>
            <a:p>
              <a:endParaRPr lang="en-US"/>
            </a:p>
          </p:txBody>
        </p:sp>
        <p:sp>
          <p:nvSpPr>
            <p:cNvPr id="47" name="Freeform: Shape 46">
              <a:extLst>
                <a:ext uri="{FF2B5EF4-FFF2-40B4-BE49-F238E27FC236}">
                  <a16:creationId xmlns:a16="http://schemas.microsoft.com/office/drawing/2014/main" id="{F4A15DDE-93DE-9EBA-3C64-718190306851}"/>
                </a:ext>
              </a:extLst>
            </p:cNvPr>
            <p:cNvSpPr/>
            <p:nvPr/>
          </p:nvSpPr>
          <p:spPr>
            <a:xfrm rot="20146801">
              <a:off x="10807809" y="2978424"/>
              <a:ext cx="235383" cy="692851"/>
            </a:xfrm>
            <a:custGeom>
              <a:avLst/>
              <a:gdLst>
                <a:gd name="connsiteX0" fmla="*/ 232966 w 235383"/>
                <a:gd name="connsiteY0" fmla="*/ 346015 h 692851"/>
                <a:gd name="connsiteX1" fmla="*/ 115275 w 235383"/>
                <a:gd name="connsiteY1" fmla="*/ 692441 h 692851"/>
                <a:gd name="connsiteX2" fmla="*/ -2417 w 235383"/>
                <a:gd name="connsiteY2" fmla="*/ 346015 h 692851"/>
                <a:gd name="connsiteX3" fmla="*/ 115275 w 235383"/>
                <a:gd name="connsiteY3" fmla="*/ -411 h 692851"/>
                <a:gd name="connsiteX4" fmla="*/ 232966 w 235383"/>
                <a:gd name="connsiteY4" fmla="*/ 346015 h 6928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5383" h="692851">
                  <a:moveTo>
                    <a:pt x="232966" y="346015"/>
                  </a:moveTo>
                  <a:cubicBezTo>
                    <a:pt x="232966" y="537340"/>
                    <a:pt x="180274" y="692441"/>
                    <a:pt x="115275" y="692441"/>
                  </a:cubicBezTo>
                  <a:cubicBezTo>
                    <a:pt x="50276" y="692441"/>
                    <a:pt x="-2417" y="537341"/>
                    <a:pt x="-2417" y="346015"/>
                  </a:cubicBezTo>
                  <a:cubicBezTo>
                    <a:pt x="-2417" y="154689"/>
                    <a:pt x="50276" y="-411"/>
                    <a:pt x="115275" y="-411"/>
                  </a:cubicBezTo>
                  <a:cubicBezTo>
                    <a:pt x="180274" y="-411"/>
                    <a:pt x="232966" y="154689"/>
                    <a:pt x="232966" y="346015"/>
                  </a:cubicBezTo>
                  <a:close/>
                </a:path>
              </a:pathLst>
            </a:custGeom>
            <a:noFill/>
            <a:ln w="4358" cap="flat">
              <a:solidFill>
                <a:srgbClr val="151515"/>
              </a:solidFill>
              <a:prstDash val="solid"/>
              <a:miter/>
            </a:ln>
          </p:spPr>
          <p:txBody>
            <a:bodyPr rtlCol="0" anchor="ctr"/>
            <a:lstStyle/>
            <a:p>
              <a:endParaRPr lang="en-US"/>
            </a:p>
          </p:txBody>
        </p:sp>
        <p:sp>
          <p:nvSpPr>
            <p:cNvPr id="48" name="Freeform: Shape 47">
              <a:extLst>
                <a:ext uri="{FF2B5EF4-FFF2-40B4-BE49-F238E27FC236}">
                  <a16:creationId xmlns:a16="http://schemas.microsoft.com/office/drawing/2014/main" id="{FC41E686-7B95-6396-B236-84DE0B22911E}"/>
                </a:ext>
              </a:extLst>
            </p:cNvPr>
            <p:cNvSpPr/>
            <p:nvPr/>
          </p:nvSpPr>
          <p:spPr>
            <a:xfrm>
              <a:off x="10458233" y="3153543"/>
              <a:ext cx="770520" cy="805094"/>
            </a:xfrm>
            <a:custGeom>
              <a:avLst/>
              <a:gdLst>
                <a:gd name="connsiteX0" fmla="*/ 4971 w 770520"/>
                <a:gd name="connsiteY0" fmla="*/ 804684 h 805094"/>
                <a:gd name="connsiteX1" fmla="*/ 4971 w 770520"/>
                <a:gd name="connsiteY1" fmla="*/ 804684 h 805094"/>
                <a:gd name="connsiteX2" fmla="*/ -2417 w 770520"/>
                <a:gd name="connsiteY2" fmla="*/ 797296 h 805094"/>
                <a:gd name="connsiteX3" fmla="*/ 200089 w 770520"/>
                <a:gd name="connsiteY3" fmla="*/ 276586 h 805094"/>
                <a:gd name="connsiteX4" fmla="*/ 760178 w 770520"/>
                <a:gd name="connsiteY4" fmla="*/ -393 h 805094"/>
                <a:gd name="connsiteX5" fmla="*/ 768084 w 770520"/>
                <a:gd name="connsiteY5" fmla="*/ 6478 h 805094"/>
                <a:gd name="connsiteX6" fmla="*/ 761213 w 770520"/>
                <a:gd name="connsiteY6" fmla="*/ 14384 h 805094"/>
                <a:gd name="connsiteX7" fmla="*/ 211171 w 770520"/>
                <a:gd name="connsiteY7" fmla="*/ 286338 h 805094"/>
                <a:gd name="connsiteX8" fmla="*/ 12359 w 770520"/>
                <a:gd name="connsiteY8" fmla="*/ 797739 h 805094"/>
                <a:gd name="connsiteX9" fmla="*/ 4971 w 770520"/>
                <a:gd name="connsiteY9" fmla="*/ 804684 h 8050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70520" h="805094">
                  <a:moveTo>
                    <a:pt x="4971" y="804684"/>
                  </a:moveTo>
                  <a:lnTo>
                    <a:pt x="4971" y="804684"/>
                  </a:lnTo>
                  <a:cubicBezTo>
                    <a:pt x="907" y="804684"/>
                    <a:pt x="-2417" y="801374"/>
                    <a:pt x="-2417" y="797296"/>
                  </a:cubicBezTo>
                  <a:cubicBezTo>
                    <a:pt x="538" y="685736"/>
                    <a:pt x="30755" y="469709"/>
                    <a:pt x="200089" y="276586"/>
                  </a:cubicBezTo>
                  <a:cubicBezTo>
                    <a:pt x="399567" y="49107"/>
                    <a:pt x="658149" y="7143"/>
                    <a:pt x="760178" y="-393"/>
                  </a:cubicBezTo>
                  <a:cubicBezTo>
                    <a:pt x="764242" y="-681"/>
                    <a:pt x="767788" y="2400"/>
                    <a:pt x="768084" y="6478"/>
                  </a:cubicBezTo>
                  <a:cubicBezTo>
                    <a:pt x="768380" y="10556"/>
                    <a:pt x="765275" y="14095"/>
                    <a:pt x="761213" y="14384"/>
                  </a:cubicBezTo>
                  <a:cubicBezTo>
                    <a:pt x="661105" y="21772"/>
                    <a:pt x="407029" y="62923"/>
                    <a:pt x="211171" y="286338"/>
                  </a:cubicBezTo>
                  <a:cubicBezTo>
                    <a:pt x="44940" y="475989"/>
                    <a:pt x="15240" y="688100"/>
                    <a:pt x="12359" y="797739"/>
                  </a:cubicBezTo>
                  <a:cubicBezTo>
                    <a:pt x="12137" y="801647"/>
                    <a:pt x="8887" y="804691"/>
                    <a:pt x="4971" y="804684"/>
                  </a:cubicBezTo>
                  <a:close/>
                </a:path>
              </a:pathLst>
            </a:custGeom>
            <a:solidFill>
              <a:srgbClr val="151515"/>
            </a:solidFill>
            <a:ln w="7387" cap="flat">
              <a:noFill/>
              <a:prstDash val="solid"/>
              <a:miter/>
            </a:ln>
          </p:spPr>
          <p:txBody>
            <a:bodyPr rtlCol="0" anchor="ctr"/>
            <a:lstStyle/>
            <a:p>
              <a:endParaRPr lang="en-US"/>
            </a:p>
          </p:txBody>
        </p:sp>
      </p:grpSp>
      <p:sp>
        <p:nvSpPr>
          <p:cNvPr id="50" name="Picture Placeholder 49">
            <a:extLst>
              <a:ext uri="{FF2B5EF4-FFF2-40B4-BE49-F238E27FC236}">
                <a16:creationId xmlns:a16="http://schemas.microsoft.com/office/drawing/2014/main" id="{E3DAFA34-3B63-0172-0F63-68F2EEC71349}"/>
              </a:ext>
            </a:extLst>
          </p:cNvPr>
          <p:cNvSpPr>
            <a:spLocks noGrp="1"/>
          </p:cNvSpPr>
          <p:nvPr>
            <p:ph type="pic" sz="quarter" idx="17"/>
          </p:nvPr>
        </p:nvSpPr>
        <p:spPr/>
      </p:sp>
      <p:sp>
        <p:nvSpPr>
          <p:cNvPr id="51" name="Picture Placeholder 50">
            <a:extLst>
              <a:ext uri="{FF2B5EF4-FFF2-40B4-BE49-F238E27FC236}">
                <a16:creationId xmlns:a16="http://schemas.microsoft.com/office/drawing/2014/main" id="{C66B2442-C5BE-97DE-6E24-F4629C609BBE}"/>
              </a:ext>
            </a:extLst>
          </p:cNvPr>
          <p:cNvSpPr>
            <a:spLocks noGrp="1"/>
          </p:cNvSpPr>
          <p:nvPr>
            <p:ph type="pic" sz="quarter" idx="18"/>
          </p:nvPr>
        </p:nvSpPr>
        <p:spPr/>
      </p:sp>
    </p:spTree>
    <p:extLst>
      <p:ext uri="{BB962C8B-B14F-4D97-AF65-F5344CB8AC3E}">
        <p14:creationId xmlns:p14="http://schemas.microsoft.com/office/powerpoint/2010/main" val="63414088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Rectangle: Rounded Corners 42">
            <a:extLst>
              <a:ext uri="{FF2B5EF4-FFF2-40B4-BE49-F238E27FC236}">
                <a16:creationId xmlns:a16="http://schemas.microsoft.com/office/drawing/2014/main" id="{971E52E2-A21A-C90D-FFC5-6971CA1F1B35}"/>
              </a:ext>
            </a:extLst>
          </p:cNvPr>
          <p:cNvSpPr/>
          <p:nvPr/>
        </p:nvSpPr>
        <p:spPr>
          <a:xfrm>
            <a:off x="1600063" y="1646088"/>
            <a:ext cx="2529786" cy="627743"/>
          </a:xfrm>
          <a:prstGeom prst="roundRect">
            <a:avLst/>
          </a:prstGeom>
          <a:solidFill>
            <a:schemeClr val="accent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Box 1">
            <a:extLst>
              <a:ext uri="{FF2B5EF4-FFF2-40B4-BE49-F238E27FC236}">
                <a16:creationId xmlns:a16="http://schemas.microsoft.com/office/drawing/2014/main" id="{B32635F7-94C3-B432-3601-71DAA47D2B1A}"/>
              </a:ext>
            </a:extLst>
          </p:cNvPr>
          <p:cNvSpPr txBox="1"/>
          <p:nvPr/>
        </p:nvSpPr>
        <p:spPr>
          <a:xfrm>
            <a:off x="9388398" y="1515829"/>
            <a:ext cx="1938374" cy="246221"/>
          </a:xfrm>
          <a:prstGeom prst="rect">
            <a:avLst/>
          </a:prstGeom>
          <a:noFill/>
        </p:spPr>
        <p:txBody>
          <a:bodyPr wrap="square" rtlCol="0">
            <a:spAutoFit/>
          </a:bodyPr>
          <a:lstStyle/>
          <a:p>
            <a:r>
              <a:rPr lang="en-US" sz="1000" b="0" i="0" dirty="0">
                <a:effectLst/>
                <a:latin typeface="+mj-lt"/>
              </a:rPr>
              <a:t>GRAPHIC ONE</a:t>
            </a:r>
            <a:endParaRPr lang="en-ID" sz="1000" dirty="0">
              <a:latin typeface="+mj-lt"/>
            </a:endParaRPr>
          </a:p>
        </p:txBody>
      </p:sp>
      <p:sp>
        <p:nvSpPr>
          <p:cNvPr id="3" name="TextBox 2">
            <a:extLst>
              <a:ext uri="{FF2B5EF4-FFF2-40B4-BE49-F238E27FC236}">
                <a16:creationId xmlns:a16="http://schemas.microsoft.com/office/drawing/2014/main" id="{133A00CB-CD93-7E83-7650-356E11E604F8}"/>
              </a:ext>
            </a:extLst>
          </p:cNvPr>
          <p:cNvSpPr txBox="1"/>
          <p:nvPr/>
        </p:nvSpPr>
        <p:spPr>
          <a:xfrm>
            <a:off x="9388398" y="1731018"/>
            <a:ext cx="2168189" cy="757772"/>
          </a:xfrm>
          <a:prstGeom prst="rect">
            <a:avLst/>
          </a:prstGeom>
          <a:noFill/>
        </p:spPr>
        <p:txBody>
          <a:bodyPr wrap="square" rtlCol="0">
            <a:spAutoFit/>
          </a:bodyPr>
          <a:lstStyle/>
          <a:p>
            <a:pPr algn="just">
              <a:lnSpc>
                <a:spcPct val="150000"/>
              </a:lnSpc>
            </a:pPr>
            <a:r>
              <a:rPr lang="en-US" sz="1000" b="0" i="0" dirty="0">
                <a:effectLst/>
              </a:rPr>
              <a:t>High above, the towering mountains pierce the sky, their snow-capped peaks touching the clouds.</a:t>
            </a:r>
            <a:endParaRPr lang="en-ID" sz="1000" dirty="0"/>
          </a:p>
        </p:txBody>
      </p:sp>
      <p:sp>
        <p:nvSpPr>
          <p:cNvPr id="4" name="TextBox 3">
            <a:extLst>
              <a:ext uri="{FF2B5EF4-FFF2-40B4-BE49-F238E27FC236}">
                <a16:creationId xmlns:a16="http://schemas.microsoft.com/office/drawing/2014/main" id="{E4D8D5B4-57F4-789E-66BD-63F8179E756A}"/>
              </a:ext>
            </a:extLst>
          </p:cNvPr>
          <p:cNvSpPr txBox="1"/>
          <p:nvPr/>
        </p:nvSpPr>
        <p:spPr>
          <a:xfrm>
            <a:off x="9383486" y="3328839"/>
            <a:ext cx="1938374" cy="246221"/>
          </a:xfrm>
          <a:prstGeom prst="rect">
            <a:avLst/>
          </a:prstGeom>
          <a:noFill/>
        </p:spPr>
        <p:txBody>
          <a:bodyPr wrap="square" rtlCol="0">
            <a:spAutoFit/>
          </a:bodyPr>
          <a:lstStyle/>
          <a:p>
            <a:r>
              <a:rPr lang="en-US" sz="1000" b="0" i="0" dirty="0">
                <a:effectLst/>
                <a:latin typeface="+mj-lt"/>
              </a:rPr>
              <a:t>GRAPHIC TWO</a:t>
            </a:r>
            <a:endParaRPr lang="en-ID" sz="1000" dirty="0">
              <a:latin typeface="+mj-lt"/>
            </a:endParaRPr>
          </a:p>
        </p:txBody>
      </p:sp>
      <p:sp>
        <p:nvSpPr>
          <p:cNvPr id="5" name="TextBox 4">
            <a:extLst>
              <a:ext uri="{FF2B5EF4-FFF2-40B4-BE49-F238E27FC236}">
                <a16:creationId xmlns:a16="http://schemas.microsoft.com/office/drawing/2014/main" id="{81768F8F-BC82-8E9A-2ABB-2271453A82F1}"/>
              </a:ext>
            </a:extLst>
          </p:cNvPr>
          <p:cNvSpPr txBox="1"/>
          <p:nvPr/>
        </p:nvSpPr>
        <p:spPr>
          <a:xfrm>
            <a:off x="9383486" y="3544028"/>
            <a:ext cx="2168189" cy="757772"/>
          </a:xfrm>
          <a:prstGeom prst="rect">
            <a:avLst/>
          </a:prstGeom>
          <a:noFill/>
        </p:spPr>
        <p:txBody>
          <a:bodyPr wrap="square" rtlCol="0">
            <a:spAutoFit/>
          </a:bodyPr>
          <a:lstStyle/>
          <a:p>
            <a:pPr algn="just">
              <a:lnSpc>
                <a:spcPct val="150000"/>
              </a:lnSpc>
            </a:pPr>
            <a:r>
              <a:rPr lang="en-US" sz="1000" b="0" i="0" dirty="0">
                <a:effectLst/>
              </a:rPr>
              <a:t>High above, the towering mountains pierce the sky, their snow-capped peaks touching the clouds.</a:t>
            </a:r>
            <a:endParaRPr lang="en-ID" sz="1000" dirty="0"/>
          </a:p>
        </p:txBody>
      </p:sp>
      <p:sp>
        <p:nvSpPr>
          <p:cNvPr id="6" name="TextBox 5">
            <a:extLst>
              <a:ext uri="{FF2B5EF4-FFF2-40B4-BE49-F238E27FC236}">
                <a16:creationId xmlns:a16="http://schemas.microsoft.com/office/drawing/2014/main" id="{1FEE733C-6A2F-DC6F-CD07-6B31612BDD3F}"/>
              </a:ext>
            </a:extLst>
          </p:cNvPr>
          <p:cNvSpPr txBox="1"/>
          <p:nvPr/>
        </p:nvSpPr>
        <p:spPr>
          <a:xfrm>
            <a:off x="9388398" y="5108217"/>
            <a:ext cx="1938374" cy="246221"/>
          </a:xfrm>
          <a:prstGeom prst="rect">
            <a:avLst/>
          </a:prstGeom>
          <a:noFill/>
        </p:spPr>
        <p:txBody>
          <a:bodyPr wrap="square" rtlCol="0">
            <a:spAutoFit/>
          </a:bodyPr>
          <a:lstStyle/>
          <a:p>
            <a:r>
              <a:rPr lang="en-US" sz="1000" b="0" i="0" dirty="0">
                <a:effectLst/>
                <a:latin typeface="+mj-lt"/>
              </a:rPr>
              <a:t>GRAPHIC THREE</a:t>
            </a:r>
            <a:endParaRPr lang="en-ID" sz="1000" dirty="0">
              <a:latin typeface="+mj-lt"/>
            </a:endParaRPr>
          </a:p>
        </p:txBody>
      </p:sp>
      <p:sp>
        <p:nvSpPr>
          <p:cNvPr id="7" name="TextBox 6">
            <a:extLst>
              <a:ext uri="{FF2B5EF4-FFF2-40B4-BE49-F238E27FC236}">
                <a16:creationId xmlns:a16="http://schemas.microsoft.com/office/drawing/2014/main" id="{1D62D0E0-1130-593D-2BAB-768445ECA11F}"/>
              </a:ext>
            </a:extLst>
          </p:cNvPr>
          <p:cNvSpPr txBox="1"/>
          <p:nvPr/>
        </p:nvSpPr>
        <p:spPr>
          <a:xfrm>
            <a:off x="9388398" y="5323406"/>
            <a:ext cx="2168189" cy="757772"/>
          </a:xfrm>
          <a:prstGeom prst="rect">
            <a:avLst/>
          </a:prstGeom>
          <a:noFill/>
        </p:spPr>
        <p:txBody>
          <a:bodyPr wrap="square" rtlCol="0">
            <a:spAutoFit/>
          </a:bodyPr>
          <a:lstStyle/>
          <a:p>
            <a:pPr algn="just">
              <a:lnSpc>
                <a:spcPct val="150000"/>
              </a:lnSpc>
            </a:pPr>
            <a:r>
              <a:rPr lang="en-US" sz="1000" b="0" i="0" dirty="0">
                <a:effectLst/>
              </a:rPr>
              <a:t>High above, the towering mountains pierce the sky, their snow-capped peaks touching the clouds.</a:t>
            </a:r>
            <a:endParaRPr lang="en-ID" sz="1000" dirty="0"/>
          </a:p>
        </p:txBody>
      </p:sp>
      <p:sp>
        <p:nvSpPr>
          <p:cNvPr id="8" name="TextBox 7">
            <a:extLst>
              <a:ext uri="{FF2B5EF4-FFF2-40B4-BE49-F238E27FC236}">
                <a16:creationId xmlns:a16="http://schemas.microsoft.com/office/drawing/2014/main" id="{960A8082-1BED-B0FC-AB8B-061B31F62904}"/>
              </a:ext>
            </a:extLst>
          </p:cNvPr>
          <p:cNvSpPr txBox="1"/>
          <p:nvPr/>
        </p:nvSpPr>
        <p:spPr>
          <a:xfrm>
            <a:off x="1604853" y="1614969"/>
            <a:ext cx="4178461" cy="707886"/>
          </a:xfrm>
          <a:prstGeom prst="rect">
            <a:avLst/>
          </a:prstGeom>
          <a:noFill/>
        </p:spPr>
        <p:txBody>
          <a:bodyPr wrap="square" rtlCol="0">
            <a:spAutoFit/>
          </a:bodyPr>
          <a:lstStyle/>
          <a:p>
            <a:r>
              <a:rPr lang="en-US" sz="4000" dirty="0">
                <a:latin typeface="+mj-lt"/>
              </a:rPr>
              <a:t>GRAPHIC.</a:t>
            </a:r>
            <a:endParaRPr lang="en-ID" sz="4000" dirty="0">
              <a:latin typeface="+mj-lt"/>
            </a:endParaRPr>
          </a:p>
        </p:txBody>
      </p:sp>
      <p:sp>
        <p:nvSpPr>
          <p:cNvPr id="9" name="TextBox 8">
            <a:extLst>
              <a:ext uri="{FF2B5EF4-FFF2-40B4-BE49-F238E27FC236}">
                <a16:creationId xmlns:a16="http://schemas.microsoft.com/office/drawing/2014/main" id="{24292C16-557F-6D5E-8628-B0DC48F776B8}"/>
              </a:ext>
            </a:extLst>
          </p:cNvPr>
          <p:cNvSpPr txBox="1"/>
          <p:nvPr/>
        </p:nvSpPr>
        <p:spPr>
          <a:xfrm>
            <a:off x="4311344" y="1766048"/>
            <a:ext cx="2444167" cy="526939"/>
          </a:xfrm>
          <a:prstGeom prst="rect">
            <a:avLst/>
          </a:prstGeom>
          <a:noFill/>
        </p:spPr>
        <p:txBody>
          <a:bodyPr wrap="square" rtlCol="0">
            <a:spAutoFit/>
          </a:bodyPr>
          <a:lstStyle/>
          <a:p>
            <a:pPr algn="just">
              <a:lnSpc>
                <a:spcPct val="150000"/>
              </a:lnSpc>
            </a:pPr>
            <a:r>
              <a:rPr lang="en-US" sz="1000" b="0" i="0" dirty="0">
                <a:effectLst/>
              </a:rPr>
              <a:t>Every rustle of a critter in the underbrush, every gurgle of a hidden stream</a:t>
            </a:r>
            <a:endParaRPr lang="en-ID" sz="1000" dirty="0"/>
          </a:p>
        </p:txBody>
      </p:sp>
      <p:grpSp>
        <p:nvGrpSpPr>
          <p:cNvPr id="10" name="Group 9">
            <a:extLst>
              <a:ext uri="{FF2B5EF4-FFF2-40B4-BE49-F238E27FC236}">
                <a16:creationId xmlns:a16="http://schemas.microsoft.com/office/drawing/2014/main" id="{7DB5CC06-E1FF-26DE-5993-33D161A59266}"/>
              </a:ext>
            </a:extLst>
          </p:cNvPr>
          <p:cNvGrpSpPr/>
          <p:nvPr/>
        </p:nvGrpSpPr>
        <p:grpSpPr>
          <a:xfrm>
            <a:off x="280069" y="1364418"/>
            <a:ext cx="659062" cy="4266899"/>
            <a:chOff x="196879" y="724201"/>
            <a:chExt cx="835563" cy="5409598"/>
          </a:xfrm>
        </p:grpSpPr>
        <p:grpSp>
          <p:nvGrpSpPr>
            <p:cNvPr id="11" name="Group 10">
              <a:extLst>
                <a:ext uri="{FF2B5EF4-FFF2-40B4-BE49-F238E27FC236}">
                  <a16:creationId xmlns:a16="http://schemas.microsoft.com/office/drawing/2014/main" id="{13376FF2-125E-DB53-F650-AF3F51F185E6}"/>
                </a:ext>
              </a:extLst>
            </p:cNvPr>
            <p:cNvGrpSpPr/>
            <p:nvPr/>
          </p:nvGrpSpPr>
          <p:grpSpPr>
            <a:xfrm>
              <a:off x="196879" y="724201"/>
              <a:ext cx="835563" cy="5409598"/>
              <a:chOff x="297745" y="1589313"/>
              <a:chExt cx="568548" cy="3680891"/>
            </a:xfrm>
            <a:solidFill>
              <a:schemeClr val="accent1"/>
            </a:solidFill>
          </p:grpSpPr>
          <p:sp>
            <p:nvSpPr>
              <p:cNvPr id="25" name="Freeform: Shape 24">
                <a:extLst>
                  <a:ext uri="{FF2B5EF4-FFF2-40B4-BE49-F238E27FC236}">
                    <a16:creationId xmlns:a16="http://schemas.microsoft.com/office/drawing/2014/main" id="{F39D6D36-2171-219F-C09B-571EE4A73179}"/>
                  </a:ext>
                </a:extLst>
              </p:cNvPr>
              <p:cNvSpPr/>
              <p:nvPr/>
            </p:nvSpPr>
            <p:spPr>
              <a:xfrm flipH="1">
                <a:off x="297745" y="1589313"/>
                <a:ext cx="568548" cy="3263285"/>
              </a:xfrm>
              <a:custGeom>
                <a:avLst/>
                <a:gdLst>
                  <a:gd name="connsiteX0" fmla="*/ 568548 w 568548"/>
                  <a:gd name="connsiteY0" fmla="*/ 284255 h 3263285"/>
                  <a:gd name="connsiteX1" fmla="*/ 568548 w 568548"/>
                  <a:gd name="connsiteY1" fmla="*/ 3194271 h 3263285"/>
                  <a:gd name="connsiteX2" fmla="*/ 499424 w 568548"/>
                  <a:gd name="connsiteY2" fmla="*/ 3263279 h 3263285"/>
                  <a:gd name="connsiteX3" fmla="*/ 459921 w 568548"/>
                  <a:gd name="connsiteY3" fmla="*/ 3250826 h 3263285"/>
                  <a:gd name="connsiteX4" fmla="*/ 108627 w 568548"/>
                  <a:gd name="connsiteY4" fmla="*/ 3250826 h 3263285"/>
                  <a:gd name="connsiteX5" fmla="*/ 12453 w 568548"/>
                  <a:gd name="connsiteY5" fmla="*/ 3233774 h 3263285"/>
                  <a:gd name="connsiteX6" fmla="*/ 0 w 568548"/>
                  <a:gd name="connsiteY6" fmla="*/ 3194232 h 3263285"/>
                  <a:gd name="connsiteX7" fmla="*/ 0 w 568548"/>
                  <a:gd name="connsiteY7" fmla="*/ 284255 h 3263285"/>
                  <a:gd name="connsiteX8" fmla="*/ 284255 w 568548"/>
                  <a:gd name="connsiteY8" fmla="*/ 0 h 3263285"/>
                  <a:gd name="connsiteX9" fmla="*/ 284255 w 568548"/>
                  <a:gd name="connsiteY9" fmla="*/ 0 h 3263285"/>
                  <a:gd name="connsiteX10" fmla="*/ 568548 w 568548"/>
                  <a:gd name="connsiteY10" fmla="*/ 284216 h 3263285"/>
                  <a:gd name="connsiteX11" fmla="*/ 568548 w 568548"/>
                  <a:gd name="connsiteY11" fmla="*/ 284255 h 32632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68548" h="3263285">
                    <a:moveTo>
                      <a:pt x="568548" y="284255"/>
                    </a:moveTo>
                    <a:lnTo>
                      <a:pt x="568548" y="3194271"/>
                    </a:lnTo>
                    <a:cubicBezTo>
                      <a:pt x="568517" y="3232413"/>
                      <a:pt x="537566" y="3263310"/>
                      <a:pt x="499424" y="3263279"/>
                    </a:cubicBezTo>
                    <a:cubicBezTo>
                      <a:pt x="485291" y="3263267"/>
                      <a:pt x="471505" y="3258921"/>
                      <a:pt x="459921" y="3250826"/>
                    </a:cubicBezTo>
                    <a:cubicBezTo>
                      <a:pt x="354271" y="3177601"/>
                      <a:pt x="214277" y="3177601"/>
                      <a:pt x="108627" y="3250826"/>
                    </a:cubicBezTo>
                    <a:cubicBezTo>
                      <a:pt x="77361" y="3272676"/>
                      <a:pt x="34302" y="3265041"/>
                      <a:pt x="12453" y="3233774"/>
                    </a:cubicBezTo>
                    <a:cubicBezTo>
                      <a:pt x="4351" y="3222178"/>
                      <a:pt x="4" y="3208377"/>
                      <a:pt x="0" y="3194232"/>
                    </a:cubicBezTo>
                    <a:lnTo>
                      <a:pt x="0" y="284255"/>
                    </a:lnTo>
                    <a:cubicBezTo>
                      <a:pt x="0" y="127265"/>
                      <a:pt x="127265" y="0"/>
                      <a:pt x="284255" y="0"/>
                    </a:cubicBezTo>
                    <a:lnTo>
                      <a:pt x="284255" y="0"/>
                    </a:lnTo>
                    <a:cubicBezTo>
                      <a:pt x="441244" y="-22"/>
                      <a:pt x="568525" y="127226"/>
                      <a:pt x="568548" y="284216"/>
                    </a:cubicBezTo>
                    <a:cubicBezTo>
                      <a:pt x="568548" y="284229"/>
                      <a:pt x="568548" y="284242"/>
                      <a:pt x="568548" y="284255"/>
                    </a:cubicBezTo>
                    <a:close/>
                  </a:path>
                </a:pathLst>
              </a:custGeom>
              <a:grpFill/>
              <a:ln w="3849" cap="flat">
                <a:noFill/>
                <a:prstDash val="solid"/>
                <a:miter/>
              </a:ln>
            </p:spPr>
            <p:txBody>
              <a:bodyPr rtlCol="0" anchor="ctr"/>
              <a:lstStyle/>
              <a:p>
                <a:endParaRPr lang="en-US"/>
              </a:p>
            </p:txBody>
          </p:sp>
          <p:sp>
            <p:nvSpPr>
              <p:cNvPr id="26" name="Freeform: Shape 25">
                <a:extLst>
                  <a:ext uri="{FF2B5EF4-FFF2-40B4-BE49-F238E27FC236}">
                    <a16:creationId xmlns:a16="http://schemas.microsoft.com/office/drawing/2014/main" id="{8CE86AFE-20CA-B3B8-5DF3-ECBDD01CB233}"/>
                  </a:ext>
                </a:extLst>
              </p:cNvPr>
              <p:cNvSpPr/>
              <p:nvPr/>
            </p:nvSpPr>
            <p:spPr>
              <a:xfrm flipH="1">
                <a:off x="383766" y="4873659"/>
                <a:ext cx="396545" cy="396545"/>
              </a:xfrm>
              <a:custGeom>
                <a:avLst/>
                <a:gdLst>
                  <a:gd name="connsiteX0" fmla="*/ 396546 w 396545"/>
                  <a:gd name="connsiteY0" fmla="*/ 198273 h 396545"/>
                  <a:gd name="connsiteX1" fmla="*/ 198273 w 396545"/>
                  <a:gd name="connsiteY1" fmla="*/ 396546 h 396545"/>
                  <a:gd name="connsiteX2" fmla="*/ 0 w 396545"/>
                  <a:gd name="connsiteY2" fmla="*/ 198273 h 396545"/>
                  <a:gd name="connsiteX3" fmla="*/ 198273 w 396545"/>
                  <a:gd name="connsiteY3" fmla="*/ 0 h 396545"/>
                  <a:gd name="connsiteX4" fmla="*/ 396546 w 396545"/>
                  <a:gd name="connsiteY4" fmla="*/ 198273 h 3965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6545" h="396545">
                    <a:moveTo>
                      <a:pt x="396546" y="198273"/>
                    </a:moveTo>
                    <a:cubicBezTo>
                      <a:pt x="396546" y="307776"/>
                      <a:pt x="307776" y="396546"/>
                      <a:pt x="198273" y="396546"/>
                    </a:cubicBezTo>
                    <a:cubicBezTo>
                      <a:pt x="88770" y="396546"/>
                      <a:pt x="0" y="307776"/>
                      <a:pt x="0" y="198273"/>
                    </a:cubicBezTo>
                    <a:cubicBezTo>
                      <a:pt x="0" y="88770"/>
                      <a:pt x="88770" y="0"/>
                      <a:pt x="198273" y="0"/>
                    </a:cubicBezTo>
                    <a:cubicBezTo>
                      <a:pt x="307776" y="0"/>
                      <a:pt x="396546" y="88770"/>
                      <a:pt x="396546" y="198273"/>
                    </a:cubicBezTo>
                    <a:close/>
                  </a:path>
                </a:pathLst>
              </a:custGeom>
              <a:grpFill/>
              <a:ln w="3849" cap="flat">
                <a:noFill/>
                <a:prstDash val="solid"/>
                <a:miter/>
              </a:ln>
            </p:spPr>
            <p:txBody>
              <a:bodyPr rtlCol="0" anchor="ctr"/>
              <a:lstStyle/>
              <a:p>
                <a:endParaRPr lang="en-US"/>
              </a:p>
            </p:txBody>
          </p:sp>
        </p:grpSp>
        <p:grpSp>
          <p:nvGrpSpPr>
            <p:cNvPr id="12" name="Group 11">
              <a:extLst>
                <a:ext uri="{FF2B5EF4-FFF2-40B4-BE49-F238E27FC236}">
                  <a16:creationId xmlns:a16="http://schemas.microsoft.com/office/drawing/2014/main" id="{8AD37482-F186-2E63-6065-E927E065C09F}"/>
                </a:ext>
              </a:extLst>
            </p:cNvPr>
            <p:cNvGrpSpPr/>
            <p:nvPr/>
          </p:nvGrpSpPr>
          <p:grpSpPr>
            <a:xfrm>
              <a:off x="403225" y="952801"/>
              <a:ext cx="412750" cy="412750"/>
              <a:chOff x="403225" y="952801"/>
              <a:chExt cx="412750" cy="412750"/>
            </a:xfrm>
          </p:grpSpPr>
          <p:sp>
            <p:nvSpPr>
              <p:cNvPr id="21" name="Oval 20">
                <a:extLst>
                  <a:ext uri="{FF2B5EF4-FFF2-40B4-BE49-F238E27FC236}">
                    <a16:creationId xmlns:a16="http://schemas.microsoft.com/office/drawing/2014/main" id="{C22B4C68-B42C-6DFA-F186-BE95B573749E}"/>
                  </a:ext>
                </a:extLst>
              </p:cNvPr>
              <p:cNvSpPr/>
              <p:nvPr/>
            </p:nvSpPr>
            <p:spPr>
              <a:xfrm>
                <a:off x="403225" y="952801"/>
                <a:ext cx="412750" cy="41275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22" name="Group 21">
                <a:extLst>
                  <a:ext uri="{FF2B5EF4-FFF2-40B4-BE49-F238E27FC236}">
                    <a16:creationId xmlns:a16="http://schemas.microsoft.com/office/drawing/2014/main" id="{4D491B26-A106-8ADC-C8E0-292240F28FD4}"/>
                  </a:ext>
                </a:extLst>
              </p:cNvPr>
              <p:cNvGrpSpPr/>
              <p:nvPr/>
            </p:nvGrpSpPr>
            <p:grpSpPr>
              <a:xfrm>
                <a:off x="460991" y="1090031"/>
                <a:ext cx="308812" cy="138290"/>
                <a:chOff x="513501" y="484915"/>
                <a:chExt cx="465224" cy="208334"/>
              </a:xfrm>
            </p:grpSpPr>
            <p:sp>
              <p:nvSpPr>
                <p:cNvPr id="23" name="Freeform: Shape 22">
                  <a:extLst>
                    <a:ext uri="{FF2B5EF4-FFF2-40B4-BE49-F238E27FC236}">
                      <a16:creationId xmlns:a16="http://schemas.microsoft.com/office/drawing/2014/main" id="{0632B87D-7754-0667-5414-315583F8DDC1}"/>
                    </a:ext>
                  </a:extLst>
                </p:cNvPr>
                <p:cNvSpPr/>
                <p:nvPr/>
              </p:nvSpPr>
              <p:spPr>
                <a:xfrm>
                  <a:off x="513501" y="532253"/>
                  <a:ext cx="465224" cy="160996"/>
                </a:xfrm>
                <a:custGeom>
                  <a:avLst/>
                  <a:gdLst>
                    <a:gd name="connsiteX0" fmla="*/ 457247 w 465224"/>
                    <a:gd name="connsiteY0" fmla="*/ 103305 h 160996"/>
                    <a:gd name="connsiteX1" fmla="*/ 449533 w 465224"/>
                    <a:gd name="connsiteY1" fmla="*/ 118640 h 160996"/>
                    <a:gd name="connsiteX2" fmla="*/ 361045 w 465224"/>
                    <a:gd name="connsiteY2" fmla="*/ 144749 h 160996"/>
                    <a:gd name="connsiteX3" fmla="*/ 360664 w 465224"/>
                    <a:gd name="connsiteY3" fmla="*/ 144549 h 160996"/>
                    <a:gd name="connsiteX4" fmla="*/ 110062 w 465224"/>
                    <a:gd name="connsiteY4" fmla="*/ 150073 h 160996"/>
                    <a:gd name="connsiteX5" fmla="*/ 19193 w 465224"/>
                    <a:gd name="connsiteY5" fmla="*/ 129108 h 160996"/>
                    <a:gd name="connsiteX6" fmla="*/ 19002 w 465224"/>
                    <a:gd name="connsiteY6" fmla="*/ 128737 h 160996"/>
                    <a:gd name="connsiteX7" fmla="*/ 4810 w 465224"/>
                    <a:gd name="connsiteY7" fmla="*/ 101972 h 160996"/>
                    <a:gd name="connsiteX8" fmla="*/ 42910 w 465224"/>
                    <a:gd name="connsiteY8" fmla="*/ 5207 h 160996"/>
                    <a:gd name="connsiteX9" fmla="*/ 72628 w 465224"/>
                    <a:gd name="connsiteY9" fmla="*/ -898 h 160996"/>
                    <a:gd name="connsiteX10" fmla="*/ 131207 w 465224"/>
                    <a:gd name="connsiteY10" fmla="*/ -898 h 160996"/>
                    <a:gd name="connsiteX11" fmla="*/ 165116 w 465224"/>
                    <a:gd name="connsiteY11" fmla="*/ 23866 h 160996"/>
                    <a:gd name="connsiteX12" fmla="*/ 256270 w 465224"/>
                    <a:gd name="connsiteY12" fmla="*/ 65472 h 160996"/>
                    <a:gd name="connsiteX13" fmla="*/ 297894 w 465224"/>
                    <a:gd name="connsiteY13" fmla="*/ 23866 h 160996"/>
                    <a:gd name="connsiteX14" fmla="*/ 331898 w 465224"/>
                    <a:gd name="connsiteY14" fmla="*/ -898 h 160996"/>
                    <a:gd name="connsiteX15" fmla="*/ 390191 w 465224"/>
                    <a:gd name="connsiteY15" fmla="*/ -898 h 160996"/>
                    <a:gd name="connsiteX16" fmla="*/ 463916 w 465224"/>
                    <a:gd name="connsiteY16" fmla="*/ 72654 h 160996"/>
                    <a:gd name="connsiteX17" fmla="*/ 457247 w 465224"/>
                    <a:gd name="connsiteY17" fmla="*/ 103305 h 1609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65224" h="160996">
                      <a:moveTo>
                        <a:pt x="457247" y="103305"/>
                      </a:moveTo>
                      <a:cubicBezTo>
                        <a:pt x="454866" y="108544"/>
                        <a:pt x="452294" y="113592"/>
                        <a:pt x="449533" y="118640"/>
                      </a:cubicBezTo>
                      <a:cubicBezTo>
                        <a:pt x="432292" y="150292"/>
                        <a:pt x="392668" y="161979"/>
                        <a:pt x="361045" y="144749"/>
                      </a:cubicBezTo>
                      <a:cubicBezTo>
                        <a:pt x="360950" y="144682"/>
                        <a:pt x="360759" y="144615"/>
                        <a:pt x="360664" y="144549"/>
                      </a:cubicBezTo>
                      <a:cubicBezTo>
                        <a:pt x="282273" y="101124"/>
                        <a:pt x="186548" y="103229"/>
                        <a:pt x="110062" y="150073"/>
                      </a:cubicBezTo>
                      <a:cubicBezTo>
                        <a:pt x="79201" y="169361"/>
                        <a:pt x="38529" y="159979"/>
                        <a:pt x="19193" y="129108"/>
                      </a:cubicBezTo>
                      <a:cubicBezTo>
                        <a:pt x="19193" y="128985"/>
                        <a:pt x="19097" y="128861"/>
                        <a:pt x="19002" y="128737"/>
                      </a:cubicBezTo>
                      <a:cubicBezTo>
                        <a:pt x="13764" y="120117"/>
                        <a:pt x="9002" y="111173"/>
                        <a:pt x="4810" y="101972"/>
                      </a:cubicBezTo>
                      <a:cubicBezTo>
                        <a:pt x="-11382" y="64729"/>
                        <a:pt x="5667" y="21409"/>
                        <a:pt x="42910" y="5207"/>
                      </a:cubicBezTo>
                      <a:cubicBezTo>
                        <a:pt x="52244" y="1131"/>
                        <a:pt x="62437" y="-955"/>
                        <a:pt x="72628" y="-898"/>
                      </a:cubicBezTo>
                      <a:lnTo>
                        <a:pt x="131207" y="-898"/>
                      </a:lnTo>
                      <a:cubicBezTo>
                        <a:pt x="146637" y="-660"/>
                        <a:pt x="160163" y="9265"/>
                        <a:pt x="165116" y="23866"/>
                      </a:cubicBezTo>
                      <a:cubicBezTo>
                        <a:pt x="178832" y="60528"/>
                        <a:pt x="219599" y="79159"/>
                        <a:pt x="256270" y="65472"/>
                      </a:cubicBezTo>
                      <a:cubicBezTo>
                        <a:pt x="275511" y="58281"/>
                        <a:pt x="290751" y="43107"/>
                        <a:pt x="297894" y="23866"/>
                      </a:cubicBezTo>
                      <a:cubicBezTo>
                        <a:pt x="302943" y="9284"/>
                        <a:pt x="316468" y="-613"/>
                        <a:pt x="331898" y="-898"/>
                      </a:cubicBezTo>
                      <a:lnTo>
                        <a:pt x="390191" y="-898"/>
                      </a:lnTo>
                      <a:cubicBezTo>
                        <a:pt x="430863" y="-937"/>
                        <a:pt x="463820" y="31992"/>
                        <a:pt x="463916" y="72654"/>
                      </a:cubicBezTo>
                      <a:cubicBezTo>
                        <a:pt x="463916" y="83226"/>
                        <a:pt x="461629" y="93685"/>
                        <a:pt x="457247" y="103305"/>
                      </a:cubicBezTo>
                      <a:close/>
                    </a:path>
                  </a:pathLst>
                </a:custGeom>
                <a:solidFill>
                  <a:schemeClr val="accent1">
                    <a:lumMod val="90000"/>
                  </a:schemeClr>
                </a:solidFill>
                <a:ln w="9525" cap="flat">
                  <a:noFill/>
                  <a:prstDash val="solid"/>
                  <a:miter/>
                </a:ln>
              </p:spPr>
              <p:txBody>
                <a:bodyPr rtlCol="0" anchor="ctr"/>
                <a:lstStyle/>
                <a:p>
                  <a:endParaRPr lang="en-US"/>
                </a:p>
              </p:txBody>
            </p:sp>
            <p:sp>
              <p:nvSpPr>
                <p:cNvPr id="24" name="Freeform: Shape 23">
                  <a:extLst>
                    <a:ext uri="{FF2B5EF4-FFF2-40B4-BE49-F238E27FC236}">
                      <a16:creationId xmlns:a16="http://schemas.microsoft.com/office/drawing/2014/main" id="{9D077E47-1392-C4AF-EDA5-6D46FAC2F7B2}"/>
                    </a:ext>
                  </a:extLst>
                </p:cNvPr>
                <p:cNvSpPr/>
                <p:nvPr/>
              </p:nvSpPr>
              <p:spPr>
                <a:xfrm>
                  <a:off x="698786" y="484915"/>
                  <a:ext cx="94678" cy="94678"/>
                </a:xfrm>
                <a:custGeom>
                  <a:avLst/>
                  <a:gdLst>
                    <a:gd name="connsiteX0" fmla="*/ 94679 w 94678"/>
                    <a:gd name="connsiteY0" fmla="*/ 47339 h 94678"/>
                    <a:gd name="connsiteX1" fmla="*/ 47339 w 94678"/>
                    <a:gd name="connsiteY1" fmla="*/ 94678 h 94678"/>
                    <a:gd name="connsiteX2" fmla="*/ 0 w 94678"/>
                    <a:gd name="connsiteY2" fmla="*/ 47339 h 94678"/>
                    <a:gd name="connsiteX3" fmla="*/ 47339 w 94678"/>
                    <a:gd name="connsiteY3" fmla="*/ 0 h 94678"/>
                    <a:gd name="connsiteX4" fmla="*/ 94679 w 94678"/>
                    <a:gd name="connsiteY4" fmla="*/ 47339 h 946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4678" h="94678">
                      <a:moveTo>
                        <a:pt x="94679" y="47339"/>
                      </a:moveTo>
                      <a:cubicBezTo>
                        <a:pt x="94679" y="73484"/>
                        <a:pt x="73484" y="94678"/>
                        <a:pt x="47339" y="94678"/>
                      </a:cubicBezTo>
                      <a:cubicBezTo>
                        <a:pt x="21195" y="94678"/>
                        <a:pt x="0" y="73484"/>
                        <a:pt x="0" y="47339"/>
                      </a:cubicBezTo>
                      <a:cubicBezTo>
                        <a:pt x="0" y="21195"/>
                        <a:pt x="21195" y="0"/>
                        <a:pt x="47339" y="0"/>
                      </a:cubicBezTo>
                      <a:cubicBezTo>
                        <a:pt x="73484" y="0"/>
                        <a:pt x="94679" y="21195"/>
                        <a:pt x="94679" y="47339"/>
                      </a:cubicBezTo>
                      <a:close/>
                    </a:path>
                  </a:pathLst>
                </a:custGeom>
                <a:solidFill>
                  <a:schemeClr val="accent1">
                    <a:lumMod val="90000"/>
                  </a:schemeClr>
                </a:solidFill>
                <a:ln w="9525" cap="flat">
                  <a:noFill/>
                  <a:prstDash val="solid"/>
                  <a:miter/>
                </a:ln>
              </p:spPr>
              <p:txBody>
                <a:bodyPr rtlCol="0" anchor="ctr"/>
                <a:lstStyle/>
                <a:p>
                  <a:endParaRPr lang="en-US"/>
                </a:p>
              </p:txBody>
            </p:sp>
          </p:grpSp>
        </p:grpSp>
        <p:grpSp>
          <p:nvGrpSpPr>
            <p:cNvPr id="13" name="Group 12">
              <a:extLst>
                <a:ext uri="{FF2B5EF4-FFF2-40B4-BE49-F238E27FC236}">
                  <a16:creationId xmlns:a16="http://schemas.microsoft.com/office/drawing/2014/main" id="{7BAA415F-67D3-A91A-9BCA-C4AB341DC637}"/>
                </a:ext>
              </a:extLst>
            </p:cNvPr>
            <p:cNvGrpSpPr/>
            <p:nvPr/>
          </p:nvGrpSpPr>
          <p:grpSpPr>
            <a:xfrm>
              <a:off x="483880" y="1901446"/>
              <a:ext cx="230496" cy="197568"/>
              <a:chOff x="6446025" y="3852424"/>
              <a:chExt cx="800100" cy="685799"/>
            </a:xfrm>
            <a:solidFill>
              <a:schemeClr val="bg1"/>
            </a:solidFill>
          </p:grpSpPr>
          <p:sp>
            <p:nvSpPr>
              <p:cNvPr id="19" name="Freeform: Shape 18">
                <a:extLst>
                  <a:ext uri="{FF2B5EF4-FFF2-40B4-BE49-F238E27FC236}">
                    <a16:creationId xmlns:a16="http://schemas.microsoft.com/office/drawing/2014/main" id="{6F6D5736-39FA-DC43-8A06-B0D55E26D5C9}"/>
                  </a:ext>
                </a:extLst>
              </p:cNvPr>
              <p:cNvSpPr/>
              <p:nvPr/>
            </p:nvSpPr>
            <p:spPr>
              <a:xfrm>
                <a:off x="6446025" y="3852424"/>
                <a:ext cx="800100" cy="417194"/>
              </a:xfrm>
              <a:custGeom>
                <a:avLst/>
                <a:gdLst>
                  <a:gd name="connsiteX0" fmla="*/ 400050 w 800100"/>
                  <a:gd name="connsiteY0" fmla="*/ 0 h 417194"/>
                  <a:gd name="connsiteX1" fmla="*/ 400050 w 800100"/>
                  <a:gd name="connsiteY1" fmla="*/ 0 h 417194"/>
                  <a:gd name="connsiteX2" fmla="*/ 0 w 800100"/>
                  <a:gd name="connsiteY2" fmla="*/ 381000 h 417194"/>
                  <a:gd name="connsiteX3" fmla="*/ 42863 w 800100"/>
                  <a:gd name="connsiteY3" fmla="*/ 417195 h 417194"/>
                  <a:gd name="connsiteX4" fmla="*/ 400050 w 800100"/>
                  <a:gd name="connsiteY4" fmla="*/ 78105 h 417194"/>
                  <a:gd name="connsiteX5" fmla="*/ 400050 w 800100"/>
                  <a:gd name="connsiteY5" fmla="*/ 78105 h 417194"/>
                  <a:gd name="connsiteX6" fmla="*/ 757238 w 800100"/>
                  <a:gd name="connsiteY6" fmla="*/ 417195 h 417194"/>
                  <a:gd name="connsiteX7" fmla="*/ 800100 w 800100"/>
                  <a:gd name="connsiteY7" fmla="*/ 381000 h 4171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00100" h="417194">
                    <a:moveTo>
                      <a:pt x="400050" y="0"/>
                    </a:moveTo>
                    <a:lnTo>
                      <a:pt x="400050" y="0"/>
                    </a:lnTo>
                    <a:lnTo>
                      <a:pt x="0" y="381000"/>
                    </a:lnTo>
                    <a:lnTo>
                      <a:pt x="42863" y="417195"/>
                    </a:lnTo>
                    <a:lnTo>
                      <a:pt x="400050" y="78105"/>
                    </a:lnTo>
                    <a:lnTo>
                      <a:pt x="400050" y="78105"/>
                    </a:lnTo>
                    <a:lnTo>
                      <a:pt x="757238" y="417195"/>
                    </a:lnTo>
                    <a:lnTo>
                      <a:pt x="800100" y="381000"/>
                    </a:lnTo>
                    <a:close/>
                  </a:path>
                </a:pathLst>
              </a:custGeom>
              <a:grpFill/>
              <a:ln w="9525" cap="flat">
                <a:noFill/>
                <a:prstDash val="solid"/>
                <a:miter/>
              </a:ln>
            </p:spPr>
            <p:txBody>
              <a:bodyPr rtlCol="0" anchor="ctr"/>
              <a:lstStyle/>
              <a:p>
                <a:endParaRPr lang="en-US"/>
              </a:p>
            </p:txBody>
          </p:sp>
          <p:sp>
            <p:nvSpPr>
              <p:cNvPr id="20" name="Freeform: Shape 19">
                <a:extLst>
                  <a:ext uri="{FF2B5EF4-FFF2-40B4-BE49-F238E27FC236}">
                    <a16:creationId xmlns:a16="http://schemas.microsoft.com/office/drawing/2014/main" id="{2CBA0236-CCF3-E800-15C1-57BEA7E5AFAD}"/>
                  </a:ext>
                </a:extLst>
              </p:cNvPr>
              <p:cNvSpPr/>
              <p:nvPr/>
            </p:nvSpPr>
            <p:spPr>
              <a:xfrm>
                <a:off x="6560325" y="3983868"/>
                <a:ext cx="571500" cy="554355"/>
              </a:xfrm>
              <a:custGeom>
                <a:avLst/>
                <a:gdLst>
                  <a:gd name="connsiteX0" fmla="*/ 0 w 571500"/>
                  <a:gd name="connsiteY0" fmla="*/ 271463 h 554355"/>
                  <a:gd name="connsiteX1" fmla="*/ 0 w 571500"/>
                  <a:gd name="connsiteY1" fmla="*/ 554355 h 554355"/>
                  <a:gd name="connsiteX2" fmla="*/ 228600 w 571500"/>
                  <a:gd name="connsiteY2" fmla="*/ 554355 h 554355"/>
                  <a:gd name="connsiteX3" fmla="*/ 228600 w 571500"/>
                  <a:gd name="connsiteY3" fmla="*/ 316230 h 554355"/>
                  <a:gd name="connsiteX4" fmla="*/ 342900 w 571500"/>
                  <a:gd name="connsiteY4" fmla="*/ 316230 h 554355"/>
                  <a:gd name="connsiteX5" fmla="*/ 342900 w 571500"/>
                  <a:gd name="connsiteY5" fmla="*/ 554355 h 554355"/>
                  <a:gd name="connsiteX6" fmla="*/ 571500 w 571500"/>
                  <a:gd name="connsiteY6" fmla="*/ 554355 h 554355"/>
                  <a:gd name="connsiteX7" fmla="*/ 571500 w 571500"/>
                  <a:gd name="connsiteY7" fmla="*/ 271463 h 554355"/>
                  <a:gd name="connsiteX8" fmla="*/ 285750 w 571500"/>
                  <a:gd name="connsiteY8" fmla="*/ 0 h 554355"/>
                  <a:gd name="connsiteX9" fmla="*/ 0 w 571500"/>
                  <a:gd name="connsiteY9" fmla="*/ 271463 h 5543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1500" h="554355">
                    <a:moveTo>
                      <a:pt x="0" y="271463"/>
                    </a:moveTo>
                    <a:lnTo>
                      <a:pt x="0" y="554355"/>
                    </a:lnTo>
                    <a:lnTo>
                      <a:pt x="228600" y="554355"/>
                    </a:lnTo>
                    <a:lnTo>
                      <a:pt x="228600" y="316230"/>
                    </a:lnTo>
                    <a:lnTo>
                      <a:pt x="342900" y="316230"/>
                    </a:lnTo>
                    <a:lnTo>
                      <a:pt x="342900" y="554355"/>
                    </a:lnTo>
                    <a:lnTo>
                      <a:pt x="571500" y="554355"/>
                    </a:lnTo>
                    <a:lnTo>
                      <a:pt x="571500" y="271463"/>
                    </a:lnTo>
                    <a:lnTo>
                      <a:pt x="285750" y="0"/>
                    </a:lnTo>
                    <a:lnTo>
                      <a:pt x="0" y="271463"/>
                    </a:lnTo>
                    <a:close/>
                  </a:path>
                </a:pathLst>
              </a:custGeom>
              <a:grpFill/>
              <a:ln w="9525" cap="flat">
                <a:noFill/>
                <a:prstDash val="solid"/>
                <a:miter/>
              </a:ln>
            </p:spPr>
            <p:txBody>
              <a:bodyPr rtlCol="0" anchor="ctr"/>
              <a:lstStyle/>
              <a:p>
                <a:endParaRPr lang="en-US"/>
              </a:p>
            </p:txBody>
          </p:sp>
        </p:grpSp>
        <p:sp>
          <p:nvSpPr>
            <p:cNvPr id="14" name="Graphic 29" descr="Single gear with solid fill">
              <a:extLst>
                <a:ext uri="{FF2B5EF4-FFF2-40B4-BE49-F238E27FC236}">
                  <a16:creationId xmlns:a16="http://schemas.microsoft.com/office/drawing/2014/main" id="{B3B899AA-D7D1-2AFD-D39C-0AA7AA077C1A}"/>
                </a:ext>
              </a:extLst>
            </p:cNvPr>
            <p:cNvSpPr/>
            <p:nvPr/>
          </p:nvSpPr>
          <p:spPr>
            <a:xfrm>
              <a:off x="467122" y="5700140"/>
              <a:ext cx="284956" cy="284538"/>
            </a:xfrm>
            <a:custGeom>
              <a:avLst/>
              <a:gdLst>
                <a:gd name="connsiteX0" fmla="*/ 323850 w 648652"/>
                <a:gd name="connsiteY0" fmla="*/ 438150 h 647700"/>
                <a:gd name="connsiteX1" fmla="*/ 209550 w 648652"/>
                <a:gd name="connsiteY1" fmla="*/ 323850 h 647700"/>
                <a:gd name="connsiteX2" fmla="*/ 323850 w 648652"/>
                <a:gd name="connsiteY2" fmla="*/ 209550 h 647700"/>
                <a:gd name="connsiteX3" fmla="*/ 438150 w 648652"/>
                <a:gd name="connsiteY3" fmla="*/ 323850 h 647700"/>
                <a:gd name="connsiteX4" fmla="*/ 323850 w 648652"/>
                <a:gd name="connsiteY4" fmla="*/ 438150 h 647700"/>
                <a:gd name="connsiteX5" fmla="*/ 581025 w 648652"/>
                <a:gd name="connsiteY5" fmla="*/ 252413 h 647700"/>
                <a:gd name="connsiteX6" fmla="*/ 556260 w 648652"/>
                <a:gd name="connsiteY6" fmla="*/ 193358 h 647700"/>
                <a:gd name="connsiteX7" fmla="*/ 580073 w 648652"/>
                <a:gd name="connsiteY7" fmla="*/ 121920 h 647700"/>
                <a:gd name="connsiteX8" fmla="*/ 525780 w 648652"/>
                <a:gd name="connsiteY8" fmla="*/ 67628 h 647700"/>
                <a:gd name="connsiteX9" fmla="*/ 454343 w 648652"/>
                <a:gd name="connsiteY9" fmla="*/ 91440 h 647700"/>
                <a:gd name="connsiteX10" fmla="*/ 394335 w 648652"/>
                <a:gd name="connsiteY10" fmla="*/ 66675 h 647700"/>
                <a:gd name="connsiteX11" fmla="*/ 361950 w 648652"/>
                <a:gd name="connsiteY11" fmla="*/ 0 h 647700"/>
                <a:gd name="connsiteX12" fmla="*/ 285750 w 648652"/>
                <a:gd name="connsiteY12" fmla="*/ 0 h 647700"/>
                <a:gd name="connsiteX13" fmla="*/ 252413 w 648652"/>
                <a:gd name="connsiteY13" fmla="*/ 66675 h 647700"/>
                <a:gd name="connsiteX14" fmla="*/ 193358 w 648652"/>
                <a:gd name="connsiteY14" fmla="*/ 91440 h 647700"/>
                <a:gd name="connsiteX15" fmla="*/ 121920 w 648652"/>
                <a:gd name="connsiteY15" fmla="*/ 67628 h 647700"/>
                <a:gd name="connsiteX16" fmla="*/ 67628 w 648652"/>
                <a:gd name="connsiteY16" fmla="*/ 121920 h 647700"/>
                <a:gd name="connsiteX17" fmla="*/ 91440 w 648652"/>
                <a:gd name="connsiteY17" fmla="*/ 193358 h 647700"/>
                <a:gd name="connsiteX18" fmla="*/ 66675 w 648652"/>
                <a:gd name="connsiteY18" fmla="*/ 253365 h 647700"/>
                <a:gd name="connsiteX19" fmla="*/ 0 w 648652"/>
                <a:gd name="connsiteY19" fmla="*/ 285750 h 647700"/>
                <a:gd name="connsiteX20" fmla="*/ 0 w 648652"/>
                <a:gd name="connsiteY20" fmla="*/ 361950 h 647700"/>
                <a:gd name="connsiteX21" fmla="*/ 66675 w 648652"/>
                <a:gd name="connsiteY21" fmla="*/ 395288 h 647700"/>
                <a:gd name="connsiteX22" fmla="*/ 91440 w 648652"/>
                <a:gd name="connsiteY22" fmla="*/ 454343 h 647700"/>
                <a:gd name="connsiteX23" fmla="*/ 67628 w 648652"/>
                <a:gd name="connsiteY23" fmla="*/ 525780 h 647700"/>
                <a:gd name="connsiteX24" fmla="*/ 121920 w 648652"/>
                <a:gd name="connsiteY24" fmla="*/ 580073 h 647700"/>
                <a:gd name="connsiteX25" fmla="*/ 193358 w 648652"/>
                <a:gd name="connsiteY25" fmla="*/ 556260 h 647700"/>
                <a:gd name="connsiteX26" fmla="*/ 253365 w 648652"/>
                <a:gd name="connsiteY26" fmla="*/ 581025 h 647700"/>
                <a:gd name="connsiteX27" fmla="*/ 286703 w 648652"/>
                <a:gd name="connsiteY27" fmla="*/ 647700 h 647700"/>
                <a:gd name="connsiteX28" fmla="*/ 362903 w 648652"/>
                <a:gd name="connsiteY28" fmla="*/ 647700 h 647700"/>
                <a:gd name="connsiteX29" fmla="*/ 396240 w 648652"/>
                <a:gd name="connsiteY29" fmla="*/ 581025 h 647700"/>
                <a:gd name="connsiteX30" fmla="*/ 455295 w 648652"/>
                <a:gd name="connsiteY30" fmla="*/ 556260 h 647700"/>
                <a:gd name="connsiteX31" fmla="*/ 526733 w 648652"/>
                <a:gd name="connsiteY31" fmla="*/ 580073 h 647700"/>
                <a:gd name="connsiteX32" fmla="*/ 581025 w 648652"/>
                <a:gd name="connsiteY32" fmla="*/ 525780 h 647700"/>
                <a:gd name="connsiteX33" fmla="*/ 557213 w 648652"/>
                <a:gd name="connsiteY33" fmla="*/ 454343 h 647700"/>
                <a:gd name="connsiteX34" fmla="*/ 581978 w 648652"/>
                <a:gd name="connsiteY34" fmla="*/ 394335 h 647700"/>
                <a:gd name="connsiteX35" fmla="*/ 648653 w 648652"/>
                <a:gd name="connsiteY35" fmla="*/ 360998 h 647700"/>
                <a:gd name="connsiteX36" fmla="*/ 648653 w 648652"/>
                <a:gd name="connsiteY36" fmla="*/ 284798 h 647700"/>
                <a:gd name="connsiteX37" fmla="*/ 581025 w 648652"/>
                <a:gd name="connsiteY37" fmla="*/ 252413 h 64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648652" h="647700">
                  <a:moveTo>
                    <a:pt x="323850" y="438150"/>
                  </a:moveTo>
                  <a:cubicBezTo>
                    <a:pt x="260985" y="438150"/>
                    <a:pt x="209550" y="386715"/>
                    <a:pt x="209550" y="323850"/>
                  </a:cubicBezTo>
                  <a:cubicBezTo>
                    <a:pt x="209550" y="260985"/>
                    <a:pt x="260985" y="209550"/>
                    <a:pt x="323850" y="209550"/>
                  </a:cubicBezTo>
                  <a:cubicBezTo>
                    <a:pt x="386715" y="209550"/>
                    <a:pt x="438150" y="260985"/>
                    <a:pt x="438150" y="323850"/>
                  </a:cubicBezTo>
                  <a:cubicBezTo>
                    <a:pt x="438150" y="386715"/>
                    <a:pt x="386715" y="438150"/>
                    <a:pt x="323850" y="438150"/>
                  </a:cubicBezTo>
                  <a:close/>
                  <a:moveTo>
                    <a:pt x="581025" y="252413"/>
                  </a:moveTo>
                  <a:cubicBezTo>
                    <a:pt x="575310" y="231458"/>
                    <a:pt x="566738" y="211455"/>
                    <a:pt x="556260" y="193358"/>
                  </a:cubicBezTo>
                  <a:lnTo>
                    <a:pt x="580073" y="121920"/>
                  </a:lnTo>
                  <a:lnTo>
                    <a:pt x="525780" y="67628"/>
                  </a:lnTo>
                  <a:lnTo>
                    <a:pt x="454343" y="91440"/>
                  </a:lnTo>
                  <a:cubicBezTo>
                    <a:pt x="435293" y="80963"/>
                    <a:pt x="415290" y="72390"/>
                    <a:pt x="394335" y="66675"/>
                  </a:cubicBezTo>
                  <a:lnTo>
                    <a:pt x="361950" y="0"/>
                  </a:lnTo>
                  <a:lnTo>
                    <a:pt x="285750" y="0"/>
                  </a:lnTo>
                  <a:lnTo>
                    <a:pt x="252413" y="66675"/>
                  </a:lnTo>
                  <a:cubicBezTo>
                    <a:pt x="231458" y="72390"/>
                    <a:pt x="211455" y="80963"/>
                    <a:pt x="193358" y="91440"/>
                  </a:cubicBezTo>
                  <a:lnTo>
                    <a:pt x="121920" y="67628"/>
                  </a:lnTo>
                  <a:lnTo>
                    <a:pt x="67628" y="121920"/>
                  </a:lnTo>
                  <a:lnTo>
                    <a:pt x="91440" y="193358"/>
                  </a:lnTo>
                  <a:cubicBezTo>
                    <a:pt x="80963" y="212408"/>
                    <a:pt x="72390" y="232410"/>
                    <a:pt x="66675" y="253365"/>
                  </a:cubicBezTo>
                  <a:lnTo>
                    <a:pt x="0" y="285750"/>
                  </a:lnTo>
                  <a:lnTo>
                    <a:pt x="0" y="361950"/>
                  </a:lnTo>
                  <a:lnTo>
                    <a:pt x="66675" y="395288"/>
                  </a:lnTo>
                  <a:cubicBezTo>
                    <a:pt x="72390" y="416243"/>
                    <a:pt x="80963" y="436245"/>
                    <a:pt x="91440" y="454343"/>
                  </a:cubicBezTo>
                  <a:lnTo>
                    <a:pt x="67628" y="525780"/>
                  </a:lnTo>
                  <a:lnTo>
                    <a:pt x="121920" y="580073"/>
                  </a:lnTo>
                  <a:lnTo>
                    <a:pt x="193358" y="556260"/>
                  </a:lnTo>
                  <a:cubicBezTo>
                    <a:pt x="212408" y="566738"/>
                    <a:pt x="232410" y="575310"/>
                    <a:pt x="253365" y="581025"/>
                  </a:cubicBezTo>
                  <a:lnTo>
                    <a:pt x="286703" y="647700"/>
                  </a:lnTo>
                  <a:lnTo>
                    <a:pt x="362903" y="647700"/>
                  </a:lnTo>
                  <a:lnTo>
                    <a:pt x="396240" y="581025"/>
                  </a:lnTo>
                  <a:cubicBezTo>
                    <a:pt x="417195" y="575310"/>
                    <a:pt x="437198" y="566738"/>
                    <a:pt x="455295" y="556260"/>
                  </a:cubicBezTo>
                  <a:lnTo>
                    <a:pt x="526733" y="580073"/>
                  </a:lnTo>
                  <a:lnTo>
                    <a:pt x="581025" y="525780"/>
                  </a:lnTo>
                  <a:lnTo>
                    <a:pt x="557213" y="454343"/>
                  </a:lnTo>
                  <a:cubicBezTo>
                    <a:pt x="567690" y="435293"/>
                    <a:pt x="576263" y="415290"/>
                    <a:pt x="581978" y="394335"/>
                  </a:cubicBezTo>
                  <a:lnTo>
                    <a:pt x="648653" y="360998"/>
                  </a:lnTo>
                  <a:lnTo>
                    <a:pt x="648653" y="284798"/>
                  </a:lnTo>
                  <a:lnTo>
                    <a:pt x="581025" y="252413"/>
                  </a:lnTo>
                  <a:close/>
                </a:path>
              </a:pathLst>
            </a:custGeom>
            <a:solidFill>
              <a:schemeClr val="bg1"/>
            </a:solidFill>
            <a:ln w="9525" cap="flat">
              <a:noFill/>
              <a:prstDash val="solid"/>
              <a:miter/>
            </a:ln>
          </p:spPr>
          <p:txBody>
            <a:bodyPr rtlCol="0" anchor="ctr"/>
            <a:lstStyle/>
            <a:p>
              <a:endParaRPr lang="en-US"/>
            </a:p>
          </p:txBody>
        </p:sp>
        <p:grpSp>
          <p:nvGrpSpPr>
            <p:cNvPr id="15" name="Graphic 38" descr="Employee badge with solid fill">
              <a:extLst>
                <a:ext uri="{FF2B5EF4-FFF2-40B4-BE49-F238E27FC236}">
                  <a16:creationId xmlns:a16="http://schemas.microsoft.com/office/drawing/2014/main" id="{AB7AAAC6-CA94-874F-B1BC-32617CB42B0B}"/>
                </a:ext>
              </a:extLst>
            </p:cNvPr>
            <p:cNvGrpSpPr/>
            <p:nvPr/>
          </p:nvGrpSpPr>
          <p:grpSpPr>
            <a:xfrm>
              <a:off x="493562" y="2534757"/>
              <a:ext cx="232076" cy="197264"/>
              <a:chOff x="2766060" y="4143197"/>
              <a:chExt cx="762000" cy="647700"/>
            </a:xfrm>
            <a:solidFill>
              <a:schemeClr val="bg1"/>
            </a:solidFill>
          </p:grpSpPr>
          <p:sp>
            <p:nvSpPr>
              <p:cNvPr id="17" name="Freeform: Shape 16">
                <a:extLst>
                  <a:ext uri="{FF2B5EF4-FFF2-40B4-BE49-F238E27FC236}">
                    <a16:creationId xmlns:a16="http://schemas.microsoft.com/office/drawing/2014/main" id="{3E5E60E1-F186-57C5-490C-51378FF1BC47}"/>
                  </a:ext>
                </a:extLst>
              </p:cNvPr>
              <p:cNvSpPr/>
              <p:nvPr/>
            </p:nvSpPr>
            <p:spPr>
              <a:xfrm>
                <a:off x="3089910" y="4143197"/>
                <a:ext cx="114300" cy="152400"/>
              </a:xfrm>
              <a:custGeom>
                <a:avLst/>
                <a:gdLst>
                  <a:gd name="connsiteX0" fmla="*/ 76200 w 114300"/>
                  <a:gd name="connsiteY0" fmla="*/ 152400 h 152400"/>
                  <a:gd name="connsiteX1" fmla="*/ 38100 w 114300"/>
                  <a:gd name="connsiteY1" fmla="*/ 152400 h 152400"/>
                  <a:gd name="connsiteX2" fmla="*/ 0 w 114300"/>
                  <a:gd name="connsiteY2" fmla="*/ 114300 h 152400"/>
                  <a:gd name="connsiteX3" fmla="*/ 0 w 114300"/>
                  <a:gd name="connsiteY3" fmla="*/ 38100 h 152400"/>
                  <a:gd name="connsiteX4" fmla="*/ 38100 w 114300"/>
                  <a:gd name="connsiteY4" fmla="*/ 0 h 152400"/>
                  <a:gd name="connsiteX5" fmla="*/ 76200 w 114300"/>
                  <a:gd name="connsiteY5" fmla="*/ 0 h 152400"/>
                  <a:gd name="connsiteX6" fmla="*/ 114300 w 114300"/>
                  <a:gd name="connsiteY6" fmla="*/ 38100 h 152400"/>
                  <a:gd name="connsiteX7" fmla="*/ 114300 w 114300"/>
                  <a:gd name="connsiteY7" fmla="*/ 114300 h 152400"/>
                  <a:gd name="connsiteX8" fmla="*/ 76200 w 114300"/>
                  <a:gd name="connsiteY8" fmla="*/ 152400 h 152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52400">
                    <a:moveTo>
                      <a:pt x="76200" y="152400"/>
                    </a:moveTo>
                    <a:lnTo>
                      <a:pt x="38100" y="152400"/>
                    </a:lnTo>
                    <a:cubicBezTo>
                      <a:pt x="17145" y="152400"/>
                      <a:pt x="0" y="135255"/>
                      <a:pt x="0" y="114300"/>
                    </a:cubicBezTo>
                    <a:lnTo>
                      <a:pt x="0" y="38100"/>
                    </a:lnTo>
                    <a:cubicBezTo>
                      <a:pt x="0" y="17145"/>
                      <a:pt x="17145" y="0"/>
                      <a:pt x="38100" y="0"/>
                    </a:cubicBezTo>
                    <a:lnTo>
                      <a:pt x="76200" y="0"/>
                    </a:lnTo>
                    <a:cubicBezTo>
                      <a:pt x="97155" y="0"/>
                      <a:pt x="114300" y="17145"/>
                      <a:pt x="114300" y="38100"/>
                    </a:cubicBezTo>
                    <a:lnTo>
                      <a:pt x="114300" y="114300"/>
                    </a:lnTo>
                    <a:cubicBezTo>
                      <a:pt x="114300" y="135255"/>
                      <a:pt x="97155" y="152400"/>
                      <a:pt x="76200" y="152400"/>
                    </a:cubicBezTo>
                    <a:close/>
                  </a:path>
                </a:pathLst>
              </a:custGeom>
              <a:solidFill>
                <a:schemeClr val="bg1"/>
              </a:solidFill>
              <a:ln w="9525" cap="flat">
                <a:noFill/>
                <a:prstDash val="solid"/>
                <a:miter/>
              </a:ln>
            </p:spPr>
            <p:txBody>
              <a:bodyPr rtlCol="0" anchor="ctr"/>
              <a:lstStyle/>
              <a:p>
                <a:endParaRPr lang="en-US"/>
              </a:p>
            </p:txBody>
          </p:sp>
          <p:sp>
            <p:nvSpPr>
              <p:cNvPr id="18" name="Freeform: Shape 17">
                <a:extLst>
                  <a:ext uri="{FF2B5EF4-FFF2-40B4-BE49-F238E27FC236}">
                    <a16:creationId xmlns:a16="http://schemas.microsoft.com/office/drawing/2014/main" id="{5D99E188-C550-7CEF-D47A-E8C595F804A6}"/>
                  </a:ext>
                </a:extLst>
              </p:cNvPr>
              <p:cNvSpPr/>
              <p:nvPr/>
            </p:nvSpPr>
            <p:spPr>
              <a:xfrm>
                <a:off x="2766060" y="4257497"/>
                <a:ext cx="762000" cy="533400"/>
              </a:xfrm>
              <a:custGeom>
                <a:avLst/>
                <a:gdLst>
                  <a:gd name="connsiteX0" fmla="*/ 685800 w 762000"/>
                  <a:gd name="connsiteY0" fmla="*/ 228600 h 533400"/>
                  <a:gd name="connsiteX1" fmla="*/ 457200 w 762000"/>
                  <a:gd name="connsiteY1" fmla="*/ 228600 h 533400"/>
                  <a:gd name="connsiteX2" fmla="*/ 457200 w 762000"/>
                  <a:gd name="connsiteY2" fmla="*/ 190500 h 533400"/>
                  <a:gd name="connsiteX3" fmla="*/ 685800 w 762000"/>
                  <a:gd name="connsiteY3" fmla="*/ 190500 h 533400"/>
                  <a:gd name="connsiteX4" fmla="*/ 685800 w 762000"/>
                  <a:gd name="connsiteY4" fmla="*/ 228600 h 533400"/>
                  <a:gd name="connsiteX5" fmla="*/ 685800 w 762000"/>
                  <a:gd name="connsiteY5" fmla="*/ 342900 h 533400"/>
                  <a:gd name="connsiteX6" fmla="*/ 457200 w 762000"/>
                  <a:gd name="connsiteY6" fmla="*/ 342900 h 533400"/>
                  <a:gd name="connsiteX7" fmla="*/ 457200 w 762000"/>
                  <a:gd name="connsiteY7" fmla="*/ 304800 h 533400"/>
                  <a:gd name="connsiteX8" fmla="*/ 685800 w 762000"/>
                  <a:gd name="connsiteY8" fmla="*/ 304800 h 533400"/>
                  <a:gd name="connsiteX9" fmla="*/ 685800 w 762000"/>
                  <a:gd name="connsiteY9" fmla="*/ 342900 h 533400"/>
                  <a:gd name="connsiteX10" fmla="*/ 685800 w 762000"/>
                  <a:gd name="connsiteY10" fmla="*/ 457200 h 533400"/>
                  <a:gd name="connsiteX11" fmla="*/ 457200 w 762000"/>
                  <a:gd name="connsiteY11" fmla="*/ 457200 h 533400"/>
                  <a:gd name="connsiteX12" fmla="*/ 457200 w 762000"/>
                  <a:gd name="connsiteY12" fmla="*/ 419100 h 533400"/>
                  <a:gd name="connsiteX13" fmla="*/ 685800 w 762000"/>
                  <a:gd name="connsiteY13" fmla="*/ 419100 h 533400"/>
                  <a:gd name="connsiteX14" fmla="*/ 685800 w 762000"/>
                  <a:gd name="connsiteY14" fmla="*/ 457200 h 533400"/>
                  <a:gd name="connsiteX15" fmla="*/ 381000 w 762000"/>
                  <a:gd name="connsiteY15" fmla="*/ 457200 h 533400"/>
                  <a:gd name="connsiteX16" fmla="*/ 76200 w 762000"/>
                  <a:gd name="connsiteY16" fmla="*/ 457200 h 533400"/>
                  <a:gd name="connsiteX17" fmla="*/ 76200 w 762000"/>
                  <a:gd name="connsiteY17" fmla="*/ 381000 h 533400"/>
                  <a:gd name="connsiteX18" fmla="*/ 91440 w 762000"/>
                  <a:gd name="connsiteY18" fmla="*/ 350520 h 533400"/>
                  <a:gd name="connsiteX19" fmla="*/ 165735 w 762000"/>
                  <a:gd name="connsiteY19" fmla="*/ 314325 h 533400"/>
                  <a:gd name="connsiteX20" fmla="*/ 228600 w 762000"/>
                  <a:gd name="connsiteY20" fmla="*/ 304800 h 533400"/>
                  <a:gd name="connsiteX21" fmla="*/ 291465 w 762000"/>
                  <a:gd name="connsiteY21" fmla="*/ 314325 h 533400"/>
                  <a:gd name="connsiteX22" fmla="*/ 365760 w 762000"/>
                  <a:gd name="connsiteY22" fmla="*/ 350520 h 533400"/>
                  <a:gd name="connsiteX23" fmla="*/ 381000 w 762000"/>
                  <a:gd name="connsiteY23" fmla="*/ 381000 h 533400"/>
                  <a:gd name="connsiteX24" fmla="*/ 381000 w 762000"/>
                  <a:gd name="connsiteY24" fmla="*/ 457200 h 533400"/>
                  <a:gd name="connsiteX25" fmla="*/ 228600 w 762000"/>
                  <a:gd name="connsiteY25" fmla="*/ 133350 h 533400"/>
                  <a:gd name="connsiteX26" fmla="*/ 304800 w 762000"/>
                  <a:gd name="connsiteY26" fmla="*/ 209550 h 533400"/>
                  <a:gd name="connsiteX27" fmla="*/ 228600 w 762000"/>
                  <a:gd name="connsiteY27" fmla="*/ 285750 h 533400"/>
                  <a:gd name="connsiteX28" fmla="*/ 152400 w 762000"/>
                  <a:gd name="connsiteY28" fmla="*/ 209550 h 533400"/>
                  <a:gd name="connsiteX29" fmla="*/ 228600 w 762000"/>
                  <a:gd name="connsiteY29" fmla="*/ 133350 h 533400"/>
                  <a:gd name="connsiteX30" fmla="*/ 723900 w 762000"/>
                  <a:gd name="connsiteY30" fmla="*/ 0 h 533400"/>
                  <a:gd name="connsiteX31" fmla="*/ 476250 w 762000"/>
                  <a:gd name="connsiteY31" fmla="*/ 0 h 533400"/>
                  <a:gd name="connsiteX32" fmla="*/ 400050 w 762000"/>
                  <a:gd name="connsiteY32" fmla="*/ 76200 h 533400"/>
                  <a:gd name="connsiteX33" fmla="*/ 361950 w 762000"/>
                  <a:gd name="connsiteY33" fmla="*/ 76200 h 533400"/>
                  <a:gd name="connsiteX34" fmla="*/ 285750 w 762000"/>
                  <a:gd name="connsiteY34" fmla="*/ 0 h 533400"/>
                  <a:gd name="connsiteX35" fmla="*/ 38100 w 762000"/>
                  <a:gd name="connsiteY35" fmla="*/ 0 h 533400"/>
                  <a:gd name="connsiteX36" fmla="*/ 0 w 762000"/>
                  <a:gd name="connsiteY36" fmla="*/ 38100 h 533400"/>
                  <a:gd name="connsiteX37" fmla="*/ 0 w 762000"/>
                  <a:gd name="connsiteY37" fmla="*/ 495300 h 533400"/>
                  <a:gd name="connsiteX38" fmla="*/ 38100 w 762000"/>
                  <a:gd name="connsiteY38" fmla="*/ 533400 h 533400"/>
                  <a:gd name="connsiteX39" fmla="*/ 723900 w 762000"/>
                  <a:gd name="connsiteY39" fmla="*/ 533400 h 533400"/>
                  <a:gd name="connsiteX40" fmla="*/ 762000 w 762000"/>
                  <a:gd name="connsiteY40" fmla="*/ 495300 h 533400"/>
                  <a:gd name="connsiteX41" fmla="*/ 762000 w 762000"/>
                  <a:gd name="connsiteY41" fmla="*/ 38100 h 533400"/>
                  <a:gd name="connsiteX42" fmla="*/ 723900 w 762000"/>
                  <a:gd name="connsiteY42" fmla="*/ 0 h 533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762000" h="533400">
                    <a:moveTo>
                      <a:pt x="685800" y="228600"/>
                    </a:moveTo>
                    <a:lnTo>
                      <a:pt x="457200" y="228600"/>
                    </a:lnTo>
                    <a:lnTo>
                      <a:pt x="457200" y="190500"/>
                    </a:lnTo>
                    <a:lnTo>
                      <a:pt x="685800" y="190500"/>
                    </a:lnTo>
                    <a:lnTo>
                      <a:pt x="685800" y="228600"/>
                    </a:lnTo>
                    <a:close/>
                    <a:moveTo>
                      <a:pt x="685800" y="342900"/>
                    </a:moveTo>
                    <a:lnTo>
                      <a:pt x="457200" y="342900"/>
                    </a:lnTo>
                    <a:lnTo>
                      <a:pt x="457200" y="304800"/>
                    </a:lnTo>
                    <a:lnTo>
                      <a:pt x="685800" y="304800"/>
                    </a:lnTo>
                    <a:lnTo>
                      <a:pt x="685800" y="342900"/>
                    </a:lnTo>
                    <a:close/>
                    <a:moveTo>
                      <a:pt x="685800" y="457200"/>
                    </a:moveTo>
                    <a:lnTo>
                      <a:pt x="457200" y="457200"/>
                    </a:lnTo>
                    <a:lnTo>
                      <a:pt x="457200" y="419100"/>
                    </a:lnTo>
                    <a:lnTo>
                      <a:pt x="685800" y="419100"/>
                    </a:lnTo>
                    <a:lnTo>
                      <a:pt x="685800" y="457200"/>
                    </a:lnTo>
                    <a:close/>
                    <a:moveTo>
                      <a:pt x="381000" y="457200"/>
                    </a:moveTo>
                    <a:lnTo>
                      <a:pt x="76200" y="457200"/>
                    </a:lnTo>
                    <a:lnTo>
                      <a:pt x="76200" y="381000"/>
                    </a:lnTo>
                    <a:cubicBezTo>
                      <a:pt x="76200" y="369570"/>
                      <a:pt x="81915" y="358140"/>
                      <a:pt x="91440" y="350520"/>
                    </a:cubicBezTo>
                    <a:cubicBezTo>
                      <a:pt x="112395" y="335280"/>
                      <a:pt x="139065" y="321945"/>
                      <a:pt x="165735" y="314325"/>
                    </a:cubicBezTo>
                    <a:cubicBezTo>
                      <a:pt x="186690" y="308610"/>
                      <a:pt x="207645" y="304800"/>
                      <a:pt x="228600" y="304800"/>
                    </a:cubicBezTo>
                    <a:cubicBezTo>
                      <a:pt x="251460" y="304800"/>
                      <a:pt x="272415" y="308610"/>
                      <a:pt x="291465" y="314325"/>
                    </a:cubicBezTo>
                    <a:cubicBezTo>
                      <a:pt x="318135" y="321945"/>
                      <a:pt x="344805" y="333375"/>
                      <a:pt x="365760" y="350520"/>
                    </a:cubicBezTo>
                    <a:cubicBezTo>
                      <a:pt x="375285" y="358140"/>
                      <a:pt x="381000" y="369570"/>
                      <a:pt x="381000" y="381000"/>
                    </a:cubicBezTo>
                    <a:lnTo>
                      <a:pt x="381000" y="457200"/>
                    </a:lnTo>
                    <a:close/>
                    <a:moveTo>
                      <a:pt x="228600" y="133350"/>
                    </a:moveTo>
                    <a:cubicBezTo>
                      <a:pt x="270510" y="133350"/>
                      <a:pt x="304800" y="167640"/>
                      <a:pt x="304800" y="209550"/>
                    </a:cubicBezTo>
                    <a:cubicBezTo>
                      <a:pt x="304800" y="251460"/>
                      <a:pt x="270510" y="285750"/>
                      <a:pt x="228600" y="285750"/>
                    </a:cubicBezTo>
                    <a:cubicBezTo>
                      <a:pt x="186690" y="285750"/>
                      <a:pt x="152400" y="251460"/>
                      <a:pt x="152400" y="209550"/>
                    </a:cubicBezTo>
                    <a:cubicBezTo>
                      <a:pt x="152400" y="167640"/>
                      <a:pt x="186690" y="133350"/>
                      <a:pt x="228600" y="133350"/>
                    </a:cubicBezTo>
                    <a:close/>
                    <a:moveTo>
                      <a:pt x="723900" y="0"/>
                    </a:moveTo>
                    <a:lnTo>
                      <a:pt x="476250" y="0"/>
                    </a:lnTo>
                    <a:cubicBezTo>
                      <a:pt x="476250" y="41910"/>
                      <a:pt x="441960" y="76200"/>
                      <a:pt x="400050" y="76200"/>
                    </a:cubicBezTo>
                    <a:lnTo>
                      <a:pt x="361950" y="76200"/>
                    </a:lnTo>
                    <a:cubicBezTo>
                      <a:pt x="320040" y="76200"/>
                      <a:pt x="285750" y="41910"/>
                      <a:pt x="285750" y="0"/>
                    </a:cubicBezTo>
                    <a:lnTo>
                      <a:pt x="38100" y="0"/>
                    </a:lnTo>
                    <a:cubicBezTo>
                      <a:pt x="17145" y="0"/>
                      <a:pt x="0" y="17145"/>
                      <a:pt x="0" y="38100"/>
                    </a:cubicBezTo>
                    <a:lnTo>
                      <a:pt x="0" y="495300"/>
                    </a:lnTo>
                    <a:cubicBezTo>
                      <a:pt x="0" y="516255"/>
                      <a:pt x="17145" y="533400"/>
                      <a:pt x="38100" y="533400"/>
                    </a:cubicBezTo>
                    <a:lnTo>
                      <a:pt x="723900" y="533400"/>
                    </a:lnTo>
                    <a:cubicBezTo>
                      <a:pt x="744855" y="533400"/>
                      <a:pt x="762000" y="516255"/>
                      <a:pt x="762000" y="495300"/>
                    </a:cubicBezTo>
                    <a:lnTo>
                      <a:pt x="762000" y="38100"/>
                    </a:lnTo>
                    <a:cubicBezTo>
                      <a:pt x="762000" y="17145"/>
                      <a:pt x="744855" y="0"/>
                      <a:pt x="723900" y="0"/>
                    </a:cubicBezTo>
                    <a:close/>
                  </a:path>
                </a:pathLst>
              </a:custGeom>
              <a:solidFill>
                <a:schemeClr val="bg1"/>
              </a:solidFill>
              <a:ln w="9525" cap="flat">
                <a:noFill/>
                <a:prstDash val="solid"/>
                <a:miter/>
              </a:ln>
            </p:spPr>
            <p:txBody>
              <a:bodyPr rtlCol="0" anchor="ctr"/>
              <a:lstStyle/>
              <a:p>
                <a:endParaRPr lang="en-US"/>
              </a:p>
            </p:txBody>
          </p:sp>
        </p:grpSp>
        <p:pic>
          <p:nvPicPr>
            <p:cNvPr id="16" name="Graphic 15" descr="Chat bubble with solid fill">
              <a:extLst>
                <a:ext uri="{FF2B5EF4-FFF2-40B4-BE49-F238E27FC236}">
                  <a16:creationId xmlns:a16="http://schemas.microsoft.com/office/drawing/2014/main" id="{FA4DBD0E-D581-E7EE-5940-A1D94CF58FD1}"/>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466721" y="3167764"/>
              <a:ext cx="295877" cy="295877"/>
            </a:xfrm>
            <a:prstGeom prst="rect">
              <a:avLst/>
            </a:prstGeom>
          </p:spPr>
        </p:pic>
      </p:grpSp>
      <p:grpSp>
        <p:nvGrpSpPr>
          <p:cNvPr id="27" name="Group 26">
            <a:extLst>
              <a:ext uri="{FF2B5EF4-FFF2-40B4-BE49-F238E27FC236}">
                <a16:creationId xmlns:a16="http://schemas.microsoft.com/office/drawing/2014/main" id="{FDC11B03-4D34-E1C1-1D54-D78129A49F12}"/>
              </a:ext>
            </a:extLst>
          </p:cNvPr>
          <p:cNvGrpSpPr/>
          <p:nvPr/>
        </p:nvGrpSpPr>
        <p:grpSpPr>
          <a:xfrm rot="16891664">
            <a:off x="8211737" y="5364821"/>
            <a:ext cx="1154690" cy="687119"/>
            <a:chOff x="1245976" y="2925896"/>
            <a:chExt cx="3970195" cy="2186451"/>
          </a:xfrm>
        </p:grpSpPr>
        <p:sp>
          <p:nvSpPr>
            <p:cNvPr id="28" name="Freeform: Shape 27">
              <a:extLst>
                <a:ext uri="{FF2B5EF4-FFF2-40B4-BE49-F238E27FC236}">
                  <a16:creationId xmlns:a16="http://schemas.microsoft.com/office/drawing/2014/main" id="{288CFAEF-C37B-84BF-C146-4F757900CFAA}"/>
                </a:ext>
              </a:extLst>
            </p:cNvPr>
            <p:cNvSpPr/>
            <p:nvPr/>
          </p:nvSpPr>
          <p:spPr>
            <a:xfrm rot="18557364">
              <a:off x="3196773" y="1930695"/>
              <a:ext cx="1024198" cy="3014599"/>
            </a:xfrm>
            <a:custGeom>
              <a:avLst/>
              <a:gdLst>
                <a:gd name="connsiteX0" fmla="*/ 1021588 w 1024198"/>
                <a:gd name="connsiteY0" fmla="*/ 1506865 h 3014599"/>
                <a:gd name="connsiteX1" fmla="*/ 509489 w 1024198"/>
                <a:gd name="connsiteY1" fmla="*/ 3014165 h 3014599"/>
                <a:gd name="connsiteX2" fmla="*/ -2611 w 1024198"/>
                <a:gd name="connsiteY2" fmla="*/ 1506865 h 3014599"/>
                <a:gd name="connsiteX3" fmla="*/ 509489 w 1024198"/>
                <a:gd name="connsiteY3" fmla="*/ -435 h 3014599"/>
                <a:gd name="connsiteX4" fmla="*/ 1021588 w 1024198"/>
                <a:gd name="connsiteY4" fmla="*/ 1506865 h 30145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24198" h="3014599">
                  <a:moveTo>
                    <a:pt x="1021588" y="1506865"/>
                  </a:moveTo>
                  <a:cubicBezTo>
                    <a:pt x="1021588" y="2339324"/>
                    <a:pt x="792313" y="3014165"/>
                    <a:pt x="509489" y="3014165"/>
                  </a:cubicBezTo>
                  <a:cubicBezTo>
                    <a:pt x="226664" y="3014165"/>
                    <a:pt x="-2611" y="2339324"/>
                    <a:pt x="-2611" y="1506865"/>
                  </a:cubicBezTo>
                  <a:cubicBezTo>
                    <a:pt x="-2611" y="674406"/>
                    <a:pt x="226664" y="-435"/>
                    <a:pt x="509489" y="-435"/>
                  </a:cubicBezTo>
                  <a:cubicBezTo>
                    <a:pt x="792313" y="-435"/>
                    <a:pt x="1021588" y="674406"/>
                    <a:pt x="1021588" y="1506865"/>
                  </a:cubicBezTo>
                  <a:close/>
                </a:path>
              </a:pathLst>
            </a:custGeom>
            <a:solidFill>
              <a:srgbClr val="9787F9"/>
            </a:solidFill>
            <a:ln w="9476" cap="flat">
              <a:noFill/>
              <a:prstDash val="solid"/>
              <a:miter/>
            </a:ln>
          </p:spPr>
          <p:txBody>
            <a:bodyPr rtlCol="0" anchor="ctr"/>
            <a:lstStyle/>
            <a:p>
              <a:endParaRPr lang="en-US"/>
            </a:p>
          </p:txBody>
        </p:sp>
        <p:sp>
          <p:nvSpPr>
            <p:cNvPr id="29" name="Freeform: Shape 28">
              <a:extLst>
                <a:ext uri="{FF2B5EF4-FFF2-40B4-BE49-F238E27FC236}">
                  <a16:creationId xmlns:a16="http://schemas.microsoft.com/office/drawing/2014/main" id="{71107B64-4A08-302F-5F12-E9B9D47ECE92}"/>
                </a:ext>
              </a:extLst>
            </p:cNvPr>
            <p:cNvSpPr/>
            <p:nvPr/>
          </p:nvSpPr>
          <p:spPr>
            <a:xfrm rot="18553801">
              <a:off x="2774578" y="2435680"/>
              <a:ext cx="1029461" cy="3030092"/>
            </a:xfrm>
            <a:custGeom>
              <a:avLst/>
              <a:gdLst>
                <a:gd name="connsiteX0" fmla="*/ 1026863 w 1029461"/>
                <a:gd name="connsiteY0" fmla="*/ 1514599 h 3030091"/>
                <a:gd name="connsiteX1" fmla="*/ 512132 w 1029461"/>
                <a:gd name="connsiteY1" fmla="*/ 3029645 h 3030091"/>
                <a:gd name="connsiteX2" fmla="*/ -2599 w 1029461"/>
                <a:gd name="connsiteY2" fmla="*/ 1514599 h 3030091"/>
                <a:gd name="connsiteX3" fmla="*/ 512132 w 1029461"/>
                <a:gd name="connsiteY3" fmla="*/ -447 h 3030091"/>
                <a:gd name="connsiteX4" fmla="*/ 1026863 w 1029461"/>
                <a:gd name="connsiteY4" fmla="*/ 1514599 h 30300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29461" h="3030091">
                  <a:moveTo>
                    <a:pt x="1026863" y="1514599"/>
                  </a:moveTo>
                  <a:cubicBezTo>
                    <a:pt x="1026863" y="2351336"/>
                    <a:pt x="796410" y="3029645"/>
                    <a:pt x="512132" y="3029645"/>
                  </a:cubicBezTo>
                  <a:cubicBezTo>
                    <a:pt x="227854" y="3029645"/>
                    <a:pt x="-2599" y="2351336"/>
                    <a:pt x="-2599" y="1514599"/>
                  </a:cubicBezTo>
                  <a:cubicBezTo>
                    <a:pt x="-2599" y="677862"/>
                    <a:pt x="227854" y="-447"/>
                    <a:pt x="512132" y="-447"/>
                  </a:cubicBezTo>
                  <a:cubicBezTo>
                    <a:pt x="796410" y="-447"/>
                    <a:pt x="1026863" y="677862"/>
                    <a:pt x="1026863" y="1514599"/>
                  </a:cubicBezTo>
                  <a:close/>
                </a:path>
              </a:pathLst>
            </a:custGeom>
            <a:solidFill>
              <a:srgbClr val="9787F9"/>
            </a:solidFill>
            <a:ln w="9525" cap="flat">
              <a:noFill/>
              <a:prstDash val="solid"/>
              <a:miter/>
            </a:ln>
          </p:spPr>
          <p:txBody>
            <a:bodyPr rtlCol="0" anchor="ctr"/>
            <a:lstStyle/>
            <a:p>
              <a:endParaRPr lang="en-US" dirty="0"/>
            </a:p>
          </p:txBody>
        </p:sp>
        <p:sp>
          <p:nvSpPr>
            <p:cNvPr id="30" name="Freeform: Shape 29">
              <a:extLst>
                <a:ext uri="{FF2B5EF4-FFF2-40B4-BE49-F238E27FC236}">
                  <a16:creationId xmlns:a16="http://schemas.microsoft.com/office/drawing/2014/main" id="{E17D2FC1-75A4-5A7D-133B-E927054A9FF1}"/>
                </a:ext>
              </a:extLst>
            </p:cNvPr>
            <p:cNvSpPr/>
            <p:nvPr/>
          </p:nvSpPr>
          <p:spPr>
            <a:xfrm rot="18553801">
              <a:off x="2246291" y="3082571"/>
              <a:ext cx="1029461" cy="3030091"/>
            </a:xfrm>
            <a:custGeom>
              <a:avLst/>
              <a:gdLst>
                <a:gd name="connsiteX0" fmla="*/ 1026861 w 1029461"/>
                <a:gd name="connsiteY0" fmla="*/ 1514600 h 3030091"/>
                <a:gd name="connsiteX1" fmla="*/ 512130 w 1029461"/>
                <a:gd name="connsiteY1" fmla="*/ 3029646 h 3030091"/>
                <a:gd name="connsiteX2" fmla="*/ -2601 w 1029461"/>
                <a:gd name="connsiteY2" fmla="*/ 1514600 h 3030091"/>
                <a:gd name="connsiteX3" fmla="*/ 512130 w 1029461"/>
                <a:gd name="connsiteY3" fmla="*/ -446 h 3030091"/>
                <a:gd name="connsiteX4" fmla="*/ 1026861 w 1029461"/>
                <a:gd name="connsiteY4" fmla="*/ 1514600 h 30300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29461" h="3030091">
                  <a:moveTo>
                    <a:pt x="1026861" y="1514600"/>
                  </a:moveTo>
                  <a:cubicBezTo>
                    <a:pt x="1026861" y="2351337"/>
                    <a:pt x="796408" y="3029646"/>
                    <a:pt x="512130" y="3029646"/>
                  </a:cubicBezTo>
                  <a:cubicBezTo>
                    <a:pt x="227852" y="3029646"/>
                    <a:pt x="-2601" y="2351337"/>
                    <a:pt x="-2601" y="1514600"/>
                  </a:cubicBezTo>
                  <a:cubicBezTo>
                    <a:pt x="-2601" y="677863"/>
                    <a:pt x="227852" y="-446"/>
                    <a:pt x="512130" y="-446"/>
                  </a:cubicBezTo>
                  <a:cubicBezTo>
                    <a:pt x="796408" y="-446"/>
                    <a:pt x="1026861" y="677863"/>
                    <a:pt x="1026861" y="1514600"/>
                  </a:cubicBezTo>
                  <a:close/>
                </a:path>
              </a:pathLst>
            </a:custGeom>
            <a:solidFill>
              <a:srgbClr val="9787F9"/>
            </a:solidFill>
            <a:ln w="9525" cap="flat">
              <a:noFill/>
              <a:prstDash val="solid"/>
              <a:miter/>
            </a:ln>
          </p:spPr>
          <p:txBody>
            <a:bodyPr rtlCol="0" anchor="ctr"/>
            <a:lstStyle/>
            <a:p>
              <a:endParaRPr lang="en-US" dirty="0"/>
            </a:p>
          </p:txBody>
        </p:sp>
      </p:grpSp>
      <p:sp>
        <p:nvSpPr>
          <p:cNvPr id="31" name="Freeform: Shape 30">
            <a:extLst>
              <a:ext uri="{FF2B5EF4-FFF2-40B4-BE49-F238E27FC236}">
                <a16:creationId xmlns:a16="http://schemas.microsoft.com/office/drawing/2014/main" id="{36EC98B8-FA3B-3BAC-F644-42BD2C04FC02}"/>
              </a:ext>
            </a:extLst>
          </p:cNvPr>
          <p:cNvSpPr/>
          <p:nvPr/>
        </p:nvSpPr>
        <p:spPr>
          <a:xfrm rot="19744613">
            <a:off x="8264005" y="3824247"/>
            <a:ext cx="1014799" cy="287492"/>
          </a:xfrm>
          <a:custGeom>
            <a:avLst/>
            <a:gdLst>
              <a:gd name="connsiteX0" fmla="*/ 1194595 w 1197012"/>
              <a:gd name="connsiteY0" fmla="*/ 171361 h 343544"/>
              <a:gd name="connsiteX1" fmla="*/ 596089 w 1197012"/>
              <a:gd name="connsiteY1" fmla="*/ 343133 h 343544"/>
              <a:gd name="connsiteX2" fmla="*/ -2418 w 1197012"/>
              <a:gd name="connsiteY2" fmla="*/ 171361 h 343544"/>
              <a:gd name="connsiteX3" fmla="*/ 596089 w 1197012"/>
              <a:gd name="connsiteY3" fmla="*/ -411 h 343544"/>
              <a:gd name="connsiteX4" fmla="*/ 1194595 w 1197012"/>
              <a:gd name="connsiteY4" fmla="*/ 171361 h 3435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97012" h="343544">
                <a:moveTo>
                  <a:pt x="1194595" y="171361"/>
                </a:moveTo>
                <a:cubicBezTo>
                  <a:pt x="1194595" y="266228"/>
                  <a:pt x="926634" y="343133"/>
                  <a:pt x="596089" y="343133"/>
                </a:cubicBezTo>
                <a:cubicBezTo>
                  <a:pt x="265544" y="343133"/>
                  <a:pt x="-2418" y="266228"/>
                  <a:pt x="-2418" y="171361"/>
                </a:cubicBezTo>
                <a:cubicBezTo>
                  <a:pt x="-2418" y="76494"/>
                  <a:pt x="265544" y="-411"/>
                  <a:pt x="596089" y="-411"/>
                </a:cubicBezTo>
                <a:cubicBezTo>
                  <a:pt x="926634" y="-411"/>
                  <a:pt x="1194595" y="76494"/>
                  <a:pt x="1194595" y="171361"/>
                </a:cubicBezTo>
                <a:close/>
              </a:path>
            </a:pathLst>
          </a:custGeom>
          <a:solidFill>
            <a:srgbClr val="83E5FC"/>
          </a:solidFill>
          <a:ln w="7387" cap="flat">
            <a:noFill/>
            <a:prstDash val="solid"/>
            <a:miter/>
          </a:ln>
        </p:spPr>
        <p:txBody>
          <a:bodyPr rtlCol="0" anchor="ctr"/>
          <a:lstStyle/>
          <a:p>
            <a:endParaRPr lang="en-US" dirty="0"/>
          </a:p>
        </p:txBody>
      </p:sp>
      <p:grpSp>
        <p:nvGrpSpPr>
          <p:cNvPr id="32" name="Group 31">
            <a:extLst>
              <a:ext uri="{FF2B5EF4-FFF2-40B4-BE49-F238E27FC236}">
                <a16:creationId xmlns:a16="http://schemas.microsoft.com/office/drawing/2014/main" id="{33547E43-3DA1-47D8-1971-95DDAE4A3E21}"/>
              </a:ext>
            </a:extLst>
          </p:cNvPr>
          <p:cNvGrpSpPr/>
          <p:nvPr/>
        </p:nvGrpSpPr>
        <p:grpSpPr>
          <a:xfrm rot="19718776">
            <a:off x="8083308" y="1698124"/>
            <a:ext cx="1092981" cy="1092981"/>
            <a:chOff x="5324259" y="2655979"/>
            <a:chExt cx="1543240" cy="1543240"/>
          </a:xfrm>
        </p:grpSpPr>
        <p:sp>
          <p:nvSpPr>
            <p:cNvPr id="33" name="Freeform: Shape 32">
              <a:extLst>
                <a:ext uri="{FF2B5EF4-FFF2-40B4-BE49-F238E27FC236}">
                  <a16:creationId xmlns:a16="http://schemas.microsoft.com/office/drawing/2014/main" id="{0821D5A0-B443-30C6-CAE2-859D529D2DA3}"/>
                </a:ext>
              </a:extLst>
            </p:cNvPr>
            <p:cNvSpPr/>
            <p:nvPr/>
          </p:nvSpPr>
          <p:spPr>
            <a:xfrm rot="18701401">
              <a:off x="5874423" y="2678525"/>
              <a:ext cx="442912" cy="1543240"/>
            </a:xfrm>
            <a:custGeom>
              <a:avLst/>
              <a:gdLst>
                <a:gd name="connsiteX0" fmla="*/ 440497 w 442912"/>
                <a:gd name="connsiteY0" fmla="*/ 771209 h 1543240"/>
                <a:gd name="connsiteX1" fmla="*/ 219040 w 442912"/>
                <a:gd name="connsiteY1" fmla="*/ 1542829 h 1543240"/>
                <a:gd name="connsiteX2" fmla="*/ -2416 w 442912"/>
                <a:gd name="connsiteY2" fmla="*/ 771209 h 1543240"/>
                <a:gd name="connsiteX3" fmla="*/ 219040 w 442912"/>
                <a:gd name="connsiteY3" fmla="*/ -411 h 1543240"/>
                <a:gd name="connsiteX4" fmla="*/ 440497 w 442912"/>
                <a:gd name="connsiteY4" fmla="*/ 771209 h 15432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2912" h="1543240">
                  <a:moveTo>
                    <a:pt x="440497" y="771209"/>
                  </a:moveTo>
                  <a:cubicBezTo>
                    <a:pt x="440497" y="1197363"/>
                    <a:pt x="341347" y="1542829"/>
                    <a:pt x="219040" y="1542829"/>
                  </a:cubicBezTo>
                  <a:cubicBezTo>
                    <a:pt x="96734" y="1542829"/>
                    <a:pt x="-2416" y="1197363"/>
                    <a:pt x="-2416" y="771209"/>
                  </a:cubicBezTo>
                  <a:cubicBezTo>
                    <a:pt x="-2416" y="345055"/>
                    <a:pt x="96734" y="-411"/>
                    <a:pt x="219040" y="-411"/>
                  </a:cubicBezTo>
                  <a:cubicBezTo>
                    <a:pt x="341347" y="-411"/>
                    <a:pt x="440497" y="345055"/>
                    <a:pt x="440497" y="771209"/>
                  </a:cubicBezTo>
                  <a:close/>
                </a:path>
              </a:pathLst>
            </a:custGeom>
            <a:solidFill>
              <a:srgbClr val="FFE1DF"/>
            </a:solidFill>
            <a:ln w="9525" cap="flat">
              <a:noFill/>
              <a:prstDash val="solid"/>
              <a:miter/>
            </a:ln>
          </p:spPr>
          <p:txBody>
            <a:bodyPr rtlCol="0" anchor="ctr"/>
            <a:lstStyle/>
            <a:p>
              <a:endParaRPr lang="en-US"/>
            </a:p>
          </p:txBody>
        </p:sp>
        <p:sp>
          <p:nvSpPr>
            <p:cNvPr id="34" name="Freeform: Shape 33">
              <a:extLst>
                <a:ext uri="{FF2B5EF4-FFF2-40B4-BE49-F238E27FC236}">
                  <a16:creationId xmlns:a16="http://schemas.microsoft.com/office/drawing/2014/main" id="{ABEEAB08-8235-6B50-783D-AC976874C2CD}"/>
                </a:ext>
              </a:extLst>
            </p:cNvPr>
            <p:cNvSpPr/>
            <p:nvPr/>
          </p:nvSpPr>
          <p:spPr>
            <a:xfrm rot="16440600">
              <a:off x="5324554" y="3206143"/>
              <a:ext cx="1543240" cy="442912"/>
            </a:xfrm>
            <a:custGeom>
              <a:avLst/>
              <a:gdLst>
                <a:gd name="connsiteX0" fmla="*/ 1540825 w 1543240"/>
                <a:gd name="connsiteY0" fmla="*/ 221045 h 442912"/>
                <a:gd name="connsiteX1" fmla="*/ 769205 w 1543240"/>
                <a:gd name="connsiteY1" fmla="*/ 442501 h 442912"/>
                <a:gd name="connsiteX2" fmla="*/ -2416 w 1543240"/>
                <a:gd name="connsiteY2" fmla="*/ 221045 h 442912"/>
                <a:gd name="connsiteX3" fmla="*/ 769205 w 1543240"/>
                <a:gd name="connsiteY3" fmla="*/ -411 h 442912"/>
                <a:gd name="connsiteX4" fmla="*/ 1540825 w 1543240"/>
                <a:gd name="connsiteY4" fmla="*/ 221045 h 4429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43240" h="442912">
                  <a:moveTo>
                    <a:pt x="1540825" y="221045"/>
                  </a:moveTo>
                  <a:cubicBezTo>
                    <a:pt x="1540825" y="343352"/>
                    <a:pt x="1195358" y="442501"/>
                    <a:pt x="769205" y="442501"/>
                  </a:cubicBezTo>
                  <a:cubicBezTo>
                    <a:pt x="343051" y="442501"/>
                    <a:pt x="-2416" y="343352"/>
                    <a:pt x="-2416" y="221045"/>
                  </a:cubicBezTo>
                  <a:cubicBezTo>
                    <a:pt x="-2416" y="98738"/>
                    <a:pt x="343051" y="-411"/>
                    <a:pt x="769205" y="-411"/>
                  </a:cubicBezTo>
                  <a:cubicBezTo>
                    <a:pt x="1195358" y="-411"/>
                    <a:pt x="1540825" y="98738"/>
                    <a:pt x="1540825" y="221045"/>
                  </a:cubicBezTo>
                  <a:close/>
                </a:path>
              </a:pathLst>
            </a:custGeom>
            <a:solidFill>
              <a:srgbClr val="FFE1DF"/>
            </a:solidFill>
            <a:ln w="9525" cap="flat">
              <a:noFill/>
              <a:prstDash val="solid"/>
              <a:miter/>
            </a:ln>
          </p:spPr>
          <p:txBody>
            <a:bodyPr rtlCol="0" anchor="ctr"/>
            <a:lstStyle/>
            <a:p>
              <a:endParaRPr lang="en-US" dirty="0"/>
            </a:p>
          </p:txBody>
        </p:sp>
      </p:grpSp>
      <p:sp>
        <p:nvSpPr>
          <p:cNvPr id="39" name="TextBox 38">
            <a:extLst>
              <a:ext uri="{FF2B5EF4-FFF2-40B4-BE49-F238E27FC236}">
                <a16:creationId xmlns:a16="http://schemas.microsoft.com/office/drawing/2014/main" id="{4BBE872D-DE83-1380-C5EF-FC684DD6F924}"/>
              </a:ext>
            </a:extLst>
          </p:cNvPr>
          <p:cNvSpPr txBox="1"/>
          <p:nvPr/>
        </p:nvSpPr>
        <p:spPr>
          <a:xfrm>
            <a:off x="4479831" y="5368544"/>
            <a:ext cx="2335541" cy="757772"/>
          </a:xfrm>
          <a:prstGeom prst="rect">
            <a:avLst/>
          </a:prstGeom>
          <a:noFill/>
        </p:spPr>
        <p:txBody>
          <a:bodyPr wrap="square" rtlCol="0">
            <a:spAutoFit/>
          </a:bodyPr>
          <a:lstStyle/>
          <a:p>
            <a:pPr algn="just">
              <a:lnSpc>
                <a:spcPct val="150000"/>
              </a:lnSpc>
            </a:pPr>
            <a:r>
              <a:rPr lang="en-US" sz="1000" b="0" i="0" dirty="0">
                <a:effectLst/>
              </a:rPr>
              <a:t>In the heart of the verdant wilderness, where the symphony of leaves rustling and birdsong intertwine</a:t>
            </a:r>
            <a:endParaRPr lang="en-ID" sz="1000" dirty="0"/>
          </a:p>
        </p:txBody>
      </p:sp>
      <p:sp>
        <p:nvSpPr>
          <p:cNvPr id="40" name="TextBox 39">
            <a:extLst>
              <a:ext uri="{FF2B5EF4-FFF2-40B4-BE49-F238E27FC236}">
                <a16:creationId xmlns:a16="http://schemas.microsoft.com/office/drawing/2014/main" id="{E22A46F2-2C2E-5405-7D87-B6B770037F19}"/>
              </a:ext>
            </a:extLst>
          </p:cNvPr>
          <p:cNvSpPr txBox="1"/>
          <p:nvPr/>
        </p:nvSpPr>
        <p:spPr>
          <a:xfrm>
            <a:off x="4479831" y="5174458"/>
            <a:ext cx="1938374" cy="246221"/>
          </a:xfrm>
          <a:prstGeom prst="rect">
            <a:avLst/>
          </a:prstGeom>
          <a:noFill/>
        </p:spPr>
        <p:txBody>
          <a:bodyPr wrap="square" rtlCol="0">
            <a:spAutoFit/>
          </a:bodyPr>
          <a:lstStyle/>
          <a:p>
            <a:r>
              <a:rPr lang="en-ID" sz="1000" dirty="0">
                <a:latin typeface="+mj-lt"/>
              </a:rPr>
              <a:t>Shape</a:t>
            </a:r>
          </a:p>
        </p:txBody>
      </p:sp>
      <p:sp>
        <p:nvSpPr>
          <p:cNvPr id="41" name="Oval 40">
            <a:extLst>
              <a:ext uri="{FF2B5EF4-FFF2-40B4-BE49-F238E27FC236}">
                <a16:creationId xmlns:a16="http://schemas.microsoft.com/office/drawing/2014/main" id="{C72EF611-41A7-B641-4F2E-A16FDD9C1656}"/>
              </a:ext>
            </a:extLst>
          </p:cNvPr>
          <p:cNvSpPr/>
          <p:nvPr/>
        </p:nvSpPr>
        <p:spPr>
          <a:xfrm>
            <a:off x="6660146" y="4809683"/>
            <a:ext cx="328334" cy="328334"/>
          </a:xfrm>
          <a:prstGeom prst="ellipse">
            <a:avLst/>
          </a:prstGeom>
          <a:solidFill>
            <a:schemeClr val="accent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Oval 41">
            <a:extLst>
              <a:ext uri="{FF2B5EF4-FFF2-40B4-BE49-F238E27FC236}">
                <a16:creationId xmlns:a16="http://schemas.microsoft.com/office/drawing/2014/main" id="{3C495776-849F-AE13-A221-DFC4BB2821EE}"/>
              </a:ext>
            </a:extLst>
          </p:cNvPr>
          <p:cNvSpPr/>
          <p:nvPr/>
        </p:nvSpPr>
        <p:spPr>
          <a:xfrm>
            <a:off x="4056385" y="1033685"/>
            <a:ext cx="254958" cy="254958"/>
          </a:xfrm>
          <a:prstGeom prst="ellipse">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 name="Picture Placeholder 43">
            <a:extLst>
              <a:ext uri="{FF2B5EF4-FFF2-40B4-BE49-F238E27FC236}">
                <a16:creationId xmlns:a16="http://schemas.microsoft.com/office/drawing/2014/main" id="{6B2FE03E-0302-9DA8-8DEE-6BD92DE436EF}"/>
              </a:ext>
            </a:extLst>
          </p:cNvPr>
          <p:cNvSpPr>
            <a:spLocks noGrp="1"/>
          </p:cNvSpPr>
          <p:nvPr>
            <p:ph type="pic" sz="quarter" idx="18"/>
          </p:nvPr>
        </p:nvSpPr>
        <p:spPr/>
      </p:sp>
      <p:sp>
        <p:nvSpPr>
          <p:cNvPr id="45" name="Picture Placeholder 44">
            <a:extLst>
              <a:ext uri="{FF2B5EF4-FFF2-40B4-BE49-F238E27FC236}">
                <a16:creationId xmlns:a16="http://schemas.microsoft.com/office/drawing/2014/main" id="{9CDD39FC-B564-048A-EF1F-E3CFE2A4D3F5}"/>
              </a:ext>
            </a:extLst>
          </p:cNvPr>
          <p:cNvSpPr>
            <a:spLocks noGrp="1"/>
          </p:cNvSpPr>
          <p:nvPr>
            <p:ph type="pic" sz="quarter" idx="19"/>
          </p:nvPr>
        </p:nvSpPr>
        <p:spPr/>
      </p:sp>
    </p:spTree>
    <p:extLst>
      <p:ext uri="{BB962C8B-B14F-4D97-AF65-F5344CB8AC3E}">
        <p14:creationId xmlns:p14="http://schemas.microsoft.com/office/powerpoint/2010/main" val="172353581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 name="Rectangle: Rounded Corners 57">
            <a:extLst>
              <a:ext uri="{FF2B5EF4-FFF2-40B4-BE49-F238E27FC236}">
                <a16:creationId xmlns:a16="http://schemas.microsoft.com/office/drawing/2014/main" id="{ED23CB4D-4BAD-C83B-F08A-568CACEEF4CD}"/>
              </a:ext>
            </a:extLst>
          </p:cNvPr>
          <p:cNvSpPr/>
          <p:nvPr/>
        </p:nvSpPr>
        <p:spPr>
          <a:xfrm>
            <a:off x="1875935" y="4154959"/>
            <a:ext cx="3870234" cy="1030711"/>
          </a:xfrm>
          <a:prstGeom prst="round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7" name="Group 26">
            <a:extLst>
              <a:ext uri="{FF2B5EF4-FFF2-40B4-BE49-F238E27FC236}">
                <a16:creationId xmlns:a16="http://schemas.microsoft.com/office/drawing/2014/main" id="{7553FB65-7954-8FC8-5C33-E78E8D5A005D}"/>
              </a:ext>
            </a:extLst>
          </p:cNvPr>
          <p:cNvGrpSpPr/>
          <p:nvPr/>
        </p:nvGrpSpPr>
        <p:grpSpPr>
          <a:xfrm rot="16891664">
            <a:off x="10285117" y="5279455"/>
            <a:ext cx="2029515" cy="1207699"/>
            <a:chOff x="1245976" y="2925896"/>
            <a:chExt cx="3970195" cy="2186451"/>
          </a:xfrm>
        </p:grpSpPr>
        <p:sp>
          <p:nvSpPr>
            <p:cNvPr id="28" name="Freeform: Shape 27">
              <a:extLst>
                <a:ext uri="{FF2B5EF4-FFF2-40B4-BE49-F238E27FC236}">
                  <a16:creationId xmlns:a16="http://schemas.microsoft.com/office/drawing/2014/main" id="{BACF24BD-6701-EC1D-2ACF-7086E328D804}"/>
                </a:ext>
              </a:extLst>
            </p:cNvPr>
            <p:cNvSpPr/>
            <p:nvPr/>
          </p:nvSpPr>
          <p:spPr>
            <a:xfrm rot="18557364">
              <a:off x="3196773" y="1930695"/>
              <a:ext cx="1024198" cy="3014599"/>
            </a:xfrm>
            <a:custGeom>
              <a:avLst/>
              <a:gdLst>
                <a:gd name="connsiteX0" fmla="*/ 1021588 w 1024198"/>
                <a:gd name="connsiteY0" fmla="*/ 1506865 h 3014599"/>
                <a:gd name="connsiteX1" fmla="*/ 509489 w 1024198"/>
                <a:gd name="connsiteY1" fmla="*/ 3014165 h 3014599"/>
                <a:gd name="connsiteX2" fmla="*/ -2611 w 1024198"/>
                <a:gd name="connsiteY2" fmla="*/ 1506865 h 3014599"/>
                <a:gd name="connsiteX3" fmla="*/ 509489 w 1024198"/>
                <a:gd name="connsiteY3" fmla="*/ -435 h 3014599"/>
                <a:gd name="connsiteX4" fmla="*/ 1021588 w 1024198"/>
                <a:gd name="connsiteY4" fmla="*/ 1506865 h 30145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24198" h="3014599">
                  <a:moveTo>
                    <a:pt x="1021588" y="1506865"/>
                  </a:moveTo>
                  <a:cubicBezTo>
                    <a:pt x="1021588" y="2339324"/>
                    <a:pt x="792313" y="3014165"/>
                    <a:pt x="509489" y="3014165"/>
                  </a:cubicBezTo>
                  <a:cubicBezTo>
                    <a:pt x="226664" y="3014165"/>
                    <a:pt x="-2611" y="2339324"/>
                    <a:pt x="-2611" y="1506865"/>
                  </a:cubicBezTo>
                  <a:cubicBezTo>
                    <a:pt x="-2611" y="674406"/>
                    <a:pt x="226664" y="-435"/>
                    <a:pt x="509489" y="-435"/>
                  </a:cubicBezTo>
                  <a:cubicBezTo>
                    <a:pt x="792313" y="-435"/>
                    <a:pt x="1021588" y="674406"/>
                    <a:pt x="1021588" y="1506865"/>
                  </a:cubicBezTo>
                  <a:close/>
                </a:path>
              </a:pathLst>
            </a:custGeom>
            <a:solidFill>
              <a:srgbClr val="9787F9"/>
            </a:solidFill>
            <a:ln w="9476" cap="flat">
              <a:noFill/>
              <a:prstDash val="solid"/>
              <a:miter/>
            </a:ln>
          </p:spPr>
          <p:txBody>
            <a:bodyPr rtlCol="0" anchor="ctr"/>
            <a:lstStyle/>
            <a:p>
              <a:endParaRPr lang="en-US"/>
            </a:p>
          </p:txBody>
        </p:sp>
        <p:sp>
          <p:nvSpPr>
            <p:cNvPr id="29" name="Freeform: Shape 28">
              <a:extLst>
                <a:ext uri="{FF2B5EF4-FFF2-40B4-BE49-F238E27FC236}">
                  <a16:creationId xmlns:a16="http://schemas.microsoft.com/office/drawing/2014/main" id="{B4007612-21A7-7B61-5B81-14BA250D1EDA}"/>
                </a:ext>
              </a:extLst>
            </p:cNvPr>
            <p:cNvSpPr/>
            <p:nvPr/>
          </p:nvSpPr>
          <p:spPr>
            <a:xfrm rot="18553801">
              <a:off x="2774577" y="2435680"/>
              <a:ext cx="1029461" cy="3030091"/>
            </a:xfrm>
            <a:custGeom>
              <a:avLst/>
              <a:gdLst>
                <a:gd name="connsiteX0" fmla="*/ 1026863 w 1029461"/>
                <a:gd name="connsiteY0" fmla="*/ 1514599 h 3030091"/>
                <a:gd name="connsiteX1" fmla="*/ 512132 w 1029461"/>
                <a:gd name="connsiteY1" fmla="*/ 3029645 h 3030091"/>
                <a:gd name="connsiteX2" fmla="*/ -2599 w 1029461"/>
                <a:gd name="connsiteY2" fmla="*/ 1514599 h 3030091"/>
                <a:gd name="connsiteX3" fmla="*/ 512132 w 1029461"/>
                <a:gd name="connsiteY3" fmla="*/ -447 h 3030091"/>
                <a:gd name="connsiteX4" fmla="*/ 1026863 w 1029461"/>
                <a:gd name="connsiteY4" fmla="*/ 1514599 h 30300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29461" h="3030091">
                  <a:moveTo>
                    <a:pt x="1026863" y="1514599"/>
                  </a:moveTo>
                  <a:cubicBezTo>
                    <a:pt x="1026863" y="2351336"/>
                    <a:pt x="796410" y="3029645"/>
                    <a:pt x="512132" y="3029645"/>
                  </a:cubicBezTo>
                  <a:cubicBezTo>
                    <a:pt x="227854" y="3029645"/>
                    <a:pt x="-2599" y="2351336"/>
                    <a:pt x="-2599" y="1514599"/>
                  </a:cubicBezTo>
                  <a:cubicBezTo>
                    <a:pt x="-2599" y="677862"/>
                    <a:pt x="227854" y="-447"/>
                    <a:pt x="512132" y="-447"/>
                  </a:cubicBezTo>
                  <a:cubicBezTo>
                    <a:pt x="796410" y="-447"/>
                    <a:pt x="1026863" y="677862"/>
                    <a:pt x="1026863" y="1514599"/>
                  </a:cubicBezTo>
                  <a:close/>
                </a:path>
              </a:pathLst>
            </a:custGeom>
            <a:solidFill>
              <a:srgbClr val="9787F9"/>
            </a:solidFill>
            <a:ln w="9525" cap="flat">
              <a:noFill/>
              <a:prstDash val="solid"/>
              <a:miter/>
            </a:ln>
          </p:spPr>
          <p:txBody>
            <a:bodyPr rtlCol="0" anchor="ctr"/>
            <a:lstStyle/>
            <a:p>
              <a:endParaRPr lang="en-US" dirty="0"/>
            </a:p>
          </p:txBody>
        </p:sp>
        <p:sp>
          <p:nvSpPr>
            <p:cNvPr id="30" name="Freeform: Shape 29">
              <a:extLst>
                <a:ext uri="{FF2B5EF4-FFF2-40B4-BE49-F238E27FC236}">
                  <a16:creationId xmlns:a16="http://schemas.microsoft.com/office/drawing/2014/main" id="{2D6EDF03-EAB4-604D-056B-C269F266F95C}"/>
                </a:ext>
              </a:extLst>
            </p:cNvPr>
            <p:cNvSpPr/>
            <p:nvPr/>
          </p:nvSpPr>
          <p:spPr>
            <a:xfrm rot="18553801">
              <a:off x="2246291" y="3082571"/>
              <a:ext cx="1029461" cy="3030091"/>
            </a:xfrm>
            <a:custGeom>
              <a:avLst/>
              <a:gdLst>
                <a:gd name="connsiteX0" fmla="*/ 1026861 w 1029461"/>
                <a:gd name="connsiteY0" fmla="*/ 1514600 h 3030091"/>
                <a:gd name="connsiteX1" fmla="*/ 512130 w 1029461"/>
                <a:gd name="connsiteY1" fmla="*/ 3029646 h 3030091"/>
                <a:gd name="connsiteX2" fmla="*/ -2601 w 1029461"/>
                <a:gd name="connsiteY2" fmla="*/ 1514600 h 3030091"/>
                <a:gd name="connsiteX3" fmla="*/ 512130 w 1029461"/>
                <a:gd name="connsiteY3" fmla="*/ -446 h 3030091"/>
                <a:gd name="connsiteX4" fmla="*/ 1026861 w 1029461"/>
                <a:gd name="connsiteY4" fmla="*/ 1514600 h 30300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29461" h="3030091">
                  <a:moveTo>
                    <a:pt x="1026861" y="1514600"/>
                  </a:moveTo>
                  <a:cubicBezTo>
                    <a:pt x="1026861" y="2351337"/>
                    <a:pt x="796408" y="3029646"/>
                    <a:pt x="512130" y="3029646"/>
                  </a:cubicBezTo>
                  <a:cubicBezTo>
                    <a:pt x="227852" y="3029646"/>
                    <a:pt x="-2601" y="2351337"/>
                    <a:pt x="-2601" y="1514600"/>
                  </a:cubicBezTo>
                  <a:cubicBezTo>
                    <a:pt x="-2601" y="677863"/>
                    <a:pt x="227852" y="-446"/>
                    <a:pt x="512130" y="-446"/>
                  </a:cubicBezTo>
                  <a:cubicBezTo>
                    <a:pt x="796408" y="-446"/>
                    <a:pt x="1026861" y="677863"/>
                    <a:pt x="1026861" y="1514600"/>
                  </a:cubicBezTo>
                  <a:close/>
                </a:path>
              </a:pathLst>
            </a:custGeom>
            <a:solidFill>
              <a:srgbClr val="9787F9"/>
            </a:solidFill>
            <a:ln w="9525" cap="flat">
              <a:noFill/>
              <a:prstDash val="solid"/>
              <a:miter/>
            </a:ln>
          </p:spPr>
          <p:txBody>
            <a:bodyPr rtlCol="0" anchor="ctr"/>
            <a:lstStyle/>
            <a:p>
              <a:endParaRPr lang="en-US"/>
            </a:p>
          </p:txBody>
        </p:sp>
      </p:grpSp>
      <p:sp>
        <p:nvSpPr>
          <p:cNvPr id="22" name="Rectangle: Rounded Corners 21">
            <a:extLst>
              <a:ext uri="{FF2B5EF4-FFF2-40B4-BE49-F238E27FC236}">
                <a16:creationId xmlns:a16="http://schemas.microsoft.com/office/drawing/2014/main" id="{0EC8F58D-FA77-F931-999A-DDD7F04605F2}"/>
              </a:ext>
            </a:extLst>
          </p:cNvPr>
          <p:cNvSpPr/>
          <p:nvPr/>
        </p:nvSpPr>
        <p:spPr>
          <a:xfrm>
            <a:off x="1875935" y="2217909"/>
            <a:ext cx="2589450" cy="627743"/>
          </a:xfrm>
          <a:prstGeom prst="roundRect">
            <a:avLst/>
          </a:prstGeom>
          <a:solidFill>
            <a:schemeClr val="accent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Box 1">
            <a:extLst>
              <a:ext uri="{FF2B5EF4-FFF2-40B4-BE49-F238E27FC236}">
                <a16:creationId xmlns:a16="http://schemas.microsoft.com/office/drawing/2014/main" id="{B253C3B2-5679-B2FF-C8B3-5CF929FBA2BF}"/>
              </a:ext>
            </a:extLst>
          </p:cNvPr>
          <p:cNvSpPr txBox="1"/>
          <p:nvPr/>
        </p:nvSpPr>
        <p:spPr>
          <a:xfrm>
            <a:off x="1887283" y="2177065"/>
            <a:ext cx="3064829" cy="707886"/>
          </a:xfrm>
          <a:prstGeom prst="rect">
            <a:avLst/>
          </a:prstGeom>
          <a:noFill/>
        </p:spPr>
        <p:txBody>
          <a:bodyPr wrap="square" rtlCol="0">
            <a:spAutoFit/>
          </a:bodyPr>
          <a:lstStyle/>
          <a:p>
            <a:r>
              <a:rPr lang="en-US" sz="4000" dirty="0">
                <a:latin typeface="+mj-lt"/>
              </a:rPr>
              <a:t>IMAGERY.</a:t>
            </a:r>
            <a:endParaRPr lang="en-ID" sz="4000" dirty="0">
              <a:latin typeface="+mj-lt"/>
            </a:endParaRPr>
          </a:p>
        </p:txBody>
      </p:sp>
      <p:sp>
        <p:nvSpPr>
          <p:cNvPr id="3" name="TextBox 2">
            <a:extLst>
              <a:ext uri="{FF2B5EF4-FFF2-40B4-BE49-F238E27FC236}">
                <a16:creationId xmlns:a16="http://schemas.microsoft.com/office/drawing/2014/main" id="{FA712CF0-CD9D-E38B-5AF5-2A2764AE270A}"/>
              </a:ext>
            </a:extLst>
          </p:cNvPr>
          <p:cNvSpPr txBox="1"/>
          <p:nvPr/>
        </p:nvSpPr>
        <p:spPr>
          <a:xfrm>
            <a:off x="2048506" y="4310277"/>
            <a:ext cx="3588699" cy="757772"/>
          </a:xfrm>
          <a:prstGeom prst="rect">
            <a:avLst/>
          </a:prstGeom>
          <a:noFill/>
        </p:spPr>
        <p:txBody>
          <a:bodyPr wrap="square" rtlCol="0">
            <a:spAutoFit/>
          </a:bodyPr>
          <a:lstStyle/>
          <a:p>
            <a:pPr algn="just">
              <a:lnSpc>
                <a:spcPct val="150000"/>
              </a:lnSpc>
            </a:pPr>
            <a:r>
              <a:rPr lang="en-US" sz="1000" b="0" i="0" dirty="0">
                <a:effectLst/>
              </a:rPr>
              <a:t>Every rustle of a critter in the underbrush, every gurgle of a hidden stream adds another verse to the enchanting sonnet of this untamed sanctuary.</a:t>
            </a:r>
            <a:endParaRPr lang="en-ID" sz="1000" dirty="0"/>
          </a:p>
        </p:txBody>
      </p:sp>
      <p:sp>
        <p:nvSpPr>
          <p:cNvPr id="4" name="TextBox 3">
            <a:extLst>
              <a:ext uri="{FF2B5EF4-FFF2-40B4-BE49-F238E27FC236}">
                <a16:creationId xmlns:a16="http://schemas.microsoft.com/office/drawing/2014/main" id="{2AD5A49B-5AF9-B7C2-08CA-36310E007D61}"/>
              </a:ext>
            </a:extLst>
          </p:cNvPr>
          <p:cNvSpPr txBox="1"/>
          <p:nvPr/>
        </p:nvSpPr>
        <p:spPr>
          <a:xfrm>
            <a:off x="1845712" y="3011686"/>
            <a:ext cx="4178461" cy="988604"/>
          </a:xfrm>
          <a:prstGeom prst="rect">
            <a:avLst/>
          </a:prstGeom>
          <a:noFill/>
        </p:spPr>
        <p:txBody>
          <a:bodyPr wrap="square" rtlCol="0">
            <a:spAutoFit/>
          </a:bodyPr>
          <a:lstStyle/>
          <a:p>
            <a:pPr algn="just">
              <a:lnSpc>
                <a:spcPct val="150000"/>
              </a:lnSpc>
            </a:pPr>
            <a:r>
              <a:rPr lang="en-US" sz="1000" b="0" i="0" dirty="0">
                <a:effectLst/>
              </a:rPr>
              <a:t>In the heart of the verdant wilderness, where the symphony of leaves rustling and birdsong intertwine, nature's masterpiece unfolds in breathtaking hues. The sun's warm embrace cascades through the canopy, dappling the forest floor with patches of golden light.</a:t>
            </a:r>
            <a:endParaRPr lang="en-ID" sz="1000" dirty="0"/>
          </a:p>
        </p:txBody>
      </p:sp>
      <p:grpSp>
        <p:nvGrpSpPr>
          <p:cNvPr id="5" name="Group 4">
            <a:extLst>
              <a:ext uri="{FF2B5EF4-FFF2-40B4-BE49-F238E27FC236}">
                <a16:creationId xmlns:a16="http://schemas.microsoft.com/office/drawing/2014/main" id="{E265BDA7-2F8B-F7F8-7F89-F3B242503043}"/>
              </a:ext>
            </a:extLst>
          </p:cNvPr>
          <p:cNvGrpSpPr/>
          <p:nvPr/>
        </p:nvGrpSpPr>
        <p:grpSpPr>
          <a:xfrm>
            <a:off x="280069" y="1364418"/>
            <a:ext cx="659062" cy="4266899"/>
            <a:chOff x="196879" y="724201"/>
            <a:chExt cx="835563" cy="5409598"/>
          </a:xfrm>
        </p:grpSpPr>
        <p:grpSp>
          <p:nvGrpSpPr>
            <p:cNvPr id="6" name="Group 5">
              <a:extLst>
                <a:ext uri="{FF2B5EF4-FFF2-40B4-BE49-F238E27FC236}">
                  <a16:creationId xmlns:a16="http://schemas.microsoft.com/office/drawing/2014/main" id="{BCD48199-F9B7-3730-705C-B9700D6139D8}"/>
                </a:ext>
              </a:extLst>
            </p:cNvPr>
            <p:cNvGrpSpPr/>
            <p:nvPr/>
          </p:nvGrpSpPr>
          <p:grpSpPr>
            <a:xfrm>
              <a:off x="196879" y="724201"/>
              <a:ext cx="835563" cy="5409598"/>
              <a:chOff x="297745" y="1589313"/>
              <a:chExt cx="568548" cy="3680891"/>
            </a:xfrm>
            <a:solidFill>
              <a:schemeClr val="accent1"/>
            </a:solidFill>
          </p:grpSpPr>
          <p:sp>
            <p:nvSpPr>
              <p:cNvPr id="20" name="Freeform: Shape 19">
                <a:extLst>
                  <a:ext uri="{FF2B5EF4-FFF2-40B4-BE49-F238E27FC236}">
                    <a16:creationId xmlns:a16="http://schemas.microsoft.com/office/drawing/2014/main" id="{18D51559-3699-536E-4101-32A0D430369F}"/>
                  </a:ext>
                </a:extLst>
              </p:cNvPr>
              <p:cNvSpPr/>
              <p:nvPr/>
            </p:nvSpPr>
            <p:spPr>
              <a:xfrm flipH="1">
                <a:off x="297745" y="1589313"/>
                <a:ext cx="568548" cy="3263285"/>
              </a:xfrm>
              <a:custGeom>
                <a:avLst/>
                <a:gdLst>
                  <a:gd name="connsiteX0" fmla="*/ 568548 w 568548"/>
                  <a:gd name="connsiteY0" fmla="*/ 284255 h 3263285"/>
                  <a:gd name="connsiteX1" fmla="*/ 568548 w 568548"/>
                  <a:gd name="connsiteY1" fmla="*/ 3194271 h 3263285"/>
                  <a:gd name="connsiteX2" fmla="*/ 499424 w 568548"/>
                  <a:gd name="connsiteY2" fmla="*/ 3263279 h 3263285"/>
                  <a:gd name="connsiteX3" fmla="*/ 459921 w 568548"/>
                  <a:gd name="connsiteY3" fmla="*/ 3250826 h 3263285"/>
                  <a:gd name="connsiteX4" fmla="*/ 108627 w 568548"/>
                  <a:gd name="connsiteY4" fmla="*/ 3250826 h 3263285"/>
                  <a:gd name="connsiteX5" fmla="*/ 12453 w 568548"/>
                  <a:gd name="connsiteY5" fmla="*/ 3233774 h 3263285"/>
                  <a:gd name="connsiteX6" fmla="*/ 0 w 568548"/>
                  <a:gd name="connsiteY6" fmla="*/ 3194232 h 3263285"/>
                  <a:gd name="connsiteX7" fmla="*/ 0 w 568548"/>
                  <a:gd name="connsiteY7" fmla="*/ 284255 h 3263285"/>
                  <a:gd name="connsiteX8" fmla="*/ 284255 w 568548"/>
                  <a:gd name="connsiteY8" fmla="*/ 0 h 3263285"/>
                  <a:gd name="connsiteX9" fmla="*/ 284255 w 568548"/>
                  <a:gd name="connsiteY9" fmla="*/ 0 h 3263285"/>
                  <a:gd name="connsiteX10" fmla="*/ 568548 w 568548"/>
                  <a:gd name="connsiteY10" fmla="*/ 284216 h 3263285"/>
                  <a:gd name="connsiteX11" fmla="*/ 568548 w 568548"/>
                  <a:gd name="connsiteY11" fmla="*/ 284255 h 32632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68548" h="3263285">
                    <a:moveTo>
                      <a:pt x="568548" y="284255"/>
                    </a:moveTo>
                    <a:lnTo>
                      <a:pt x="568548" y="3194271"/>
                    </a:lnTo>
                    <a:cubicBezTo>
                      <a:pt x="568517" y="3232413"/>
                      <a:pt x="537566" y="3263310"/>
                      <a:pt x="499424" y="3263279"/>
                    </a:cubicBezTo>
                    <a:cubicBezTo>
                      <a:pt x="485291" y="3263267"/>
                      <a:pt x="471505" y="3258921"/>
                      <a:pt x="459921" y="3250826"/>
                    </a:cubicBezTo>
                    <a:cubicBezTo>
                      <a:pt x="354271" y="3177601"/>
                      <a:pt x="214277" y="3177601"/>
                      <a:pt x="108627" y="3250826"/>
                    </a:cubicBezTo>
                    <a:cubicBezTo>
                      <a:pt x="77361" y="3272676"/>
                      <a:pt x="34302" y="3265041"/>
                      <a:pt x="12453" y="3233774"/>
                    </a:cubicBezTo>
                    <a:cubicBezTo>
                      <a:pt x="4351" y="3222178"/>
                      <a:pt x="4" y="3208377"/>
                      <a:pt x="0" y="3194232"/>
                    </a:cubicBezTo>
                    <a:lnTo>
                      <a:pt x="0" y="284255"/>
                    </a:lnTo>
                    <a:cubicBezTo>
                      <a:pt x="0" y="127265"/>
                      <a:pt x="127265" y="0"/>
                      <a:pt x="284255" y="0"/>
                    </a:cubicBezTo>
                    <a:lnTo>
                      <a:pt x="284255" y="0"/>
                    </a:lnTo>
                    <a:cubicBezTo>
                      <a:pt x="441244" y="-22"/>
                      <a:pt x="568525" y="127226"/>
                      <a:pt x="568548" y="284216"/>
                    </a:cubicBezTo>
                    <a:cubicBezTo>
                      <a:pt x="568548" y="284229"/>
                      <a:pt x="568548" y="284242"/>
                      <a:pt x="568548" y="284255"/>
                    </a:cubicBezTo>
                    <a:close/>
                  </a:path>
                </a:pathLst>
              </a:custGeom>
              <a:grpFill/>
              <a:ln w="3849" cap="flat">
                <a:noFill/>
                <a:prstDash val="solid"/>
                <a:miter/>
              </a:ln>
            </p:spPr>
            <p:txBody>
              <a:bodyPr rtlCol="0" anchor="ctr"/>
              <a:lstStyle/>
              <a:p>
                <a:endParaRPr lang="en-US"/>
              </a:p>
            </p:txBody>
          </p:sp>
          <p:sp>
            <p:nvSpPr>
              <p:cNvPr id="21" name="Freeform: Shape 20">
                <a:extLst>
                  <a:ext uri="{FF2B5EF4-FFF2-40B4-BE49-F238E27FC236}">
                    <a16:creationId xmlns:a16="http://schemas.microsoft.com/office/drawing/2014/main" id="{AC80043A-675B-FA0C-4D54-627D2E7408BF}"/>
                  </a:ext>
                </a:extLst>
              </p:cNvPr>
              <p:cNvSpPr/>
              <p:nvPr/>
            </p:nvSpPr>
            <p:spPr>
              <a:xfrm flipH="1">
                <a:off x="383766" y="4873659"/>
                <a:ext cx="396545" cy="396545"/>
              </a:xfrm>
              <a:custGeom>
                <a:avLst/>
                <a:gdLst>
                  <a:gd name="connsiteX0" fmla="*/ 396546 w 396545"/>
                  <a:gd name="connsiteY0" fmla="*/ 198273 h 396545"/>
                  <a:gd name="connsiteX1" fmla="*/ 198273 w 396545"/>
                  <a:gd name="connsiteY1" fmla="*/ 396546 h 396545"/>
                  <a:gd name="connsiteX2" fmla="*/ 0 w 396545"/>
                  <a:gd name="connsiteY2" fmla="*/ 198273 h 396545"/>
                  <a:gd name="connsiteX3" fmla="*/ 198273 w 396545"/>
                  <a:gd name="connsiteY3" fmla="*/ 0 h 396545"/>
                  <a:gd name="connsiteX4" fmla="*/ 396546 w 396545"/>
                  <a:gd name="connsiteY4" fmla="*/ 198273 h 3965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6545" h="396545">
                    <a:moveTo>
                      <a:pt x="396546" y="198273"/>
                    </a:moveTo>
                    <a:cubicBezTo>
                      <a:pt x="396546" y="307776"/>
                      <a:pt x="307776" y="396546"/>
                      <a:pt x="198273" y="396546"/>
                    </a:cubicBezTo>
                    <a:cubicBezTo>
                      <a:pt x="88770" y="396546"/>
                      <a:pt x="0" y="307776"/>
                      <a:pt x="0" y="198273"/>
                    </a:cubicBezTo>
                    <a:cubicBezTo>
                      <a:pt x="0" y="88770"/>
                      <a:pt x="88770" y="0"/>
                      <a:pt x="198273" y="0"/>
                    </a:cubicBezTo>
                    <a:cubicBezTo>
                      <a:pt x="307776" y="0"/>
                      <a:pt x="396546" y="88770"/>
                      <a:pt x="396546" y="198273"/>
                    </a:cubicBezTo>
                    <a:close/>
                  </a:path>
                </a:pathLst>
              </a:custGeom>
              <a:grpFill/>
              <a:ln w="3849" cap="flat">
                <a:noFill/>
                <a:prstDash val="solid"/>
                <a:miter/>
              </a:ln>
            </p:spPr>
            <p:txBody>
              <a:bodyPr rtlCol="0" anchor="ctr"/>
              <a:lstStyle/>
              <a:p>
                <a:endParaRPr lang="en-US"/>
              </a:p>
            </p:txBody>
          </p:sp>
        </p:grpSp>
        <p:grpSp>
          <p:nvGrpSpPr>
            <p:cNvPr id="7" name="Group 6">
              <a:extLst>
                <a:ext uri="{FF2B5EF4-FFF2-40B4-BE49-F238E27FC236}">
                  <a16:creationId xmlns:a16="http://schemas.microsoft.com/office/drawing/2014/main" id="{AB6D5936-278A-2441-5942-4E4D9397A57B}"/>
                </a:ext>
              </a:extLst>
            </p:cNvPr>
            <p:cNvGrpSpPr/>
            <p:nvPr/>
          </p:nvGrpSpPr>
          <p:grpSpPr>
            <a:xfrm>
              <a:off x="403225" y="952801"/>
              <a:ext cx="412750" cy="412750"/>
              <a:chOff x="403225" y="952801"/>
              <a:chExt cx="412750" cy="412750"/>
            </a:xfrm>
          </p:grpSpPr>
          <p:sp>
            <p:nvSpPr>
              <p:cNvPr id="16" name="Oval 15">
                <a:extLst>
                  <a:ext uri="{FF2B5EF4-FFF2-40B4-BE49-F238E27FC236}">
                    <a16:creationId xmlns:a16="http://schemas.microsoft.com/office/drawing/2014/main" id="{6488D0F1-F14C-DB02-7223-C9E273AC3856}"/>
                  </a:ext>
                </a:extLst>
              </p:cNvPr>
              <p:cNvSpPr/>
              <p:nvPr/>
            </p:nvSpPr>
            <p:spPr>
              <a:xfrm>
                <a:off x="403225" y="952801"/>
                <a:ext cx="412750" cy="41275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17" name="Group 16">
                <a:extLst>
                  <a:ext uri="{FF2B5EF4-FFF2-40B4-BE49-F238E27FC236}">
                    <a16:creationId xmlns:a16="http://schemas.microsoft.com/office/drawing/2014/main" id="{8DC1D71F-16F4-8749-25BB-A5B85A4081E9}"/>
                  </a:ext>
                </a:extLst>
              </p:cNvPr>
              <p:cNvGrpSpPr/>
              <p:nvPr/>
            </p:nvGrpSpPr>
            <p:grpSpPr>
              <a:xfrm>
                <a:off x="460991" y="1090031"/>
                <a:ext cx="308812" cy="138290"/>
                <a:chOff x="513501" y="484915"/>
                <a:chExt cx="465224" cy="208334"/>
              </a:xfrm>
            </p:grpSpPr>
            <p:sp>
              <p:nvSpPr>
                <p:cNvPr id="18" name="Freeform: Shape 17">
                  <a:extLst>
                    <a:ext uri="{FF2B5EF4-FFF2-40B4-BE49-F238E27FC236}">
                      <a16:creationId xmlns:a16="http://schemas.microsoft.com/office/drawing/2014/main" id="{9C0AA8A0-4B56-5F6D-FAA3-E5670D6DE185}"/>
                    </a:ext>
                  </a:extLst>
                </p:cNvPr>
                <p:cNvSpPr/>
                <p:nvPr/>
              </p:nvSpPr>
              <p:spPr>
                <a:xfrm>
                  <a:off x="513501" y="532253"/>
                  <a:ext cx="465224" cy="160996"/>
                </a:xfrm>
                <a:custGeom>
                  <a:avLst/>
                  <a:gdLst>
                    <a:gd name="connsiteX0" fmla="*/ 457247 w 465224"/>
                    <a:gd name="connsiteY0" fmla="*/ 103305 h 160996"/>
                    <a:gd name="connsiteX1" fmla="*/ 449533 w 465224"/>
                    <a:gd name="connsiteY1" fmla="*/ 118640 h 160996"/>
                    <a:gd name="connsiteX2" fmla="*/ 361045 w 465224"/>
                    <a:gd name="connsiteY2" fmla="*/ 144749 h 160996"/>
                    <a:gd name="connsiteX3" fmla="*/ 360664 w 465224"/>
                    <a:gd name="connsiteY3" fmla="*/ 144549 h 160996"/>
                    <a:gd name="connsiteX4" fmla="*/ 110062 w 465224"/>
                    <a:gd name="connsiteY4" fmla="*/ 150073 h 160996"/>
                    <a:gd name="connsiteX5" fmla="*/ 19193 w 465224"/>
                    <a:gd name="connsiteY5" fmla="*/ 129108 h 160996"/>
                    <a:gd name="connsiteX6" fmla="*/ 19002 w 465224"/>
                    <a:gd name="connsiteY6" fmla="*/ 128737 h 160996"/>
                    <a:gd name="connsiteX7" fmla="*/ 4810 w 465224"/>
                    <a:gd name="connsiteY7" fmla="*/ 101972 h 160996"/>
                    <a:gd name="connsiteX8" fmla="*/ 42910 w 465224"/>
                    <a:gd name="connsiteY8" fmla="*/ 5207 h 160996"/>
                    <a:gd name="connsiteX9" fmla="*/ 72628 w 465224"/>
                    <a:gd name="connsiteY9" fmla="*/ -898 h 160996"/>
                    <a:gd name="connsiteX10" fmla="*/ 131207 w 465224"/>
                    <a:gd name="connsiteY10" fmla="*/ -898 h 160996"/>
                    <a:gd name="connsiteX11" fmla="*/ 165116 w 465224"/>
                    <a:gd name="connsiteY11" fmla="*/ 23866 h 160996"/>
                    <a:gd name="connsiteX12" fmla="*/ 256270 w 465224"/>
                    <a:gd name="connsiteY12" fmla="*/ 65472 h 160996"/>
                    <a:gd name="connsiteX13" fmla="*/ 297894 w 465224"/>
                    <a:gd name="connsiteY13" fmla="*/ 23866 h 160996"/>
                    <a:gd name="connsiteX14" fmla="*/ 331898 w 465224"/>
                    <a:gd name="connsiteY14" fmla="*/ -898 h 160996"/>
                    <a:gd name="connsiteX15" fmla="*/ 390191 w 465224"/>
                    <a:gd name="connsiteY15" fmla="*/ -898 h 160996"/>
                    <a:gd name="connsiteX16" fmla="*/ 463916 w 465224"/>
                    <a:gd name="connsiteY16" fmla="*/ 72654 h 160996"/>
                    <a:gd name="connsiteX17" fmla="*/ 457247 w 465224"/>
                    <a:gd name="connsiteY17" fmla="*/ 103305 h 1609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65224" h="160996">
                      <a:moveTo>
                        <a:pt x="457247" y="103305"/>
                      </a:moveTo>
                      <a:cubicBezTo>
                        <a:pt x="454866" y="108544"/>
                        <a:pt x="452294" y="113592"/>
                        <a:pt x="449533" y="118640"/>
                      </a:cubicBezTo>
                      <a:cubicBezTo>
                        <a:pt x="432292" y="150292"/>
                        <a:pt x="392668" y="161979"/>
                        <a:pt x="361045" y="144749"/>
                      </a:cubicBezTo>
                      <a:cubicBezTo>
                        <a:pt x="360950" y="144682"/>
                        <a:pt x="360759" y="144615"/>
                        <a:pt x="360664" y="144549"/>
                      </a:cubicBezTo>
                      <a:cubicBezTo>
                        <a:pt x="282273" y="101124"/>
                        <a:pt x="186548" y="103229"/>
                        <a:pt x="110062" y="150073"/>
                      </a:cubicBezTo>
                      <a:cubicBezTo>
                        <a:pt x="79201" y="169361"/>
                        <a:pt x="38529" y="159979"/>
                        <a:pt x="19193" y="129108"/>
                      </a:cubicBezTo>
                      <a:cubicBezTo>
                        <a:pt x="19193" y="128985"/>
                        <a:pt x="19097" y="128861"/>
                        <a:pt x="19002" y="128737"/>
                      </a:cubicBezTo>
                      <a:cubicBezTo>
                        <a:pt x="13764" y="120117"/>
                        <a:pt x="9002" y="111173"/>
                        <a:pt x="4810" y="101972"/>
                      </a:cubicBezTo>
                      <a:cubicBezTo>
                        <a:pt x="-11382" y="64729"/>
                        <a:pt x="5667" y="21409"/>
                        <a:pt x="42910" y="5207"/>
                      </a:cubicBezTo>
                      <a:cubicBezTo>
                        <a:pt x="52244" y="1131"/>
                        <a:pt x="62437" y="-955"/>
                        <a:pt x="72628" y="-898"/>
                      </a:cubicBezTo>
                      <a:lnTo>
                        <a:pt x="131207" y="-898"/>
                      </a:lnTo>
                      <a:cubicBezTo>
                        <a:pt x="146637" y="-660"/>
                        <a:pt x="160163" y="9265"/>
                        <a:pt x="165116" y="23866"/>
                      </a:cubicBezTo>
                      <a:cubicBezTo>
                        <a:pt x="178832" y="60528"/>
                        <a:pt x="219599" y="79159"/>
                        <a:pt x="256270" y="65472"/>
                      </a:cubicBezTo>
                      <a:cubicBezTo>
                        <a:pt x="275511" y="58281"/>
                        <a:pt x="290751" y="43107"/>
                        <a:pt x="297894" y="23866"/>
                      </a:cubicBezTo>
                      <a:cubicBezTo>
                        <a:pt x="302943" y="9284"/>
                        <a:pt x="316468" y="-613"/>
                        <a:pt x="331898" y="-898"/>
                      </a:cubicBezTo>
                      <a:lnTo>
                        <a:pt x="390191" y="-898"/>
                      </a:lnTo>
                      <a:cubicBezTo>
                        <a:pt x="430863" y="-937"/>
                        <a:pt x="463820" y="31992"/>
                        <a:pt x="463916" y="72654"/>
                      </a:cubicBezTo>
                      <a:cubicBezTo>
                        <a:pt x="463916" y="83226"/>
                        <a:pt x="461629" y="93685"/>
                        <a:pt x="457247" y="103305"/>
                      </a:cubicBezTo>
                      <a:close/>
                    </a:path>
                  </a:pathLst>
                </a:custGeom>
                <a:solidFill>
                  <a:schemeClr val="accent1">
                    <a:lumMod val="90000"/>
                  </a:schemeClr>
                </a:solidFill>
                <a:ln w="9525" cap="flat">
                  <a:noFill/>
                  <a:prstDash val="solid"/>
                  <a:miter/>
                </a:ln>
              </p:spPr>
              <p:txBody>
                <a:bodyPr rtlCol="0" anchor="ctr"/>
                <a:lstStyle/>
                <a:p>
                  <a:endParaRPr lang="en-US"/>
                </a:p>
              </p:txBody>
            </p:sp>
            <p:sp>
              <p:nvSpPr>
                <p:cNvPr id="19" name="Freeform: Shape 18">
                  <a:extLst>
                    <a:ext uri="{FF2B5EF4-FFF2-40B4-BE49-F238E27FC236}">
                      <a16:creationId xmlns:a16="http://schemas.microsoft.com/office/drawing/2014/main" id="{DCE2188F-2951-52E9-D258-0071B6B864F3}"/>
                    </a:ext>
                  </a:extLst>
                </p:cNvPr>
                <p:cNvSpPr/>
                <p:nvPr/>
              </p:nvSpPr>
              <p:spPr>
                <a:xfrm>
                  <a:off x="698786" y="484915"/>
                  <a:ext cx="94678" cy="94678"/>
                </a:xfrm>
                <a:custGeom>
                  <a:avLst/>
                  <a:gdLst>
                    <a:gd name="connsiteX0" fmla="*/ 94679 w 94678"/>
                    <a:gd name="connsiteY0" fmla="*/ 47339 h 94678"/>
                    <a:gd name="connsiteX1" fmla="*/ 47339 w 94678"/>
                    <a:gd name="connsiteY1" fmla="*/ 94678 h 94678"/>
                    <a:gd name="connsiteX2" fmla="*/ 0 w 94678"/>
                    <a:gd name="connsiteY2" fmla="*/ 47339 h 94678"/>
                    <a:gd name="connsiteX3" fmla="*/ 47339 w 94678"/>
                    <a:gd name="connsiteY3" fmla="*/ 0 h 94678"/>
                    <a:gd name="connsiteX4" fmla="*/ 94679 w 94678"/>
                    <a:gd name="connsiteY4" fmla="*/ 47339 h 946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4678" h="94678">
                      <a:moveTo>
                        <a:pt x="94679" y="47339"/>
                      </a:moveTo>
                      <a:cubicBezTo>
                        <a:pt x="94679" y="73484"/>
                        <a:pt x="73484" y="94678"/>
                        <a:pt x="47339" y="94678"/>
                      </a:cubicBezTo>
                      <a:cubicBezTo>
                        <a:pt x="21195" y="94678"/>
                        <a:pt x="0" y="73484"/>
                        <a:pt x="0" y="47339"/>
                      </a:cubicBezTo>
                      <a:cubicBezTo>
                        <a:pt x="0" y="21195"/>
                        <a:pt x="21195" y="0"/>
                        <a:pt x="47339" y="0"/>
                      </a:cubicBezTo>
                      <a:cubicBezTo>
                        <a:pt x="73484" y="0"/>
                        <a:pt x="94679" y="21195"/>
                        <a:pt x="94679" y="47339"/>
                      </a:cubicBezTo>
                      <a:close/>
                    </a:path>
                  </a:pathLst>
                </a:custGeom>
                <a:solidFill>
                  <a:schemeClr val="accent1">
                    <a:lumMod val="90000"/>
                  </a:schemeClr>
                </a:solidFill>
                <a:ln w="9525" cap="flat">
                  <a:noFill/>
                  <a:prstDash val="solid"/>
                  <a:miter/>
                </a:ln>
              </p:spPr>
              <p:txBody>
                <a:bodyPr rtlCol="0" anchor="ctr"/>
                <a:lstStyle/>
                <a:p>
                  <a:endParaRPr lang="en-US"/>
                </a:p>
              </p:txBody>
            </p:sp>
          </p:grpSp>
        </p:grpSp>
        <p:grpSp>
          <p:nvGrpSpPr>
            <p:cNvPr id="8" name="Group 7">
              <a:extLst>
                <a:ext uri="{FF2B5EF4-FFF2-40B4-BE49-F238E27FC236}">
                  <a16:creationId xmlns:a16="http://schemas.microsoft.com/office/drawing/2014/main" id="{744511A3-E62F-60D2-AF66-66EB3ADE8757}"/>
                </a:ext>
              </a:extLst>
            </p:cNvPr>
            <p:cNvGrpSpPr/>
            <p:nvPr/>
          </p:nvGrpSpPr>
          <p:grpSpPr>
            <a:xfrm>
              <a:off x="483880" y="1901446"/>
              <a:ext cx="230496" cy="197568"/>
              <a:chOff x="6446025" y="3852424"/>
              <a:chExt cx="800100" cy="685799"/>
            </a:xfrm>
            <a:solidFill>
              <a:schemeClr val="bg1"/>
            </a:solidFill>
          </p:grpSpPr>
          <p:sp>
            <p:nvSpPr>
              <p:cNvPr id="14" name="Freeform: Shape 13">
                <a:extLst>
                  <a:ext uri="{FF2B5EF4-FFF2-40B4-BE49-F238E27FC236}">
                    <a16:creationId xmlns:a16="http://schemas.microsoft.com/office/drawing/2014/main" id="{1B85DD7B-24F0-D531-BF9C-56DA2AA6E5C8}"/>
                  </a:ext>
                </a:extLst>
              </p:cNvPr>
              <p:cNvSpPr/>
              <p:nvPr/>
            </p:nvSpPr>
            <p:spPr>
              <a:xfrm>
                <a:off x="6446025" y="3852424"/>
                <a:ext cx="800100" cy="417194"/>
              </a:xfrm>
              <a:custGeom>
                <a:avLst/>
                <a:gdLst>
                  <a:gd name="connsiteX0" fmla="*/ 400050 w 800100"/>
                  <a:gd name="connsiteY0" fmla="*/ 0 h 417194"/>
                  <a:gd name="connsiteX1" fmla="*/ 400050 w 800100"/>
                  <a:gd name="connsiteY1" fmla="*/ 0 h 417194"/>
                  <a:gd name="connsiteX2" fmla="*/ 0 w 800100"/>
                  <a:gd name="connsiteY2" fmla="*/ 381000 h 417194"/>
                  <a:gd name="connsiteX3" fmla="*/ 42863 w 800100"/>
                  <a:gd name="connsiteY3" fmla="*/ 417195 h 417194"/>
                  <a:gd name="connsiteX4" fmla="*/ 400050 w 800100"/>
                  <a:gd name="connsiteY4" fmla="*/ 78105 h 417194"/>
                  <a:gd name="connsiteX5" fmla="*/ 400050 w 800100"/>
                  <a:gd name="connsiteY5" fmla="*/ 78105 h 417194"/>
                  <a:gd name="connsiteX6" fmla="*/ 757238 w 800100"/>
                  <a:gd name="connsiteY6" fmla="*/ 417195 h 417194"/>
                  <a:gd name="connsiteX7" fmla="*/ 800100 w 800100"/>
                  <a:gd name="connsiteY7" fmla="*/ 381000 h 4171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00100" h="417194">
                    <a:moveTo>
                      <a:pt x="400050" y="0"/>
                    </a:moveTo>
                    <a:lnTo>
                      <a:pt x="400050" y="0"/>
                    </a:lnTo>
                    <a:lnTo>
                      <a:pt x="0" y="381000"/>
                    </a:lnTo>
                    <a:lnTo>
                      <a:pt x="42863" y="417195"/>
                    </a:lnTo>
                    <a:lnTo>
                      <a:pt x="400050" y="78105"/>
                    </a:lnTo>
                    <a:lnTo>
                      <a:pt x="400050" y="78105"/>
                    </a:lnTo>
                    <a:lnTo>
                      <a:pt x="757238" y="417195"/>
                    </a:lnTo>
                    <a:lnTo>
                      <a:pt x="800100" y="381000"/>
                    </a:lnTo>
                    <a:close/>
                  </a:path>
                </a:pathLst>
              </a:custGeom>
              <a:grpFill/>
              <a:ln w="9525" cap="flat">
                <a:noFill/>
                <a:prstDash val="solid"/>
                <a:miter/>
              </a:ln>
            </p:spPr>
            <p:txBody>
              <a:bodyPr rtlCol="0" anchor="ctr"/>
              <a:lstStyle/>
              <a:p>
                <a:endParaRPr lang="en-US"/>
              </a:p>
            </p:txBody>
          </p:sp>
          <p:sp>
            <p:nvSpPr>
              <p:cNvPr id="15" name="Freeform: Shape 14">
                <a:extLst>
                  <a:ext uri="{FF2B5EF4-FFF2-40B4-BE49-F238E27FC236}">
                    <a16:creationId xmlns:a16="http://schemas.microsoft.com/office/drawing/2014/main" id="{20FEB16A-3FCD-8595-DBA6-29750F584810}"/>
                  </a:ext>
                </a:extLst>
              </p:cNvPr>
              <p:cNvSpPr/>
              <p:nvPr/>
            </p:nvSpPr>
            <p:spPr>
              <a:xfrm>
                <a:off x="6560325" y="3983868"/>
                <a:ext cx="571500" cy="554355"/>
              </a:xfrm>
              <a:custGeom>
                <a:avLst/>
                <a:gdLst>
                  <a:gd name="connsiteX0" fmla="*/ 0 w 571500"/>
                  <a:gd name="connsiteY0" fmla="*/ 271463 h 554355"/>
                  <a:gd name="connsiteX1" fmla="*/ 0 w 571500"/>
                  <a:gd name="connsiteY1" fmla="*/ 554355 h 554355"/>
                  <a:gd name="connsiteX2" fmla="*/ 228600 w 571500"/>
                  <a:gd name="connsiteY2" fmla="*/ 554355 h 554355"/>
                  <a:gd name="connsiteX3" fmla="*/ 228600 w 571500"/>
                  <a:gd name="connsiteY3" fmla="*/ 316230 h 554355"/>
                  <a:gd name="connsiteX4" fmla="*/ 342900 w 571500"/>
                  <a:gd name="connsiteY4" fmla="*/ 316230 h 554355"/>
                  <a:gd name="connsiteX5" fmla="*/ 342900 w 571500"/>
                  <a:gd name="connsiteY5" fmla="*/ 554355 h 554355"/>
                  <a:gd name="connsiteX6" fmla="*/ 571500 w 571500"/>
                  <a:gd name="connsiteY6" fmla="*/ 554355 h 554355"/>
                  <a:gd name="connsiteX7" fmla="*/ 571500 w 571500"/>
                  <a:gd name="connsiteY7" fmla="*/ 271463 h 554355"/>
                  <a:gd name="connsiteX8" fmla="*/ 285750 w 571500"/>
                  <a:gd name="connsiteY8" fmla="*/ 0 h 554355"/>
                  <a:gd name="connsiteX9" fmla="*/ 0 w 571500"/>
                  <a:gd name="connsiteY9" fmla="*/ 271463 h 5543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1500" h="554355">
                    <a:moveTo>
                      <a:pt x="0" y="271463"/>
                    </a:moveTo>
                    <a:lnTo>
                      <a:pt x="0" y="554355"/>
                    </a:lnTo>
                    <a:lnTo>
                      <a:pt x="228600" y="554355"/>
                    </a:lnTo>
                    <a:lnTo>
                      <a:pt x="228600" y="316230"/>
                    </a:lnTo>
                    <a:lnTo>
                      <a:pt x="342900" y="316230"/>
                    </a:lnTo>
                    <a:lnTo>
                      <a:pt x="342900" y="554355"/>
                    </a:lnTo>
                    <a:lnTo>
                      <a:pt x="571500" y="554355"/>
                    </a:lnTo>
                    <a:lnTo>
                      <a:pt x="571500" y="271463"/>
                    </a:lnTo>
                    <a:lnTo>
                      <a:pt x="285750" y="0"/>
                    </a:lnTo>
                    <a:lnTo>
                      <a:pt x="0" y="271463"/>
                    </a:lnTo>
                    <a:close/>
                  </a:path>
                </a:pathLst>
              </a:custGeom>
              <a:grpFill/>
              <a:ln w="9525" cap="flat">
                <a:noFill/>
                <a:prstDash val="solid"/>
                <a:miter/>
              </a:ln>
            </p:spPr>
            <p:txBody>
              <a:bodyPr rtlCol="0" anchor="ctr"/>
              <a:lstStyle/>
              <a:p>
                <a:endParaRPr lang="en-US"/>
              </a:p>
            </p:txBody>
          </p:sp>
        </p:grpSp>
        <p:sp>
          <p:nvSpPr>
            <p:cNvPr id="9" name="Graphic 29" descr="Single gear with solid fill">
              <a:extLst>
                <a:ext uri="{FF2B5EF4-FFF2-40B4-BE49-F238E27FC236}">
                  <a16:creationId xmlns:a16="http://schemas.microsoft.com/office/drawing/2014/main" id="{167CAE0B-188F-478A-3E0D-B035674E30BC}"/>
                </a:ext>
              </a:extLst>
            </p:cNvPr>
            <p:cNvSpPr/>
            <p:nvPr/>
          </p:nvSpPr>
          <p:spPr>
            <a:xfrm>
              <a:off x="467122" y="5700140"/>
              <a:ext cx="284956" cy="284538"/>
            </a:xfrm>
            <a:custGeom>
              <a:avLst/>
              <a:gdLst>
                <a:gd name="connsiteX0" fmla="*/ 323850 w 648652"/>
                <a:gd name="connsiteY0" fmla="*/ 438150 h 647700"/>
                <a:gd name="connsiteX1" fmla="*/ 209550 w 648652"/>
                <a:gd name="connsiteY1" fmla="*/ 323850 h 647700"/>
                <a:gd name="connsiteX2" fmla="*/ 323850 w 648652"/>
                <a:gd name="connsiteY2" fmla="*/ 209550 h 647700"/>
                <a:gd name="connsiteX3" fmla="*/ 438150 w 648652"/>
                <a:gd name="connsiteY3" fmla="*/ 323850 h 647700"/>
                <a:gd name="connsiteX4" fmla="*/ 323850 w 648652"/>
                <a:gd name="connsiteY4" fmla="*/ 438150 h 647700"/>
                <a:gd name="connsiteX5" fmla="*/ 581025 w 648652"/>
                <a:gd name="connsiteY5" fmla="*/ 252413 h 647700"/>
                <a:gd name="connsiteX6" fmla="*/ 556260 w 648652"/>
                <a:gd name="connsiteY6" fmla="*/ 193358 h 647700"/>
                <a:gd name="connsiteX7" fmla="*/ 580073 w 648652"/>
                <a:gd name="connsiteY7" fmla="*/ 121920 h 647700"/>
                <a:gd name="connsiteX8" fmla="*/ 525780 w 648652"/>
                <a:gd name="connsiteY8" fmla="*/ 67628 h 647700"/>
                <a:gd name="connsiteX9" fmla="*/ 454343 w 648652"/>
                <a:gd name="connsiteY9" fmla="*/ 91440 h 647700"/>
                <a:gd name="connsiteX10" fmla="*/ 394335 w 648652"/>
                <a:gd name="connsiteY10" fmla="*/ 66675 h 647700"/>
                <a:gd name="connsiteX11" fmla="*/ 361950 w 648652"/>
                <a:gd name="connsiteY11" fmla="*/ 0 h 647700"/>
                <a:gd name="connsiteX12" fmla="*/ 285750 w 648652"/>
                <a:gd name="connsiteY12" fmla="*/ 0 h 647700"/>
                <a:gd name="connsiteX13" fmla="*/ 252413 w 648652"/>
                <a:gd name="connsiteY13" fmla="*/ 66675 h 647700"/>
                <a:gd name="connsiteX14" fmla="*/ 193358 w 648652"/>
                <a:gd name="connsiteY14" fmla="*/ 91440 h 647700"/>
                <a:gd name="connsiteX15" fmla="*/ 121920 w 648652"/>
                <a:gd name="connsiteY15" fmla="*/ 67628 h 647700"/>
                <a:gd name="connsiteX16" fmla="*/ 67628 w 648652"/>
                <a:gd name="connsiteY16" fmla="*/ 121920 h 647700"/>
                <a:gd name="connsiteX17" fmla="*/ 91440 w 648652"/>
                <a:gd name="connsiteY17" fmla="*/ 193358 h 647700"/>
                <a:gd name="connsiteX18" fmla="*/ 66675 w 648652"/>
                <a:gd name="connsiteY18" fmla="*/ 253365 h 647700"/>
                <a:gd name="connsiteX19" fmla="*/ 0 w 648652"/>
                <a:gd name="connsiteY19" fmla="*/ 285750 h 647700"/>
                <a:gd name="connsiteX20" fmla="*/ 0 w 648652"/>
                <a:gd name="connsiteY20" fmla="*/ 361950 h 647700"/>
                <a:gd name="connsiteX21" fmla="*/ 66675 w 648652"/>
                <a:gd name="connsiteY21" fmla="*/ 395288 h 647700"/>
                <a:gd name="connsiteX22" fmla="*/ 91440 w 648652"/>
                <a:gd name="connsiteY22" fmla="*/ 454343 h 647700"/>
                <a:gd name="connsiteX23" fmla="*/ 67628 w 648652"/>
                <a:gd name="connsiteY23" fmla="*/ 525780 h 647700"/>
                <a:gd name="connsiteX24" fmla="*/ 121920 w 648652"/>
                <a:gd name="connsiteY24" fmla="*/ 580073 h 647700"/>
                <a:gd name="connsiteX25" fmla="*/ 193358 w 648652"/>
                <a:gd name="connsiteY25" fmla="*/ 556260 h 647700"/>
                <a:gd name="connsiteX26" fmla="*/ 253365 w 648652"/>
                <a:gd name="connsiteY26" fmla="*/ 581025 h 647700"/>
                <a:gd name="connsiteX27" fmla="*/ 286703 w 648652"/>
                <a:gd name="connsiteY27" fmla="*/ 647700 h 647700"/>
                <a:gd name="connsiteX28" fmla="*/ 362903 w 648652"/>
                <a:gd name="connsiteY28" fmla="*/ 647700 h 647700"/>
                <a:gd name="connsiteX29" fmla="*/ 396240 w 648652"/>
                <a:gd name="connsiteY29" fmla="*/ 581025 h 647700"/>
                <a:gd name="connsiteX30" fmla="*/ 455295 w 648652"/>
                <a:gd name="connsiteY30" fmla="*/ 556260 h 647700"/>
                <a:gd name="connsiteX31" fmla="*/ 526733 w 648652"/>
                <a:gd name="connsiteY31" fmla="*/ 580073 h 647700"/>
                <a:gd name="connsiteX32" fmla="*/ 581025 w 648652"/>
                <a:gd name="connsiteY32" fmla="*/ 525780 h 647700"/>
                <a:gd name="connsiteX33" fmla="*/ 557213 w 648652"/>
                <a:gd name="connsiteY33" fmla="*/ 454343 h 647700"/>
                <a:gd name="connsiteX34" fmla="*/ 581978 w 648652"/>
                <a:gd name="connsiteY34" fmla="*/ 394335 h 647700"/>
                <a:gd name="connsiteX35" fmla="*/ 648653 w 648652"/>
                <a:gd name="connsiteY35" fmla="*/ 360998 h 647700"/>
                <a:gd name="connsiteX36" fmla="*/ 648653 w 648652"/>
                <a:gd name="connsiteY36" fmla="*/ 284798 h 647700"/>
                <a:gd name="connsiteX37" fmla="*/ 581025 w 648652"/>
                <a:gd name="connsiteY37" fmla="*/ 252413 h 64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648652" h="647700">
                  <a:moveTo>
                    <a:pt x="323850" y="438150"/>
                  </a:moveTo>
                  <a:cubicBezTo>
                    <a:pt x="260985" y="438150"/>
                    <a:pt x="209550" y="386715"/>
                    <a:pt x="209550" y="323850"/>
                  </a:cubicBezTo>
                  <a:cubicBezTo>
                    <a:pt x="209550" y="260985"/>
                    <a:pt x="260985" y="209550"/>
                    <a:pt x="323850" y="209550"/>
                  </a:cubicBezTo>
                  <a:cubicBezTo>
                    <a:pt x="386715" y="209550"/>
                    <a:pt x="438150" y="260985"/>
                    <a:pt x="438150" y="323850"/>
                  </a:cubicBezTo>
                  <a:cubicBezTo>
                    <a:pt x="438150" y="386715"/>
                    <a:pt x="386715" y="438150"/>
                    <a:pt x="323850" y="438150"/>
                  </a:cubicBezTo>
                  <a:close/>
                  <a:moveTo>
                    <a:pt x="581025" y="252413"/>
                  </a:moveTo>
                  <a:cubicBezTo>
                    <a:pt x="575310" y="231458"/>
                    <a:pt x="566738" y="211455"/>
                    <a:pt x="556260" y="193358"/>
                  </a:cubicBezTo>
                  <a:lnTo>
                    <a:pt x="580073" y="121920"/>
                  </a:lnTo>
                  <a:lnTo>
                    <a:pt x="525780" y="67628"/>
                  </a:lnTo>
                  <a:lnTo>
                    <a:pt x="454343" y="91440"/>
                  </a:lnTo>
                  <a:cubicBezTo>
                    <a:pt x="435293" y="80963"/>
                    <a:pt x="415290" y="72390"/>
                    <a:pt x="394335" y="66675"/>
                  </a:cubicBezTo>
                  <a:lnTo>
                    <a:pt x="361950" y="0"/>
                  </a:lnTo>
                  <a:lnTo>
                    <a:pt x="285750" y="0"/>
                  </a:lnTo>
                  <a:lnTo>
                    <a:pt x="252413" y="66675"/>
                  </a:lnTo>
                  <a:cubicBezTo>
                    <a:pt x="231458" y="72390"/>
                    <a:pt x="211455" y="80963"/>
                    <a:pt x="193358" y="91440"/>
                  </a:cubicBezTo>
                  <a:lnTo>
                    <a:pt x="121920" y="67628"/>
                  </a:lnTo>
                  <a:lnTo>
                    <a:pt x="67628" y="121920"/>
                  </a:lnTo>
                  <a:lnTo>
                    <a:pt x="91440" y="193358"/>
                  </a:lnTo>
                  <a:cubicBezTo>
                    <a:pt x="80963" y="212408"/>
                    <a:pt x="72390" y="232410"/>
                    <a:pt x="66675" y="253365"/>
                  </a:cubicBezTo>
                  <a:lnTo>
                    <a:pt x="0" y="285750"/>
                  </a:lnTo>
                  <a:lnTo>
                    <a:pt x="0" y="361950"/>
                  </a:lnTo>
                  <a:lnTo>
                    <a:pt x="66675" y="395288"/>
                  </a:lnTo>
                  <a:cubicBezTo>
                    <a:pt x="72390" y="416243"/>
                    <a:pt x="80963" y="436245"/>
                    <a:pt x="91440" y="454343"/>
                  </a:cubicBezTo>
                  <a:lnTo>
                    <a:pt x="67628" y="525780"/>
                  </a:lnTo>
                  <a:lnTo>
                    <a:pt x="121920" y="580073"/>
                  </a:lnTo>
                  <a:lnTo>
                    <a:pt x="193358" y="556260"/>
                  </a:lnTo>
                  <a:cubicBezTo>
                    <a:pt x="212408" y="566738"/>
                    <a:pt x="232410" y="575310"/>
                    <a:pt x="253365" y="581025"/>
                  </a:cubicBezTo>
                  <a:lnTo>
                    <a:pt x="286703" y="647700"/>
                  </a:lnTo>
                  <a:lnTo>
                    <a:pt x="362903" y="647700"/>
                  </a:lnTo>
                  <a:lnTo>
                    <a:pt x="396240" y="581025"/>
                  </a:lnTo>
                  <a:cubicBezTo>
                    <a:pt x="417195" y="575310"/>
                    <a:pt x="437198" y="566738"/>
                    <a:pt x="455295" y="556260"/>
                  </a:cubicBezTo>
                  <a:lnTo>
                    <a:pt x="526733" y="580073"/>
                  </a:lnTo>
                  <a:lnTo>
                    <a:pt x="581025" y="525780"/>
                  </a:lnTo>
                  <a:lnTo>
                    <a:pt x="557213" y="454343"/>
                  </a:lnTo>
                  <a:cubicBezTo>
                    <a:pt x="567690" y="435293"/>
                    <a:pt x="576263" y="415290"/>
                    <a:pt x="581978" y="394335"/>
                  </a:cubicBezTo>
                  <a:lnTo>
                    <a:pt x="648653" y="360998"/>
                  </a:lnTo>
                  <a:lnTo>
                    <a:pt x="648653" y="284798"/>
                  </a:lnTo>
                  <a:lnTo>
                    <a:pt x="581025" y="252413"/>
                  </a:lnTo>
                  <a:close/>
                </a:path>
              </a:pathLst>
            </a:custGeom>
            <a:solidFill>
              <a:schemeClr val="bg1"/>
            </a:solidFill>
            <a:ln w="9525" cap="flat">
              <a:noFill/>
              <a:prstDash val="solid"/>
              <a:miter/>
            </a:ln>
          </p:spPr>
          <p:txBody>
            <a:bodyPr rtlCol="0" anchor="ctr"/>
            <a:lstStyle/>
            <a:p>
              <a:endParaRPr lang="en-US"/>
            </a:p>
          </p:txBody>
        </p:sp>
        <p:grpSp>
          <p:nvGrpSpPr>
            <p:cNvPr id="10" name="Graphic 38" descr="Employee badge with solid fill">
              <a:extLst>
                <a:ext uri="{FF2B5EF4-FFF2-40B4-BE49-F238E27FC236}">
                  <a16:creationId xmlns:a16="http://schemas.microsoft.com/office/drawing/2014/main" id="{5A55CCBA-E542-B834-D3D1-1B66435D1AB6}"/>
                </a:ext>
              </a:extLst>
            </p:cNvPr>
            <p:cNvGrpSpPr/>
            <p:nvPr/>
          </p:nvGrpSpPr>
          <p:grpSpPr>
            <a:xfrm>
              <a:off x="493562" y="2534757"/>
              <a:ext cx="232076" cy="197264"/>
              <a:chOff x="2766060" y="4143197"/>
              <a:chExt cx="762000" cy="647700"/>
            </a:xfrm>
            <a:solidFill>
              <a:schemeClr val="bg1"/>
            </a:solidFill>
          </p:grpSpPr>
          <p:sp>
            <p:nvSpPr>
              <p:cNvPr id="12" name="Freeform: Shape 11">
                <a:extLst>
                  <a:ext uri="{FF2B5EF4-FFF2-40B4-BE49-F238E27FC236}">
                    <a16:creationId xmlns:a16="http://schemas.microsoft.com/office/drawing/2014/main" id="{114D3D4D-94A9-4B57-5E4F-AA88FA06240F}"/>
                  </a:ext>
                </a:extLst>
              </p:cNvPr>
              <p:cNvSpPr/>
              <p:nvPr/>
            </p:nvSpPr>
            <p:spPr>
              <a:xfrm>
                <a:off x="3089910" y="4143197"/>
                <a:ext cx="114300" cy="152400"/>
              </a:xfrm>
              <a:custGeom>
                <a:avLst/>
                <a:gdLst>
                  <a:gd name="connsiteX0" fmla="*/ 76200 w 114300"/>
                  <a:gd name="connsiteY0" fmla="*/ 152400 h 152400"/>
                  <a:gd name="connsiteX1" fmla="*/ 38100 w 114300"/>
                  <a:gd name="connsiteY1" fmla="*/ 152400 h 152400"/>
                  <a:gd name="connsiteX2" fmla="*/ 0 w 114300"/>
                  <a:gd name="connsiteY2" fmla="*/ 114300 h 152400"/>
                  <a:gd name="connsiteX3" fmla="*/ 0 w 114300"/>
                  <a:gd name="connsiteY3" fmla="*/ 38100 h 152400"/>
                  <a:gd name="connsiteX4" fmla="*/ 38100 w 114300"/>
                  <a:gd name="connsiteY4" fmla="*/ 0 h 152400"/>
                  <a:gd name="connsiteX5" fmla="*/ 76200 w 114300"/>
                  <a:gd name="connsiteY5" fmla="*/ 0 h 152400"/>
                  <a:gd name="connsiteX6" fmla="*/ 114300 w 114300"/>
                  <a:gd name="connsiteY6" fmla="*/ 38100 h 152400"/>
                  <a:gd name="connsiteX7" fmla="*/ 114300 w 114300"/>
                  <a:gd name="connsiteY7" fmla="*/ 114300 h 152400"/>
                  <a:gd name="connsiteX8" fmla="*/ 76200 w 114300"/>
                  <a:gd name="connsiteY8" fmla="*/ 152400 h 152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52400">
                    <a:moveTo>
                      <a:pt x="76200" y="152400"/>
                    </a:moveTo>
                    <a:lnTo>
                      <a:pt x="38100" y="152400"/>
                    </a:lnTo>
                    <a:cubicBezTo>
                      <a:pt x="17145" y="152400"/>
                      <a:pt x="0" y="135255"/>
                      <a:pt x="0" y="114300"/>
                    </a:cubicBezTo>
                    <a:lnTo>
                      <a:pt x="0" y="38100"/>
                    </a:lnTo>
                    <a:cubicBezTo>
                      <a:pt x="0" y="17145"/>
                      <a:pt x="17145" y="0"/>
                      <a:pt x="38100" y="0"/>
                    </a:cubicBezTo>
                    <a:lnTo>
                      <a:pt x="76200" y="0"/>
                    </a:lnTo>
                    <a:cubicBezTo>
                      <a:pt x="97155" y="0"/>
                      <a:pt x="114300" y="17145"/>
                      <a:pt x="114300" y="38100"/>
                    </a:cubicBezTo>
                    <a:lnTo>
                      <a:pt x="114300" y="114300"/>
                    </a:lnTo>
                    <a:cubicBezTo>
                      <a:pt x="114300" y="135255"/>
                      <a:pt x="97155" y="152400"/>
                      <a:pt x="76200" y="152400"/>
                    </a:cubicBezTo>
                    <a:close/>
                  </a:path>
                </a:pathLst>
              </a:custGeom>
              <a:solidFill>
                <a:schemeClr val="bg1"/>
              </a:solidFill>
              <a:ln w="9525" cap="flat">
                <a:noFill/>
                <a:prstDash val="solid"/>
                <a:miter/>
              </a:ln>
            </p:spPr>
            <p:txBody>
              <a:bodyPr rtlCol="0" anchor="ctr"/>
              <a:lstStyle/>
              <a:p>
                <a:endParaRPr lang="en-US"/>
              </a:p>
            </p:txBody>
          </p:sp>
          <p:sp>
            <p:nvSpPr>
              <p:cNvPr id="13" name="Freeform: Shape 12">
                <a:extLst>
                  <a:ext uri="{FF2B5EF4-FFF2-40B4-BE49-F238E27FC236}">
                    <a16:creationId xmlns:a16="http://schemas.microsoft.com/office/drawing/2014/main" id="{07A0E7EE-B88E-8974-E1C4-DA37EC18E386}"/>
                  </a:ext>
                </a:extLst>
              </p:cNvPr>
              <p:cNvSpPr/>
              <p:nvPr/>
            </p:nvSpPr>
            <p:spPr>
              <a:xfrm>
                <a:off x="2766060" y="4257497"/>
                <a:ext cx="762000" cy="533400"/>
              </a:xfrm>
              <a:custGeom>
                <a:avLst/>
                <a:gdLst>
                  <a:gd name="connsiteX0" fmla="*/ 685800 w 762000"/>
                  <a:gd name="connsiteY0" fmla="*/ 228600 h 533400"/>
                  <a:gd name="connsiteX1" fmla="*/ 457200 w 762000"/>
                  <a:gd name="connsiteY1" fmla="*/ 228600 h 533400"/>
                  <a:gd name="connsiteX2" fmla="*/ 457200 w 762000"/>
                  <a:gd name="connsiteY2" fmla="*/ 190500 h 533400"/>
                  <a:gd name="connsiteX3" fmla="*/ 685800 w 762000"/>
                  <a:gd name="connsiteY3" fmla="*/ 190500 h 533400"/>
                  <a:gd name="connsiteX4" fmla="*/ 685800 w 762000"/>
                  <a:gd name="connsiteY4" fmla="*/ 228600 h 533400"/>
                  <a:gd name="connsiteX5" fmla="*/ 685800 w 762000"/>
                  <a:gd name="connsiteY5" fmla="*/ 342900 h 533400"/>
                  <a:gd name="connsiteX6" fmla="*/ 457200 w 762000"/>
                  <a:gd name="connsiteY6" fmla="*/ 342900 h 533400"/>
                  <a:gd name="connsiteX7" fmla="*/ 457200 w 762000"/>
                  <a:gd name="connsiteY7" fmla="*/ 304800 h 533400"/>
                  <a:gd name="connsiteX8" fmla="*/ 685800 w 762000"/>
                  <a:gd name="connsiteY8" fmla="*/ 304800 h 533400"/>
                  <a:gd name="connsiteX9" fmla="*/ 685800 w 762000"/>
                  <a:gd name="connsiteY9" fmla="*/ 342900 h 533400"/>
                  <a:gd name="connsiteX10" fmla="*/ 685800 w 762000"/>
                  <a:gd name="connsiteY10" fmla="*/ 457200 h 533400"/>
                  <a:gd name="connsiteX11" fmla="*/ 457200 w 762000"/>
                  <a:gd name="connsiteY11" fmla="*/ 457200 h 533400"/>
                  <a:gd name="connsiteX12" fmla="*/ 457200 w 762000"/>
                  <a:gd name="connsiteY12" fmla="*/ 419100 h 533400"/>
                  <a:gd name="connsiteX13" fmla="*/ 685800 w 762000"/>
                  <a:gd name="connsiteY13" fmla="*/ 419100 h 533400"/>
                  <a:gd name="connsiteX14" fmla="*/ 685800 w 762000"/>
                  <a:gd name="connsiteY14" fmla="*/ 457200 h 533400"/>
                  <a:gd name="connsiteX15" fmla="*/ 381000 w 762000"/>
                  <a:gd name="connsiteY15" fmla="*/ 457200 h 533400"/>
                  <a:gd name="connsiteX16" fmla="*/ 76200 w 762000"/>
                  <a:gd name="connsiteY16" fmla="*/ 457200 h 533400"/>
                  <a:gd name="connsiteX17" fmla="*/ 76200 w 762000"/>
                  <a:gd name="connsiteY17" fmla="*/ 381000 h 533400"/>
                  <a:gd name="connsiteX18" fmla="*/ 91440 w 762000"/>
                  <a:gd name="connsiteY18" fmla="*/ 350520 h 533400"/>
                  <a:gd name="connsiteX19" fmla="*/ 165735 w 762000"/>
                  <a:gd name="connsiteY19" fmla="*/ 314325 h 533400"/>
                  <a:gd name="connsiteX20" fmla="*/ 228600 w 762000"/>
                  <a:gd name="connsiteY20" fmla="*/ 304800 h 533400"/>
                  <a:gd name="connsiteX21" fmla="*/ 291465 w 762000"/>
                  <a:gd name="connsiteY21" fmla="*/ 314325 h 533400"/>
                  <a:gd name="connsiteX22" fmla="*/ 365760 w 762000"/>
                  <a:gd name="connsiteY22" fmla="*/ 350520 h 533400"/>
                  <a:gd name="connsiteX23" fmla="*/ 381000 w 762000"/>
                  <a:gd name="connsiteY23" fmla="*/ 381000 h 533400"/>
                  <a:gd name="connsiteX24" fmla="*/ 381000 w 762000"/>
                  <a:gd name="connsiteY24" fmla="*/ 457200 h 533400"/>
                  <a:gd name="connsiteX25" fmla="*/ 228600 w 762000"/>
                  <a:gd name="connsiteY25" fmla="*/ 133350 h 533400"/>
                  <a:gd name="connsiteX26" fmla="*/ 304800 w 762000"/>
                  <a:gd name="connsiteY26" fmla="*/ 209550 h 533400"/>
                  <a:gd name="connsiteX27" fmla="*/ 228600 w 762000"/>
                  <a:gd name="connsiteY27" fmla="*/ 285750 h 533400"/>
                  <a:gd name="connsiteX28" fmla="*/ 152400 w 762000"/>
                  <a:gd name="connsiteY28" fmla="*/ 209550 h 533400"/>
                  <a:gd name="connsiteX29" fmla="*/ 228600 w 762000"/>
                  <a:gd name="connsiteY29" fmla="*/ 133350 h 533400"/>
                  <a:gd name="connsiteX30" fmla="*/ 723900 w 762000"/>
                  <a:gd name="connsiteY30" fmla="*/ 0 h 533400"/>
                  <a:gd name="connsiteX31" fmla="*/ 476250 w 762000"/>
                  <a:gd name="connsiteY31" fmla="*/ 0 h 533400"/>
                  <a:gd name="connsiteX32" fmla="*/ 400050 w 762000"/>
                  <a:gd name="connsiteY32" fmla="*/ 76200 h 533400"/>
                  <a:gd name="connsiteX33" fmla="*/ 361950 w 762000"/>
                  <a:gd name="connsiteY33" fmla="*/ 76200 h 533400"/>
                  <a:gd name="connsiteX34" fmla="*/ 285750 w 762000"/>
                  <a:gd name="connsiteY34" fmla="*/ 0 h 533400"/>
                  <a:gd name="connsiteX35" fmla="*/ 38100 w 762000"/>
                  <a:gd name="connsiteY35" fmla="*/ 0 h 533400"/>
                  <a:gd name="connsiteX36" fmla="*/ 0 w 762000"/>
                  <a:gd name="connsiteY36" fmla="*/ 38100 h 533400"/>
                  <a:gd name="connsiteX37" fmla="*/ 0 w 762000"/>
                  <a:gd name="connsiteY37" fmla="*/ 495300 h 533400"/>
                  <a:gd name="connsiteX38" fmla="*/ 38100 w 762000"/>
                  <a:gd name="connsiteY38" fmla="*/ 533400 h 533400"/>
                  <a:gd name="connsiteX39" fmla="*/ 723900 w 762000"/>
                  <a:gd name="connsiteY39" fmla="*/ 533400 h 533400"/>
                  <a:gd name="connsiteX40" fmla="*/ 762000 w 762000"/>
                  <a:gd name="connsiteY40" fmla="*/ 495300 h 533400"/>
                  <a:gd name="connsiteX41" fmla="*/ 762000 w 762000"/>
                  <a:gd name="connsiteY41" fmla="*/ 38100 h 533400"/>
                  <a:gd name="connsiteX42" fmla="*/ 723900 w 762000"/>
                  <a:gd name="connsiteY42" fmla="*/ 0 h 533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762000" h="533400">
                    <a:moveTo>
                      <a:pt x="685800" y="228600"/>
                    </a:moveTo>
                    <a:lnTo>
                      <a:pt x="457200" y="228600"/>
                    </a:lnTo>
                    <a:lnTo>
                      <a:pt x="457200" y="190500"/>
                    </a:lnTo>
                    <a:lnTo>
                      <a:pt x="685800" y="190500"/>
                    </a:lnTo>
                    <a:lnTo>
                      <a:pt x="685800" y="228600"/>
                    </a:lnTo>
                    <a:close/>
                    <a:moveTo>
                      <a:pt x="685800" y="342900"/>
                    </a:moveTo>
                    <a:lnTo>
                      <a:pt x="457200" y="342900"/>
                    </a:lnTo>
                    <a:lnTo>
                      <a:pt x="457200" y="304800"/>
                    </a:lnTo>
                    <a:lnTo>
                      <a:pt x="685800" y="304800"/>
                    </a:lnTo>
                    <a:lnTo>
                      <a:pt x="685800" y="342900"/>
                    </a:lnTo>
                    <a:close/>
                    <a:moveTo>
                      <a:pt x="685800" y="457200"/>
                    </a:moveTo>
                    <a:lnTo>
                      <a:pt x="457200" y="457200"/>
                    </a:lnTo>
                    <a:lnTo>
                      <a:pt x="457200" y="419100"/>
                    </a:lnTo>
                    <a:lnTo>
                      <a:pt x="685800" y="419100"/>
                    </a:lnTo>
                    <a:lnTo>
                      <a:pt x="685800" y="457200"/>
                    </a:lnTo>
                    <a:close/>
                    <a:moveTo>
                      <a:pt x="381000" y="457200"/>
                    </a:moveTo>
                    <a:lnTo>
                      <a:pt x="76200" y="457200"/>
                    </a:lnTo>
                    <a:lnTo>
                      <a:pt x="76200" y="381000"/>
                    </a:lnTo>
                    <a:cubicBezTo>
                      <a:pt x="76200" y="369570"/>
                      <a:pt x="81915" y="358140"/>
                      <a:pt x="91440" y="350520"/>
                    </a:cubicBezTo>
                    <a:cubicBezTo>
                      <a:pt x="112395" y="335280"/>
                      <a:pt x="139065" y="321945"/>
                      <a:pt x="165735" y="314325"/>
                    </a:cubicBezTo>
                    <a:cubicBezTo>
                      <a:pt x="186690" y="308610"/>
                      <a:pt x="207645" y="304800"/>
                      <a:pt x="228600" y="304800"/>
                    </a:cubicBezTo>
                    <a:cubicBezTo>
                      <a:pt x="251460" y="304800"/>
                      <a:pt x="272415" y="308610"/>
                      <a:pt x="291465" y="314325"/>
                    </a:cubicBezTo>
                    <a:cubicBezTo>
                      <a:pt x="318135" y="321945"/>
                      <a:pt x="344805" y="333375"/>
                      <a:pt x="365760" y="350520"/>
                    </a:cubicBezTo>
                    <a:cubicBezTo>
                      <a:pt x="375285" y="358140"/>
                      <a:pt x="381000" y="369570"/>
                      <a:pt x="381000" y="381000"/>
                    </a:cubicBezTo>
                    <a:lnTo>
                      <a:pt x="381000" y="457200"/>
                    </a:lnTo>
                    <a:close/>
                    <a:moveTo>
                      <a:pt x="228600" y="133350"/>
                    </a:moveTo>
                    <a:cubicBezTo>
                      <a:pt x="270510" y="133350"/>
                      <a:pt x="304800" y="167640"/>
                      <a:pt x="304800" y="209550"/>
                    </a:cubicBezTo>
                    <a:cubicBezTo>
                      <a:pt x="304800" y="251460"/>
                      <a:pt x="270510" y="285750"/>
                      <a:pt x="228600" y="285750"/>
                    </a:cubicBezTo>
                    <a:cubicBezTo>
                      <a:pt x="186690" y="285750"/>
                      <a:pt x="152400" y="251460"/>
                      <a:pt x="152400" y="209550"/>
                    </a:cubicBezTo>
                    <a:cubicBezTo>
                      <a:pt x="152400" y="167640"/>
                      <a:pt x="186690" y="133350"/>
                      <a:pt x="228600" y="133350"/>
                    </a:cubicBezTo>
                    <a:close/>
                    <a:moveTo>
                      <a:pt x="723900" y="0"/>
                    </a:moveTo>
                    <a:lnTo>
                      <a:pt x="476250" y="0"/>
                    </a:lnTo>
                    <a:cubicBezTo>
                      <a:pt x="476250" y="41910"/>
                      <a:pt x="441960" y="76200"/>
                      <a:pt x="400050" y="76200"/>
                    </a:cubicBezTo>
                    <a:lnTo>
                      <a:pt x="361950" y="76200"/>
                    </a:lnTo>
                    <a:cubicBezTo>
                      <a:pt x="320040" y="76200"/>
                      <a:pt x="285750" y="41910"/>
                      <a:pt x="285750" y="0"/>
                    </a:cubicBezTo>
                    <a:lnTo>
                      <a:pt x="38100" y="0"/>
                    </a:lnTo>
                    <a:cubicBezTo>
                      <a:pt x="17145" y="0"/>
                      <a:pt x="0" y="17145"/>
                      <a:pt x="0" y="38100"/>
                    </a:cubicBezTo>
                    <a:lnTo>
                      <a:pt x="0" y="495300"/>
                    </a:lnTo>
                    <a:cubicBezTo>
                      <a:pt x="0" y="516255"/>
                      <a:pt x="17145" y="533400"/>
                      <a:pt x="38100" y="533400"/>
                    </a:cubicBezTo>
                    <a:lnTo>
                      <a:pt x="723900" y="533400"/>
                    </a:lnTo>
                    <a:cubicBezTo>
                      <a:pt x="744855" y="533400"/>
                      <a:pt x="762000" y="516255"/>
                      <a:pt x="762000" y="495300"/>
                    </a:cubicBezTo>
                    <a:lnTo>
                      <a:pt x="762000" y="38100"/>
                    </a:lnTo>
                    <a:cubicBezTo>
                      <a:pt x="762000" y="17145"/>
                      <a:pt x="744855" y="0"/>
                      <a:pt x="723900" y="0"/>
                    </a:cubicBezTo>
                    <a:close/>
                  </a:path>
                </a:pathLst>
              </a:custGeom>
              <a:solidFill>
                <a:schemeClr val="bg1"/>
              </a:solidFill>
              <a:ln w="9525" cap="flat">
                <a:noFill/>
                <a:prstDash val="solid"/>
                <a:miter/>
              </a:ln>
            </p:spPr>
            <p:txBody>
              <a:bodyPr rtlCol="0" anchor="ctr"/>
              <a:lstStyle/>
              <a:p>
                <a:endParaRPr lang="en-US"/>
              </a:p>
            </p:txBody>
          </p:sp>
        </p:grpSp>
        <p:pic>
          <p:nvPicPr>
            <p:cNvPr id="11" name="Graphic 10" descr="Chat bubble with solid fill">
              <a:extLst>
                <a:ext uri="{FF2B5EF4-FFF2-40B4-BE49-F238E27FC236}">
                  <a16:creationId xmlns:a16="http://schemas.microsoft.com/office/drawing/2014/main" id="{12B001D4-56D9-9AE8-6778-23010F24D507}"/>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466721" y="3167764"/>
              <a:ext cx="295877" cy="295877"/>
            </a:xfrm>
            <a:prstGeom prst="rect">
              <a:avLst/>
            </a:prstGeom>
          </p:spPr>
        </p:pic>
      </p:grpSp>
      <p:sp>
        <p:nvSpPr>
          <p:cNvPr id="31" name="Freeform: Shape 30">
            <a:extLst>
              <a:ext uri="{FF2B5EF4-FFF2-40B4-BE49-F238E27FC236}">
                <a16:creationId xmlns:a16="http://schemas.microsoft.com/office/drawing/2014/main" id="{64B1F274-CE43-1C70-33F0-83CE39166239}"/>
              </a:ext>
            </a:extLst>
          </p:cNvPr>
          <p:cNvSpPr/>
          <p:nvPr/>
        </p:nvSpPr>
        <p:spPr>
          <a:xfrm rot="19744613">
            <a:off x="2693128" y="6089857"/>
            <a:ext cx="1197012" cy="339113"/>
          </a:xfrm>
          <a:custGeom>
            <a:avLst/>
            <a:gdLst>
              <a:gd name="connsiteX0" fmla="*/ 1194595 w 1197012"/>
              <a:gd name="connsiteY0" fmla="*/ 171361 h 343544"/>
              <a:gd name="connsiteX1" fmla="*/ 596089 w 1197012"/>
              <a:gd name="connsiteY1" fmla="*/ 343133 h 343544"/>
              <a:gd name="connsiteX2" fmla="*/ -2418 w 1197012"/>
              <a:gd name="connsiteY2" fmla="*/ 171361 h 343544"/>
              <a:gd name="connsiteX3" fmla="*/ 596089 w 1197012"/>
              <a:gd name="connsiteY3" fmla="*/ -411 h 343544"/>
              <a:gd name="connsiteX4" fmla="*/ 1194595 w 1197012"/>
              <a:gd name="connsiteY4" fmla="*/ 171361 h 3435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97012" h="343544">
                <a:moveTo>
                  <a:pt x="1194595" y="171361"/>
                </a:moveTo>
                <a:cubicBezTo>
                  <a:pt x="1194595" y="266228"/>
                  <a:pt x="926634" y="343133"/>
                  <a:pt x="596089" y="343133"/>
                </a:cubicBezTo>
                <a:cubicBezTo>
                  <a:pt x="265544" y="343133"/>
                  <a:pt x="-2418" y="266228"/>
                  <a:pt x="-2418" y="171361"/>
                </a:cubicBezTo>
                <a:cubicBezTo>
                  <a:pt x="-2418" y="76494"/>
                  <a:pt x="265544" y="-411"/>
                  <a:pt x="596089" y="-411"/>
                </a:cubicBezTo>
                <a:cubicBezTo>
                  <a:pt x="926634" y="-411"/>
                  <a:pt x="1194595" y="76494"/>
                  <a:pt x="1194595" y="171361"/>
                </a:cubicBezTo>
                <a:close/>
              </a:path>
            </a:pathLst>
          </a:custGeom>
          <a:solidFill>
            <a:srgbClr val="83E5FC"/>
          </a:solidFill>
          <a:ln w="7387" cap="flat">
            <a:noFill/>
            <a:prstDash val="solid"/>
            <a:miter/>
          </a:ln>
        </p:spPr>
        <p:txBody>
          <a:bodyPr rtlCol="0" anchor="ctr"/>
          <a:lstStyle/>
          <a:p>
            <a:endParaRPr lang="en-US" dirty="0"/>
          </a:p>
        </p:txBody>
      </p:sp>
      <p:grpSp>
        <p:nvGrpSpPr>
          <p:cNvPr id="32" name="Group 31">
            <a:extLst>
              <a:ext uri="{FF2B5EF4-FFF2-40B4-BE49-F238E27FC236}">
                <a16:creationId xmlns:a16="http://schemas.microsoft.com/office/drawing/2014/main" id="{1D6DC8F0-513A-5CFA-2A6B-D14E20F9E263}"/>
              </a:ext>
            </a:extLst>
          </p:cNvPr>
          <p:cNvGrpSpPr/>
          <p:nvPr/>
        </p:nvGrpSpPr>
        <p:grpSpPr>
          <a:xfrm rot="19718776">
            <a:off x="1920718" y="168761"/>
            <a:ext cx="1092981" cy="1092981"/>
            <a:chOff x="5324259" y="2655979"/>
            <a:chExt cx="1543240" cy="1543240"/>
          </a:xfrm>
        </p:grpSpPr>
        <p:sp>
          <p:nvSpPr>
            <p:cNvPr id="33" name="Freeform: Shape 32">
              <a:extLst>
                <a:ext uri="{FF2B5EF4-FFF2-40B4-BE49-F238E27FC236}">
                  <a16:creationId xmlns:a16="http://schemas.microsoft.com/office/drawing/2014/main" id="{805DECB2-BD49-A352-3A59-73361F724DB2}"/>
                </a:ext>
              </a:extLst>
            </p:cNvPr>
            <p:cNvSpPr/>
            <p:nvPr/>
          </p:nvSpPr>
          <p:spPr>
            <a:xfrm rot="18701401">
              <a:off x="5874423" y="2678525"/>
              <a:ext cx="442912" cy="1543240"/>
            </a:xfrm>
            <a:custGeom>
              <a:avLst/>
              <a:gdLst>
                <a:gd name="connsiteX0" fmla="*/ 440497 w 442912"/>
                <a:gd name="connsiteY0" fmla="*/ 771209 h 1543240"/>
                <a:gd name="connsiteX1" fmla="*/ 219040 w 442912"/>
                <a:gd name="connsiteY1" fmla="*/ 1542829 h 1543240"/>
                <a:gd name="connsiteX2" fmla="*/ -2416 w 442912"/>
                <a:gd name="connsiteY2" fmla="*/ 771209 h 1543240"/>
                <a:gd name="connsiteX3" fmla="*/ 219040 w 442912"/>
                <a:gd name="connsiteY3" fmla="*/ -411 h 1543240"/>
                <a:gd name="connsiteX4" fmla="*/ 440497 w 442912"/>
                <a:gd name="connsiteY4" fmla="*/ 771209 h 15432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2912" h="1543240">
                  <a:moveTo>
                    <a:pt x="440497" y="771209"/>
                  </a:moveTo>
                  <a:cubicBezTo>
                    <a:pt x="440497" y="1197363"/>
                    <a:pt x="341347" y="1542829"/>
                    <a:pt x="219040" y="1542829"/>
                  </a:cubicBezTo>
                  <a:cubicBezTo>
                    <a:pt x="96734" y="1542829"/>
                    <a:pt x="-2416" y="1197363"/>
                    <a:pt x="-2416" y="771209"/>
                  </a:cubicBezTo>
                  <a:cubicBezTo>
                    <a:pt x="-2416" y="345055"/>
                    <a:pt x="96734" y="-411"/>
                    <a:pt x="219040" y="-411"/>
                  </a:cubicBezTo>
                  <a:cubicBezTo>
                    <a:pt x="341347" y="-411"/>
                    <a:pt x="440497" y="345055"/>
                    <a:pt x="440497" y="771209"/>
                  </a:cubicBezTo>
                  <a:close/>
                </a:path>
              </a:pathLst>
            </a:custGeom>
            <a:solidFill>
              <a:srgbClr val="FFE1DF"/>
            </a:solidFill>
            <a:ln w="9525" cap="flat">
              <a:noFill/>
              <a:prstDash val="solid"/>
              <a:miter/>
            </a:ln>
          </p:spPr>
          <p:txBody>
            <a:bodyPr rtlCol="0" anchor="ctr"/>
            <a:lstStyle/>
            <a:p>
              <a:endParaRPr lang="en-US"/>
            </a:p>
          </p:txBody>
        </p:sp>
        <p:sp>
          <p:nvSpPr>
            <p:cNvPr id="34" name="Freeform: Shape 33">
              <a:extLst>
                <a:ext uri="{FF2B5EF4-FFF2-40B4-BE49-F238E27FC236}">
                  <a16:creationId xmlns:a16="http://schemas.microsoft.com/office/drawing/2014/main" id="{60D9100F-FAD9-7680-E5BF-03EEA1ADF82D}"/>
                </a:ext>
              </a:extLst>
            </p:cNvPr>
            <p:cNvSpPr/>
            <p:nvPr/>
          </p:nvSpPr>
          <p:spPr>
            <a:xfrm rot="16440600">
              <a:off x="5324554" y="3206143"/>
              <a:ext cx="1543240" cy="442912"/>
            </a:xfrm>
            <a:custGeom>
              <a:avLst/>
              <a:gdLst>
                <a:gd name="connsiteX0" fmla="*/ 1540825 w 1543240"/>
                <a:gd name="connsiteY0" fmla="*/ 221045 h 442912"/>
                <a:gd name="connsiteX1" fmla="*/ 769205 w 1543240"/>
                <a:gd name="connsiteY1" fmla="*/ 442501 h 442912"/>
                <a:gd name="connsiteX2" fmla="*/ -2416 w 1543240"/>
                <a:gd name="connsiteY2" fmla="*/ 221045 h 442912"/>
                <a:gd name="connsiteX3" fmla="*/ 769205 w 1543240"/>
                <a:gd name="connsiteY3" fmla="*/ -411 h 442912"/>
                <a:gd name="connsiteX4" fmla="*/ 1540825 w 1543240"/>
                <a:gd name="connsiteY4" fmla="*/ 221045 h 4429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43240" h="442912">
                  <a:moveTo>
                    <a:pt x="1540825" y="221045"/>
                  </a:moveTo>
                  <a:cubicBezTo>
                    <a:pt x="1540825" y="343352"/>
                    <a:pt x="1195358" y="442501"/>
                    <a:pt x="769205" y="442501"/>
                  </a:cubicBezTo>
                  <a:cubicBezTo>
                    <a:pt x="343051" y="442501"/>
                    <a:pt x="-2416" y="343352"/>
                    <a:pt x="-2416" y="221045"/>
                  </a:cubicBezTo>
                  <a:cubicBezTo>
                    <a:pt x="-2416" y="98738"/>
                    <a:pt x="343051" y="-411"/>
                    <a:pt x="769205" y="-411"/>
                  </a:cubicBezTo>
                  <a:cubicBezTo>
                    <a:pt x="1195358" y="-411"/>
                    <a:pt x="1540825" y="98738"/>
                    <a:pt x="1540825" y="221045"/>
                  </a:cubicBezTo>
                  <a:close/>
                </a:path>
              </a:pathLst>
            </a:custGeom>
            <a:solidFill>
              <a:srgbClr val="FFE1DF"/>
            </a:solidFill>
            <a:ln w="9525" cap="flat">
              <a:noFill/>
              <a:prstDash val="solid"/>
              <a:miter/>
            </a:ln>
          </p:spPr>
          <p:txBody>
            <a:bodyPr rtlCol="0" anchor="ctr"/>
            <a:lstStyle/>
            <a:p>
              <a:endParaRPr lang="en-US" dirty="0"/>
            </a:p>
          </p:txBody>
        </p:sp>
      </p:grpSp>
      <p:grpSp>
        <p:nvGrpSpPr>
          <p:cNvPr id="35" name="Group 34">
            <a:extLst>
              <a:ext uri="{FF2B5EF4-FFF2-40B4-BE49-F238E27FC236}">
                <a16:creationId xmlns:a16="http://schemas.microsoft.com/office/drawing/2014/main" id="{CDE969D1-B155-63E5-322D-48CE9A816400}"/>
              </a:ext>
            </a:extLst>
          </p:cNvPr>
          <p:cNvGrpSpPr/>
          <p:nvPr/>
        </p:nvGrpSpPr>
        <p:grpSpPr>
          <a:xfrm>
            <a:off x="5993308" y="912596"/>
            <a:ext cx="1005326" cy="1825486"/>
            <a:chOff x="4631283" y="77322"/>
            <a:chExt cx="1250450" cy="2270588"/>
          </a:xfrm>
        </p:grpSpPr>
        <p:grpSp>
          <p:nvGrpSpPr>
            <p:cNvPr id="36" name="Group 35">
              <a:extLst>
                <a:ext uri="{FF2B5EF4-FFF2-40B4-BE49-F238E27FC236}">
                  <a16:creationId xmlns:a16="http://schemas.microsoft.com/office/drawing/2014/main" id="{4958E25F-BF9D-9641-793B-0B15C0120B5B}"/>
                </a:ext>
              </a:extLst>
            </p:cNvPr>
            <p:cNvGrpSpPr/>
            <p:nvPr/>
          </p:nvGrpSpPr>
          <p:grpSpPr>
            <a:xfrm rot="16891664">
              <a:off x="4121214" y="587391"/>
              <a:ext cx="2270588" cy="1250450"/>
              <a:chOff x="1245976" y="2925896"/>
              <a:chExt cx="3970195" cy="2186451"/>
            </a:xfrm>
          </p:grpSpPr>
          <p:sp>
            <p:nvSpPr>
              <p:cNvPr id="49" name="Freeform: Shape 48">
                <a:extLst>
                  <a:ext uri="{FF2B5EF4-FFF2-40B4-BE49-F238E27FC236}">
                    <a16:creationId xmlns:a16="http://schemas.microsoft.com/office/drawing/2014/main" id="{F94F6BD6-4841-0CBC-3936-D0454A672559}"/>
                  </a:ext>
                </a:extLst>
              </p:cNvPr>
              <p:cNvSpPr/>
              <p:nvPr/>
            </p:nvSpPr>
            <p:spPr>
              <a:xfrm rot="18557364">
                <a:off x="3196773" y="1930695"/>
                <a:ext cx="1024198" cy="3014599"/>
              </a:xfrm>
              <a:custGeom>
                <a:avLst/>
                <a:gdLst>
                  <a:gd name="connsiteX0" fmla="*/ 1021588 w 1024198"/>
                  <a:gd name="connsiteY0" fmla="*/ 1506865 h 3014599"/>
                  <a:gd name="connsiteX1" fmla="*/ 509489 w 1024198"/>
                  <a:gd name="connsiteY1" fmla="*/ 3014165 h 3014599"/>
                  <a:gd name="connsiteX2" fmla="*/ -2611 w 1024198"/>
                  <a:gd name="connsiteY2" fmla="*/ 1506865 h 3014599"/>
                  <a:gd name="connsiteX3" fmla="*/ 509489 w 1024198"/>
                  <a:gd name="connsiteY3" fmla="*/ -435 h 3014599"/>
                  <a:gd name="connsiteX4" fmla="*/ 1021588 w 1024198"/>
                  <a:gd name="connsiteY4" fmla="*/ 1506865 h 30145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24198" h="3014599">
                    <a:moveTo>
                      <a:pt x="1021588" y="1506865"/>
                    </a:moveTo>
                    <a:cubicBezTo>
                      <a:pt x="1021588" y="2339324"/>
                      <a:pt x="792313" y="3014165"/>
                      <a:pt x="509489" y="3014165"/>
                    </a:cubicBezTo>
                    <a:cubicBezTo>
                      <a:pt x="226664" y="3014165"/>
                      <a:pt x="-2611" y="2339324"/>
                      <a:pt x="-2611" y="1506865"/>
                    </a:cubicBezTo>
                    <a:cubicBezTo>
                      <a:pt x="-2611" y="674406"/>
                      <a:pt x="226664" y="-435"/>
                      <a:pt x="509489" y="-435"/>
                    </a:cubicBezTo>
                    <a:cubicBezTo>
                      <a:pt x="792313" y="-435"/>
                      <a:pt x="1021588" y="674406"/>
                      <a:pt x="1021588" y="1506865"/>
                    </a:cubicBezTo>
                    <a:close/>
                  </a:path>
                </a:pathLst>
              </a:custGeom>
              <a:solidFill>
                <a:srgbClr val="9787F9"/>
              </a:solidFill>
              <a:ln w="9476" cap="flat">
                <a:noFill/>
                <a:prstDash val="solid"/>
                <a:miter/>
              </a:ln>
            </p:spPr>
            <p:txBody>
              <a:bodyPr rtlCol="0" anchor="ctr"/>
              <a:lstStyle/>
              <a:p>
                <a:endParaRPr lang="en-US"/>
              </a:p>
            </p:txBody>
          </p:sp>
          <p:sp>
            <p:nvSpPr>
              <p:cNvPr id="50" name="Freeform: Shape 49">
                <a:extLst>
                  <a:ext uri="{FF2B5EF4-FFF2-40B4-BE49-F238E27FC236}">
                    <a16:creationId xmlns:a16="http://schemas.microsoft.com/office/drawing/2014/main" id="{8A965EE6-077C-5940-EC41-6E9F38F61EAE}"/>
                  </a:ext>
                </a:extLst>
              </p:cNvPr>
              <p:cNvSpPr/>
              <p:nvPr/>
            </p:nvSpPr>
            <p:spPr>
              <a:xfrm rot="18553801">
                <a:off x="2774577" y="2435680"/>
                <a:ext cx="1029461" cy="3030091"/>
              </a:xfrm>
              <a:custGeom>
                <a:avLst/>
                <a:gdLst>
                  <a:gd name="connsiteX0" fmla="*/ 1026863 w 1029461"/>
                  <a:gd name="connsiteY0" fmla="*/ 1514599 h 3030091"/>
                  <a:gd name="connsiteX1" fmla="*/ 512132 w 1029461"/>
                  <a:gd name="connsiteY1" fmla="*/ 3029645 h 3030091"/>
                  <a:gd name="connsiteX2" fmla="*/ -2599 w 1029461"/>
                  <a:gd name="connsiteY2" fmla="*/ 1514599 h 3030091"/>
                  <a:gd name="connsiteX3" fmla="*/ 512132 w 1029461"/>
                  <a:gd name="connsiteY3" fmla="*/ -447 h 3030091"/>
                  <a:gd name="connsiteX4" fmla="*/ 1026863 w 1029461"/>
                  <a:gd name="connsiteY4" fmla="*/ 1514599 h 30300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29461" h="3030091">
                    <a:moveTo>
                      <a:pt x="1026863" y="1514599"/>
                    </a:moveTo>
                    <a:cubicBezTo>
                      <a:pt x="1026863" y="2351336"/>
                      <a:pt x="796410" y="3029645"/>
                      <a:pt x="512132" y="3029645"/>
                    </a:cubicBezTo>
                    <a:cubicBezTo>
                      <a:pt x="227854" y="3029645"/>
                      <a:pt x="-2599" y="2351336"/>
                      <a:pt x="-2599" y="1514599"/>
                    </a:cubicBezTo>
                    <a:cubicBezTo>
                      <a:pt x="-2599" y="677862"/>
                      <a:pt x="227854" y="-447"/>
                      <a:pt x="512132" y="-447"/>
                    </a:cubicBezTo>
                    <a:cubicBezTo>
                      <a:pt x="796410" y="-447"/>
                      <a:pt x="1026863" y="677862"/>
                      <a:pt x="1026863" y="1514599"/>
                    </a:cubicBezTo>
                    <a:close/>
                  </a:path>
                </a:pathLst>
              </a:custGeom>
              <a:solidFill>
                <a:srgbClr val="9787F9"/>
              </a:solidFill>
              <a:ln w="9525" cap="flat">
                <a:noFill/>
                <a:prstDash val="solid"/>
                <a:miter/>
              </a:ln>
            </p:spPr>
            <p:txBody>
              <a:bodyPr rtlCol="0" anchor="ctr"/>
              <a:lstStyle/>
              <a:p>
                <a:endParaRPr lang="en-US"/>
              </a:p>
            </p:txBody>
          </p:sp>
          <p:sp>
            <p:nvSpPr>
              <p:cNvPr id="51" name="Freeform: Shape 50">
                <a:extLst>
                  <a:ext uri="{FF2B5EF4-FFF2-40B4-BE49-F238E27FC236}">
                    <a16:creationId xmlns:a16="http://schemas.microsoft.com/office/drawing/2014/main" id="{31CF0FB7-9958-E397-A26F-89EC04844178}"/>
                  </a:ext>
                </a:extLst>
              </p:cNvPr>
              <p:cNvSpPr/>
              <p:nvPr/>
            </p:nvSpPr>
            <p:spPr>
              <a:xfrm rot="18553801">
                <a:off x="2246291" y="3082571"/>
                <a:ext cx="1029461" cy="3030091"/>
              </a:xfrm>
              <a:custGeom>
                <a:avLst/>
                <a:gdLst>
                  <a:gd name="connsiteX0" fmla="*/ 1026861 w 1029461"/>
                  <a:gd name="connsiteY0" fmla="*/ 1514600 h 3030091"/>
                  <a:gd name="connsiteX1" fmla="*/ 512130 w 1029461"/>
                  <a:gd name="connsiteY1" fmla="*/ 3029646 h 3030091"/>
                  <a:gd name="connsiteX2" fmla="*/ -2601 w 1029461"/>
                  <a:gd name="connsiteY2" fmla="*/ 1514600 h 3030091"/>
                  <a:gd name="connsiteX3" fmla="*/ 512130 w 1029461"/>
                  <a:gd name="connsiteY3" fmla="*/ -446 h 3030091"/>
                  <a:gd name="connsiteX4" fmla="*/ 1026861 w 1029461"/>
                  <a:gd name="connsiteY4" fmla="*/ 1514600 h 30300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29461" h="3030091">
                    <a:moveTo>
                      <a:pt x="1026861" y="1514600"/>
                    </a:moveTo>
                    <a:cubicBezTo>
                      <a:pt x="1026861" y="2351337"/>
                      <a:pt x="796408" y="3029646"/>
                      <a:pt x="512130" y="3029646"/>
                    </a:cubicBezTo>
                    <a:cubicBezTo>
                      <a:pt x="227852" y="3029646"/>
                      <a:pt x="-2601" y="2351337"/>
                      <a:pt x="-2601" y="1514600"/>
                    </a:cubicBezTo>
                    <a:cubicBezTo>
                      <a:pt x="-2601" y="677863"/>
                      <a:pt x="227852" y="-446"/>
                      <a:pt x="512130" y="-446"/>
                    </a:cubicBezTo>
                    <a:cubicBezTo>
                      <a:pt x="796408" y="-446"/>
                      <a:pt x="1026861" y="677863"/>
                      <a:pt x="1026861" y="1514600"/>
                    </a:cubicBezTo>
                    <a:close/>
                  </a:path>
                </a:pathLst>
              </a:custGeom>
              <a:solidFill>
                <a:srgbClr val="9787F9"/>
              </a:solidFill>
              <a:ln w="9525" cap="flat">
                <a:noFill/>
                <a:prstDash val="solid"/>
                <a:miter/>
              </a:ln>
            </p:spPr>
            <p:txBody>
              <a:bodyPr rtlCol="0" anchor="ctr"/>
              <a:lstStyle/>
              <a:p>
                <a:endParaRPr lang="en-US"/>
              </a:p>
            </p:txBody>
          </p:sp>
        </p:grpSp>
        <p:grpSp>
          <p:nvGrpSpPr>
            <p:cNvPr id="37" name="Group 36">
              <a:extLst>
                <a:ext uri="{FF2B5EF4-FFF2-40B4-BE49-F238E27FC236}">
                  <a16:creationId xmlns:a16="http://schemas.microsoft.com/office/drawing/2014/main" id="{6C60E846-A817-5897-EDA3-40895A73A98E}"/>
                </a:ext>
              </a:extLst>
            </p:cNvPr>
            <p:cNvGrpSpPr/>
            <p:nvPr/>
          </p:nvGrpSpPr>
          <p:grpSpPr>
            <a:xfrm>
              <a:off x="4733951" y="879260"/>
              <a:ext cx="1048776" cy="701366"/>
              <a:chOff x="4733951" y="879260"/>
              <a:chExt cx="1048776" cy="701366"/>
            </a:xfrm>
          </p:grpSpPr>
          <p:sp>
            <p:nvSpPr>
              <p:cNvPr id="38" name="Freeform: Shape 37">
                <a:extLst>
                  <a:ext uri="{FF2B5EF4-FFF2-40B4-BE49-F238E27FC236}">
                    <a16:creationId xmlns:a16="http://schemas.microsoft.com/office/drawing/2014/main" id="{64ECBF41-CB8E-3DFE-60BA-CC491315D525}"/>
                  </a:ext>
                </a:extLst>
              </p:cNvPr>
              <p:cNvSpPr/>
              <p:nvPr/>
            </p:nvSpPr>
            <p:spPr>
              <a:xfrm>
                <a:off x="4816029" y="1378503"/>
                <a:ext cx="228801" cy="202123"/>
              </a:xfrm>
              <a:custGeom>
                <a:avLst/>
                <a:gdLst>
                  <a:gd name="connsiteX0" fmla="*/ 177083 w 228801"/>
                  <a:gd name="connsiteY0" fmla="*/ 1343 h 202123"/>
                  <a:gd name="connsiteX1" fmla="*/ 165298 w 228801"/>
                  <a:gd name="connsiteY1" fmla="*/ 131 h 202123"/>
                  <a:gd name="connsiteX2" fmla="*/ 73578 w 228801"/>
                  <a:gd name="connsiteY2" fmla="*/ 28360 h 202123"/>
                  <a:gd name="connsiteX3" fmla="*/ 63377 w 228801"/>
                  <a:gd name="connsiteY3" fmla="*/ 46993 h 202123"/>
                  <a:gd name="connsiteX4" fmla="*/ 68920 w 228801"/>
                  <a:gd name="connsiteY4" fmla="*/ 67582 h 202123"/>
                  <a:gd name="connsiteX5" fmla="*/ 631 w 228801"/>
                  <a:gd name="connsiteY5" fmla="*/ 69911 h 202123"/>
                  <a:gd name="connsiteX6" fmla="*/ -2676 w 228801"/>
                  <a:gd name="connsiteY6" fmla="*/ 73218 h 202123"/>
                  <a:gd name="connsiteX7" fmla="*/ 70131 w 228801"/>
                  <a:gd name="connsiteY7" fmla="*/ 72054 h 202123"/>
                  <a:gd name="connsiteX8" fmla="*/ 101993 w 228801"/>
                  <a:gd name="connsiteY8" fmla="*/ 190325 h 202123"/>
                  <a:gd name="connsiteX9" fmla="*/ 119927 w 228801"/>
                  <a:gd name="connsiteY9" fmla="*/ 201225 h 202123"/>
                  <a:gd name="connsiteX10" fmla="*/ 214163 w 228801"/>
                  <a:gd name="connsiteY10" fmla="*/ 180636 h 202123"/>
                  <a:gd name="connsiteX11" fmla="*/ 215420 w 228801"/>
                  <a:gd name="connsiteY11" fmla="*/ 180264 h 202123"/>
                  <a:gd name="connsiteX12" fmla="*/ 223944 w 228801"/>
                  <a:gd name="connsiteY12" fmla="*/ 173649 h 202123"/>
                  <a:gd name="connsiteX13" fmla="*/ 225575 w 228801"/>
                  <a:gd name="connsiteY13" fmla="*/ 161771 h 202123"/>
                  <a:gd name="connsiteX14" fmla="*/ 184396 w 228801"/>
                  <a:gd name="connsiteY14" fmla="*/ 10845 h 202123"/>
                  <a:gd name="connsiteX15" fmla="*/ 177083 w 228801"/>
                  <a:gd name="connsiteY15" fmla="*/ 1343 h 202123"/>
                  <a:gd name="connsiteX16" fmla="*/ 221104 w 228801"/>
                  <a:gd name="connsiteY16" fmla="*/ 162842 h 202123"/>
                  <a:gd name="connsiteX17" fmla="*/ 213603 w 228801"/>
                  <a:gd name="connsiteY17" fmla="*/ 175783 h 202123"/>
                  <a:gd name="connsiteX18" fmla="*/ 213184 w 228801"/>
                  <a:gd name="connsiteY18" fmla="*/ 175885 h 202123"/>
                  <a:gd name="connsiteX19" fmla="*/ 118902 w 228801"/>
                  <a:gd name="connsiteY19" fmla="*/ 196474 h 202123"/>
                  <a:gd name="connsiteX20" fmla="*/ 106512 w 228801"/>
                  <a:gd name="connsiteY20" fmla="*/ 188928 h 202123"/>
                  <a:gd name="connsiteX21" fmla="*/ 67848 w 228801"/>
                  <a:gd name="connsiteY21" fmla="*/ 45595 h 202123"/>
                  <a:gd name="connsiteX22" fmla="*/ 74929 w 228801"/>
                  <a:gd name="connsiteY22" fmla="*/ 32832 h 202123"/>
                  <a:gd name="connsiteX23" fmla="*/ 166648 w 228801"/>
                  <a:gd name="connsiteY23" fmla="*/ 4557 h 202123"/>
                  <a:gd name="connsiteX24" fmla="*/ 174847 w 228801"/>
                  <a:gd name="connsiteY24" fmla="*/ 5395 h 202123"/>
                  <a:gd name="connsiteX25" fmla="*/ 179925 w 228801"/>
                  <a:gd name="connsiteY25" fmla="*/ 11870 h 2021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228801" h="202123">
                    <a:moveTo>
                      <a:pt x="177083" y="1343"/>
                    </a:moveTo>
                    <a:cubicBezTo>
                      <a:pt x="173496" y="-651"/>
                      <a:pt x="169211" y="-1089"/>
                      <a:pt x="165298" y="131"/>
                    </a:cubicBezTo>
                    <a:lnTo>
                      <a:pt x="73578" y="28360"/>
                    </a:lnTo>
                    <a:cubicBezTo>
                      <a:pt x="65659" y="30722"/>
                      <a:pt x="61094" y="39037"/>
                      <a:pt x="63377" y="46993"/>
                    </a:cubicBezTo>
                    <a:lnTo>
                      <a:pt x="68920" y="67582"/>
                    </a:lnTo>
                    <a:cubicBezTo>
                      <a:pt x="51871" y="72706"/>
                      <a:pt x="12230" y="81556"/>
                      <a:pt x="631" y="69911"/>
                    </a:cubicBezTo>
                    <a:lnTo>
                      <a:pt x="-2676" y="73218"/>
                    </a:lnTo>
                    <a:cubicBezTo>
                      <a:pt x="12230" y="87985"/>
                      <a:pt x="58998" y="75361"/>
                      <a:pt x="70131" y="72054"/>
                    </a:cubicBezTo>
                    <a:lnTo>
                      <a:pt x="101993" y="190325"/>
                    </a:lnTo>
                    <a:cubicBezTo>
                      <a:pt x="104136" y="198156"/>
                      <a:pt x="112008" y="202949"/>
                      <a:pt x="119927" y="201225"/>
                    </a:cubicBezTo>
                    <a:lnTo>
                      <a:pt x="214163" y="180636"/>
                    </a:lnTo>
                    <a:lnTo>
                      <a:pt x="215420" y="180264"/>
                    </a:lnTo>
                    <a:cubicBezTo>
                      <a:pt x="219006" y="179202"/>
                      <a:pt x="222035" y="176840"/>
                      <a:pt x="223944" y="173649"/>
                    </a:cubicBezTo>
                    <a:cubicBezTo>
                      <a:pt x="226087" y="170081"/>
                      <a:pt x="226693" y="165786"/>
                      <a:pt x="225575" y="161771"/>
                    </a:cubicBezTo>
                    <a:lnTo>
                      <a:pt x="184396" y="10845"/>
                    </a:lnTo>
                    <a:cubicBezTo>
                      <a:pt x="183372" y="6797"/>
                      <a:pt x="180716" y="3355"/>
                      <a:pt x="177083" y="1343"/>
                    </a:cubicBezTo>
                    <a:close/>
                    <a:moveTo>
                      <a:pt x="221104" y="162842"/>
                    </a:moveTo>
                    <a:cubicBezTo>
                      <a:pt x="222593" y="168483"/>
                      <a:pt x="219240" y="174278"/>
                      <a:pt x="213603" y="175783"/>
                    </a:cubicBezTo>
                    <a:cubicBezTo>
                      <a:pt x="213463" y="175820"/>
                      <a:pt x="213324" y="175852"/>
                      <a:pt x="213184" y="175885"/>
                    </a:cubicBezTo>
                    <a:lnTo>
                      <a:pt x="118902" y="196474"/>
                    </a:lnTo>
                    <a:cubicBezTo>
                      <a:pt x="113406" y="197685"/>
                      <a:pt x="107956" y="194359"/>
                      <a:pt x="106512" y="188928"/>
                    </a:cubicBezTo>
                    <a:lnTo>
                      <a:pt x="67848" y="45595"/>
                    </a:lnTo>
                    <a:cubicBezTo>
                      <a:pt x="66357" y="40127"/>
                      <a:pt x="69526" y="34472"/>
                      <a:pt x="74929" y="32832"/>
                    </a:cubicBezTo>
                    <a:lnTo>
                      <a:pt x="166648" y="4557"/>
                    </a:lnTo>
                    <a:cubicBezTo>
                      <a:pt x="169397" y="3728"/>
                      <a:pt x="172331" y="4030"/>
                      <a:pt x="174847" y="5395"/>
                    </a:cubicBezTo>
                    <a:cubicBezTo>
                      <a:pt x="177362" y="6765"/>
                      <a:pt x="179180" y="9108"/>
                      <a:pt x="179925" y="11870"/>
                    </a:cubicBezTo>
                    <a:close/>
                  </a:path>
                </a:pathLst>
              </a:custGeom>
              <a:solidFill>
                <a:srgbClr val="FFFFFF"/>
              </a:solidFill>
              <a:ln w="4657" cap="flat">
                <a:noFill/>
                <a:prstDash val="solid"/>
                <a:miter/>
              </a:ln>
            </p:spPr>
            <p:txBody>
              <a:bodyPr rtlCol="0" anchor="ctr"/>
              <a:lstStyle/>
              <a:p>
                <a:endParaRPr lang="en-US"/>
              </a:p>
            </p:txBody>
          </p:sp>
          <p:sp>
            <p:nvSpPr>
              <p:cNvPr id="39" name="Freeform: Shape 38">
                <a:extLst>
                  <a:ext uri="{FF2B5EF4-FFF2-40B4-BE49-F238E27FC236}">
                    <a16:creationId xmlns:a16="http://schemas.microsoft.com/office/drawing/2014/main" id="{8CCC5E89-EC16-0B6C-6488-225392FFAC6C}"/>
                  </a:ext>
                </a:extLst>
              </p:cNvPr>
              <p:cNvSpPr/>
              <p:nvPr/>
            </p:nvSpPr>
            <p:spPr>
              <a:xfrm>
                <a:off x="4949626" y="1268876"/>
                <a:ext cx="663934" cy="209422"/>
              </a:xfrm>
              <a:custGeom>
                <a:avLst/>
                <a:gdLst>
                  <a:gd name="connsiteX0" fmla="*/ -2676 w 663934"/>
                  <a:gd name="connsiteY0" fmla="*/ 66344 h 209422"/>
                  <a:gd name="connsiteX1" fmla="*/ 519508 w 663934"/>
                  <a:gd name="connsiteY1" fmla="*/ 98952 h 209422"/>
                  <a:gd name="connsiteX2" fmla="*/ 564225 w 663934"/>
                  <a:gd name="connsiteY2" fmla="*/ 109246 h 209422"/>
                  <a:gd name="connsiteX3" fmla="*/ 636567 w 663934"/>
                  <a:gd name="connsiteY3" fmla="*/ 140736 h 209422"/>
                  <a:gd name="connsiteX4" fmla="*/ 659858 w 663934"/>
                  <a:gd name="connsiteY4" fmla="*/ 85396 h 209422"/>
                  <a:gd name="connsiteX5" fmla="*/ 647188 w 663934"/>
                  <a:gd name="connsiteY5" fmla="*/ 28613 h 209422"/>
                  <a:gd name="connsiteX6" fmla="*/ 135113 w 663934"/>
                  <a:gd name="connsiteY6" fmla="*/ -547 h 209422"/>
                  <a:gd name="connsiteX7" fmla="*/ 54060 w 663934"/>
                  <a:gd name="connsiteY7" fmla="*/ 13427 h 2094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63934" h="209422">
                    <a:moveTo>
                      <a:pt x="-2676" y="66344"/>
                    </a:moveTo>
                    <a:cubicBezTo>
                      <a:pt x="-2676" y="66344"/>
                      <a:pt x="46886" y="364049"/>
                      <a:pt x="519508" y="98952"/>
                    </a:cubicBezTo>
                    <a:cubicBezTo>
                      <a:pt x="534832" y="90409"/>
                      <a:pt x="554164" y="94857"/>
                      <a:pt x="564225" y="109246"/>
                    </a:cubicBezTo>
                    <a:cubicBezTo>
                      <a:pt x="580064" y="131838"/>
                      <a:pt x="606429" y="157831"/>
                      <a:pt x="636567" y="140736"/>
                    </a:cubicBezTo>
                    <a:cubicBezTo>
                      <a:pt x="655573" y="129356"/>
                      <a:pt x="665029" y="106950"/>
                      <a:pt x="659858" y="85396"/>
                    </a:cubicBezTo>
                    <a:lnTo>
                      <a:pt x="647188" y="28613"/>
                    </a:lnTo>
                    <a:lnTo>
                      <a:pt x="135113" y="-547"/>
                    </a:lnTo>
                    <a:lnTo>
                      <a:pt x="54060" y="13427"/>
                    </a:lnTo>
                    <a:close/>
                  </a:path>
                </a:pathLst>
              </a:custGeom>
              <a:solidFill>
                <a:srgbClr val="151515"/>
              </a:solidFill>
              <a:ln w="4657" cap="flat">
                <a:noFill/>
                <a:prstDash val="solid"/>
                <a:miter/>
              </a:ln>
            </p:spPr>
            <p:txBody>
              <a:bodyPr rtlCol="0" anchor="ctr"/>
              <a:lstStyle/>
              <a:p>
                <a:endParaRPr lang="en-US"/>
              </a:p>
            </p:txBody>
          </p:sp>
          <p:sp>
            <p:nvSpPr>
              <p:cNvPr id="40" name="Freeform: Shape 39">
                <a:extLst>
                  <a:ext uri="{FF2B5EF4-FFF2-40B4-BE49-F238E27FC236}">
                    <a16:creationId xmlns:a16="http://schemas.microsoft.com/office/drawing/2014/main" id="{F69253D6-325D-B155-1EE7-3440F600106D}"/>
                  </a:ext>
                </a:extLst>
              </p:cNvPr>
              <p:cNvSpPr/>
              <p:nvPr/>
            </p:nvSpPr>
            <p:spPr>
              <a:xfrm>
                <a:off x="4985494" y="987567"/>
                <a:ext cx="773492" cy="414676"/>
              </a:xfrm>
              <a:custGeom>
                <a:avLst/>
                <a:gdLst>
                  <a:gd name="connsiteX0" fmla="*/ 770817 w 773492"/>
                  <a:gd name="connsiteY0" fmla="*/ 235064 h 414676"/>
                  <a:gd name="connsiteX1" fmla="*/ 620497 w 773492"/>
                  <a:gd name="connsiteY1" fmla="*/ 366192 h 414676"/>
                  <a:gd name="connsiteX2" fmla="*/ 555655 w 773492"/>
                  <a:gd name="connsiteY2" fmla="*/ 338243 h 414676"/>
                  <a:gd name="connsiteX3" fmla="*/ 8271 w 773492"/>
                  <a:gd name="connsiteY3" fmla="*/ 308803 h 414676"/>
                  <a:gd name="connsiteX4" fmla="*/ 107723 w 773492"/>
                  <a:gd name="connsiteY4" fmla="*/ 186339 h 414676"/>
                  <a:gd name="connsiteX5" fmla="*/ -2676 w 773492"/>
                  <a:gd name="connsiteY5" fmla="*/ 163654 h 414676"/>
                  <a:gd name="connsiteX6" fmla="*/ 213976 w 773492"/>
                  <a:gd name="connsiteY6" fmla="*/ -547 h 4146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73492" h="414676">
                    <a:moveTo>
                      <a:pt x="770817" y="235064"/>
                    </a:moveTo>
                    <a:cubicBezTo>
                      <a:pt x="770817" y="235064"/>
                      <a:pt x="671132" y="344904"/>
                      <a:pt x="620497" y="366192"/>
                    </a:cubicBezTo>
                    <a:cubicBezTo>
                      <a:pt x="569863" y="387480"/>
                      <a:pt x="580204" y="337591"/>
                      <a:pt x="555655" y="338243"/>
                    </a:cubicBezTo>
                    <a:cubicBezTo>
                      <a:pt x="531106" y="338895"/>
                      <a:pt x="96357" y="526807"/>
                      <a:pt x="8271" y="308803"/>
                    </a:cubicBezTo>
                    <a:cubicBezTo>
                      <a:pt x="2821" y="295248"/>
                      <a:pt x="108282" y="239443"/>
                      <a:pt x="107723" y="186339"/>
                    </a:cubicBezTo>
                    <a:cubicBezTo>
                      <a:pt x="107351" y="152335"/>
                      <a:pt x="73812" y="100675"/>
                      <a:pt x="-2676" y="163654"/>
                    </a:cubicBezTo>
                    <a:cubicBezTo>
                      <a:pt x="36267" y="37883"/>
                      <a:pt x="213976" y="-547"/>
                      <a:pt x="213976" y="-547"/>
                    </a:cubicBezTo>
                    <a:close/>
                  </a:path>
                </a:pathLst>
              </a:custGeom>
              <a:solidFill>
                <a:srgbClr val="FFFFFF"/>
              </a:solidFill>
              <a:ln w="4657" cap="flat">
                <a:noFill/>
                <a:prstDash val="solid"/>
                <a:miter/>
              </a:ln>
            </p:spPr>
            <p:txBody>
              <a:bodyPr rtlCol="0" anchor="ctr"/>
              <a:lstStyle/>
              <a:p>
                <a:endParaRPr lang="en-US"/>
              </a:p>
            </p:txBody>
          </p:sp>
          <p:sp>
            <p:nvSpPr>
              <p:cNvPr id="41" name="Freeform: Shape 40">
                <a:extLst>
                  <a:ext uri="{FF2B5EF4-FFF2-40B4-BE49-F238E27FC236}">
                    <a16:creationId xmlns:a16="http://schemas.microsoft.com/office/drawing/2014/main" id="{0E61C8F7-A8DD-055B-C19F-710759652483}"/>
                  </a:ext>
                </a:extLst>
              </p:cNvPr>
              <p:cNvSpPr/>
              <p:nvPr/>
            </p:nvSpPr>
            <p:spPr>
              <a:xfrm>
                <a:off x="5131116" y="916807"/>
                <a:ext cx="651611" cy="429567"/>
              </a:xfrm>
              <a:custGeom>
                <a:avLst/>
                <a:gdLst>
                  <a:gd name="connsiteX0" fmla="*/ 71941 w 651611"/>
                  <a:gd name="connsiteY0" fmla="*/ 62714 h 429567"/>
                  <a:gd name="connsiteX1" fmla="*/ 229248 w 651611"/>
                  <a:gd name="connsiteY1" fmla="*/ 424982 h 429567"/>
                  <a:gd name="connsiteX2" fmla="*/ 584342 w 651611"/>
                  <a:gd name="connsiteY2" fmla="*/ 343649 h 429567"/>
                  <a:gd name="connsiteX3" fmla="*/ 617648 w 651611"/>
                  <a:gd name="connsiteY3" fmla="*/ 117261 h 429567"/>
                  <a:gd name="connsiteX4" fmla="*/ 463182 w 651611"/>
                  <a:gd name="connsiteY4" fmla="*/ -498 h 429567"/>
                  <a:gd name="connsiteX5" fmla="*/ 71941 w 651611"/>
                  <a:gd name="connsiteY5" fmla="*/ 62714 h 4295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51611" h="429567">
                    <a:moveTo>
                      <a:pt x="71941" y="62714"/>
                    </a:moveTo>
                    <a:cubicBezTo>
                      <a:pt x="-101017" y="145211"/>
                      <a:pt x="58339" y="468675"/>
                      <a:pt x="229248" y="424982"/>
                    </a:cubicBezTo>
                    <a:cubicBezTo>
                      <a:pt x="399272" y="381474"/>
                      <a:pt x="498865" y="359161"/>
                      <a:pt x="584342" y="343649"/>
                    </a:cubicBezTo>
                    <a:cubicBezTo>
                      <a:pt x="674338" y="327346"/>
                      <a:pt x="655099" y="194913"/>
                      <a:pt x="617648" y="117261"/>
                    </a:cubicBezTo>
                    <a:cubicBezTo>
                      <a:pt x="572789" y="24098"/>
                      <a:pt x="504733" y="-1849"/>
                      <a:pt x="463182" y="-498"/>
                    </a:cubicBezTo>
                    <a:cubicBezTo>
                      <a:pt x="332288" y="3601"/>
                      <a:pt x="202370" y="41519"/>
                      <a:pt x="71941" y="62714"/>
                    </a:cubicBezTo>
                    <a:close/>
                  </a:path>
                </a:pathLst>
              </a:custGeom>
              <a:solidFill>
                <a:srgbClr val="151515"/>
              </a:solidFill>
              <a:ln w="4657" cap="flat">
                <a:noFill/>
                <a:prstDash val="solid"/>
                <a:miter/>
              </a:ln>
            </p:spPr>
            <p:txBody>
              <a:bodyPr rtlCol="0" anchor="ctr"/>
              <a:lstStyle/>
              <a:p>
                <a:endParaRPr lang="en-US"/>
              </a:p>
            </p:txBody>
          </p:sp>
          <p:sp>
            <p:nvSpPr>
              <p:cNvPr id="42" name="Freeform: Shape 41">
                <a:extLst>
                  <a:ext uri="{FF2B5EF4-FFF2-40B4-BE49-F238E27FC236}">
                    <a16:creationId xmlns:a16="http://schemas.microsoft.com/office/drawing/2014/main" id="{EAE220AB-59BE-7BBC-EA3F-8E3652523AD1}"/>
                  </a:ext>
                </a:extLst>
              </p:cNvPr>
              <p:cNvSpPr/>
              <p:nvPr/>
            </p:nvSpPr>
            <p:spPr>
              <a:xfrm>
                <a:off x="5614998" y="958866"/>
                <a:ext cx="106823" cy="137988"/>
              </a:xfrm>
              <a:custGeom>
                <a:avLst/>
                <a:gdLst>
                  <a:gd name="connsiteX0" fmla="*/ 99249 w 106823"/>
                  <a:gd name="connsiteY0" fmla="*/ 137110 h 137988"/>
                  <a:gd name="connsiteX1" fmla="*/ 98037 w 106823"/>
                  <a:gd name="connsiteY1" fmla="*/ 137389 h 137988"/>
                  <a:gd name="connsiteX2" fmla="*/ 90212 w 106823"/>
                  <a:gd name="connsiteY2" fmla="*/ 131334 h 137988"/>
                  <a:gd name="connsiteX3" fmla="*/ 2684 w 106823"/>
                  <a:gd name="connsiteY3" fmla="*/ 13248 h 137988"/>
                  <a:gd name="connsiteX4" fmla="*/ -2486 w 106823"/>
                  <a:gd name="connsiteY4" fmla="*/ 4817 h 137988"/>
                  <a:gd name="connsiteX5" fmla="*/ 5945 w 106823"/>
                  <a:gd name="connsiteY5" fmla="*/ -354 h 137988"/>
                  <a:gd name="connsiteX6" fmla="*/ 104093 w 106823"/>
                  <a:gd name="connsiteY6" fmla="*/ 129563 h 137988"/>
                  <a:gd name="connsiteX7" fmla="*/ 99249 w 106823"/>
                  <a:gd name="connsiteY7" fmla="*/ 137110 h 1379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6823" h="137988">
                    <a:moveTo>
                      <a:pt x="99249" y="137110"/>
                    </a:moveTo>
                    <a:cubicBezTo>
                      <a:pt x="98876" y="137245"/>
                      <a:pt x="98457" y="137343"/>
                      <a:pt x="98037" y="137389"/>
                    </a:cubicBezTo>
                    <a:cubicBezTo>
                      <a:pt x="94217" y="137855"/>
                      <a:pt x="90724" y="135158"/>
                      <a:pt x="90212" y="131334"/>
                    </a:cubicBezTo>
                    <a:cubicBezTo>
                      <a:pt x="77728" y="32487"/>
                      <a:pt x="5758" y="13994"/>
                      <a:pt x="2684" y="13248"/>
                    </a:cubicBezTo>
                    <a:cubicBezTo>
                      <a:pt x="-1089" y="12349"/>
                      <a:pt x="-3371" y="8572"/>
                      <a:pt x="-2486" y="4817"/>
                    </a:cubicBezTo>
                    <a:cubicBezTo>
                      <a:pt x="-1601" y="1063"/>
                      <a:pt x="2173" y="-1253"/>
                      <a:pt x="5945" y="-354"/>
                    </a:cubicBezTo>
                    <a:cubicBezTo>
                      <a:pt x="6784" y="-354"/>
                      <a:pt x="90305" y="20795"/>
                      <a:pt x="104093" y="129563"/>
                    </a:cubicBezTo>
                    <a:cubicBezTo>
                      <a:pt x="104513" y="132922"/>
                      <a:pt x="102463" y="136099"/>
                      <a:pt x="99249" y="137110"/>
                    </a:cubicBezTo>
                    <a:close/>
                  </a:path>
                </a:pathLst>
              </a:custGeom>
              <a:solidFill>
                <a:srgbClr val="FFFFFF"/>
              </a:solidFill>
              <a:ln w="4657" cap="flat">
                <a:noFill/>
                <a:prstDash val="solid"/>
                <a:miter/>
              </a:ln>
            </p:spPr>
            <p:txBody>
              <a:bodyPr rtlCol="0" anchor="ctr"/>
              <a:lstStyle/>
              <a:p>
                <a:endParaRPr lang="en-US"/>
              </a:p>
            </p:txBody>
          </p:sp>
          <p:sp>
            <p:nvSpPr>
              <p:cNvPr id="43" name="Freeform: Shape 42">
                <a:extLst>
                  <a:ext uri="{FF2B5EF4-FFF2-40B4-BE49-F238E27FC236}">
                    <a16:creationId xmlns:a16="http://schemas.microsoft.com/office/drawing/2014/main" id="{C5469F77-1FE0-AD01-9FAE-35BA45457881}"/>
                  </a:ext>
                </a:extLst>
              </p:cNvPr>
              <p:cNvSpPr/>
              <p:nvPr/>
            </p:nvSpPr>
            <p:spPr>
              <a:xfrm>
                <a:off x="5034079" y="879260"/>
                <a:ext cx="290390" cy="98385"/>
              </a:xfrm>
              <a:custGeom>
                <a:avLst/>
                <a:gdLst>
                  <a:gd name="connsiteX0" fmla="*/ -2676 w 290390"/>
                  <a:gd name="connsiteY0" fmla="*/ 25124 h 98385"/>
                  <a:gd name="connsiteX1" fmla="*/ 182859 w 290390"/>
                  <a:gd name="connsiteY1" fmla="*/ 97838 h 98385"/>
                  <a:gd name="connsiteX2" fmla="*/ 287715 w 290390"/>
                  <a:gd name="connsiteY2" fmla="*/ 77669 h 98385"/>
                  <a:gd name="connsiteX3" fmla="*/ 141541 w 290390"/>
                  <a:gd name="connsiteY3" fmla="*/ -449 h 98385"/>
                </a:gdLst>
                <a:ahLst/>
                <a:cxnLst>
                  <a:cxn ang="0">
                    <a:pos x="connsiteX0" y="connsiteY0"/>
                  </a:cxn>
                  <a:cxn ang="0">
                    <a:pos x="connsiteX1" y="connsiteY1"/>
                  </a:cxn>
                  <a:cxn ang="0">
                    <a:pos x="connsiteX2" y="connsiteY2"/>
                  </a:cxn>
                  <a:cxn ang="0">
                    <a:pos x="connsiteX3" y="connsiteY3"/>
                  </a:cxn>
                </a:cxnLst>
                <a:rect l="l" t="t" r="r" b="b"/>
                <a:pathLst>
                  <a:path w="290390" h="98385">
                    <a:moveTo>
                      <a:pt x="-2676" y="25124"/>
                    </a:moveTo>
                    <a:cubicBezTo>
                      <a:pt x="75627" y="6491"/>
                      <a:pt x="152860" y="70588"/>
                      <a:pt x="182859" y="97838"/>
                    </a:cubicBezTo>
                    <a:cubicBezTo>
                      <a:pt x="207128" y="93506"/>
                      <a:pt x="287715" y="77669"/>
                      <a:pt x="287715" y="77669"/>
                    </a:cubicBezTo>
                    <a:cubicBezTo>
                      <a:pt x="287715" y="77669"/>
                      <a:pt x="235870" y="-3757"/>
                      <a:pt x="141541" y="-449"/>
                    </a:cubicBezTo>
                    <a:close/>
                  </a:path>
                </a:pathLst>
              </a:custGeom>
              <a:solidFill>
                <a:srgbClr val="FFFFFF"/>
              </a:solidFill>
              <a:ln w="4657" cap="flat">
                <a:noFill/>
                <a:prstDash val="solid"/>
                <a:miter/>
              </a:ln>
            </p:spPr>
            <p:txBody>
              <a:bodyPr rtlCol="0" anchor="ctr"/>
              <a:lstStyle/>
              <a:p>
                <a:endParaRPr lang="en-US"/>
              </a:p>
            </p:txBody>
          </p:sp>
          <p:sp>
            <p:nvSpPr>
              <p:cNvPr id="44" name="Freeform: Shape 43">
                <a:extLst>
                  <a:ext uri="{FF2B5EF4-FFF2-40B4-BE49-F238E27FC236}">
                    <a16:creationId xmlns:a16="http://schemas.microsoft.com/office/drawing/2014/main" id="{7FC2B2E8-E036-5BBB-5EF3-902784826ACD}"/>
                  </a:ext>
                </a:extLst>
              </p:cNvPr>
              <p:cNvSpPr/>
              <p:nvPr/>
            </p:nvSpPr>
            <p:spPr>
              <a:xfrm>
                <a:off x="4850593" y="900933"/>
                <a:ext cx="259182" cy="366078"/>
              </a:xfrm>
              <a:custGeom>
                <a:avLst/>
                <a:gdLst>
                  <a:gd name="connsiteX0" fmla="*/ 114523 w 259182"/>
                  <a:gd name="connsiteY0" fmla="*/ 263285 h 366078"/>
                  <a:gd name="connsiteX1" fmla="*/ 256506 w 259182"/>
                  <a:gd name="connsiteY1" fmla="*/ 7829 h 366078"/>
                  <a:gd name="connsiteX2" fmla="*/ -2676 w 259182"/>
                  <a:gd name="connsiteY2" fmla="*/ 365532 h 366078"/>
                </a:gdLst>
                <a:ahLst/>
                <a:cxnLst>
                  <a:cxn ang="0">
                    <a:pos x="connsiteX0" y="connsiteY0"/>
                  </a:cxn>
                  <a:cxn ang="0">
                    <a:pos x="connsiteX1" y="connsiteY1"/>
                  </a:cxn>
                  <a:cxn ang="0">
                    <a:pos x="connsiteX2" y="connsiteY2"/>
                  </a:cxn>
                </a:cxnLst>
                <a:rect l="l" t="t" r="r" b="b"/>
                <a:pathLst>
                  <a:path w="259182" h="366078">
                    <a:moveTo>
                      <a:pt x="114523" y="263285"/>
                    </a:moveTo>
                    <a:cubicBezTo>
                      <a:pt x="130595" y="92422"/>
                      <a:pt x="256506" y="7829"/>
                      <a:pt x="256506" y="7829"/>
                    </a:cubicBezTo>
                    <a:cubicBezTo>
                      <a:pt x="256506" y="7829"/>
                      <a:pt x="55365" y="-87571"/>
                      <a:pt x="-2676" y="365532"/>
                    </a:cubicBezTo>
                    <a:close/>
                  </a:path>
                </a:pathLst>
              </a:custGeom>
              <a:solidFill>
                <a:srgbClr val="ADADAD"/>
              </a:solidFill>
              <a:ln w="4657" cap="flat">
                <a:noFill/>
                <a:prstDash val="solid"/>
                <a:miter/>
              </a:ln>
            </p:spPr>
            <p:txBody>
              <a:bodyPr rtlCol="0" anchor="ctr"/>
              <a:lstStyle/>
              <a:p>
                <a:endParaRPr lang="en-US"/>
              </a:p>
            </p:txBody>
          </p:sp>
          <p:sp>
            <p:nvSpPr>
              <p:cNvPr id="45" name="Freeform: Shape 44">
                <a:extLst>
                  <a:ext uri="{FF2B5EF4-FFF2-40B4-BE49-F238E27FC236}">
                    <a16:creationId xmlns:a16="http://schemas.microsoft.com/office/drawing/2014/main" id="{0DD2678A-6EC6-8C76-F0B9-CE574F5B074F}"/>
                  </a:ext>
                </a:extLst>
              </p:cNvPr>
              <p:cNvSpPr/>
              <p:nvPr/>
            </p:nvSpPr>
            <p:spPr>
              <a:xfrm>
                <a:off x="4733951" y="1119352"/>
                <a:ext cx="364137" cy="451568"/>
              </a:xfrm>
              <a:custGeom>
                <a:avLst/>
                <a:gdLst>
                  <a:gd name="connsiteX0" fmla="*/ 188729 w 364137"/>
                  <a:gd name="connsiteY0" fmla="*/ 444631 h 451568"/>
                  <a:gd name="connsiteX1" fmla="*/ 71483 w 364137"/>
                  <a:gd name="connsiteY1" fmla="*/ 443467 h 451568"/>
                  <a:gd name="connsiteX2" fmla="*/ 36174 w 364137"/>
                  <a:gd name="connsiteY2" fmla="*/ 416915 h 451568"/>
                  <a:gd name="connsiteX3" fmla="*/ 34962 w 364137"/>
                  <a:gd name="connsiteY3" fmla="*/ 409323 h 451568"/>
                  <a:gd name="connsiteX4" fmla="*/ -2676 w 364137"/>
                  <a:gd name="connsiteY4" fmla="*/ 297247 h 451568"/>
                  <a:gd name="connsiteX5" fmla="*/ -2676 w 364137"/>
                  <a:gd name="connsiteY5" fmla="*/ 296781 h 451568"/>
                  <a:gd name="connsiteX6" fmla="*/ 140610 w 364137"/>
                  <a:gd name="connsiteY6" fmla="*/ 121027 h 451568"/>
                  <a:gd name="connsiteX7" fmla="*/ 279098 w 364137"/>
                  <a:gd name="connsiteY7" fmla="*/ 7088 h 451568"/>
                  <a:gd name="connsiteX8" fmla="*/ 344312 w 364137"/>
                  <a:gd name="connsiteY8" fmla="*/ 10209 h 451568"/>
                  <a:gd name="connsiteX9" fmla="*/ 361455 w 364137"/>
                  <a:gd name="connsiteY9" fmla="*/ 49757 h 451568"/>
                  <a:gd name="connsiteX10" fmla="*/ 336440 w 364137"/>
                  <a:gd name="connsiteY10" fmla="*/ 107705 h 451568"/>
                  <a:gd name="connsiteX11" fmla="*/ 64356 w 364137"/>
                  <a:gd name="connsiteY11" fmla="*/ 359247 h 451568"/>
                  <a:gd name="connsiteX12" fmla="*/ 39387 w 364137"/>
                  <a:gd name="connsiteY12" fmla="*/ 408484 h 451568"/>
                  <a:gd name="connsiteX13" fmla="*/ 39807 w 364137"/>
                  <a:gd name="connsiteY13" fmla="*/ 409742 h 451568"/>
                  <a:gd name="connsiteX14" fmla="*/ 39434 w 364137"/>
                  <a:gd name="connsiteY14" fmla="*/ 409742 h 451568"/>
                  <a:gd name="connsiteX15" fmla="*/ 40459 w 364137"/>
                  <a:gd name="connsiteY15" fmla="*/ 415471 h 451568"/>
                  <a:gd name="connsiteX16" fmla="*/ 72414 w 364137"/>
                  <a:gd name="connsiteY16" fmla="*/ 438762 h 451568"/>
                  <a:gd name="connsiteX17" fmla="*/ 187285 w 364137"/>
                  <a:gd name="connsiteY17" fmla="*/ 439927 h 451568"/>
                  <a:gd name="connsiteX18" fmla="*/ 2029 w 364137"/>
                  <a:gd name="connsiteY18" fmla="*/ 296641 h 451568"/>
                  <a:gd name="connsiteX19" fmla="*/ 36127 w 364137"/>
                  <a:gd name="connsiteY19" fmla="*/ 398236 h 451568"/>
                  <a:gd name="connsiteX20" fmla="*/ 61141 w 364137"/>
                  <a:gd name="connsiteY20" fmla="*/ 356033 h 451568"/>
                  <a:gd name="connsiteX21" fmla="*/ 333506 w 364137"/>
                  <a:gd name="connsiteY21" fmla="*/ 104258 h 451568"/>
                  <a:gd name="connsiteX22" fmla="*/ 356797 w 364137"/>
                  <a:gd name="connsiteY22" fmla="*/ 49850 h 451568"/>
                  <a:gd name="connsiteX23" fmla="*/ 341285 w 364137"/>
                  <a:gd name="connsiteY23" fmla="*/ 13795 h 451568"/>
                  <a:gd name="connsiteX24" fmla="*/ 281194 w 364137"/>
                  <a:gd name="connsiteY24" fmla="*/ 11140 h 451568"/>
                  <a:gd name="connsiteX25" fmla="*/ 143545 w 364137"/>
                  <a:gd name="connsiteY25" fmla="*/ 124521 h 451568"/>
                  <a:gd name="connsiteX26" fmla="*/ 2029 w 364137"/>
                  <a:gd name="connsiteY26" fmla="*/ 296641 h 4515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364137" h="451568">
                    <a:moveTo>
                      <a:pt x="188729" y="444631"/>
                    </a:moveTo>
                    <a:cubicBezTo>
                      <a:pt x="150113" y="453529"/>
                      <a:pt x="109913" y="453128"/>
                      <a:pt x="71483" y="443467"/>
                    </a:cubicBezTo>
                    <a:cubicBezTo>
                      <a:pt x="51778" y="438483"/>
                      <a:pt x="39900" y="429492"/>
                      <a:pt x="36174" y="416915"/>
                    </a:cubicBezTo>
                    <a:cubicBezTo>
                      <a:pt x="35429" y="414446"/>
                      <a:pt x="35056" y="411894"/>
                      <a:pt x="34962" y="409323"/>
                    </a:cubicBezTo>
                    <a:lnTo>
                      <a:pt x="-2676" y="297247"/>
                    </a:lnTo>
                    <a:lnTo>
                      <a:pt x="-2676" y="296781"/>
                    </a:lnTo>
                    <a:cubicBezTo>
                      <a:pt x="-254" y="262729"/>
                      <a:pt x="47959" y="203617"/>
                      <a:pt x="140610" y="121027"/>
                    </a:cubicBezTo>
                    <a:cubicBezTo>
                      <a:pt x="191105" y="76075"/>
                      <a:pt x="236336" y="36434"/>
                      <a:pt x="279098" y="7088"/>
                    </a:cubicBezTo>
                    <a:cubicBezTo>
                      <a:pt x="302855" y="-4185"/>
                      <a:pt x="328987" y="-2834"/>
                      <a:pt x="344312" y="10209"/>
                    </a:cubicBezTo>
                    <a:cubicBezTo>
                      <a:pt x="355353" y="20391"/>
                      <a:pt x="361548" y="34748"/>
                      <a:pt x="361455" y="49757"/>
                    </a:cubicBezTo>
                    <a:cubicBezTo>
                      <a:pt x="361734" y="71748"/>
                      <a:pt x="352604" y="92812"/>
                      <a:pt x="336440" y="107705"/>
                    </a:cubicBezTo>
                    <a:cubicBezTo>
                      <a:pt x="334298" y="109568"/>
                      <a:pt x="126822" y="292309"/>
                      <a:pt x="64356" y="359247"/>
                    </a:cubicBezTo>
                    <a:cubicBezTo>
                      <a:pt x="59698" y="364185"/>
                      <a:pt x="38968" y="387662"/>
                      <a:pt x="39387" y="408484"/>
                    </a:cubicBezTo>
                    <a:lnTo>
                      <a:pt x="39807" y="409742"/>
                    </a:lnTo>
                    <a:lnTo>
                      <a:pt x="39434" y="409742"/>
                    </a:lnTo>
                    <a:cubicBezTo>
                      <a:pt x="39574" y="411684"/>
                      <a:pt x="39900" y="413604"/>
                      <a:pt x="40459" y="415471"/>
                    </a:cubicBezTo>
                    <a:cubicBezTo>
                      <a:pt x="43673" y="426465"/>
                      <a:pt x="54433" y="434104"/>
                      <a:pt x="72414" y="438762"/>
                    </a:cubicBezTo>
                    <a:cubicBezTo>
                      <a:pt x="110098" y="448204"/>
                      <a:pt x="149461" y="448605"/>
                      <a:pt x="187285" y="439927"/>
                    </a:cubicBezTo>
                    <a:close/>
                    <a:moveTo>
                      <a:pt x="2029" y="296641"/>
                    </a:moveTo>
                    <a:lnTo>
                      <a:pt x="36127" y="398236"/>
                    </a:lnTo>
                    <a:cubicBezTo>
                      <a:pt x="40785" y="378858"/>
                      <a:pt x="57042" y="360412"/>
                      <a:pt x="61141" y="356033"/>
                    </a:cubicBezTo>
                    <a:cubicBezTo>
                      <a:pt x="123701" y="288955"/>
                      <a:pt x="331316" y="106074"/>
                      <a:pt x="333506" y="104258"/>
                    </a:cubicBezTo>
                    <a:cubicBezTo>
                      <a:pt x="348599" y="90222"/>
                      <a:pt x="357076" y="70458"/>
                      <a:pt x="356797" y="49850"/>
                    </a:cubicBezTo>
                    <a:cubicBezTo>
                      <a:pt x="356936" y="36183"/>
                      <a:pt x="351300" y="23093"/>
                      <a:pt x="341285" y="13795"/>
                    </a:cubicBezTo>
                    <a:cubicBezTo>
                      <a:pt x="327310" y="1870"/>
                      <a:pt x="303041" y="799"/>
                      <a:pt x="281194" y="11140"/>
                    </a:cubicBezTo>
                    <a:cubicBezTo>
                      <a:pt x="239038" y="40114"/>
                      <a:pt x="193899" y="79662"/>
                      <a:pt x="143545" y="124521"/>
                    </a:cubicBezTo>
                    <a:cubicBezTo>
                      <a:pt x="53735" y="204874"/>
                      <a:pt x="4731" y="264220"/>
                      <a:pt x="2029" y="296641"/>
                    </a:cubicBezTo>
                    <a:close/>
                  </a:path>
                </a:pathLst>
              </a:custGeom>
              <a:solidFill>
                <a:srgbClr val="FFFFFF"/>
              </a:solidFill>
              <a:ln w="4657" cap="flat">
                <a:noFill/>
                <a:prstDash val="solid"/>
                <a:miter/>
              </a:ln>
            </p:spPr>
            <p:txBody>
              <a:bodyPr rtlCol="0" anchor="ctr"/>
              <a:lstStyle/>
              <a:p>
                <a:endParaRPr lang="en-US"/>
              </a:p>
            </p:txBody>
          </p:sp>
          <p:sp>
            <p:nvSpPr>
              <p:cNvPr id="46" name="Freeform: Shape 45">
                <a:extLst>
                  <a:ext uri="{FF2B5EF4-FFF2-40B4-BE49-F238E27FC236}">
                    <a16:creationId xmlns:a16="http://schemas.microsoft.com/office/drawing/2014/main" id="{799EAAB4-B964-A85D-9CF5-3AF985E94C45}"/>
                  </a:ext>
                </a:extLst>
              </p:cNvPr>
              <p:cNvSpPr/>
              <p:nvPr/>
            </p:nvSpPr>
            <p:spPr>
              <a:xfrm>
                <a:off x="4734418" y="1115507"/>
                <a:ext cx="361243" cy="408730"/>
              </a:xfrm>
              <a:custGeom>
                <a:avLst/>
                <a:gdLst>
                  <a:gd name="connsiteX0" fmla="*/ 35427 w 361243"/>
                  <a:gd name="connsiteY0" fmla="*/ 408183 h 408730"/>
                  <a:gd name="connsiteX1" fmla="*/ -2676 w 361243"/>
                  <a:gd name="connsiteY1" fmla="*/ 294710 h 408730"/>
                  <a:gd name="connsiteX2" fmla="*/ 139817 w 361243"/>
                  <a:gd name="connsiteY2" fmla="*/ 120493 h 408730"/>
                  <a:gd name="connsiteX3" fmla="*/ 278073 w 361243"/>
                  <a:gd name="connsiteY3" fmla="*/ 6787 h 408730"/>
                  <a:gd name="connsiteX4" fmla="*/ 340632 w 361243"/>
                  <a:gd name="connsiteY4" fmla="*/ 9768 h 408730"/>
                  <a:gd name="connsiteX5" fmla="*/ 335974 w 361243"/>
                  <a:gd name="connsiteY5" fmla="*/ 106659 h 408730"/>
                  <a:gd name="connsiteX6" fmla="*/ 35427 w 361243"/>
                  <a:gd name="connsiteY6" fmla="*/ 408183 h 4087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61243" h="408730">
                    <a:moveTo>
                      <a:pt x="35427" y="408183"/>
                    </a:moveTo>
                    <a:cubicBezTo>
                      <a:pt x="18519" y="363511"/>
                      <a:pt x="10041" y="332534"/>
                      <a:pt x="-2676" y="294710"/>
                    </a:cubicBezTo>
                    <a:cubicBezTo>
                      <a:pt x="165" y="254416"/>
                      <a:pt x="70364" y="182401"/>
                      <a:pt x="139817" y="120493"/>
                    </a:cubicBezTo>
                    <a:cubicBezTo>
                      <a:pt x="190499" y="75355"/>
                      <a:pt x="235916" y="35714"/>
                      <a:pt x="278073" y="6787"/>
                    </a:cubicBezTo>
                    <a:cubicBezTo>
                      <a:pt x="300386" y="-3787"/>
                      <a:pt x="325493" y="-3042"/>
                      <a:pt x="340632" y="9768"/>
                    </a:cubicBezTo>
                    <a:cubicBezTo>
                      <a:pt x="362665" y="28401"/>
                      <a:pt x="367976" y="76334"/>
                      <a:pt x="335974" y="106659"/>
                    </a:cubicBezTo>
                    <a:cubicBezTo>
                      <a:pt x="221569" y="214728"/>
                      <a:pt x="41390" y="358853"/>
                      <a:pt x="35427" y="408183"/>
                    </a:cubicBezTo>
                    <a:close/>
                  </a:path>
                </a:pathLst>
              </a:custGeom>
              <a:solidFill>
                <a:srgbClr val="FFFFFF"/>
              </a:solidFill>
              <a:ln w="4657" cap="flat">
                <a:noFill/>
                <a:prstDash val="solid"/>
                <a:miter/>
              </a:ln>
            </p:spPr>
            <p:txBody>
              <a:bodyPr rtlCol="0" anchor="ctr"/>
              <a:lstStyle/>
              <a:p>
                <a:endParaRPr lang="en-US"/>
              </a:p>
            </p:txBody>
          </p:sp>
          <p:sp>
            <p:nvSpPr>
              <p:cNvPr id="47" name="Freeform: Shape 46">
                <a:extLst>
                  <a:ext uri="{FF2B5EF4-FFF2-40B4-BE49-F238E27FC236}">
                    <a16:creationId xmlns:a16="http://schemas.microsoft.com/office/drawing/2014/main" id="{E89DFA5F-339F-E8F9-AE8D-6133E50C8BF1}"/>
                  </a:ext>
                </a:extLst>
              </p:cNvPr>
              <p:cNvSpPr/>
              <p:nvPr/>
            </p:nvSpPr>
            <p:spPr>
              <a:xfrm>
                <a:off x="5024110" y="1148135"/>
                <a:ext cx="41644" cy="41644"/>
              </a:xfrm>
              <a:custGeom>
                <a:avLst/>
                <a:gdLst>
                  <a:gd name="connsiteX0" fmla="*/ 41644 w 41644"/>
                  <a:gd name="connsiteY0" fmla="*/ 20822 h 41644"/>
                  <a:gd name="connsiteX1" fmla="*/ 20822 w 41644"/>
                  <a:gd name="connsiteY1" fmla="*/ 41644 h 41644"/>
                  <a:gd name="connsiteX2" fmla="*/ 0 w 41644"/>
                  <a:gd name="connsiteY2" fmla="*/ 20822 h 41644"/>
                  <a:gd name="connsiteX3" fmla="*/ 20822 w 41644"/>
                  <a:gd name="connsiteY3" fmla="*/ 0 h 41644"/>
                  <a:gd name="connsiteX4" fmla="*/ 41644 w 41644"/>
                  <a:gd name="connsiteY4" fmla="*/ 20822 h 416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1644" h="41644">
                    <a:moveTo>
                      <a:pt x="41644" y="20822"/>
                    </a:moveTo>
                    <a:cubicBezTo>
                      <a:pt x="41644" y="32322"/>
                      <a:pt x="32322" y="41644"/>
                      <a:pt x="20822" y="41644"/>
                    </a:cubicBezTo>
                    <a:cubicBezTo>
                      <a:pt x="9322" y="41644"/>
                      <a:pt x="0" y="32322"/>
                      <a:pt x="0" y="20822"/>
                    </a:cubicBezTo>
                    <a:cubicBezTo>
                      <a:pt x="0" y="9322"/>
                      <a:pt x="9322" y="0"/>
                      <a:pt x="20822" y="0"/>
                    </a:cubicBezTo>
                    <a:cubicBezTo>
                      <a:pt x="32322" y="0"/>
                      <a:pt x="41644" y="9322"/>
                      <a:pt x="41644" y="20822"/>
                    </a:cubicBezTo>
                    <a:close/>
                  </a:path>
                </a:pathLst>
              </a:custGeom>
              <a:noFill/>
              <a:ln w="4657" cap="flat">
                <a:solidFill>
                  <a:srgbClr val="151515"/>
                </a:solidFill>
                <a:prstDash val="solid"/>
                <a:miter/>
              </a:ln>
            </p:spPr>
            <p:txBody>
              <a:bodyPr rtlCol="0" anchor="ctr"/>
              <a:lstStyle/>
              <a:p>
                <a:endParaRPr lang="en-US"/>
              </a:p>
            </p:txBody>
          </p:sp>
          <p:sp>
            <p:nvSpPr>
              <p:cNvPr id="48" name="Freeform: Shape 47">
                <a:extLst>
                  <a:ext uri="{FF2B5EF4-FFF2-40B4-BE49-F238E27FC236}">
                    <a16:creationId xmlns:a16="http://schemas.microsoft.com/office/drawing/2014/main" id="{45813E53-94F3-55C9-9A17-6CB6E6F22436}"/>
                  </a:ext>
                </a:extLst>
              </p:cNvPr>
              <p:cNvSpPr/>
              <p:nvPr/>
            </p:nvSpPr>
            <p:spPr>
              <a:xfrm>
                <a:off x="5699182" y="1104251"/>
                <a:ext cx="25067" cy="61119"/>
              </a:xfrm>
              <a:custGeom>
                <a:avLst/>
                <a:gdLst>
                  <a:gd name="connsiteX0" fmla="*/ 6355 w 25067"/>
                  <a:gd name="connsiteY0" fmla="*/ 60246 h 61119"/>
                  <a:gd name="connsiteX1" fmla="*/ 19 w 25067"/>
                  <a:gd name="connsiteY1" fmla="*/ 59128 h 61119"/>
                  <a:gd name="connsiteX2" fmla="*/ -1239 w 25067"/>
                  <a:gd name="connsiteY2" fmla="*/ 49299 h 61119"/>
                  <a:gd name="connsiteX3" fmla="*/ 7704 w 25067"/>
                  <a:gd name="connsiteY3" fmla="*/ 7702 h 61119"/>
                  <a:gd name="connsiteX4" fmla="*/ 13527 w 25067"/>
                  <a:gd name="connsiteY4" fmla="*/ -450 h 61119"/>
                  <a:gd name="connsiteX5" fmla="*/ 21679 w 25067"/>
                  <a:gd name="connsiteY5" fmla="*/ 5373 h 61119"/>
                  <a:gd name="connsiteX6" fmla="*/ 10034 w 25067"/>
                  <a:gd name="connsiteY6" fmla="*/ 57871 h 61119"/>
                  <a:gd name="connsiteX7" fmla="*/ 6355 w 25067"/>
                  <a:gd name="connsiteY7" fmla="*/ 60246 h 611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5067" h="61119">
                    <a:moveTo>
                      <a:pt x="6355" y="60246"/>
                    </a:moveTo>
                    <a:cubicBezTo>
                      <a:pt x="4165" y="60936"/>
                      <a:pt x="1836" y="60516"/>
                      <a:pt x="19" y="59128"/>
                    </a:cubicBezTo>
                    <a:cubicBezTo>
                      <a:pt x="-3008" y="56739"/>
                      <a:pt x="-3568" y="52374"/>
                      <a:pt x="-1239" y="49299"/>
                    </a:cubicBezTo>
                    <a:cubicBezTo>
                      <a:pt x="11664" y="32670"/>
                      <a:pt x="7751" y="7935"/>
                      <a:pt x="7704" y="7702"/>
                    </a:cubicBezTo>
                    <a:cubicBezTo>
                      <a:pt x="7053" y="3845"/>
                      <a:pt x="9662" y="193"/>
                      <a:pt x="13527" y="-450"/>
                    </a:cubicBezTo>
                    <a:cubicBezTo>
                      <a:pt x="17394" y="-1093"/>
                      <a:pt x="21027" y="1516"/>
                      <a:pt x="21679" y="5373"/>
                    </a:cubicBezTo>
                    <a:cubicBezTo>
                      <a:pt x="21679" y="6631"/>
                      <a:pt x="26710" y="36303"/>
                      <a:pt x="10034" y="57871"/>
                    </a:cubicBezTo>
                    <a:cubicBezTo>
                      <a:pt x="9102" y="59045"/>
                      <a:pt x="7798" y="59878"/>
                      <a:pt x="6355" y="60246"/>
                    </a:cubicBezTo>
                    <a:close/>
                  </a:path>
                </a:pathLst>
              </a:custGeom>
              <a:solidFill>
                <a:srgbClr val="FFFFFF"/>
              </a:solidFill>
              <a:ln w="4657" cap="flat">
                <a:noFill/>
                <a:prstDash val="solid"/>
                <a:miter/>
              </a:ln>
            </p:spPr>
            <p:txBody>
              <a:bodyPr rtlCol="0" anchor="ctr"/>
              <a:lstStyle/>
              <a:p>
                <a:endParaRPr lang="en-US"/>
              </a:p>
            </p:txBody>
          </p:sp>
        </p:grpSp>
      </p:grpSp>
      <p:sp>
        <p:nvSpPr>
          <p:cNvPr id="52" name="Oval 51">
            <a:extLst>
              <a:ext uri="{FF2B5EF4-FFF2-40B4-BE49-F238E27FC236}">
                <a16:creationId xmlns:a16="http://schemas.microsoft.com/office/drawing/2014/main" id="{A5B14837-2930-36B4-9D1E-6AF45226B0D6}"/>
              </a:ext>
            </a:extLst>
          </p:cNvPr>
          <p:cNvSpPr/>
          <p:nvPr/>
        </p:nvSpPr>
        <p:spPr>
          <a:xfrm>
            <a:off x="11367677" y="579900"/>
            <a:ext cx="328334" cy="328334"/>
          </a:xfrm>
          <a:prstGeom prst="ellipse">
            <a:avLst/>
          </a:prstGeom>
          <a:solidFill>
            <a:schemeClr val="accent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3" name="Group 52">
            <a:extLst>
              <a:ext uri="{FF2B5EF4-FFF2-40B4-BE49-F238E27FC236}">
                <a16:creationId xmlns:a16="http://schemas.microsoft.com/office/drawing/2014/main" id="{77064678-1822-BC5F-4208-CC06862D450B}"/>
              </a:ext>
            </a:extLst>
          </p:cNvPr>
          <p:cNvGrpSpPr/>
          <p:nvPr/>
        </p:nvGrpSpPr>
        <p:grpSpPr>
          <a:xfrm>
            <a:off x="6273814" y="4324571"/>
            <a:ext cx="745036" cy="911372"/>
            <a:chOff x="10458233" y="2824442"/>
            <a:chExt cx="927192" cy="1134195"/>
          </a:xfrm>
        </p:grpSpPr>
        <p:sp>
          <p:nvSpPr>
            <p:cNvPr id="54" name="Freeform: Shape 53">
              <a:extLst>
                <a:ext uri="{FF2B5EF4-FFF2-40B4-BE49-F238E27FC236}">
                  <a16:creationId xmlns:a16="http://schemas.microsoft.com/office/drawing/2014/main" id="{C43FB2C2-3116-DD4B-B218-5C29C2FA42FF}"/>
                </a:ext>
              </a:extLst>
            </p:cNvPr>
            <p:cNvSpPr/>
            <p:nvPr/>
          </p:nvSpPr>
          <p:spPr>
            <a:xfrm rot="20146801">
              <a:off x="11150042" y="2824442"/>
              <a:ext cx="235383" cy="692851"/>
            </a:xfrm>
            <a:custGeom>
              <a:avLst/>
              <a:gdLst>
                <a:gd name="connsiteX0" fmla="*/ 232966 w 235383"/>
                <a:gd name="connsiteY0" fmla="*/ 346015 h 692851"/>
                <a:gd name="connsiteX1" fmla="*/ 115275 w 235383"/>
                <a:gd name="connsiteY1" fmla="*/ 692441 h 692851"/>
                <a:gd name="connsiteX2" fmla="*/ -2416 w 235383"/>
                <a:gd name="connsiteY2" fmla="*/ 346015 h 692851"/>
                <a:gd name="connsiteX3" fmla="*/ 115275 w 235383"/>
                <a:gd name="connsiteY3" fmla="*/ -411 h 692851"/>
                <a:gd name="connsiteX4" fmla="*/ 232966 w 235383"/>
                <a:gd name="connsiteY4" fmla="*/ 346015 h 6928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5383" h="692851">
                  <a:moveTo>
                    <a:pt x="232966" y="346015"/>
                  </a:moveTo>
                  <a:cubicBezTo>
                    <a:pt x="232966" y="537340"/>
                    <a:pt x="180274" y="692441"/>
                    <a:pt x="115275" y="692441"/>
                  </a:cubicBezTo>
                  <a:cubicBezTo>
                    <a:pt x="50276" y="692441"/>
                    <a:pt x="-2416" y="537341"/>
                    <a:pt x="-2416" y="346015"/>
                  </a:cubicBezTo>
                  <a:cubicBezTo>
                    <a:pt x="-2416" y="154689"/>
                    <a:pt x="50276" y="-411"/>
                    <a:pt x="115275" y="-411"/>
                  </a:cubicBezTo>
                  <a:cubicBezTo>
                    <a:pt x="180274" y="-411"/>
                    <a:pt x="232966" y="154689"/>
                    <a:pt x="232966" y="346015"/>
                  </a:cubicBezTo>
                  <a:close/>
                </a:path>
              </a:pathLst>
            </a:custGeom>
            <a:noFill/>
            <a:ln w="4358" cap="flat">
              <a:solidFill>
                <a:srgbClr val="151515"/>
              </a:solidFill>
              <a:prstDash val="solid"/>
              <a:miter/>
            </a:ln>
          </p:spPr>
          <p:txBody>
            <a:bodyPr rtlCol="0" anchor="ctr"/>
            <a:lstStyle/>
            <a:p>
              <a:endParaRPr lang="en-US"/>
            </a:p>
          </p:txBody>
        </p:sp>
        <p:sp>
          <p:nvSpPr>
            <p:cNvPr id="55" name="Freeform: Shape 54">
              <a:extLst>
                <a:ext uri="{FF2B5EF4-FFF2-40B4-BE49-F238E27FC236}">
                  <a16:creationId xmlns:a16="http://schemas.microsoft.com/office/drawing/2014/main" id="{4DADE419-DBD2-1EBF-9F33-B61FF17801DC}"/>
                </a:ext>
              </a:extLst>
            </p:cNvPr>
            <p:cNvSpPr/>
            <p:nvPr/>
          </p:nvSpPr>
          <p:spPr>
            <a:xfrm rot="20146801">
              <a:off x="10981959" y="2900040"/>
              <a:ext cx="235383" cy="692851"/>
            </a:xfrm>
            <a:custGeom>
              <a:avLst/>
              <a:gdLst>
                <a:gd name="connsiteX0" fmla="*/ 232966 w 235383"/>
                <a:gd name="connsiteY0" fmla="*/ 346015 h 692851"/>
                <a:gd name="connsiteX1" fmla="*/ 115275 w 235383"/>
                <a:gd name="connsiteY1" fmla="*/ 692441 h 692851"/>
                <a:gd name="connsiteX2" fmla="*/ -2416 w 235383"/>
                <a:gd name="connsiteY2" fmla="*/ 346015 h 692851"/>
                <a:gd name="connsiteX3" fmla="*/ 115275 w 235383"/>
                <a:gd name="connsiteY3" fmla="*/ -411 h 692851"/>
                <a:gd name="connsiteX4" fmla="*/ 232966 w 235383"/>
                <a:gd name="connsiteY4" fmla="*/ 346015 h 6928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5383" h="692851">
                  <a:moveTo>
                    <a:pt x="232966" y="346015"/>
                  </a:moveTo>
                  <a:cubicBezTo>
                    <a:pt x="232966" y="537340"/>
                    <a:pt x="180274" y="692441"/>
                    <a:pt x="115275" y="692441"/>
                  </a:cubicBezTo>
                  <a:cubicBezTo>
                    <a:pt x="50276" y="692441"/>
                    <a:pt x="-2416" y="537341"/>
                    <a:pt x="-2416" y="346015"/>
                  </a:cubicBezTo>
                  <a:cubicBezTo>
                    <a:pt x="-2416" y="154689"/>
                    <a:pt x="50276" y="-411"/>
                    <a:pt x="115275" y="-411"/>
                  </a:cubicBezTo>
                  <a:cubicBezTo>
                    <a:pt x="180274" y="-411"/>
                    <a:pt x="232966" y="154689"/>
                    <a:pt x="232966" y="346015"/>
                  </a:cubicBezTo>
                  <a:close/>
                </a:path>
              </a:pathLst>
            </a:custGeom>
            <a:noFill/>
            <a:ln w="4358" cap="flat">
              <a:solidFill>
                <a:srgbClr val="151515"/>
              </a:solidFill>
              <a:prstDash val="solid"/>
              <a:miter/>
            </a:ln>
          </p:spPr>
          <p:txBody>
            <a:bodyPr rtlCol="0" anchor="ctr"/>
            <a:lstStyle/>
            <a:p>
              <a:endParaRPr lang="en-US"/>
            </a:p>
          </p:txBody>
        </p:sp>
        <p:sp>
          <p:nvSpPr>
            <p:cNvPr id="56" name="Freeform: Shape 55">
              <a:extLst>
                <a:ext uri="{FF2B5EF4-FFF2-40B4-BE49-F238E27FC236}">
                  <a16:creationId xmlns:a16="http://schemas.microsoft.com/office/drawing/2014/main" id="{57A8222C-8D09-51C9-BCE5-EC76738B382F}"/>
                </a:ext>
              </a:extLst>
            </p:cNvPr>
            <p:cNvSpPr/>
            <p:nvPr/>
          </p:nvSpPr>
          <p:spPr>
            <a:xfrm rot="20146801">
              <a:off x="10807809" y="2978424"/>
              <a:ext cx="235383" cy="692851"/>
            </a:xfrm>
            <a:custGeom>
              <a:avLst/>
              <a:gdLst>
                <a:gd name="connsiteX0" fmla="*/ 232966 w 235383"/>
                <a:gd name="connsiteY0" fmla="*/ 346015 h 692851"/>
                <a:gd name="connsiteX1" fmla="*/ 115275 w 235383"/>
                <a:gd name="connsiteY1" fmla="*/ 692441 h 692851"/>
                <a:gd name="connsiteX2" fmla="*/ -2417 w 235383"/>
                <a:gd name="connsiteY2" fmla="*/ 346015 h 692851"/>
                <a:gd name="connsiteX3" fmla="*/ 115275 w 235383"/>
                <a:gd name="connsiteY3" fmla="*/ -411 h 692851"/>
                <a:gd name="connsiteX4" fmla="*/ 232966 w 235383"/>
                <a:gd name="connsiteY4" fmla="*/ 346015 h 6928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5383" h="692851">
                  <a:moveTo>
                    <a:pt x="232966" y="346015"/>
                  </a:moveTo>
                  <a:cubicBezTo>
                    <a:pt x="232966" y="537340"/>
                    <a:pt x="180274" y="692441"/>
                    <a:pt x="115275" y="692441"/>
                  </a:cubicBezTo>
                  <a:cubicBezTo>
                    <a:pt x="50276" y="692441"/>
                    <a:pt x="-2417" y="537341"/>
                    <a:pt x="-2417" y="346015"/>
                  </a:cubicBezTo>
                  <a:cubicBezTo>
                    <a:pt x="-2417" y="154689"/>
                    <a:pt x="50276" y="-411"/>
                    <a:pt x="115275" y="-411"/>
                  </a:cubicBezTo>
                  <a:cubicBezTo>
                    <a:pt x="180274" y="-411"/>
                    <a:pt x="232966" y="154689"/>
                    <a:pt x="232966" y="346015"/>
                  </a:cubicBezTo>
                  <a:close/>
                </a:path>
              </a:pathLst>
            </a:custGeom>
            <a:noFill/>
            <a:ln w="4358" cap="flat">
              <a:solidFill>
                <a:srgbClr val="151515"/>
              </a:solidFill>
              <a:prstDash val="solid"/>
              <a:miter/>
            </a:ln>
          </p:spPr>
          <p:txBody>
            <a:bodyPr rtlCol="0" anchor="ctr"/>
            <a:lstStyle/>
            <a:p>
              <a:endParaRPr lang="en-US"/>
            </a:p>
          </p:txBody>
        </p:sp>
        <p:sp>
          <p:nvSpPr>
            <p:cNvPr id="57" name="Freeform: Shape 56">
              <a:extLst>
                <a:ext uri="{FF2B5EF4-FFF2-40B4-BE49-F238E27FC236}">
                  <a16:creationId xmlns:a16="http://schemas.microsoft.com/office/drawing/2014/main" id="{01B8E2F1-322C-9032-59CD-741B495075C0}"/>
                </a:ext>
              </a:extLst>
            </p:cNvPr>
            <p:cNvSpPr/>
            <p:nvPr/>
          </p:nvSpPr>
          <p:spPr>
            <a:xfrm>
              <a:off x="10458233" y="3153543"/>
              <a:ext cx="770520" cy="805094"/>
            </a:xfrm>
            <a:custGeom>
              <a:avLst/>
              <a:gdLst>
                <a:gd name="connsiteX0" fmla="*/ 4971 w 770520"/>
                <a:gd name="connsiteY0" fmla="*/ 804684 h 805094"/>
                <a:gd name="connsiteX1" fmla="*/ 4971 w 770520"/>
                <a:gd name="connsiteY1" fmla="*/ 804684 h 805094"/>
                <a:gd name="connsiteX2" fmla="*/ -2417 w 770520"/>
                <a:gd name="connsiteY2" fmla="*/ 797296 h 805094"/>
                <a:gd name="connsiteX3" fmla="*/ 200089 w 770520"/>
                <a:gd name="connsiteY3" fmla="*/ 276586 h 805094"/>
                <a:gd name="connsiteX4" fmla="*/ 760178 w 770520"/>
                <a:gd name="connsiteY4" fmla="*/ -393 h 805094"/>
                <a:gd name="connsiteX5" fmla="*/ 768084 w 770520"/>
                <a:gd name="connsiteY5" fmla="*/ 6478 h 805094"/>
                <a:gd name="connsiteX6" fmla="*/ 761213 w 770520"/>
                <a:gd name="connsiteY6" fmla="*/ 14384 h 805094"/>
                <a:gd name="connsiteX7" fmla="*/ 211171 w 770520"/>
                <a:gd name="connsiteY7" fmla="*/ 286338 h 805094"/>
                <a:gd name="connsiteX8" fmla="*/ 12359 w 770520"/>
                <a:gd name="connsiteY8" fmla="*/ 797739 h 805094"/>
                <a:gd name="connsiteX9" fmla="*/ 4971 w 770520"/>
                <a:gd name="connsiteY9" fmla="*/ 804684 h 8050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70520" h="805094">
                  <a:moveTo>
                    <a:pt x="4971" y="804684"/>
                  </a:moveTo>
                  <a:lnTo>
                    <a:pt x="4971" y="804684"/>
                  </a:lnTo>
                  <a:cubicBezTo>
                    <a:pt x="907" y="804684"/>
                    <a:pt x="-2417" y="801374"/>
                    <a:pt x="-2417" y="797296"/>
                  </a:cubicBezTo>
                  <a:cubicBezTo>
                    <a:pt x="538" y="685736"/>
                    <a:pt x="30755" y="469709"/>
                    <a:pt x="200089" y="276586"/>
                  </a:cubicBezTo>
                  <a:cubicBezTo>
                    <a:pt x="399567" y="49107"/>
                    <a:pt x="658149" y="7143"/>
                    <a:pt x="760178" y="-393"/>
                  </a:cubicBezTo>
                  <a:cubicBezTo>
                    <a:pt x="764242" y="-681"/>
                    <a:pt x="767788" y="2400"/>
                    <a:pt x="768084" y="6478"/>
                  </a:cubicBezTo>
                  <a:cubicBezTo>
                    <a:pt x="768380" y="10556"/>
                    <a:pt x="765275" y="14095"/>
                    <a:pt x="761213" y="14384"/>
                  </a:cubicBezTo>
                  <a:cubicBezTo>
                    <a:pt x="661105" y="21772"/>
                    <a:pt x="407029" y="62923"/>
                    <a:pt x="211171" y="286338"/>
                  </a:cubicBezTo>
                  <a:cubicBezTo>
                    <a:pt x="44940" y="475989"/>
                    <a:pt x="15240" y="688100"/>
                    <a:pt x="12359" y="797739"/>
                  </a:cubicBezTo>
                  <a:cubicBezTo>
                    <a:pt x="12137" y="801647"/>
                    <a:pt x="8887" y="804691"/>
                    <a:pt x="4971" y="804684"/>
                  </a:cubicBezTo>
                  <a:close/>
                </a:path>
              </a:pathLst>
            </a:custGeom>
            <a:solidFill>
              <a:srgbClr val="151515"/>
            </a:solidFill>
            <a:ln w="7387" cap="flat">
              <a:noFill/>
              <a:prstDash val="solid"/>
              <a:miter/>
            </a:ln>
          </p:spPr>
          <p:txBody>
            <a:bodyPr rtlCol="0" anchor="ctr"/>
            <a:lstStyle/>
            <a:p>
              <a:endParaRPr lang="en-US"/>
            </a:p>
          </p:txBody>
        </p:sp>
      </p:grpSp>
      <p:sp>
        <p:nvSpPr>
          <p:cNvPr id="61" name="Picture Placeholder 60">
            <a:extLst>
              <a:ext uri="{FF2B5EF4-FFF2-40B4-BE49-F238E27FC236}">
                <a16:creationId xmlns:a16="http://schemas.microsoft.com/office/drawing/2014/main" id="{9029317F-BC51-431C-90A2-6A13D4500997}"/>
              </a:ext>
            </a:extLst>
          </p:cNvPr>
          <p:cNvSpPr>
            <a:spLocks noGrp="1"/>
          </p:cNvSpPr>
          <p:nvPr>
            <p:ph type="pic" sz="quarter" idx="19"/>
          </p:nvPr>
        </p:nvSpPr>
        <p:spPr/>
      </p:sp>
      <p:sp>
        <p:nvSpPr>
          <p:cNvPr id="62" name="Picture Placeholder 61">
            <a:extLst>
              <a:ext uri="{FF2B5EF4-FFF2-40B4-BE49-F238E27FC236}">
                <a16:creationId xmlns:a16="http://schemas.microsoft.com/office/drawing/2014/main" id="{3ED73B70-1E17-88FA-BBA2-85C4ADDC49D4}"/>
              </a:ext>
            </a:extLst>
          </p:cNvPr>
          <p:cNvSpPr>
            <a:spLocks noGrp="1"/>
          </p:cNvSpPr>
          <p:nvPr>
            <p:ph type="pic" sz="quarter" idx="20"/>
          </p:nvPr>
        </p:nvSpPr>
        <p:spPr/>
      </p:sp>
      <p:sp>
        <p:nvSpPr>
          <p:cNvPr id="63" name="Picture Placeholder 62">
            <a:extLst>
              <a:ext uri="{FF2B5EF4-FFF2-40B4-BE49-F238E27FC236}">
                <a16:creationId xmlns:a16="http://schemas.microsoft.com/office/drawing/2014/main" id="{47AD855B-03ED-B700-1B3B-54EC9243C165}"/>
              </a:ext>
            </a:extLst>
          </p:cNvPr>
          <p:cNvSpPr>
            <a:spLocks noGrp="1"/>
          </p:cNvSpPr>
          <p:nvPr>
            <p:ph type="pic" sz="quarter" idx="21"/>
          </p:nvPr>
        </p:nvSpPr>
        <p:spPr/>
      </p:sp>
    </p:spTree>
    <p:extLst>
      <p:ext uri="{BB962C8B-B14F-4D97-AF65-F5344CB8AC3E}">
        <p14:creationId xmlns:p14="http://schemas.microsoft.com/office/powerpoint/2010/main" val="44143100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Rectangle: Rounded Corners 24">
            <a:extLst>
              <a:ext uri="{FF2B5EF4-FFF2-40B4-BE49-F238E27FC236}">
                <a16:creationId xmlns:a16="http://schemas.microsoft.com/office/drawing/2014/main" id="{92A923D9-C81A-6AA1-C505-30338D638763}"/>
              </a:ext>
            </a:extLst>
          </p:cNvPr>
          <p:cNvSpPr/>
          <p:nvPr/>
        </p:nvSpPr>
        <p:spPr>
          <a:xfrm>
            <a:off x="6560820" y="2371595"/>
            <a:ext cx="3483065" cy="627743"/>
          </a:xfrm>
          <a:prstGeom prst="roundRect">
            <a:avLst/>
          </a:prstGeom>
          <a:solidFill>
            <a:schemeClr val="accent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Box 1">
            <a:extLst>
              <a:ext uri="{FF2B5EF4-FFF2-40B4-BE49-F238E27FC236}">
                <a16:creationId xmlns:a16="http://schemas.microsoft.com/office/drawing/2014/main" id="{8774A2AC-54E0-F6B7-5F66-4A336B3C2534}"/>
              </a:ext>
            </a:extLst>
          </p:cNvPr>
          <p:cNvSpPr txBox="1"/>
          <p:nvPr/>
        </p:nvSpPr>
        <p:spPr>
          <a:xfrm>
            <a:off x="6096000" y="1726067"/>
            <a:ext cx="5199742" cy="1323439"/>
          </a:xfrm>
          <a:prstGeom prst="rect">
            <a:avLst/>
          </a:prstGeom>
          <a:noFill/>
        </p:spPr>
        <p:txBody>
          <a:bodyPr wrap="square" rtlCol="0">
            <a:spAutoFit/>
          </a:bodyPr>
          <a:lstStyle/>
          <a:p>
            <a:r>
              <a:rPr lang="en-US" sz="4000" dirty="0">
                <a:latin typeface="+mj-lt"/>
              </a:rPr>
              <a:t>BRAND STATIONERY &amp; COLLATERAL.</a:t>
            </a:r>
            <a:endParaRPr lang="en-ID" sz="4000" dirty="0">
              <a:latin typeface="+mj-lt"/>
            </a:endParaRPr>
          </a:p>
        </p:txBody>
      </p:sp>
      <p:sp>
        <p:nvSpPr>
          <p:cNvPr id="3" name="TextBox 2">
            <a:extLst>
              <a:ext uri="{FF2B5EF4-FFF2-40B4-BE49-F238E27FC236}">
                <a16:creationId xmlns:a16="http://schemas.microsoft.com/office/drawing/2014/main" id="{25CD10F3-7A78-CAD8-FAB5-80A01F24690B}"/>
              </a:ext>
            </a:extLst>
          </p:cNvPr>
          <p:cNvSpPr txBox="1"/>
          <p:nvPr/>
        </p:nvSpPr>
        <p:spPr>
          <a:xfrm>
            <a:off x="6095999" y="3365001"/>
            <a:ext cx="2977161" cy="246221"/>
          </a:xfrm>
          <a:prstGeom prst="rect">
            <a:avLst/>
          </a:prstGeom>
          <a:noFill/>
        </p:spPr>
        <p:txBody>
          <a:bodyPr wrap="square" rtlCol="0">
            <a:spAutoFit/>
          </a:bodyPr>
          <a:lstStyle/>
          <a:p>
            <a:r>
              <a:rPr lang="en-US" sz="1000" b="0" i="0" dirty="0">
                <a:effectLst/>
                <a:latin typeface="+mj-lt"/>
              </a:rPr>
              <a:t>LETTERHEAD AND ENVELOPE DESIGN</a:t>
            </a:r>
            <a:endParaRPr lang="en-ID" sz="1000" dirty="0">
              <a:latin typeface="+mj-lt"/>
            </a:endParaRPr>
          </a:p>
        </p:txBody>
      </p:sp>
      <p:sp>
        <p:nvSpPr>
          <p:cNvPr id="4" name="TextBox 3">
            <a:extLst>
              <a:ext uri="{FF2B5EF4-FFF2-40B4-BE49-F238E27FC236}">
                <a16:creationId xmlns:a16="http://schemas.microsoft.com/office/drawing/2014/main" id="{2848AAB5-CEDB-84CF-90A5-DF0AC3D04426}"/>
              </a:ext>
            </a:extLst>
          </p:cNvPr>
          <p:cNvSpPr txBox="1"/>
          <p:nvPr/>
        </p:nvSpPr>
        <p:spPr>
          <a:xfrm>
            <a:off x="6095999" y="3621716"/>
            <a:ext cx="4214800" cy="526939"/>
          </a:xfrm>
          <a:prstGeom prst="rect">
            <a:avLst/>
          </a:prstGeom>
          <a:noFill/>
        </p:spPr>
        <p:txBody>
          <a:bodyPr wrap="square" rtlCol="0">
            <a:spAutoFit/>
          </a:bodyPr>
          <a:lstStyle/>
          <a:p>
            <a:pPr algn="just">
              <a:lnSpc>
                <a:spcPct val="150000"/>
              </a:lnSpc>
            </a:pPr>
            <a:r>
              <a:rPr lang="en-US" sz="1000" b="0" i="0" dirty="0">
                <a:effectLst/>
              </a:rPr>
              <a:t>Every rustle of a critter in the underbrush, every gurgle of a hidden stream adds another verse to the enchanting sonnet of this untamed sanctuary.</a:t>
            </a:r>
            <a:endParaRPr lang="en-ID" sz="1000" dirty="0"/>
          </a:p>
        </p:txBody>
      </p:sp>
      <p:sp>
        <p:nvSpPr>
          <p:cNvPr id="5" name="TextBox 4">
            <a:extLst>
              <a:ext uri="{FF2B5EF4-FFF2-40B4-BE49-F238E27FC236}">
                <a16:creationId xmlns:a16="http://schemas.microsoft.com/office/drawing/2014/main" id="{09DF4367-86F0-9258-CE8B-F957CE68A825}"/>
              </a:ext>
            </a:extLst>
          </p:cNvPr>
          <p:cNvSpPr txBox="1"/>
          <p:nvPr/>
        </p:nvSpPr>
        <p:spPr>
          <a:xfrm>
            <a:off x="6095999" y="4414657"/>
            <a:ext cx="3339819" cy="246221"/>
          </a:xfrm>
          <a:prstGeom prst="rect">
            <a:avLst/>
          </a:prstGeom>
          <a:noFill/>
        </p:spPr>
        <p:txBody>
          <a:bodyPr wrap="square" rtlCol="0">
            <a:spAutoFit/>
          </a:bodyPr>
          <a:lstStyle/>
          <a:p>
            <a:r>
              <a:rPr lang="en-US" sz="1000" b="0" i="0" dirty="0">
                <a:effectLst/>
                <a:latin typeface="+mj-lt"/>
              </a:rPr>
              <a:t>BUSINESS CARD DESIGN GUIDELINE</a:t>
            </a:r>
            <a:endParaRPr lang="en-ID" sz="1000" dirty="0">
              <a:latin typeface="+mj-lt"/>
            </a:endParaRPr>
          </a:p>
        </p:txBody>
      </p:sp>
      <p:sp>
        <p:nvSpPr>
          <p:cNvPr id="6" name="TextBox 5">
            <a:extLst>
              <a:ext uri="{FF2B5EF4-FFF2-40B4-BE49-F238E27FC236}">
                <a16:creationId xmlns:a16="http://schemas.microsoft.com/office/drawing/2014/main" id="{BF1A14EF-8560-C0C4-80E5-481E05E725FA}"/>
              </a:ext>
            </a:extLst>
          </p:cNvPr>
          <p:cNvSpPr txBox="1"/>
          <p:nvPr/>
        </p:nvSpPr>
        <p:spPr>
          <a:xfrm>
            <a:off x="6095999" y="4635111"/>
            <a:ext cx="4214800" cy="526939"/>
          </a:xfrm>
          <a:prstGeom prst="rect">
            <a:avLst/>
          </a:prstGeom>
          <a:noFill/>
        </p:spPr>
        <p:txBody>
          <a:bodyPr wrap="square" rtlCol="0">
            <a:spAutoFit/>
          </a:bodyPr>
          <a:lstStyle/>
          <a:p>
            <a:pPr algn="just">
              <a:lnSpc>
                <a:spcPct val="150000"/>
              </a:lnSpc>
            </a:pPr>
            <a:r>
              <a:rPr lang="en-US" sz="1000" b="0" i="0" dirty="0">
                <a:effectLst/>
              </a:rPr>
              <a:t>Every rustle of a critter in the underbrush, every gurgle of a hidden stream adds another verse to the enchanting sonnet of this untamed sanctuary.</a:t>
            </a:r>
            <a:endParaRPr lang="en-ID" sz="1000" dirty="0"/>
          </a:p>
        </p:txBody>
      </p:sp>
      <p:grpSp>
        <p:nvGrpSpPr>
          <p:cNvPr id="7" name="Group 6">
            <a:extLst>
              <a:ext uri="{FF2B5EF4-FFF2-40B4-BE49-F238E27FC236}">
                <a16:creationId xmlns:a16="http://schemas.microsoft.com/office/drawing/2014/main" id="{2F0AAD7B-C648-7F13-408E-2CD12B07ED02}"/>
              </a:ext>
            </a:extLst>
          </p:cNvPr>
          <p:cNvGrpSpPr/>
          <p:nvPr/>
        </p:nvGrpSpPr>
        <p:grpSpPr>
          <a:xfrm>
            <a:off x="280069" y="1364418"/>
            <a:ext cx="659062" cy="4266899"/>
            <a:chOff x="196879" y="724201"/>
            <a:chExt cx="835563" cy="5409598"/>
          </a:xfrm>
        </p:grpSpPr>
        <p:grpSp>
          <p:nvGrpSpPr>
            <p:cNvPr id="8" name="Group 7">
              <a:extLst>
                <a:ext uri="{FF2B5EF4-FFF2-40B4-BE49-F238E27FC236}">
                  <a16:creationId xmlns:a16="http://schemas.microsoft.com/office/drawing/2014/main" id="{673A9574-B79B-2CF7-DCFA-5EAF46C03186}"/>
                </a:ext>
              </a:extLst>
            </p:cNvPr>
            <p:cNvGrpSpPr/>
            <p:nvPr/>
          </p:nvGrpSpPr>
          <p:grpSpPr>
            <a:xfrm>
              <a:off x="196879" y="724201"/>
              <a:ext cx="835563" cy="5409598"/>
              <a:chOff x="297745" y="1589313"/>
              <a:chExt cx="568548" cy="3680891"/>
            </a:xfrm>
            <a:solidFill>
              <a:schemeClr val="accent1"/>
            </a:solidFill>
          </p:grpSpPr>
          <p:sp>
            <p:nvSpPr>
              <p:cNvPr id="22" name="Freeform: Shape 21">
                <a:extLst>
                  <a:ext uri="{FF2B5EF4-FFF2-40B4-BE49-F238E27FC236}">
                    <a16:creationId xmlns:a16="http://schemas.microsoft.com/office/drawing/2014/main" id="{C0979CA6-6A9E-99B7-B3BB-2A7F5717A726}"/>
                  </a:ext>
                </a:extLst>
              </p:cNvPr>
              <p:cNvSpPr/>
              <p:nvPr/>
            </p:nvSpPr>
            <p:spPr>
              <a:xfrm flipH="1">
                <a:off x="297745" y="1589313"/>
                <a:ext cx="568548" cy="3263285"/>
              </a:xfrm>
              <a:custGeom>
                <a:avLst/>
                <a:gdLst>
                  <a:gd name="connsiteX0" fmla="*/ 568548 w 568548"/>
                  <a:gd name="connsiteY0" fmla="*/ 284255 h 3263285"/>
                  <a:gd name="connsiteX1" fmla="*/ 568548 w 568548"/>
                  <a:gd name="connsiteY1" fmla="*/ 3194271 h 3263285"/>
                  <a:gd name="connsiteX2" fmla="*/ 499424 w 568548"/>
                  <a:gd name="connsiteY2" fmla="*/ 3263279 h 3263285"/>
                  <a:gd name="connsiteX3" fmla="*/ 459921 w 568548"/>
                  <a:gd name="connsiteY3" fmla="*/ 3250826 h 3263285"/>
                  <a:gd name="connsiteX4" fmla="*/ 108627 w 568548"/>
                  <a:gd name="connsiteY4" fmla="*/ 3250826 h 3263285"/>
                  <a:gd name="connsiteX5" fmla="*/ 12453 w 568548"/>
                  <a:gd name="connsiteY5" fmla="*/ 3233774 h 3263285"/>
                  <a:gd name="connsiteX6" fmla="*/ 0 w 568548"/>
                  <a:gd name="connsiteY6" fmla="*/ 3194232 h 3263285"/>
                  <a:gd name="connsiteX7" fmla="*/ 0 w 568548"/>
                  <a:gd name="connsiteY7" fmla="*/ 284255 h 3263285"/>
                  <a:gd name="connsiteX8" fmla="*/ 284255 w 568548"/>
                  <a:gd name="connsiteY8" fmla="*/ 0 h 3263285"/>
                  <a:gd name="connsiteX9" fmla="*/ 284255 w 568548"/>
                  <a:gd name="connsiteY9" fmla="*/ 0 h 3263285"/>
                  <a:gd name="connsiteX10" fmla="*/ 568548 w 568548"/>
                  <a:gd name="connsiteY10" fmla="*/ 284216 h 3263285"/>
                  <a:gd name="connsiteX11" fmla="*/ 568548 w 568548"/>
                  <a:gd name="connsiteY11" fmla="*/ 284255 h 32632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68548" h="3263285">
                    <a:moveTo>
                      <a:pt x="568548" y="284255"/>
                    </a:moveTo>
                    <a:lnTo>
                      <a:pt x="568548" y="3194271"/>
                    </a:lnTo>
                    <a:cubicBezTo>
                      <a:pt x="568517" y="3232413"/>
                      <a:pt x="537566" y="3263310"/>
                      <a:pt x="499424" y="3263279"/>
                    </a:cubicBezTo>
                    <a:cubicBezTo>
                      <a:pt x="485291" y="3263267"/>
                      <a:pt x="471505" y="3258921"/>
                      <a:pt x="459921" y="3250826"/>
                    </a:cubicBezTo>
                    <a:cubicBezTo>
                      <a:pt x="354271" y="3177601"/>
                      <a:pt x="214277" y="3177601"/>
                      <a:pt x="108627" y="3250826"/>
                    </a:cubicBezTo>
                    <a:cubicBezTo>
                      <a:pt x="77361" y="3272676"/>
                      <a:pt x="34302" y="3265041"/>
                      <a:pt x="12453" y="3233774"/>
                    </a:cubicBezTo>
                    <a:cubicBezTo>
                      <a:pt x="4351" y="3222178"/>
                      <a:pt x="4" y="3208377"/>
                      <a:pt x="0" y="3194232"/>
                    </a:cubicBezTo>
                    <a:lnTo>
                      <a:pt x="0" y="284255"/>
                    </a:lnTo>
                    <a:cubicBezTo>
                      <a:pt x="0" y="127265"/>
                      <a:pt x="127265" y="0"/>
                      <a:pt x="284255" y="0"/>
                    </a:cubicBezTo>
                    <a:lnTo>
                      <a:pt x="284255" y="0"/>
                    </a:lnTo>
                    <a:cubicBezTo>
                      <a:pt x="441244" y="-22"/>
                      <a:pt x="568525" y="127226"/>
                      <a:pt x="568548" y="284216"/>
                    </a:cubicBezTo>
                    <a:cubicBezTo>
                      <a:pt x="568548" y="284229"/>
                      <a:pt x="568548" y="284242"/>
                      <a:pt x="568548" y="284255"/>
                    </a:cubicBezTo>
                    <a:close/>
                  </a:path>
                </a:pathLst>
              </a:custGeom>
              <a:grpFill/>
              <a:ln w="3849" cap="flat">
                <a:noFill/>
                <a:prstDash val="solid"/>
                <a:miter/>
              </a:ln>
            </p:spPr>
            <p:txBody>
              <a:bodyPr rtlCol="0" anchor="ctr"/>
              <a:lstStyle/>
              <a:p>
                <a:endParaRPr lang="en-US"/>
              </a:p>
            </p:txBody>
          </p:sp>
          <p:sp>
            <p:nvSpPr>
              <p:cNvPr id="23" name="Freeform: Shape 22">
                <a:extLst>
                  <a:ext uri="{FF2B5EF4-FFF2-40B4-BE49-F238E27FC236}">
                    <a16:creationId xmlns:a16="http://schemas.microsoft.com/office/drawing/2014/main" id="{CA730C47-5532-2F3B-AC1E-587E90F14E69}"/>
                  </a:ext>
                </a:extLst>
              </p:cNvPr>
              <p:cNvSpPr/>
              <p:nvPr/>
            </p:nvSpPr>
            <p:spPr>
              <a:xfrm flipH="1">
                <a:off x="383766" y="4873659"/>
                <a:ext cx="396545" cy="396545"/>
              </a:xfrm>
              <a:custGeom>
                <a:avLst/>
                <a:gdLst>
                  <a:gd name="connsiteX0" fmla="*/ 396546 w 396545"/>
                  <a:gd name="connsiteY0" fmla="*/ 198273 h 396545"/>
                  <a:gd name="connsiteX1" fmla="*/ 198273 w 396545"/>
                  <a:gd name="connsiteY1" fmla="*/ 396546 h 396545"/>
                  <a:gd name="connsiteX2" fmla="*/ 0 w 396545"/>
                  <a:gd name="connsiteY2" fmla="*/ 198273 h 396545"/>
                  <a:gd name="connsiteX3" fmla="*/ 198273 w 396545"/>
                  <a:gd name="connsiteY3" fmla="*/ 0 h 396545"/>
                  <a:gd name="connsiteX4" fmla="*/ 396546 w 396545"/>
                  <a:gd name="connsiteY4" fmla="*/ 198273 h 3965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6545" h="396545">
                    <a:moveTo>
                      <a:pt x="396546" y="198273"/>
                    </a:moveTo>
                    <a:cubicBezTo>
                      <a:pt x="396546" y="307776"/>
                      <a:pt x="307776" y="396546"/>
                      <a:pt x="198273" y="396546"/>
                    </a:cubicBezTo>
                    <a:cubicBezTo>
                      <a:pt x="88770" y="396546"/>
                      <a:pt x="0" y="307776"/>
                      <a:pt x="0" y="198273"/>
                    </a:cubicBezTo>
                    <a:cubicBezTo>
                      <a:pt x="0" y="88770"/>
                      <a:pt x="88770" y="0"/>
                      <a:pt x="198273" y="0"/>
                    </a:cubicBezTo>
                    <a:cubicBezTo>
                      <a:pt x="307776" y="0"/>
                      <a:pt x="396546" y="88770"/>
                      <a:pt x="396546" y="198273"/>
                    </a:cubicBezTo>
                    <a:close/>
                  </a:path>
                </a:pathLst>
              </a:custGeom>
              <a:grpFill/>
              <a:ln w="3849" cap="flat">
                <a:noFill/>
                <a:prstDash val="solid"/>
                <a:miter/>
              </a:ln>
            </p:spPr>
            <p:txBody>
              <a:bodyPr rtlCol="0" anchor="ctr"/>
              <a:lstStyle/>
              <a:p>
                <a:endParaRPr lang="en-US"/>
              </a:p>
            </p:txBody>
          </p:sp>
        </p:grpSp>
        <p:grpSp>
          <p:nvGrpSpPr>
            <p:cNvPr id="9" name="Group 8">
              <a:extLst>
                <a:ext uri="{FF2B5EF4-FFF2-40B4-BE49-F238E27FC236}">
                  <a16:creationId xmlns:a16="http://schemas.microsoft.com/office/drawing/2014/main" id="{8CC5BE7B-48E3-4905-1132-B7C830AB88B2}"/>
                </a:ext>
              </a:extLst>
            </p:cNvPr>
            <p:cNvGrpSpPr/>
            <p:nvPr/>
          </p:nvGrpSpPr>
          <p:grpSpPr>
            <a:xfrm>
              <a:off x="403225" y="952801"/>
              <a:ext cx="412750" cy="412750"/>
              <a:chOff x="403225" y="952801"/>
              <a:chExt cx="412750" cy="412750"/>
            </a:xfrm>
          </p:grpSpPr>
          <p:sp>
            <p:nvSpPr>
              <p:cNvPr id="18" name="Oval 17">
                <a:extLst>
                  <a:ext uri="{FF2B5EF4-FFF2-40B4-BE49-F238E27FC236}">
                    <a16:creationId xmlns:a16="http://schemas.microsoft.com/office/drawing/2014/main" id="{18337663-3E17-C83D-2EF8-89873273EDC4}"/>
                  </a:ext>
                </a:extLst>
              </p:cNvPr>
              <p:cNvSpPr/>
              <p:nvPr/>
            </p:nvSpPr>
            <p:spPr>
              <a:xfrm>
                <a:off x="403225" y="952801"/>
                <a:ext cx="412750" cy="41275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19" name="Group 18">
                <a:extLst>
                  <a:ext uri="{FF2B5EF4-FFF2-40B4-BE49-F238E27FC236}">
                    <a16:creationId xmlns:a16="http://schemas.microsoft.com/office/drawing/2014/main" id="{D61933EC-B5A0-3619-C406-D5F49695DA62}"/>
                  </a:ext>
                </a:extLst>
              </p:cNvPr>
              <p:cNvGrpSpPr/>
              <p:nvPr/>
            </p:nvGrpSpPr>
            <p:grpSpPr>
              <a:xfrm>
                <a:off x="460991" y="1090031"/>
                <a:ext cx="308812" cy="138290"/>
                <a:chOff x="513501" y="484915"/>
                <a:chExt cx="465224" cy="208334"/>
              </a:xfrm>
            </p:grpSpPr>
            <p:sp>
              <p:nvSpPr>
                <p:cNvPr id="20" name="Freeform: Shape 19">
                  <a:extLst>
                    <a:ext uri="{FF2B5EF4-FFF2-40B4-BE49-F238E27FC236}">
                      <a16:creationId xmlns:a16="http://schemas.microsoft.com/office/drawing/2014/main" id="{DFEE5336-554E-1E66-34C9-1EDC1E713981}"/>
                    </a:ext>
                  </a:extLst>
                </p:cNvPr>
                <p:cNvSpPr/>
                <p:nvPr/>
              </p:nvSpPr>
              <p:spPr>
                <a:xfrm>
                  <a:off x="513501" y="532253"/>
                  <a:ext cx="465224" cy="160996"/>
                </a:xfrm>
                <a:custGeom>
                  <a:avLst/>
                  <a:gdLst>
                    <a:gd name="connsiteX0" fmla="*/ 457247 w 465224"/>
                    <a:gd name="connsiteY0" fmla="*/ 103305 h 160996"/>
                    <a:gd name="connsiteX1" fmla="*/ 449533 w 465224"/>
                    <a:gd name="connsiteY1" fmla="*/ 118640 h 160996"/>
                    <a:gd name="connsiteX2" fmla="*/ 361045 w 465224"/>
                    <a:gd name="connsiteY2" fmla="*/ 144749 h 160996"/>
                    <a:gd name="connsiteX3" fmla="*/ 360664 w 465224"/>
                    <a:gd name="connsiteY3" fmla="*/ 144549 h 160996"/>
                    <a:gd name="connsiteX4" fmla="*/ 110062 w 465224"/>
                    <a:gd name="connsiteY4" fmla="*/ 150073 h 160996"/>
                    <a:gd name="connsiteX5" fmla="*/ 19193 w 465224"/>
                    <a:gd name="connsiteY5" fmla="*/ 129108 h 160996"/>
                    <a:gd name="connsiteX6" fmla="*/ 19002 w 465224"/>
                    <a:gd name="connsiteY6" fmla="*/ 128737 h 160996"/>
                    <a:gd name="connsiteX7" fmla="*/ 4810 w 465224"/>
                    <a:gd name="connsiteY7" fmla="*/ 101972 h 160996"/>
                    <a:gd name="connsiteX8" fmla="*/ 42910 w 465224"/>
                    <a:gd name="connsiteY8" fmla="*/ 5207 h 160996"/>
                    <a:gd name="connsiteX9" fmla="*/ 72628 w 465224"/>
                    <a:gd name="connsiteY9" fmla="*/ -898 h 160996"/>
                    <a:gd name="connsiteX10" fmla="*/ 131207 w 465224"/>
                    <a:gd name="connsiteY10" fmla="*/ -898 h 160996"/>
                    <a:gd name="connsiteX11" fmla="*/ 165116 w 465224"/>
                    <a:gd name="connsiteY11" fmla="*/ 23866 h 160996"/>
                    <a:gd name="connsiteX12" fmla="*/ 256270 w 465224"/>
                    <a:gd name="connsiteY12" fmla="*/ 65472 h 160996"/>
                    <a:gd name="connsiteX13" fmla="*/ 297894 w 465224"/>
                    <a:gd name="connsiteY13" fmla="*/ 23866 h 160996"/>
                    <a:gd name="connsiteX14" fmla="*/ 331898 w 465224"/>
                    <a:gd name="connsiteY14" fmla="*/ -898 h 160996"/>
                    <a:gd name="connsiteX15" fmla="*/ 390191 w 465224"/>
                    <a:gd name="connsiteY15" fmla="*/ -898 h 160996"/>
                    <a:gd name="connsiteX16" fmla="*/ 463916 w 465224"/>
                    <a:gd name="connsiteY16" fmla="*/ 72654 h 160996"/>
                    <a:gd name="connsiteX17" fmla="*/ 457247 w 465224"/>
                    <a:gd name="connsiteY17" fmla="*/ 103305 h 1609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65224" h="160996">
                      <a:moveTo>
                        <a:pt x="457247" y="103305"/>
                      </a:moveTo>
                      <a:cubicBezTo>
                        <a:pt x="454866" y="108544"/>
                        <a:pt x="452294" y="113592"/>
                        <a:pt x="449533" y="118640"/>
                      </a:cubicBezTo>
                      <a:cubicBezTo>
                        <a:pt x="432292" y="150292"/>
                        <a:pt x="392668" y="161979"/>
                        <a:pt x="361045" y="144749"/>
                      </a:cubicBezTo>
                      <a:cubicBezTo>
                        <a:pt x="360950" y="144682"/>
                        <a:pt x="360759" y="144615"/>
                        <a:pt x="360664" y="144549"/>
                      </a:cubicBezTo>
                      <a:cubicBezTo>
                        <a:pt x="282273" y="101124"/>
                        <a:pt x="186548" y="103229"/>
                        <a:pt x="110062" y="150073"/>
                      </a:cubicBezTo>
                      <a:cubicBezTo>
                        <a:pt x="79201" y="169361"/>
                        <a:pt x="38529" y="159979"/>
                        <a:pt x="19193" y="129108"/>
                      </a:cubicBezTo>
                      <a:cubicBezTo>
                        <a:pt x="19193" y="128985"/>
                        <a:pt x="19097" y="128861"/>
                        <a:pt x="19002" y="128737"/>
                      </a:cubicBezTo>
                      <a:cubicBezTo>
                        <a:pt x="13764" y="120117"/>
                        <a:pt x="9002" y="111173"/>
                        <a:pt x="4810" y="101972"/>
                      </a:cubicBezTo>
                      <a:cubicBezTo>
                        <a:pt x="-11382" y="64729"/>
                        <a:pt x="5667" y="21409"/>
                        <a:pt x="42910" y="5207"/>
                      </a:cubicBezTo>
                      <a:cubicBezTo>
                        <a:pt x="52244" y="1131"/>
                        <a:pt x="62437" y="-955"/>
                        <a:pt x="72628" y="-898"/>
                      </a:cubicBezTo>
                      <a:lnTo>
                        <a:pt x="131207" y="-898"/>
                      </a:lnTo>
                      <a:cubicBezTo>
                        <a:pt x="146637" y="-660"/>
                        <a:pt x="160163" y="9265"/>
                        <a:pt x="165116" y="23866"/>
                      </a:cubicBezTo>
                      <a:cubicBezTo>
                        <a:pt x="178832" y="60528"/>
                        <a:pt x="219599" y="79159"/>
                        <a:pt x="256270" y="65472"/>
                      </a:cubicBezTo>
                      <a:cubicBezTo>
                        <a:pt x="275511" y="58281"/>
                        <a:pt x="290751" y="43107"/>
                        <a:pt x="297894" y="23866"/>
                      </a:cubicBezTo>
                      <a:cubicBezTo>
                        <a:pt x="302943" y="9284"/>
                        <a:pt x="316468" y="-613"/>
                        <a:pt x="331898" y="-898"/>
                      </a:cubicBezTo>
                      <a:lnTo>
                        <a:pt x="390191" y="-898"/>
                      </a:lnTo>
                      <a:cubicBezTo>
                        <a:pt x="430863" y="-937"/>
                        <a:pt x="463820" y="31992"/>
                        <a:pt x="463916" y="72654"/>
                      </a:cubicBezTo>
                      <a:cubicBezTo>
                        <a:pt x="463916" y="83226"/>
                        <a:pt x="461629" y="93685"/>
                        <a:pt x="457247" y="103305"/>
                      </a:cubicBezTo>
                      <a:close/>
                    </a:path>
                  </a:pathLst>
                </a:custGeom>
                <a:solidFill>
                  <a:schemeClr val="accent1">
                    <a:lumMod val="90000"/>
                  </a:schemeClr>
                </a:solidFill>
                <a:ln w="9525" cap="flat">
                  <a:noFill/>
                  <a:prstDash val="solid"/>
                  <a:miter/>
                </a:ln>
              </p:spPr>
              <p:txBody>
                <a:bodyPr rtlCol="0" anchor="ctr"/>
                <a:lstStyle/>
                <a:p>
                  <a:endParaRPr lang="en-US"/>
                </a:p>
              </p:txBody>
            </p:sp>
            <p:sp>
              <p:nvSpPr>
                <p:cNvPr id="21" name="Freeform: Shape 20">
                  <a:extLst>
                    <a:ext uri="{FF2B5EF4-FFF2-40B4-BE49-F238E27FC236}">
                      <a16:creationId xmlns:a16="http://schemas.microsoft.com/office/drawing/2014/main" id="{DBFD355E-4610-C9B6-F9CC-091445001B3E}"/>
                    </a:ext>
                  </a:extLst>
                </p:cNvPr>
                <p:cNvSpPr/>
                <p:nvPr/>
              </p:nvSpPr>
              <p:spPr>
                <a:xfrm>
                  <a:off x="698786" y="484915"/>
                  <a:ext cx="94678" cy="94678"/>
                </a:xfrm>
                <a:custGeom>
                  <a:avLst/>
                  <a:gdLst>
                    <a:gd name="connsiteX0" fmla="*/ 94679 w 94678"/>
                    <a:gd name="connsiteY0" fmla="*/ 47339 h 94678"/>
                    <a:gd name="connsiteX1" fmla="*/ 47339 w 94678"/>
                    <a:gd name="connsiteY1" fmla="*/ 94678 h 94678"/>
                    <a:gd name="connsiteX2" fmla="*/ 0 w 94678"/>
                    <a:gd name="connsiteY2" fmla="*/ 47339 h 94678"/>
                    <a:gd name="connsiteX3" fmla="*/ 47339 w 94678"/>
                    <a:gd name="connsiteY3" fmla="*/ 0 h 94678"/>
                    <a:gd name="connsiteX4" fmla="*/ 94679 w 94678"/>
                    <a:gd name="connsiteY4" fmla="*/ 47339 h 946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4678" h="94678">
                      <a:moveTo>
                        <a:pt x="94679" y="47339"/>
                      </a:moveTo>
                      <a:cubicBezTo>
                        <a:pt x="94679" y="73484"/>
                        <a:pt x="73484" y="94678"/>
                        <a:pt x="47339" y="94678"/>
                      </a:cubicBezTo>
                      <a:cubicBezTo>
                        <a:pt x="21195" y="94678"/>
                        <a:pt x="0" y="73484"/>
                        <a:pt x="0" y="47339"/>
                      </a:cubicBezTo>
                      <a:cubicBezTo>
                        <a:pt x="0" y="21195"/>
                        <a:pt x="21195" y="0"/>
                        <a:pt x="47339" y="0"/>
                      </a:cubicBezTo>
                      <a:cubicBezTo>
                        <a:pt x="73484" y="0"/>
                        <a:pt x="94679" y="21195"/>
                        <a:pt x="94679" y="47339"/>
                      </a:cubicBezTo>
                      <a:close/>
                    </a:path>
                  </a:pathLst>
                </a:custGeom>
                <a:solidFill>
                  <a:schemeClr val="accent1">
                    <a:lumMod val="90000"/>
                  </a:schemeClr>
                </a:solidFill>
                <a:ln w="9525" cap="flat">
                  <a:noFill/>
                  <a:prstDash val="solid"/>
                  <a:miter/>
                </a:ln>
              </p:spPr>
              <p:txBody>
                <a:bodyPr rtlCol="0" anchor="ctr"/>
                <a:lstStyle/>
                <a:p>
                  <a:endParaRPr lang="en-US"/>
                </a:p>
              </p:txBody>
            </p:sp>
          </p:grpSp>
        </p:grpSp>
        <p:grpSp>
          <p:nvGrpSpPr>
            <p:cNvPr id="10" name="Group 9">
              <a:extLst>
                <a:ext uri="{FF2B5EF4-FFF2-40B4-BE49-F238E27FC236}">
                  <a16:creationId xmlns:a16="http://schemas.microsoft.com/office/drawing/2014/main" id="{235A0C73-05BE-D951-F1DF-00CDF98C6F0A}"/>
                </a:ext>
              </a:extLst>
            </p:cNvPr>
            <p:cNvGrpSpPr/>
            <p:nvPr/>
          </p:nvGrpSpPr>
          <p:grpSpPr>
            <a:xfrm>
              <a:off x="483880" y="1901446"/>
              <a:ext cx="230496" cy="197568"/>
              <a:chOff x="6446025" y="3852424"/>
              <a:chExt cx="800100" cy="685799"/>
            </a:xfrm>
            <a:solidFill>
              <a:schemeClr val="bg1"/>
            </a:solidFill>
          </p:grpSpPr>
          <p:sp>
            <p:nvSpPr>
              <p:cNvPr id="16" name="Freeform: Shape 15">
                <a:extLst>
                  <a:ext uri="{FF2B5EF4-FFF2-40B4-BE49-F238E27FC236}">
                    <a16:creationId xmlns:a16="http://schemas.microsoft.com/office/drawing/2014/main" id="{DB71CA1A-FB5B-7617-A70D-C1BE2895CF28}"/>
                  </a:ext>
                </a:extLst>
              </p:cNvPr>
              <p:cNvSpPr/>
              <p:nvPr/>
            </p:nvSpPr>
            <p:spPr>
              <a:xfrm>
                <a:off x="6446025" y="3852424"/>
                <a:ext cx="800100" cy="417194"/>
              </a:xfrm>
              <a:custGeom>
                <a:avLst/>
                <a:gdLst>
                  <a:gd name="connsiteX0" fmla="*/ 400050 w 800100"/>
                  <a:gd name="connsiteY0" fmla="*/ 0 h 417194"/>
                  <a:gd name="connsiteX1" fmla="*/ 400050 w 800100"/>
                  <a:gd name="connsiteY1" fmla="*/ 0 h 417194"/>
                  <a:gd name="connsiteX2" fmla="*/ 0 w 800100"/>
                  <a:gd name="connsiteY2" fmla="*/ 381000 h 417194"/>
                  <a:gd name="connsiteX3" fmla="*/ 42863 w 800100"/>
                  <a:gd name="connsiteY3" fmla="*/ 417195 h 417194"/>
                  <a:gd name="connsiteX4" fmla="*/ 400050 w 800100"/>
                  <a:gd name="connsiteY4" fmla="*/ 78105 h 417194"/>
                  <a:gd name="connsiteX5" fmla="*/ 400050 w 800100"/>
                  <a:gd name="connsiteY5" fmla="*/ 78105 h 417194"/>
                  <a:gd name="connsiteX6" fmla="*/ 757238 w 800100"/>
                  <a:gd name="connsiteY6" fmla="*/ 417195 h 417194"/>
                  <a:gd name="connsiteX7" fmla="*/ 800100 w 800100"/>
                  <a:gd name="connsiteY7" fmla="*/ 381000 h 4171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00100" h="417194">
                    <a:moveTo>
                      <a:pt x="400050" y="0"/>
                    </a:moveTo>
                    <a:lnTo>
                      <a:pt x="400050" y="0"/>
                    </a:lnTo>
                    <a:lnTo>
                      <a:pt x="0" y="381000"/>
                    </a:lnTo>
                    <a:lnTo>
                      <a:pt x="42863" y="417195"/>
                    </a:lnTo>
                    <a:lnTo>
                      <a:pt x="400050" y="78105"/>
                    </a:lnTo>
                    <a:lnTo>
                      <a:pt x="400050" y="78105"/>
                    </a:lnTo>
                    <a:lnTo>
                      <a:pt x="757238" y="417195"/>
                    </a:lnTo>
                    <a:lnTo>
                      <a:pt x="800100" y="381000"/>
                    </a:lnTo>
                    <a:close/>
                  </a:path>
                </a:pathLst>
              </a:custGeom>
              <a:grpFill/>
              <a:ln w="9525" cap="flat">
                <a:noFill/>
                <a:prstDash val="solid"/>
                <a:miter/>
              </a:ln>
            </p:spPr>
            <p:txBody>
              <a:bodyPr rtlCol="0" anchor="ctr"/>
              <a:lstStyle/>
              <a:p>
                <a:endParaRPr lang="en-US"/>
              </a:p>
            </p:txBody>
          </p:sp>
          <p:sp>
            <p:nvSpPr>
              <p:cNvPr id="17" name="Freeform: Shape 16">
                <a:extLst>
                  <a:ext uri="{FF2B5EF4-FFF2-40B4-BE49-F238E27FC236}">
                    <a16:creationId xmlns:a16="http://schemas.microsoft.com/office/drawing/2014/main" id="{68AB9ED1-0C01-6B11-8723-8931E1194CAC}"/>
                  </a:ext>
                </a:extLst>
              </p:cNvPr>
              <p:cNvSpPr/>
              <p:nvPr/>
            </p:nvSpPr>
            <p:spPr>
              <a:xfrm>
                <a:off x="6560325" y="3983868"/>
                <a:ext cx="571500" cy="554355"/>
              </a:xfrm>
              <a:custGeom>
                <a:avLst/>
                <a:gdLst>
                  <a:gd name="connsiteX0" fmla="*/ 0 w 571500"/>
                  <a:gd name="connsiteY0" fmla="*/ 271463 h 554355"/>
                  <a:gd name="connsiteX1" fmla="*/ 0 w 571500"/>
                  <a:gd name="connsiteY1" fmla="*/ 554355 h 554355"/>
                  <a:gd name="connsiteX2" fmla="*/ 228600 w 571500"/>
                  <a:gd name="connsiteY2" fmla="*/ 554355 h 554355"/>
                  <a:gd name="connsiteX3" fmla="*/ 228600 w 571500"/>
                  <a:gd name="connsiteY3" fmla="*/ 316230 h 554355"/>
                  <a:gd name="connsiteX4" fmla="*/ 342900 w 571500"/>
                  <a:gd name="connsiteY4" fmla="*/ 316230 h 554355"/>
                  <a:gd name="connsiteX5" fmla="*/ 342900 w 571500"/>
                  <a:gd name="connsiteY5" fmla="*/ 554355 h 554355"/>
                  <a:gd name="connsiteX6" fmla="*/ 571500 w 571500"/>
                  <a:gd name="connsiteY6" fmla="*/ 554355 h 554355"/>
                  <a:gd name="connsiteX7" fmla="*/ 571500 w 571500"/>
                  <a:gd name="connsiteY7" fmla="*/ 271463 h 554355"/>
                  <a:gd name="connsiteX8" fmla="*/ 285750 w 571500"/>
                  <a:gd name="connsiteY8" fmla="*/ 0 h 554355"/>
                  <a:gd name="connsiteX9" fmla="*/ 0 w 571500"/>
                  <a:gd name="connsiteY9" fmla="*/ 271463 h 5543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1500" h="554355">
                    <a:moveTo>
                      <a:pt x="0" y="271463"/>
                    </a:moveTo>
                    <a:lnTo>
                      <a:pt x="0" y="554355"/>
                    </a:lnTo>
                    <a:lnTo>
                      <a:pt x="228600" y="554355"/>
                    </a:lnTo>
                    <a:lnTo>
                      <a:pt x="228600" y="316230"/>
                    </a:lnTo>
                    <a:lnTo>
                      <a:pt x="342900" y="316230"/>
                    </a:lnTo>
                    <a:lnTo>
                      <a:pt x="342900" y="554355"/>
                    </a:lnTo>
                    <a:lnTo>
                      <a:pt x="571500" y="554355"/>
                    </a:lnTo>
                    <a:lnTo>
                      <a:pt x="571500" y="271463"/>
                    </a:lnTo>
                    <a:lnTo>
                      <a:pt x="285750" y="0"/>
                    </a:lnTo>
                    <a:lnTo>
                      <a:pt x="0" y="271463"/>
                    </a:lnTo>
                    <a:close/>
                  </a:path>
                </a:pathLst>
              </a:custGeom>
              <a:grpFill/>
              <a:ln w="9525" cap="flat">
                <a:noFill/>
                <a:prstDash val="solid"/>
                <a:miter/>
              </a:ln>
            </p:spPr>
            <p:txBody>
              <a:bodyPr rtlCol="0" anchor="ctr"/>
              <a:lstStyle/>
              <a:p>
                <a:endParaRPr lang="en-US"/>
              </a:p>
            </p:txBody>
          </p:sp>
        </p:grpSp>
        <p:sp>
          <p:nvSpPr>
            <p:cNvPr id="11" name="Graphic 29" descr="Single gear with solid fill">
              <a:extLst>
                <a:ext uri="{FF2B5EF4-FFF2-40B4-BE49-F238E27FC236}">
                  <a16:creationId xmlns:a16="http://schemas.microsoft.com/office/drawing/2014/main" id="{217850C3-BCFF-865D-A538-FD75739728CC}"/>
                </a:ext>
              </a:extLst>
            </p:cNvPr>
            <p:cNvSpPr/>
            <p:nvPr/>
          </p:nvSpPr>
          <p:spPr>
            <a:xfrm>
              <a:off x="467122" y="5700140"/>
              <a:ext cx="284956" cy="284538"/>
            </a:xfrm>
            <a:custGeom>
              <a:avLst/>
              <a:gdLst>
                <a:gd name="connsiteX0" fmla="*/ 323850 w 648652"/>
                <a:gd name="connsiteY0" fmla="*/ 438150 h 647700"/>
                <a:gd name="connsiteX1" fmla="*/ 209550 w 648652"/>
                <a:gd name="connsiteY1" fmla="*/ 323850 h 647700"/>
                <a:gd name="connsiteX2" fmla="*/ 323850 w 648652"/>
                <a:gd name="connsiteY2" fmla="*/ 209550 h 647700"/>
                <a:gd name="connsiteX3" fmla="*/ 438150 w 648652"/>
                <a:gd name="connsiteY3" fmla="*/ 323850 h 647700"/>
                <a:gd name="connsiteX4" fmla="*/ 323850 w 648652"/>
                <a:gd name="connsiteY4" fmla="*/ 438150 h 647700"/>
                <a:gd name="connsiteX5" fmla="*/ 581025 w 648652"/>
                <a:gd name="connsiteY5" fmla="*/ 252413 h 647700"/>
                <a:gd name="connsiteX6" fmla="*/ 556260 w 648652"/>
                <a:gd name="connsiteY6" fmla="*/ 193358 h 647700"/>
                <a:gd name="connsiteX7" fmla="*/ 580073 w 648652"/>
                <a:gd name="connsiteY7" fmla="*/ 121920 h 647700"/>
                <a:gd name="connsiteX8" fmla="*/ 525780 w 648652"/>
                <a:gd name="connsiteY8" fmla="*/ 67628 h 647700"/>
                <a:gd name="connsiteX9" fmla="*/ 454343 w 648652"/>
                <a:gd name="connsiteY9" fmla="*/ 91440 h 647700"/>
                <a:gd name="connsiteX10" fmla="*/ 394335 w 648652"/>
                <a:gd name="connsiteY10" fmla="*/ 66675 h 647700"/>
                <a:gd name="connsiteX11" fmla="*/ 361950 w 648652"/>
                <a:gd name="connsiteY11" fmla="*/ 0 h 647700"/>
                <a:gd name="connsiteX12" fmla="*/ 285750 w 648652"/>
                <a:gd name="connsiteY12" fmla="*/ 0 h 647700"/>
                <a:gd name="connsiteX13" fmla="*/ 252413 w 648652"/>
                <a:gd name="connsiteY13" fmla="*/ 66675 h 647700"/>
                <a:gd name="connsiteX14" fmla="*/ 193358 w 648652"/>
                <a:gd name="connsiteY14" fmla="*/ 91440 h 647700"/>
                <a:gd name="connsiteX15" fmla="*/ 121920 w 648652"/>
                <a:gd name="connsiteY15" fmla="*/ 67628 h 647700"/>
                <a:gd name="connsiteX16" fmla="*/ 67628 w 648652"/>
                <a:gd name="connsiteY16" fmla="*/ 121920 h 647700"/>
                <a:gd name="connsiteX17" fmla="*/ 91440 w 648652"/>
                <a:gd name="connsiteY17" fmla="*/ 193358 h 647700"/>
                <a:gd name="connsiteX18" fmla="*/ 66675 w 648652"/>
                <a:gd name="connsiteY18" fmla="*/ 253365 h 647700"/>
                <a:gd name="connsiteX19" fmla="*/ 0 w 648652"/>
                <a:gd name="connsiteY19" fmla="*/ 285750 h 647700"/>
                <a:gd name="connsiteX20" fmla="*/ 0 w 648652"/>
                <a:gd name="connsiteY20" fmla="*/ 361950 h 647700"/>
                <a:gd name="connsiteX21" fmla="*/ 66675 w 648652"/>
                <a:gd name="connsiteY21" fmla="*/ 395288 h 647700"/>
                <a:gd name="connsiteX22" fmla="*/ 91440 w 648652"/>
                <a:gd name="connsiteY22" fmla="*/ 454343 h 647700"/>
                <a:gd name="connsiteX23" fmla="*/ 67628 w 648652"/>
                <a:gd name="connsiteY23" fmla="*/ 525780 h 647700"/>
                <a:gd name="connsiteX24" fmla="*/ 121920 w 648652"/>
                <a:gd name="connsiteY24" fmla="*/ 580073 h 647700"/>
                <a:gd name="connsiteX25" fmla="*/ 193358 w 648652"/>
                <a:gd name="connsiteY25" fmla="*/ 556260 h 647700"/>
                <a:gd name="connsiteX26" fmla="*/ 253365 w 648652"/>
                <a:gd name="connsiteY26" fmla="*/ 581025 h 647700"/>
                <a:gd name="connsiteX27" fmla="*/ 286703 w 648652"/>
                <a:gd name="connsiteY27" fmla="*/ 647700 h 647700"/>
                <a:gd name="connsiteX28" fmla="*/ 362903 w 648652"/>
                <a:gd name="connsiteY28" fmla="*/ 647700 h 647700"/>
                <a:gd name="connsiteX29" fmla="*/ 396240 w 648652"/>
                <a:gd name="connsiteY29" fmla="*/ 581025 h 647700"/>
                <a:gd name="connsiteX30" fmla="*/ 455295 w 648652"/>
                <a:gd name="connsiteY30" fmla="*/ 556260 h 647700"/>
                <a:gd name="connsiteX31" fmla="*/ 526733 w 648652"/>
                <a:gd name="connsiteY31" fmla="*/ 580073 h 647700"/>
                <a:gd name="connsiteX32" fmla="*/ 581025 w 648652"/>
                <a:gd name="connsiteY32" fmla="*/ 525780 h 647700"/>
                <a:gd name="connsiteX33" fmla="*/ 557213 w 648652"/>
                <a:gd name="connsiteY33" fmla="*/ 454343 h 647700"/>
                <a:gd name="connsiteX34" fmla="*/ 581978 w 648652"/>
                <a:gd name="connsiteY34" fmla="*/ 394335 h 647700"/>
                <a:gd name="connsiteX35" fmla="*/ 648653 w 648652"/>
                <a:gd name="connsiteY35" fmla="*/ 360998 h 647700"/>
                <a:gd name="connsiteX36" fmla="*/ 648653 w 648652"/>
                <a:gd name="connsiteY36" fmla="*/ 284798 h 647700"/>
                <a:gd name="connsiteX37" fmla="*/ 581025 w 648652"/>
                <a:gd name="connsiteY37" fmla="*/ 252413 h 64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648652" h="647700">
                  <a:moveTo>
                    <a:pt x="323850" y="438150"/>
                  </a:moveTo>
                  <a:cubicBezTo>
                    <a:pt x="260985" y="438150"/>
                    <a:pt x="209550" y="386715"/>
                    <a:pt x="209550" y="323850"/>
                  </a:cubicBezTo>
                  <a:cubicBezTo>
                    <a:pt x="209550" y="260985"/>
                    <a:pt x="260985" y="209550"/>
                    <a:pt x="323850" y="209550"/>
                  </a:cubicBezTo>
                  <a:cubicBezTo>
                    <a:pt x="386715" y="209550"/>
                    <a:pt x="438150" y="260985"/>
                    <a:pt x="438150" y="323850"/>
                  </a:cubicBezTo>
                  <a:cubicBezTo>
                    <a:pt x="438150" y="386715"/>
                    <a:pt x="386715" y="438150"/>
                    <a:pt x="323850" y="438150"/>
                  </a:cubicBezTo>
                  <a:close/>
                  <a:moveTo>
                    <a:pt x="581025" y="252413"/>
                  </a:moveTo>
                  <a:cubicBezTo>
                    <a:pt x="575310" y="231458"/>
                    <a:pt x="566738" y="211455"/>
                    <a:pt x="556260" y="193358"/>
                  </a:cubicBezTo>
                  <a:lnTo>
                    <a:pt x="580073" y="121920"/>
                  </a:lnTo>
                  <a:lnTo>
                    <a:pt x="525780" y="67628"/>
                  </a:lnTo>
                  <a:lnTo>
                    <a:pt x="454343" y="91440"/>
                  </a:lnTo>
                  <a:cubicBezTo>
                    <a:pt x="435293" y="80963"/>
                    <a:pt x="415290" y="72390"/>
                    <a:pt x="394335" y="66675"/>
                  </a:cubicBezTo>
                  <a:lnTo>
                    <a:pt x="361950" y="0"/>
                  </a:lnTo>
                  <a:lnTo>
                    <a:pt x="285750" y="0"/>
                  </a:lnTo>
                  <a:lnTo>
                    <a:pt x="252413" y="66675"/>
                  </a:lnTo>
                  <a:cubicBezTo>
                    <a:pt x="231458" y="72390"/>
                    <a:pt x="211455" y="80963"/>
                    <a:pt x="193358" y="91440"/>
                  </a:cubicBezTo>
                  <a:lnTo>
                    <a:pt x="121920" y="67628"/>
                  </a:lnTo>
                  <a:lnTo>
                    <a:pt x="67628" y="121920"/>
                  </a:lnTo>
                  <a:lnTo>
                    <a:pt x="91440" y="193358"/>
                  </a:lnTo>
                  <a:cubicBezTo>
                    <a:pt x="80963" y="212408"/>
                    <a:pt x="72390" y="232410"/>
                    <a:pt x="66675" y="253365"/>
                  </a:cubicBezTo>
                  <a:lnTo>
                    <a:pt x="0" y="285750"/>
                  </a:lnTo>
                  <a:lnTo>
                    <a:pt x="0" y="361950"/>
                  </a:lnTo>
                  <a:lnTo>
                    <a:pt x="66675" y="395288"/>
                  </a:lnTo>
                  <a:cubicBezTo>
                    <a:pt x="72390" y="416243"/>
                    <a:pt x="80963" y="436245"/>
                    <a:pt x="91440" y="454343"/>
                  </a:cubicBezTo>
                  <a:lnTo>
                    <a:pt x="67628" y="525780"/>
                  </a:lnTo>
                  <a:lnTo>
                    <a:pt x="121920" y="580073"/>
                  </a:lnTo>
                  <a:lnTo>
                    <a:pt x="193358" y="556260"/>
                  </a:lnTo>
                  <a:cubicBezTo>
                    <a:pt x="212408" y="566738"/>
                    <a:pt x="232410" y="575310"/>
                    <a:pt x="253365" y="581025"/>
                  </a:cubicBezTo>
                  <a:lnTo>
                    <a:pt x="286703" y="647700"/>
                  </a:lnTo>
                  <a:lnTo>
                    <a:pt x="362903" y="647700"/>
                  </a:lnTo>
                  <a:lnTo>
                    <a:pt x="396240" y="581025"/>
                  </a:lnTo>
                  <a:cubicBezTo>
                    <a:pt x="417195" y="575310"/>
                    <a:pt x="437198" y="566738"/>
                    <a:pt x="455295" y="556260"/>
                  </a:cubicBezTo>
                  <a:lnTo>
                    <a:pt x="526733" y="580073"/>
                  </a:lnTo>
                  <a:lnTo>
                    <a:pt x="581025" y="525780"/>
                  </a:lnTo>
                  <a:lnTo>
                    <a:pt x="557213" y="454343"/>
                  </a:lnTo>
                  <a:cubicBezTo>
                    <a:pt x="567690" y="435293"/>
                    <a:pt x="576263" y="415290"/>
                    <a:pt x="581978" y="394335"/>
                  </a:cubicBezTo>
                  <a:lnTo>
                    <a:pt x="648653" y="360998"/>
                  </a:lnTo>
                  <a:lnTo>
                    <a:pt x="648653" y="284798"/>
                  </a:lnTo>
                  <a:lnTo>
                    <a:pt x="581025" y="252413"/>
                  </a:lnTo>
                  <a:close/>
                </a:path>
              </a:pathLst>
            </a:custGeom>
            <a:solidFill>
              <a:schemeClr val="bg1"/>
            </a:solidFill>
            <a:ln w="9525" cap="flat">
              <a:noFill/>
              <a:prstDash val="solid"/>
              <a:miter/>
            </a:ln>
          </p:spPr>
          <p:txBody>
            <a:bodyPr rtlCol="0" anchor="ctr"/>
            <a:lstStyle/>
            <a:p>
              <a:endParaRPr lang="en-US"/>
            </a:p>
          </p:txBody>
        </p:sp>
        <p:grpSp>
          <p:nvGrpSpPr>
            <p:cNvPr id="12" name="Graphic 38" descr="Employee badge with solid fill">
              <a:extLst>
                <a:ext uri="{FF2B5EF4-FFF2-40B4-BE49-F238E27FC236}">
                  <a16:creationId xmlns:a16="http://schemas.microsoft.com/office/drawing/2014/main" id="{6AF6F3EA-461B-C9F1-6378-C587DB1FE80B}"/>
                </a:ext>
              </a:extLst>
            </p:cNvPr>
            <p:cNvGrpSpPr/>
            <p:nvPr/>
          </p:nvGrpSpPr>
          <p:grpSpPr>
            <a:xfrm>
              <a:off x="493562" y="2534757"/>
              <a:ext cx="232076" cy="197264"/>
              <a:chOff x="2766060" y="4143197"/>
              <a:chExt cx="762000" cy="647700"/>
            </a:xfrm>
            <a:solidFill>
              <a:schemeClr val="bg1"/>
            </a:solidFill>
          </p:grpSpPr>
          <p:sp>
            <p:nvSpPr>
              <p:cNvPr id="14" name="Freeform: Shape 13">
                <a:extLst>
                  <a:ext uri="{FF2B5EF4-FFF2-40B4-BE49-F238E27FC236}">
                    <a16:creationId xmlns:a16="http://schemas.microsoft.com/office/drawing/2014/main" id="{6399D6CC-E9D7-6A29-E700-483B53882D02}"/>
                  </a:ext>
                </a:extLst>
              </p:cNvPr>
              <p:cNvSpPr/>
              <p:nvPr/>
            </p:nvSpPr>
            <p:spPr>
              <a:xfrm>
                <a:off x="3089910" y="4143197"/>
                <a:ext cx="114300" cy="152400"/>
              </a:xfrm>
              <a:custGeom>
                <a:avLst/>
                <a:gdLst>
                  <a:gd name="connsiteX0" fmla="*/ 76200 w 114300"/>
                  <a:gd name="connsiteY0" fmla="*/ 152400 h 152400"/>
                  <a:gd name="connsiteX1" fmla="*/ 38100 w 114300"/>
                  <a:gd name="connsiteY1" fmla="*/ 152400 h 152400"/>
                  <a:gd name="connsiteX2" fmla="*/ 0 w 114300"/>
                  <a:gd name="connsiteY2" fmla="*/ 114300 h 152400"/>
                  <a:gd name="connsiteX3" fmla="*/ 0 w 114300"/>
                  <a:gd name="connsiteY3" fmla="*/ 38100 h 152400"/>
                  <a:gd name="connsiteX4" fmla="*/ 38100 w 114300"/>
                  <a:gd name="connsiteY4" fmla="*/ 0 h 152400"/>
                  <a:gd name="connsiteX5" fmla="*/ 76200 w 114300"/>
                  <a:gd name="connsiteY5" fmla="*/ 0 h 152400"/>
                  <a:gd name="connsiteX6" fmla="*/ 114300 w 114300"/>
                  <a:gd name="connsiteY6" fmla="*/ 38100 h 152400"/>
                  <a:gd name="connsiteX7" fmla="*/ 114300 w 114300"/>
                  <a:gd name="connsiteY7" fmla="*/ 114300 h 152400"/>
                  <a:gd name="connsiteX8" fmla="*/ 76200 w 114300"/>
                  <a:gd name="connsiteY8" fmla="*/ 152400 h 152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52400">
                    <a:moveTo>
                      <a:pt x="76200" y="152400"/>
                    </a:moveTo>
                    <a:lnTo>
                      <a:pt x="38100" y="152400"/>
                    </a:lnTo>
                    <a:cubicBezTo>
                      <a:pt x="17145" y="152400"/>
                      <a:pt x="0" y="135255"/>
                      <a:pt x="0" y="114300"/>
                    </a:cubicBezTo>
                    <a:lnTo>
                      <a:pt x="0" y="38100"/>
                    </a:lnTo>
                    <a:cubicBezTo>
                      <a:pt x="0" y="17145"/>
                      <a:pt x="17145" y="0"/>
                      <a:pt x="38100" y="0"/>
                    </a:cubicBezTo>
                    <a:lnTo>
                      <a:pt x="76200" y="0"/>
                    </a:lnTo>
                    <a:cubicBezTo>
                      <a:pt x="97155" y="0"/>
                      <a:pt x="114300" y="17145"/>
                      <a:pt x="114300" y="38100"/>
                    </a:cubicBezTo>
                    <a:lnTo>
                      <a:pt x="114300" y="114300"/>
                    </a:lnTo>
                    <a:cubicBezTo>
                      <a:pt x="114300" y="135255"/>
                      <a:pt x="97155" y="152400"/>
                      <a:pt x="76200" y="152400"/>
                    </a:cubicBezTo>
                    <a:close/>
                  </a:path>
                </a:pathLst>
              </a:custGeom>
              <a:solidFill>
                <a:schemeClr val="bg1"/>
              </a:solidFill>
              <a:ln w="9525" cap="flat">
                <a:noFill/>
                <a:prstDash val="solid"/>
                <a:miter/>
              </a:ln>
            </p:spPr>
            <p:txBody>
              <a:bodyPr rtlCol="0" anchor="ctr"/>
              <a:lstStyle/>
              <a:p>
                <a:endParaRPr lang="en-US"/>
              </a:p>
            </p:txBody>
          </p:sp>
          <p:sp>
            <p:nvSpPr>
              <p:cNvPr id="15" name="Freeform: Shape 14">
                <a:extLst>
                  <a:ext uri="{FF2B5EF4-FFF2-40B4-BE49-F238E27FC236}">
                    <a16:creationId xmlns:a16="http://schemas.microsoft.com/office/drawing/2014/main" id="{8BFC7E33-8AE5-34D8-5B69-F866D8505317}"/>
                  </a:ext>
                </a:extLst>
              </p:cNvPr>
              <p:cNvSpPr/>
              <p:nvPr/>
            </p:nvSpPr>
            <p:spPr>
              <a:xfrm>
                <a:off x="2766060" y="4257497"/>
                <a:ext cx="762000" cy="533400"/>
              </a:xfrm>
              <a:custGeom>
                <a:avLst/>
                <a:gdLst>
                  <a:gd name="connsiteX0" fmla="*/ 685800 w 762000"/>
                  <a:gd name="connsiteY0" fmla="*/ 228600 h 533400"/>
                  <a:gd name="connsiteX1" fmla="*/ 457200 w 762000"/>
                  <a:gd name="connsiteY1" fmla="*/ 228600 h 533400"/>
                  <a:gd name="connsiteX2" fmla="*/ 457200 w 762000"/>
                  <a:gd name="connsiteY2" fmla="*/ 190500 h 533400"/>
                  <a:gd name="connsiteX3" fmla="*/ 685800 w 762000"/>
                  <a:gd name="connsiteY3" fmla="*/ 190500 h 533400"/>
                  <a:gd name="connsiteX4" fmla="*/ 685800 w 762000"/>
                  <a:gd name="connsiteY4" fmla="*/ 228600 h 533400"/>
                  <a:gd name="connsiteX5" fmla="*/ 685800 w 762000"/>
                  <a:gd name="connsiteY5" fmla="*/ 342900 h 533400"/>
                  <a:gd name="connsiteX6" fmla="*/ 457200 w 762000"/>
                  <a:gd name="connsiteY6" fmla="*/ 342900 h 533400"/>
                  <a:gd name="connsiteX7" fmla="*/ 457200 w 762000"/>
                  <a:gd name="connsiteY7" fmla="*/ 304800 h 533400"/>
                  <a:gd name="connsiteX8" fmla="*/ 685800 w 762000"/>
                  <a:gd name="connsiteY8" fmla="*/ 304800 h 533400"/>
                  <a:gd name="connsiteX9" fmla="*/ 685800 w 762000"/>
                  <a:gd name="connsiteY9" fmla="*/ 342900 h 533400"/>
                  <a:gd name="connsiteX10" fmla="*/ 685800 w 762000"/>
                  <a:gd name="connsiteY10" fmla="*/ 457200 h 533400"/>
                  <a:gd name="connsiteX11" fmla="*/ 457200 w 762000"/>
                  <a:gd name="connsiteY11" fmla="*/ 457200 h 533400"/>
                  <a:gd name="connsiteX12" fmla="*/ 457200 w 762000"/>
                  <a:gd name="connsiteY12" fmla="*/ 419100 h 533400"/>
                  <a:gd name="connsiteX13" fmla="*/ 685800 w 762000"/>
                  <a:gd name="connsiteY13" fmla="*/ 419100 h 533400"/>
                  <a:gd name="connsiteX14" fmla="*/ 685800 w 762000"/>
                  <a:gd name="connsiteY14" fmla="*/ 457200 h 533400"/>
                  <a:gd name="connsiteX15" fmla="*/ 381000 w 762000"/>
                  <a:gd name="connsiteY15" fmla="*/ 457200 h 533400"/>
                  <a:gd name="connsiteX16" fmla="*/ 76200 w 762000"/>
                  <a:gd name="connsiteY16" fmla="*/ 457200 h 533400"/>
                  <a:gd name="connsiteX17" fmla="*/ 76200 w 762000"/>
                  <a:gd name="connsiteY17" fmla="*/ 381000 h 533400"/>
                  <a:gd name="connsiteX18" fmla="*/ 91440 w 762000"/>
                  <a:gd name="connsiteY18" fmla="*/ 350520 h 533400"/>
                  <a:gd name="connsiteX19" fmla="*/ 165735 w 762000"/>
                  <a:gd name="connsiteY19" fmla="*/ 314325 h 533400"/>
                  <a:gd name="connsiteX20" fmla="*/ 228600 w 762000"/>
                  <a:gd name="connsiteY20" fmla="*/ 304800 h 533400"/>
                  <a:gd name="connsiteX21" fmla="*/ 291465 w 762000"/>
                  <a:gd name="connsiteY21" fmla="*/ 314325 h 533400"/>
                  <a:gd name="connsiteX22" fmla="*/ 365760 w 762000"/>
                  <a:gd name="connsiteY22" fmla="*/ 350520 h 533400"/>
                  <a:gd name="connsiteX23" fmla="*/ 381000 w 762000"/>
                  <a:gd name="connsiteY23" fmla="*/ 381000 h 533400"/>
                  <a:gd name="connsiteX24" fmla="*/ 381000 w 762000"/>
                  <a:gd name="connsiteY24" fmla="*/ 457200 h 533400"/>
                  <a:gd name="connsiteX25" fmla="*/ 228600 w 762000"/>
                  <a:gd name="connsiteY25" fmla="*/ 133350 h 533400"/>
                  <a:gd name="connsiteX26" fmla="*/ 304800 w 762000"/>
                  <a:gd name="connsiteY26" fmla="*/ 209550 h 533400"/>
                  <a:gd name="connsiteX27" fmla="*/ 228600 w 762000"/>
                  <a:gd name="connsiteY27" fmla="*/ 285750 h 533400"/>
                  <a:gd name="connsiteX28" fmla="*/ 152400 w 762000"/>
                  <a:gd name="connsiteY28" fmla="*/ 209550 h 533400"/>
                  <a:gd name="connsiteX29" fmla="*/ 228600 w 762000"/>
                  <a:gd name="connsiteY29" fmla="*/ 133350 h 533400"/>
                  <a:gd name="connsiteX30" fmla="*/ 723900 w 762000"/>
                  <a:gd name="connsiteY30" fmla="*/ 0 h 533400"/>
                  <a:gd name="connsiteX31" fmla="*/ 476250 w 762000"/>
                  <a:gd name="connsiteY31" fmla="*/ 0 h 533400"/>
                  <a:gd name="connsiteX32" fmla="*/ 400050 w 762000"/>
                  <a:gd name="connsiteY32" fmla="*/ 76200 h 533400"/>
                  <a:gd name="connsiteX33" fmla="*/ 361950 w 762000"/>
                  <a:gd name="connsiteY33" fmla="*/ 76200 h 533400"/>
                  <a:gd name="connsiteX34" fmla="*/ 285750 w 762000"/>
                  <a:gd name="connsiteY34" fmla="*/ 0 h 533400"/>
                  <a:gd name="connsiteX35" fmla="*/ 38100 w 762000"/>
                  <a:gd name="connsiteY35" fmla="*/ 0 h 533400"/>
                  <a:gd name="connsiteX36" fmla="*/ 0 w 762000"/>
                  <a:gd name="connsiteY36" fmla="*/ 38100 h 533400"/>
                  <a:gd name="connsiteX37" fmla="*/ 0 w 762000"/>
                  <a:gd name="connsiteY37" fmla="*/ 495300 h 533400"/>
                  <a:gd name="connsiteX38" fmla="*/ 38100 w 762000"/>
                  <a:gd name="connsiteY38" fmla="*/ 533400 h 533400"/>
                  <a:gd name="connsiteX39" fmla="*/ 723900 w 762000"/>
                  <a:gd name="connsiteY39" fmla="*/ 533400 h 533400"/>
                  <a:gd name="connsiteX40" fmla="*/ 762000 w 762000"/>
                  <a:gd name="connsiteY40" fmla="*/ 495300 h 533400"/>
                  <a:gd name="connsiteX41" fmla="*/ 762000 w 762000"/>
                  <a:gd name="connsiteY41" fmla="*/ 38100 h 533400"/>
                  <a:gd name="connsiteX42" fmla="*/ 723900 w 762000"/>
                  <a:gd name="connsiteY42" fmla="*/ 0 h 533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762000" h="533400">
                    <a:moveTo>
                      <a:pt x="685800" y="228600"/>
                    </a:moveTo>
                    <a:lnTo>
                      <a:pt x="457200" y="228600"/>
                    </a:lnTo>
                    <a:lnTo>
                      <a:pt x="457200" y="190500"/>
                    </a:lnTo>
                    <a:lnTo>
                      <a:pt x="685800" y="190500"/>
                    </a:lnTo>
                    <a:lnTo>
                      <a:pt x="685800" y="228600"/>
                    </a:lnTo>
                    <a:close/>
                    <a:moveTo>
                      <a:pt x="685800" y="342900"/>
                    </a:moveTo>
                    <a:lnTo>
                      <a:pt x="457200" y="342900"/>
                    </a:lnTo>
                    <a:lnTo>
                      <a:pt x="457200" y="304800"/>
                    </a:lnTo>
                    <a:lnTo>
                      <a:pt x="685800" y="304800"/>
                    </a:lnTo>
                    <a:lnTo>
                      <a:pt x="685800" y="342900"/>
                    </a:lnTo>
                    <a:close/>
                    <a:moveTo>
                      <a:pt x="685800" y="457200"/>
                    </a:moveTo>
                    <a:lnTo>
                      <a:pt x="457200" y="457200"/>
                    </a:lnTo>
                    <a:lnTo>
                      <a:pt x="457200" y="419100"/>
                    </a:lnTo>
                    <a:lnTo>
                      <a:pt x="685800" y="419100"/>
                    </a:lnTo>
                    <a:lnTo>
                      <a:pt x="685800" y="457200"/>
                    </a:lnTo>
                    <a:close/>
                    <a:moveTo>
                      <a:pt x="381000" y="457200"/>
                    </a:moveTo>
                    <a:lnTo>
                      <a:pt x="76200" y="457200"/>
                    </a:lnTo>
                    <a:lnTo>
                      <a:pt x="76200" y="381000"/>
                    </a:lnTo>
                    <a:cubicBezTo>
                      <a:pt x="76200" y="369570"/>
                      <a:pt x="81915" y="358140"/>
                      <a:pt x="91440" y="350520"/>
                    </a:cubicBezTo>
                    <a:cubicBezTo>
                      <a:pt x="112395" y="335280"/>
                      <a:pt x="139065" y="321945"/>
                      <a:pt x="165735" y="314325"/>
                    </a:cubicBezTo>
                    <a:cubicBezTo>
                      <a:pt x="186690" y="308610"/>
                      <a:pt x="207645" y="304800"/>
                      <a:pt x="228600" y="304800"/>
                    </a:cubicBezTo>
                    <a:cubicBezTo>
                      <a:pt x="251460" y="304800"/>
                      <a:pt x="272415" y="308610"/>
                      <a:pt x="291465" y="314325"/>
                    </a:cubicBezTo>
                    <a:cubicBezTo>
                      <a:pt x="318135" y="321945"/>
                      <a:pt x="344805" y="333375"/>
                      <a:pt x="365760" y="350520"/>
                    </a:cubicBezTo>
                    <a:cubicBezTo>
                      <a:pt x="375285" y="358140"/>
                      <a:pt x="381000" y="369570"/>
                      <a:pt x="381000" y="381000"/>
                    </a:cubicBezTo>
                    <a:lnTo>
                      <a:pt x="381000" y="457200"/>
                    </a:lnTo>
                    <a:close/>
                    <a:moveTo>
                      <a:pt x="228600" y="133350"/>
                    </a:moveTo>
                    <a:cubicBezTo>
                      <a:pt x="270510" y="133350"/>
                      <a:pt x="304800" y="167640"/>
                      <a:pt x="304800" y="209550"/>
                    </a:cubicBezTo>
                    <a:cubicBezTo>
                      <a:pt x="304800" y="251460"/>
                      <a:pt x="270510" y="285750"/>
                      <a:pt x="228600" y="285750"/>
                    </a:cubicBezTo>
                    <a:cubicBezTo>
                      <a:pt x="186690" y="285750"/>
                      <a:pt x="152400" y="251460"/>
                      <a:pt x="152400" y="209550"/>
                    </a:cubicBezTo>
                    <a:cubicBezTo>
                      <a:pt x="152400" y="167640"/>
                      <a:pt x="186690" y="133350"/>
                      <a:pt x="228600" y="133350"/>
                    </a:cubicBezTo>
                    <a:close/>
                    <a:moveTo>
                      <a:pt x="723900" y="0"/>
                    </a:moveTo>
                    <a:lnTo>
                      <a:pt x="476250" y="0"/>
                    </a:lnTo>
                    <a:cubicBezTo>
                      <a:pt x="476250" y="41910"/>
                      <a:pt x="441960" y="76200"/>
                      <a:pt x="400050" y="76200"/>
                    </a:cubicBezTo>
                    <a:lnTo>
                      <a:pt x="361950" y="76200"/>
                    </a:lnTo>
                    <a:cubicBezTo>
                      <a:pt x="320040" y="76200"/>
                      <a:pt x="285750" y="41910"/>
                      <a:pt x="285750" y="0"/>
                    </a:cubicBezTo>
                    <a:lnTo>
                      <a:pt x="38100" y="0"/>
                    </a:lnTo>
                    <a:cubicBezTo>
                      <a:pt x="17145" y="0"/>
                      <a:pt x="0" y="17145"/>
                      <a:pt x="0" y="38100"/>
                    </a:cubicBezTo>
                    <a:lnTo>
                      <a:pt x="0" y="495300"/>
                    </a:lnTo>
                    <a:cubicBezTo>
                      <a:pt x="0" y="516255"/>
                      <a:pt x="17145" y="533400"/>
                      <a:pt x="38100" y="533400"/>
                    </a:cubicBezTo>
                    <a:lnTo>
                      <a:pt x="723900" y="533400"/>
                    </a:lnTo>
                    <a:cubicBezTo>
                      <a:pt x="744855" y="533400"/>
                      <a:pt x="762000" y="516255"/>
                      <a:pt x="762000" y="495300"/>
                    </a:cubicBezTo>
                    <a:lnTo>
                      <a:pt x="762000" y="38100"/>
                    </a:lnTo>
                    <a:cubicBezTo>
                      <a:pt x="762000" y="17145"/>
                      <a:pt x="744855" y="0"/>
                      <a:pt x="723900" y="0"/>
                    </a:cubicBezTo>
                    <a:close/>
                  </a:path>
                </a:pathLst>
              </a:custGeom>
              <a:solidFill>
                <a:schemeClr val="bg1"/>
              </a:solidFill>
              <a:ln w="9525" cap="flat">
                <a:noFill/>
                <a:prstDash val="solid"/>
                <a:miter/>
              </a:ln>
            </p:spPr>
            <p:txBody>
              <a:bodyPr rtlCol="0" anchor="ctr"/>
              <a:lstStyle/>
              <a:p>
                <a:endParaRPr lang="en-US"/>
              </a:p>
            </p:txBody>
          </p:sp>
        </p:grpSp>
        <p:pic>
          <p:nvPicPr>
            <p:cNvPr id="13" name="Graphic 12" descr="Chat bubble with solid fill">
              <a:extLst>
                <a:ext uri="{FF2B5EF4-FFF2-40B4-BE49-F238E27FC236}">
                  <a16:creationId xmlns:a16="http://schemas.microsoft.com/office/drawing/2014/main" id="{0B522CB1-BFD0-43EF-D5F9-DC93F6637192}"/>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466721" y="3167764"/>
              <a:ext cx="295877" cy="295877"/>
            </a:xfrm>
            <a:prstGeom prst="rect">
              <a:avLst/>
            </a:prstGeom>
          </p:spPr>
        </p:pic>
      </p:grpSp>
      <p:grpSp>
        <p:nvGrpSpPr>
          <p:cNvPr id="26" name="Group 25">
            <a:extLst>
              <a:ext uri="{FF2B5EF4-FFF2-40B4-BE49-F238E27FC236}">
                <a16:creationId xmlns:a16="http://schemas.microsoft.com/office/drawing/2014/main" id="{12FB38D6-7BE5-0DDB-8813-545FB924ABC6}"/>
              </a:ext>
            </a:extLst>
          </p:cNvPr>
          <p:cNvGrpSpPr/>
          <p:nvPr/>
        </p:nvGrpSpPr>
        <p:grpSpPr>
          <a:xfrm rot="16891664">
            <a:off x="10073709" y="5270940"/>
            <a:ext cx="2184228" cy="1299764"/>
            <a:chOff x="1245976" y="2925896"/>
            <a:chExt cx="3970195" cy="2186451"/>
          </a:xfrm>
        </p:grpSpPr>
        <p:sp>
          <p:nvSpPr>
            <p:cNvPr id="27" name="Freeform: Shape 26">
              <a:extLst>
                <a:ext uri="{FF2B5EF4-FFF2-40B4-BE49-F238E27FC236}">
                  <a16:creationId xmlns:a16="http://schemas.microsoft.com/office/drawing/2014/main" id="{5DD42283-CD90-4BA5-1382-ED67E1537F57}"/>
                </a:ext>
              </a:extLst>
            </p:cNvPr>
            <p:cNvSpPr/>
            <p:nvPr/>
          </p:nvSpPr>
          <p:spPr>
            <a:xfrm rot="18557364">
              <a:off x="3196773" y="1930695"/>
              <a:ext cx="1024198" cy="3014599"/>
            </a:xfrm>
            <a:custGeom>
              <a:avLst/>
              <a:gdLst>
                <a:gd name="connsiteX0" fmla="*/ 1021588 w 1024198"/>
                <a:gd name="connsiteY0" fmla="*/ 1506865 h 3014599"/>
                <a:gd name="connsiteX1" fmla="*/ 509489 w 1024198"/>
                <a:gd name="connsiteY1" fmla="*/ 3014165 h 3014599"/>
                <a:gd name="connsiteX2" fmla="*/ -2611 w 1024198"/>
                <a:gd name="connsiteY2" fmla="*/ 1506865 h 3014599"/>
                <a:gd name="connsiteX3" fmla="*/ 509489 w 1024198"/>
                <a:gd name="connsiteY3" fmla="*/ -435 h 3014599"/>
                <a:gd name="connsiteX4" fmla="*/ 1021588 w 1024198"/>
                <a:gd name="connsiteY4" fmla="*/ 1506865 h 30145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24198" h="3014599">
                  <a:moveTo>
                    <a:pt x="1021588" y="1506865"/>
                  </a:moveTo>
                  <a:cubicBezTo>
                    <a:pt x="1021588" y="2339324"/>
                    <a:pt x="792313" y="3014165"/>
                    <a:pt x="509489" y="3014165"/>
                  </a:cubicBezTo>
                  <a:cubicBezTo>
                    <a:pt x="226664" y="3014165"/>
                    <a:pt x="-2611" y="2339324"/>
                    <a:pt x="-2611" y="1506865"/>
                  </a:cubicBezTo>
                  <a:cubicBezTo>
                    <a:pt x="-2611" y="674406"/>
                    <a:pt x="226664" y="-435"/>
                    <a:pt x="509489" y="-435"/>
                  </a:cubicBezTo>
                  <a:cubicBezTo>
                    <a:pt x="792313" y="-435"/>
                    <a:pt x="1021588" y="674406"/>
                    <a:pt x="1021588" y="1506865"/>
                  </a:cubicBezTo>
                  <a:close/>
                </a:path>
              </a:pathLst>
            </a:custGeom>
            <a:solidFill>
              <a:srgbClr val="9787F9"/>
            </a:solidFill>
            <a:ln w="9476" cap="flat">
              <a:noFill/>
              <a:prstDash val="solid"/>
              <a:miter/>
            </a:ln>
          </p:spPr>
          <p:txBody>
            <a:bodyPr rtlCol="0" anchor="ctr"/>
            <a:lstStyle/>
            <a:p>
              <a:endParaRPr lang="en-US"/>
            </a:p>
          </p:txBody>
        </p:sp>
        <p:sp>
          <p:nvSpPr>
            <p:cNvPr id="28" name="Freeform: Shape 27">
              <a:extLst>
                <a:ext uri="{FF2B5EF4-FFF2-40B4-BE49-F238E27FC236}">
                  <a16:creationId xmlns:a16="http://schemas.microsoft.com/office/drawing/2014/main" id="{333765A2-A8D2-648B-C28B-2736A4E7C2E0}"/>
                </a:ext>
              </a:extLst>
            </p:cNvPr>
            <p:cNvSpPr/>
            <p:nvPr/>
          </p:nvSpPr>
          <p:spPr>
            <a:xfrm rot="18553801">
              <a:off x="2774577" y="2435680"/>
              <a:ext cx="1029461" cy="3030091"/>
            </a:xfrm>
            <a:custGeom>
              <a:avLst/>
              <a:gdLst>
                <a:gd name="connsiteX0" fmla="*/ 1026863 w 1029461"/>
                <a:gd name="connsiteY0" fmla="*/ 1514599 h 3030091"/>
                <a:gd name="connsiteX1" fmla="*/ 512132 w 1029461"/>
                <a:gd name="connsiteY1" fmla="*/ 3029645 h 3030091"/>
                <a:gd name="connsiteX2" fmla="*/ -2599 w 1029461"/>
                <a:gd name="connsiteY2" fmla="*/ 1514599 h 3030091"/>
                <a:gd name="connsiteX3" fmla="*/ 512132 w 1029461"/>
                <a:gd name="connsiteY3" fmla="*/ -447 h 3030091"/>
                <a:gd name="connsiteX4" fmla="*/ 1026863 w 1029461"/>
                <a:gd name="connsiteY4" fmla="*/ 1514599 h 30300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29461" h="3030091">
                  <a:moveTo>
                    <a:pt x="1026863" y="1514599"/>
                  </a:moveTo>
                  <a:cubicBezTo>
                    <a:pt x="1026863" y="2351336"/>
                    <a:pt x="796410" y="3029645"/>
                    <a:pt x="512132" y="3029645"/>
                  </a:cubicBezTo>
                  <a:cubicBezTo>
                    <a:pt x="227854" y="3029645"/>
                    <a:pt x="-2599" y="2351336"/>
                    <a:pt x="-2599" y="1514599"/>
                  </a:cubicBezTo>
                  <a:cubicBezTo>
                    <a:pt x="-2599" y="677862"/>
                    <a:pt x="227854" y="-447"/>
                    <a:pt x="512132" y="-447"/>
                  </a:cubicBezTo>
                  <a:cubicBezTo>
                    <a:pt x="796410" y="-447"/>
                    <a:pt x="1026863" y="677862"/>
                    <a:pt x="1026863" y="1514599"/>
                  </a:cubicBezTo>
                  <a:close/>
                </a:path>
              </a:pathLst>
            </a:custGeom>
            <a:solidFill>
              <a:srgbClr val="9787F9"/>
            </a:solidFill>
            <a:ln w="9525" cap="flat">
              <a:noFill/>
              <a:prstDash val="solid"/>
              <a:miter/>
            </a:ln>
          </p:spPr>
          <p:txBody>
            <a:bodyPr rtlCol="0" anchor="ctr"/>
            <a:lstStyle/>
            <a:p>
              <a:endParaRPr lang="en-US" dirty="0"/>
            </a:p>
          </p:txBody>
        </p:sp>
        <p:sp>
          <p:nvSpPr>
            <p:cNvPr id="29" name="Freeform: Shape 28">
              <a:extLst>
                <a:ext uri="{FF2B5EF4-FFF2-40B4-BE49-F238E27FC236}">
                  <a16:creationId xmlns:a16="http://schemas.microsoft.com/office/drawing/2014/main" id="{17FA8157-3BEB-FA77-B5FA-6C6BA9016535}"/>
                </a:ext>
              </a:extLst>
            </p:cNvPr>
            <p:cNvSpPr/>
            <p:nvPr/>
          </p:nvSpPr>
          <p:spPr>
            <a:xfrm rot="18553801">
              <a:off x="2246291" y="3082571"/>
              <a:ext cx="1029461" cy="3030091"/>
            </a:xfrm>
            <a:custGeom>
              <a:avLst/>
              <a:gdLst>
                <a:gd name="connsiteX0" fmla="*/ 1026861 w 1029461"/>
                <a:gd name="connsiteY0" fmla="*/ 1514600 h 3030091"/>
                <a:gd name="connsiteX1" fmla="*/ 512130 w 1029461"/>
                <a:gd name="connsiteY1" fmla="*/ 3029646 h 3030091"/>
                <a:gd name="connsiteX2" fmla="*/ -2601 w 1029461"/>
                <a:gd name="connsiteY2" fmla="*/ 1514600 h 3030091"/>
                <a:gd name="connsiteX3" fmla="*/ 512130 w 1029461"/>
                <a:gd name="connsiteY3" fmla="*/ -446 h 3030091"/>
                <a:gd name="connsiteX4" fmla="*/ 1026861 w 1029461"/>
                <a:gd name="connsiteY4" fmla="*/ 1514600 h 30300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29461" h="3030091">
                  <a:moveTo>
                    <a:pt x="1026861" y="1514600"/>
                  </a:moveTo>
                  <a:cubicBezTo>
                    <a:pt x="1026861" y="2351337"/>
                    <a:pt x="796408" y="3029646"/>
                    <a:pt x="512130" y="3029646"/>
                  </a:cubicBezTo>
                  <a:cubicBezTo>
                    <a:pt x="227852" y="3029646"/>
                    <a:pt x="-2601" y="2351337"/>
                    <a:pt x="-2601" y="1514600"/>
                  </a:cubicBezTo>
                  <a:cubicBezTo>
                    <a:pt x="-2601" y="677863"/>
                    <a:pt x="227852" y="-446"/>
                    <a:pt x="512130" y="-446"/>
                  </a:cubicBezTo>
                  <a:cubicBezTo>
                    <a:pt x="796408" y="-446"/>
                    <a:pt x="1026861" y="677863"/>
                    <a:pt x="1026861" y="1514600"/>
                  </a:cubicBezTo>
                  <a:close/>
                </a:path>
              </a:pathLst>
            </a:custGeom>
            <a:solidFill>
              <a:srgbClr val="9787F9"/>
            </a:solidFill>
            <a:ln w="9525" cap="flat">
              <a:noFill/>
              <a:prstDash val="solid"/>
              <a:miter/>
            </a:ln>
          </p:spPr>
          <p:txBody>
            <a:bodyPr rtlCol="0" anchor="ctr"/>
            <a:lstStyle/>
            <a:p>
              <a:endParaRPr lang="en-US"/>
            </a:p>
          </p:txBody>
        </p:sp>
      </p:grpSp>
      <p:sp>
        <p:nvSpPr>
          <p:cNvPr id="30" name="Freeform: Shape 29">
            <a:extLst>
              <a:ext uri="{FF2B5EF4-FFF2-40B4-BE49-F238E27FC236}">
                <a16:creationId xmlns:a16="http://schemas.microsoft.com/office/drawing/2014/main" id="{33B13561-E53F-41B4-82F8-150EF85A70D8}"/>
              </a:ext>
            </a:extLst>
          </p:cNvPr>
          <p:cNvSpPr/>
          <p:nvPr/>
        </p:nvSpPr>
        <p:spPr>
          <a:xfrm rot="19744613">
            <a:off x="2182077" y="6078843"/>
            <a:ext cx="1197012" cy="339113"/>
          </a:xfrm>
          <a:custGeom>
            <a:avLst/>
            <a:gdLst>
              <a:gd name="connsiteX0" fmla="*/ 1194595 w 1197012"/>
              <a:gd name="connsiteY0" fmla="*/ 171361 h 343544"/>
              <a:gd name="connsiteX1" fmla="*/ 596089 w 1197012"/>
              <a:gd name="connsiteY1" fmla="*/ 343133 h 343544"/>
              <a:gd name="connsiteX2" fmla="*/ -2418 w 1197012"/>
              <a:gd name="connsiteY2" fmla="*/ 171361 h 343544"/>
              <a:gd name="connsiteX3" fmla="*/ 596089 w 1197012"/>
              <a:gd name="connsiteY3" fmla="*/ -411 h 343544"/>
              <a:gd name="connsiteX4" fmla="*/ 1194595 w 1197012"/>
              <a:gd name="connsiteY4" fmla="*/ 171361 h 3435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97012" h="343544">
                <a:moveTo>
                  <a:pt x="1194595" y="171361"/>
                </a:moveTo>
                <a:cubicBezTo>
                  <a:pt x="1194595" y="266228"/>
                  <a:pt x="926634" y="343133"/>
                  <a:pt x="596089" y="343133"/>
                </a:cubicBezTo>
                <a:cubicBezTo>
                  <a:pt x="265544" y="343133"/>
                  <a:pt x="-2418" y="266228"/>
                  <a:pt x="-2418" y="171361"/>
                </a:cubicBezTo>
                <a:cubicBezTo>
                  <a:pt x="-2418" y="76494"/>
                  <a:pt x="265544" y="-411"/>
                  <a:pt x="596089" y="-411"/>
                </a:cubicBezTo>
                <a:cubicBezTo>
                  <a:pt x="926634" y="-411"/>
                  <a:pt x="1194595" y="76494"/>
                  <a:pt x="1194595" y="171361"/>
                </a:cubicBezTo>
                <a:close/>
              </a:path>
            </a:pathLst>
          </a:custGeom>
          <a:solidFill>
            <a:srgbClr val="83E5FC"/>
          </a:solidFill>
          <a:ln w="7387" cap="flat">
            <a:noFill/>
            <a:prstDash val="solid"/>
            <a:miter/>
          </a:ln>
        </p:spPr>
        <p:txBody>
          <a:bodyPr rtlCol="0" anchor="ctr"/>
          <a:lstStyle/>
          <a:p>
            <a:endParaRPr lang="en-US" dirty="0"/>
          </a:p>
        </p:txBody>
      </p:sp>
      <p:grpSp>
        <p:nvGrpSpPr>
          <p:cNvPr id="31" name="Group 30">
            <a:extLst>
              <a:ext uri="{FF2B5EF4-FFF2-40B4-BE49-F238E27FC236}">
                <a16:creationId xmlns:a16="http://schemas.microsoft.com/office/drawing/2014/main" id="{8899E8A4-8321-CFBF-79C3-002F7C5AE97C}"/>
              </a:ext>
            </a:extLst>
          </p:cNvPr>
          <p:cNvGrpSpPr/>
          <p:nvPr/>
        </p:nvGrpSpPr>
        <p:grpSpPr>
          <a:xfrm rot="19718776">
            <a:off x="2023686" y="437195"/>
            <a:ext cx="1092981" cy="1092981"/>
            <a:chOff x="5324259" y="2655979"/>
            <a:chExt cx="1543240" cy="1543240"/>
          </a:xfrm>
        </p:grpSpPr>
        <p:sp>
          <p:nvSpPr>
            <p:cNvPr id="32" name="Freeform: Shape 31">
              <a:extLst>
                <a:ext uri="{FF2B5EF4-FFF2-40B4-BE49-F238E27FC236}">
                  <a16:creationId xmlns:a16="http://schemas.microsoft.com/office/drawing/2014/main" id="{8B4182BF-1E40-69F4-38C4-B67A0022AC0D}"/>
                </a:ext>
              </a:extLst>
            </p:cNvPr>
            <p:cNvSpPr/>
            <p:nvPr/>
          </p:nvSpPr>
          <p:spPr>
            <a:xfrm rot="18701401">
              <a:off x="5874423" y="2678525"/>
              <a:ext cx="442912" cy="1543240"/>
            </a:xfrm>
            <a:custGeom>
              <a:avLst/>
              <a:gdLst>
                <a:gd name="connsiteX0" fmla="*/ 440497 w 442912"/>
                <a:gd name="connsiteY0" fmla="*/ 771209 h 1543240"/>
                <a:gd name="connsiteX1" fmla="*/ 219040 w 442912"/>
                <a:gd name="connsiteY1" fmla="*/ 1542829 h 1543240"/>
                <a:gd name="connsiteX2" fmla="*/ -2416 w 442912"/>
                <a:gd name="connsiteY2" fmla="*/ 771209 h 1543240"/>
                <a:gd name="connsiteX3" fmla="*/ 219040 w 442912"/>
                <a:gd name="connsiteY3" fmla="*/ -411 h 1543240"/>
                <a:gd name="connsiteX4" fmla="*/ 440497 w 442912"/>
                <a:gd name="connsiteY4" fmla="*/ 771209 h 15432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2912" h="1543240">
                  <a:moveTo>
                    <a:pt x="440497" y="771209"/>
                  </a:moveTo>
                  <a:cubicBezTo>
                    <a:pt x="440497" y="1197363"/>
                    <a:pt x="341347" y="1542829"/>
                    <a:pt x="219040" y="1542829"/>
                  </a:cubicBezTo>
                  <a:cubicBezTo>
                    <a:pt x="96734" y="1542829"/>
                    <a:pt x="-2416" y="1197363"/>
                    <a:pt x="-2416" y="771209"/>
                  </a:cubicBezTo>
                  <a:cubicBezTo>
                    <a:pt x="-2416" y="345055"/>
                    <a:pt x="96734" y="-411"/>
                    <a:pt x="219040" y="-411"/>
                  </a:cubicBezTo>
                  <a:cubicBezTo>
                    <a:pt x="341347" y="-411"/>
                    <a:pt x="440497" y="345055"/>
                    <a:pt x="440497" y="771209"/>
                  </a:cubicBezTo>
                  <a:close/>
                </a:path>
              </a:pathLst>
            </a:custGeom>
            <a:solidFill>
              <a:srgbClr val="FFE1DF"/>
            </a:solidFill>
            <a:ln w="9525" cap="flat">
              <a:noFill/>
              <a:prstDash val="solid"/>
              <a:miter/>
            </a:ln>
          </p:spPr>
          <p:txBody>
            <a:bodyPr rtlCol="0" anchor="ctr"/>
            <a:lstStyle/>
            <a:p>
              <a:endParaRPr lang="en-US"/>
            </a:p>
          </p:txBody>
        </p:sp>
        <p:sp>
          <p:nvSpPr>
            <p:cNvPr id="33" name="Freeform: Shape 32">
              <a:extLst>
                <a:ext uri="{FF2B5EF4-FFF2-40B4-BE49-F238E27FC236}">
                  <a16:creationId xmlns:a16="http://schemas.microsoft.com/office/drawing/2014/main" id="{BB719F34-C4B3-F115-EE5C-212465548803}"/>
                </a:ext>
              </a:extLst>
            </p:cNvPr>
            <p:cNvSpPr/>
            <p:nvPr/>
          </p:nvSpPr>
          <p:spPr>
            <a:xfrm rot="16440600">
              <a:off x="5324554" y="3206143"/>
              <a:ext cx="1543240" cy="442912"/>
            </a:xfrm>
            <a:custGeom>
              <a:avLst/>
              <a:gdLst>
                <a:gd name="connsiteX0" fmla="*/ 1540825 w 1543240"/>
                <a:gd name="connsiteY0" fmla="*/ 221045 h 442912"/>
                <a:gd name="connsiteX1" fmla="*/ 769205 w 1543240"/>
                <a:gd name="connsiteY1" fmla="*/ 442501 h 442912"/>
                <a:gd name="connsiteX2" fmla="*/ -2416 w 1543240"/>
                <a:gd name="connsiteY2" fmla="*/ 221045 h 442912"/>
                <a:gd name="connsiteX3" fmla="*/ 769205 w 1543240"/>
                <a:gd name="connsiteY3" fmla="*/ -411 h 442912"/>
                <a:gd name="connsiteX4" fmla="*/ 1540825 w 1543240"/>
                <a:gd name="connsiteY4" fmla="*/ 221045 h 4429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43240" h="442912">
                  <a:moveTo>
                    <a:pt x="1540825" y="221045"/>
                  </a:moveTo>
                  <a:cubicBezTo>
                    <a:pt x="1540825" y="343352"/>
                    <a:pt x="1195358" y="442501"/>
                    <a:pt x="769205" y="442501"/>
                  </a:cubicBezTo>
                  <a:cubicBezTo>
                    <a:pt x="343051" y="442501"/>
                    <a:pt x="-2416" y="343352"/>
                    <a:pt x="-2416" y="221045"/>
                  </a:cubicBezTo>
                  <a:cubicBezTo>
                    <a:pt x="-2416" y="98738"/>
                    <a:pt x="343051" y="-411"/>
                    <a:pt x="769205" y="-411"/>
                  </a:cubicBezTo>
                  <a:cubicBezTo>
                    <a:pt x="1195358" y="-411"/>
                    <a:pt x="1540825" y="98738"/>
                    <a:pt x="1540825" y="221045"/>
                  </a:cubicBezTo>
                  <a:close/>
                </a:path>
              </a:pathLst>
            </a:custGeom>
            <a:solidFill>
              <a:srgbClr val="FFE1DF"/>
            </a:solidFill>
            <a:ln w="9525" cap="flat">
              <a:noFill/>
              <a:prstDash val="solid"/>
              <a:miter/>
            </a:ln>
          </p:spPr>
          <p:txBody>
            <a:bodyPr rtlCol="0" anchor="ctr"/>
            <a:lstStyle/>
            <a:p>
              <a:endParaRPr lang="en-US" dirty="0"/>
            </a:p>
          </p:txBody>
        </p:sp>
      </p:grpSp>
      <p:sp>
        <p:nvSpPr>
          <p:cNvPr id="34" name="Oval 33">
            <a:extLst>
              <a:ext uri="{FF2B5EF4-FFF2-40B4-BE49-F238E27FC236}">
                <a16:creationId xmlns:a16="http://schemas.microsoft.com/office/drawing/2014/main" id="{46A2EF56-FDF5-4377-A84E-DF67EF371C1B}"/>
              </a:ext>
            </a:extLst>
          </p:cNvPr>
          <p:cNvSpPr/>
          <p:nvPr/>
        </p:nvSpPr>
        <p:spPr>
          <a:xfrm>
            <a:off x="10454153" y="957982"/>
            <a:ext cx="254958" cy="254958"/>
          </a:xfrm>
          <a:prstGeom prst="ellipse">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Picture Placeholder 52">
            <a:extLst>
              <a:ext uri="{FF2B5EF4-FFF2-40B4-BE49-F238E27FC236}">
                <a16:creationId xmlns:a16="http://schemas.microsoft.com/office/drawing/2014/main" id="{73E11AE8-F111-0B62-4BDB-4C2468046EFA}"/>
              </a:ext>
            </a:extLst>
          </p:cNvPr>
          <p:cNvSpPr>
            <a:spLocks noGrp="1"/>
          </p:cNvSpPr>
          <p:nvPr>
            <p:ph type="pic" sz="quarter" idx="21"/>
          </p:nvPr>
        </p:nvSpPr>
        <p:spPr/>
      </p:sp>
      <p:grpSp>
        <p:nvGrpSpPr>
          <p:cNvPr id="35" name="Group 34">
            <a:extLst>
              <a:ext uri="{FF2B5EF4-FFF2-40B4-BE49-F238E27FC236}">
                <a16:creationId xmlns:a16="http://schemas.microsoft.com/office/drawing/2014/main" id="{0F3F59A2-1E39-DD6E-8270-2ADFD888584F}"/>
              </a:ext>
            </a:extLst>
          </p:cNvPr>
          <p:cNvGrpSpPr/>
          <p:nvPr/>
        </p:nvGrpSpPr>
        <p:grpSpPr>
          <a:xfrm>
            <a:off x="4944855" y="3197997"/>
            <a:ext cx="791443" cy="1437114"/>
            <a:chOff x="4631283" y="77322"/>
            <a:chExt cx="1250450" cy="2270588"/>
          </a:xfrm>
        </p:grpSpPr>
        <p:grpSp>
          <p:nvGrpSpPr>
            <p:cNvPr id="36" name="Group 35">
              <a:extLst>
                <a:ext uri="{FF2B5EF4-FFF2-40B4-BE49-F238E27FC236}">
                  <a16:creationId xmlns:a16="http://schemas.microsoft.com/office/drawing/2014/main" id="{689AD095-D361-A6C9-AC61-2B9FFFF08E29}"/>
                </a:ext>
              </a:extLst>
            </p:cNvPr>
            <p:cNvGrpSpPr/>
            <p:nvPr/>
          </p:nvGrpSpPr>
          <p:grpSpPr>
            <a:xfrm rot="16891664">
              <a:off x="4121214" y="587391"/>
              <a:ext cx="2270588" cy="1250450"/>
              <a:chOff x="1245976" y="2925896"/>
              <a:chExt cx="3970195" cy="2186451"/>
            </a:xfrm>
          </p:grpSpPr>
          <p:sp>
            <p:nvSpPr>
              <p:cNvPr id="49" name="Freeform: Shape 48">
                <a:extLst>
                  <a:ext uri="{FF2B5EF4-FFF2-40B4-BE49-F238E27FC236}">
                    <a16:creationId xmlns:a16="http://schemas.microsoft.com/office/drawing/2014/main" id="{815AF0C2-92EF-1F5F-5923-F6CBB8CFE98D}"/>
                  </a:ext>
                </a:extLst>
              </p:cNvPr>
              <p:cNvSpPr/>
              <p:nvPr/>
            </p:nvSpPr>
            <p:spPr>
              <a:xfrm rot="18557364">
                <a:off x="3196773" y="1930695"/>
                <a:ext cx="1024198" cy="3014599"/>
              </a:xfrm>
              <a:custGeom>
                <a:avLst/>
                <a:gdLst>
                  <a:gd name="connsiteX0" fmla="*/ 1021588 w 1024198"/>
                  <a:gd name="connsiteY0" fmla="*/ 1506865 h 3014599"/>
                  <a:gd name="connsiteX1" fmla="*/ 509489 w 1024198"/>
                  <a:gd name="connsiteY1" fmla="*/ 3014165 h 3014599"/>
                  <a:gd name="connsiteX2" fmla="*/ -2611 w 1024198"/>
                  <a:gd name="connsiteY2" fmla="*/ 1506865 h 3014599"/>
                  <a:gd name="connsiteX3" fmla="*/ 509489 w 1024198"/>
                  <a:gd name="connsiteY3" fmla="*/ -435 h 3014599"/>
                  <a:gd name="connsiteX4" fmla="*/ 1021588 w 1024198"/>
                  <a:gd name="connsiteY4" fmla="*/ 1506865 h 30145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24198" h="3014599">
                    <a:moveTo>
                      <a:pt x="1021588" y="1506865"/>
                    </a:moveTo>
                    <a:cubicBezTo>
                      <a:pt x="1021588" y="2339324"/>
                      <a:pt x="792313" y="3014165"/>
                      <a:pt x="509489" y="3014165"/>
                    </a:cubicBezTo>
                    <a:cubicBezTo>
                      <a:pt x="226664" y="3014165"/>
                      <a:pt x="-2611" y="2339324"/>
                      <a:pt x="-2611" y="1506865"/>
                    </a:cubicBezTo>
                    <a:cubicBezTo>
                      <a:pt x="-2611" y="674406"/>
                      <a:pt x="226664" y="-435"/>
                      <a:pt x="509489" y="-435"/>
                    </a:cubicBezTo>
                    <a:cubicBezTo>
                      <a:pt x="792313" y="-435"/>
                      <a:pt x="1021588" y="674406"/>
                      <a:pt x="1021588" y="1506865"/>
                    </a:cubicBezTo>
                    <a:close/>
                  </a:path>
                </a:pathLst>
              </a:custGeom>
              <a:solidFill>
                <a:srgbClr val="9787F9"/>
              </a:solidFill>
              <a:ln w="9476" cap="flat">
                <a:noFill/>
                <a:prstDash val="solid"/>
                <a:miter/>
              </a:ln>
            </p:spPr>
            <p:txBody>
              <a:bodyPr rtlCol="0" anchor="ctr"/>
              <a:lstStyle/>
              <a:p>
                <a:endParaRPr lang="en-US"/>
              </a:p>
            </p:txBody>
          </p:sp>
          <p:sp>
            <p:nvSpPr>
              <p:cNvPr id="50" name="Freeform: Shape 49">
                <a:extLst>
                  <a:ext uri="{FF2B5EF4-FFF2-40B4-BE49-F238E27FC236}">
                    <a16:creationId xmlns:a16="http://schemas.microsoft.com/office/drawing/2014/main" id="{CA321132-BFDD-AB0F-AD60-9404027206F3}"/>
                  </a:ext>
                </a:extLst>
              </p:cNvPr>
              <p:cNvSpPr/>
              <p:nvPr/>
            </p:nvSpPr>
            <p:spPr>
              <a:xfrm rot="18553801">
                <a:off x="2774577" y="2435680"/>
                <a:ext cx="1029461" cy="3030091"/>
              </a:xfrm>
              <a:custGeom>
                <a:avLst/>
                <a:gdLst>
                  <a:gd name="connsiteX0" fmla="*/ 1026863 w 1029461"/>
                  <a:gd name="connsiteY0" fmla="*/ 1514599 h 3030091"/>
                  <a:gd name="connsiteX1" fmla="*/ 512132 w 1029461"/>
                  <a:gd name="connsiteY1" fmla="*/ 3029645 h 3030091"/>
                  <a:gd name="connsiteX2" fmla="*/ -2599 w 1029461"/>
                  <a:gd name="connsiteY2" fmla="*/ 1514599 h 3030091"/>
                  <a:gd name="connsiteX3" fmla="*/ 512132 w 1029461"/>
                  <a:gd name="connsiteY3" fmla="*/ -447 h 3030091"/>
                  <a:gd name="connsiteX4" fmla="*/ 1026863 w 1029461"/>
                  <a:gd name="connsiteY4" fmla="*/ 1514599 h 30300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29461" h="3030091">
                    <a:moveTo>
                      <a:pt x="1026863" y="1514599"/>
                    </a:moveTo>
                    <a:cubicBezTo>
                      <a:pt x="1026863" y="2351336"/>
                      <a:pt x="796410" y="3029645"/>
                      <a:pt x="512132" y="3029645"/>
                    </a:cubicBezTo>
                    <a:cubicBezTo>
                      <a:pt x="227854" y="3029645"/>
                      <a:pt x="-2599" y="2351336"/>
                      <a:pt x="-2599" y="1514599"/>
                    </a:cubicBezTo>
                    <a:cubicBezTo>
                      <a:pt x="-2599" y="677862"/>
                      <a:pt x="227854" y="-447"/>
                      <a:pt x="512132" y="-447"/>
                    </a:cubicBezTo>
                    <a:cubicBezTo>
                      <a:pt x="796410" y="-447"/>
                      <a:pt x="1026863" y="677862"/>
                      <a:pt x="1026863" y="1514599"/>
                    </a:cubicBezTo>
                    <a:close/>
                  </a:path>
                </a:pathLst>
              </a:custGeom>
              <a:solidFill>
                <a:srgbClr val="9787F9"/>
              </a:solidFill>
              <a:ln w="9525" cap="flat">
                <a:noFill/>
                <a:prstDash val="solid"/>
                <a:miter/>
              </a:ln>
            </p:spPr>
            <p:txBody>
              <a:bodyPr rtlCol="0" anchor="ctr"/>
              <a:lstStyle/>
              <a:p>
                <a:endParaRPr lang="en-US"/>
              </a:p>
            </p:txBody>
          </p:sp>
          <p:sp>
            <p:nvSpPr>
              <p:cNvPr id="51" name="Freeform: Shape 50">
                <a:extLst>
                  <a:ext uri="{FF2B5EF4-FFF2-40B4-BE49-F238E27FC236}">
                    <a16:creationId xmlns:a16="http://schemas.microsoft.com/office/drawing/2014/main" id="{3361085B-7267-D500-B7A8-A59B2E836977}"/>
                  </a:ext>
                </a:extLst>
              </p:cNvPr>
              <p:cNvSpPr/>
              <p:nvPr/>
            </p:nvSpPr>
            <p:spPr>
              <a:xfrm rot="18553801">
                <a:off x="2246291" y="3082571"/>
                <a:ext cx="1029461" cy="3030091"/>
              </a:xfrm>
              <a:custGeom>
                <a:avLst/>
                <a:gdLst>
                  <a:gd name="connsiteX0" fmla="*/ 1026861 w 1029461"/>
                  <a:gd name="connsiteY0" fmla="*/ 1514600 h 3030091"/>
                  <a:gd name="connsiteX1" fmla="*/ 512130 w 1029461"/>
                  <a:gd name="connsiteY1" fmla="*/ 3029646 h 3030091"/>
                  <a:gd name="connsiteX2" fmla="*/ -2601 w 1029461"/>
                  <a:gd name="connsiteY2" fmla="*/ 1514600 h 3030091"/>
                  <a:gd name="connsiteX3" fmla="*/ 512130 w 1029461"/>
                  <a:gd name="connsiteY3" fmla="*/ -446 h 3030091"/>
                  <a:gd name="connsiteX4" fmla="*/ 1026861 w 1029461"/>
                  <a:gd name="connsiteY4" fmla="*/ 1514600 h 30300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29461" h="3030091">
                    <a:moveTo>
                      <a:pt x="1026861" y="1514600"/>
                    </a:moveTo>
                    <a:cubicBezTo>
                      <a:pt x="1026861" y="2351337"/>
                      <a:pt x="796408" y="3029646"/>
                      <a:pt x="512130" y="3029646"/>
                    </a:cubicBezTo>
                    <a:cubicBezTo>
                      <a:pt x="227852" y="3029646"/>
                      <a:pt x="-2601" y="2351337"/>
                      <a:pt x="-2601" y="1514600"/>
                    </a:cubicBezTo>
                    <a:cubicBezTo>
                      <a:pt x="-2601" y="677863"/>
                      <a:pt x="227852" y="-446"/>
                      <a:pt x="512130" y="-446"/>
                    </a:cubicBezTo>
                    <a:cubicBezTo>
                      <a:pt x="796408" y="-446"/>
                      <a:pt x="1026861" y="677863"/>
                      <a:pt x="1026861" y="1514600"/>
                    </a:cubicBezTo>
                    <a:close/>
                  </a:path>
                </a:pathLst>
              </a:custGeom>
              <a:solidFill>
                <a:srgbClr val="9787F9"/>
              </a:solidFill>
              <a:ln w="9525" cap="flat">
                <a:noFill/>
                <a:prstDash val="solid"/>
                <a:miter/>
              </a:ln>
            </p:spPr>
            <p:txBody>
              <a:bodyPr rtlCol="0" anchor="ctr"/>
              <a:lstStyle/>
              <a:p>
                <a:endParaRPr lang="en-US"/>
              </a:p>
            </p:txBody>
          </p:sp>
        </p:grpSp>
        <p:grpSp>
          <p:nvGrpSpPr>
            <p:cNvPr id="37" name="Group 36">
              <a:extLst>
                <a:ext uri="{FF2B5EF4-FFF2-40B4-BE49-F238E27FC236}">
                  <a16:creationId xmlns:a16="http://schemas.microsoft.com/office/drawing/2014/main" id="{7B1031FE-59F2-3877-D921-DEDC7CBB27C1}"/>
                </a:ext>
              </a:extLst>
            </p:cNvPr>
            <p:cNvGrpSpPr/>
            <p:nvPr/>
          </p:nvGrpSpPr>
          <p:grpSpPr>
            <a:xfrm>
              <a:off x="4733951" y="879260"/>
              <a:ext cx="1048776" cy="701366"/>
              <a:chOff x="4733951" y="879260"/>
              <a:chExt cx="1048776" cy="701366"/>
            </a:xfrm>
          </p:grpSpPr>
          <p:sp>
            <p:nvSpPr>
              <p:cNvPr id="38" name="Freeform: Shape 37">
                <a:extLst>
                  <a:ext uri="{FF2B5EF4-FFF2-40B4-BE49-F238E27FC236}">
                    <a16:creationId xmlns:a16="http://schemas.microsoft.com/office/drawing/2014/main" id="{0AA289F1-50A8-3C11-9BF9-41296CE9F6E7}"/>
                  </a:ext>
                </a:extLst>
              </p:cNvPr>
              <p:cNvSpPr/>
              <p:nvPr/>
            </p:nvSpPr>
            <p:spPr>
              <a:xfrm>
                <a:off x="4816029" y="1378503"/>
                <a:ext cx="228801" cy="202123"/>
              </a:xfrm>
              <a:custGeom>
                <a:avLst/>
                <a:gdLst>
                  <a:gd name="connsiteX0" fmla="*/ 177083 w 228801"/>
                  <a:gd name="connsiteY0" fmla="*/ 1343 h 202123"/>
                  <a:gd name="connsiteX1" fmla="*/ 165298 w 228801"/>
                  <a:gd name="connsiteY1" fmla="*/ 131 h 202123"/>
                  <a:gd name="connsiteX2" fmla="*/ 73578 w 228801"/>
                  <a:gd name="connsiteY2" fmla="*/ 28360 h 202123"/>
                  <a:gd name="connsiteX3" fmla="*/ 63377 w 228801"/>
                  <a:gd name="connsiteY3" fmla="*/ 46993 h 202123"/>
                  <a:gd name="connsiteX4" fmla="*/ 68920 w 228801"/>
                  <a:gd name="connsiteY4" fmla="*/ 67582 h 202123"/>
                  <a:gd name="connsiteX5" fmla="*/ 631 w 228801"/>
                  <a:gd name="connsiteY5" fmla="*/ 69911 h 202123"/>
                  <a:gd name="connsiteX6" fmla="*/ -2676 w 228801"/>
                  <a:gd name="connsiteY6" fmla="*/ 73218 h 202123"/>
                  <a:gd name="connsiteX7" fmla="*/ 70131 w 228801"/>
                  <a:gd name="connsiteY7" fmla="*/ 72054 h 202123"/>
                  <a:gd name="connsiteX8" fmla="*/ 101993 w 228801"/>
                  <a:gd name="connsiteY8" fmla="*/ 190325 h 202123"/>
                  <a:gd name="connsiteX9" fmla="*/ 119927 w 228801"/>
                  <a:gd name="connsiteY9" fmla="*/ 201225 h 202123"/>
                  <a:gd name="connsiteX10" fmla="*/ 214163 w 228801"/>
                  <a:gd name="connsiteY10" fmla="*/ 180636 h 202123"/>
                  <a:gd name="connsiteX11" fmla="*/ 215420 w 228801"/>
                  <a:gd name="connsiteY11" fmla="*/ 180264 h 202123"/>
                  <a:gd name="connsiteX12" fmla="*/ 223944 w 228801"/>
                  <a:gd name="connsiteY12" fmla="*/ 173649 h 202123"/>
                  <a:gd name="connsiteX13" fmla="*/ 225575 w 228801"/>
                  <a:gd name="connsiteY13" fmla="*/ 161771 h 202123"/>
                  <a:gd name="connsiteX14" fmla="*/ 184396 w 228801"/>
                  <a:gd name="connsiteY14" fmla="*/ 10845 h 202123"/>
                  <a:gd name="connsiteX15" fmla="*/ 177083 w 228801"/>
                  <a:gd name="connsiteY15" fmla="*/ 1343 h 202123"/>
                  <a:gd name="connsiteX16" fmla="*/ 221104 w 228801"/>
                  <a:gd name="connsiteY16" fmla="*/ 162842 h 202123"/>
                  <a:gd name="connsiteX17" fmla="*/ 213603 w 228801"/>
                  <a:gd name="connsiteY17" fmla="*/ 175783 h 202123"/>
                  <a:gd name="connsiteX18" fmla="*/ 213184 w 228801"/>
                  <a:gd name="connsiteY18" fmla="*/ 175885 h 202123"/>
                  <a:gd name="connsiteX19" fmla="*/ 118902 w 228801"/>
                  <a:gd name="connsiteY19" fmla="*/ 196474 h 202123"/>
                  <a:gd name="connsiteX20" fmla="*/ 106512 w 228801"/>
                  <a:gd name="connsiteY20" fmla="*/ 188928 h 202123"/>
                  <a:gd name="connsiteX21" fmla="*/ 67848 w 228801"/>
                  <a:gd name="connsiteY21" fmla="*/ 45595 h 202123"/>
                  <a:gd name="connsiteX22" fmla="*/ 74929 w 228801"/>
                  <a:gd name="connsiteY22" fmla="*/ 32832 h 202123"/>
                  <a:gd name="connsiteX23" fmla="*/ 166648 w 228801"/>
                  <a:gd name="connsiteY23" fmla="*/ 4557 h 202123"/>
                  <a:gd name="connsiteX24" fmla="*/ 174847 w 228801"/>
                  <a:gd name="connsiteY24" fmla="*/ 5395 h 202123"/>
                  <a:gd name="connsiteX25" fmla="*/ 179925 w 228801"/>
                  <a:gd name="connsiteY25" fmla="*/ 11870 h 2021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228801" h="202123">
                    <a:moveTo>
                      <a:pt x="177083" y="1343"/>
                    </a:moveTo>
                    <a:cubicBezTo>
                      <a:pt x="173496" y="-651"/>
                      <a:pt x="169211" y="-1089"/>
                      <a:pt x="165298" y="131"/>
                    </a:cubicBezTo>
                    <a:lnTo>
                      <a:pt x="73578" y="28360"/>
                    </a:lnTo>
                    <a:cubicBezTo>
                      <a:pt x="65659" y="30722"/>
                      <a:pt x="61094" y="39037"/>
                      <a:pt x="63377" y="46993"/>
                    </a:cubicBezTo>
                    <a:lnTo>
                      <a:pt x="68920" y="67582"/>
                    </a:lnTo>
                    <a:cubicBezTo>
                      <a:pt x="51871" y="72706"/>
                      <a:pt x="12230" y="81556"/>
                      <a:pt x="631" y="69911"/>
                    </a:cubicBezTo>
                    <a:lnTo>
                      <a:pt x="-2676" y="73218"/>
                    </a:lnTo>
                    <a:cubicBezTo>
                      <a:pt x="12230" y="87985"/>
                      <a:pt x="58998" y="75361"/>
                      <a:pt x="70131" y="72054"/>
                    </a:cubicBezTo>
                    <a:lnTo>
                      <a:pt x="101993" y="190325"/>
                    </a:lnTo>
                    <a:cubicBezTo>
                      <a:pt x="104136" y="198156"/>
                      <a:pt x="112008" y="202949"/>
                      <a:pt x="119927" y="201225"/>
                    </a:cubicBezTo>
                    <a:lnTo>
                      <a:pt x="214163" y="180636"/>
                    </a:lnTo>
                    <a:lnTo>
                      <a:pt x="215420" y="180264"/>
                    </a:lnTo>
                    <a:cubicBezTo>
                      <a:pt x="219006" y="179202"/>
                      <a:pt x="222035" y="176840"/>
                      <a:pt x="223944" y="173649"/>
                    </a:cubicBezTo>
                    <a:cubicBezTo>
                      <a:pt x="226087" y="170081"/>
                      <a:pt x="226693" y="165786"/>
                      <a:pt x="225575" y="161771"/>
                    </a:cubicBezTo>
                    <a:lnTo>
                      <a:pt x="184396" y="10845"/>
                    </a:lnTo>
                    <a:cubicBezTo>
                      <a:pt x="183372" y="6797"/>
                      <a:pt x="180716" y="3355"/>
                      <a:pt x="177083" y="1343"/>
                    </a:cubicBezTo>
                    <a:close/>
                    <a:moveTo>
                      <a:pt x="221104" y="162842"/>
                    </a:moveTo>
                    <a:cubicBezTo>
                      <a:pt x="222593" y="168483"/>
                      <a:pt x="219240" y="174278"/>
                      <a:pt x="213603" y="175783"/>
                    </a:cubicBezTo>
                    <a:cubicBezTo>
                      <a:pt x="213463" y="175820"/>
                      <a:pt x="213324" y="175852"/>
                      <a:pt x="213184" y="175885"/>
                    </a:cubicBezTo>
                    <a:lnTo>
                      <a:pt x="118902" y="196474"/>
                    </a:lnTo>
                    <a:cubicBezTo>
                      <a:pt x="113406" y="197685"/>
                      <a:pt x="107956" y="194359"/>
                      <a:pt x="106512" y="188928"/>
                    </a:cubicBezTo>
                    <a:lnTo>
                      <a:pt x="67848" y="45595"/>
                    </a:lnTo>
                    <a:cubicBezTo>
                      <a:pt x="66357" y="40127"/>
                      <a:pt x="69526" y="34472"/>
                      <a:pt x="74929" y="32832"/>
                    </a:cubicBezTo>
                    <a:lnTo>
                      <a:pt x="166648" y="4557"/>
                    </a:lnTo>
                    <a:cubicBezTo>
                      <a:pt x="169397" y="3728"/>
                      <a:pt x="172331" y="4030"/>
                      <a:pt x="174847" y="5395"/>
                    </a:cubicBezTo>
                    <a:cubicBezTo>
                      <a:pt x="177362" y="6765"/>
                      <a:pt x="179180" y="9108"/>
                      <a:pt x="179925" y="11870"/>
                    </a:cubicBezTo>
                    <a:close/>
                  </a:path>
                </a:pathLst>
              </a:custGeom>
              <a:solidFill>
                <a:srgbClr val="FFFFFF"/>
              </a:solidFill>
              <a:ln w="4657" cap="flat">
                <a:noFill/>
                <a:prstDash val="solid"/>
                <a:miter/>
              </a:ln>
            </p:spPr>
            <p:txBody>
              <a:bodyPr rtlCol="0" anchor="ctr"/>
              <a:lstStyle/>
              <a:p>
                <a:endParaRPr lang="en-US"/>
              </a:p>
            </p:txBody>
          </p:sp>
          <p:sp>
            <p:nvSpPr>
              <p:cNvPr id="39" name="Freeform: Shape 38">
                <a:extLst>
                  <a:ext uri="{FF2B5EF4-FFF2-40B4-BE49-F238E27FC236}">
                    <a16:creationId xmlns:a16="http://schemas.microsoft.com/office/drawing/2014/main" id="{C24101F0-A9F8-1B45-ACF5-1C65F22AA114}"/>
                  </a:ext>
                </a:extLst>
              </p:cNvPr>
              <p:cNvSpPr/>
              <p:nvPr/>
            </p:nvSpPr>
            <p:spPr>
              <a:xfrm>
                <a:off x="4949626" y="1268876"/>
                <a:ext cx="663934" cy="209422"/>
              </a:xfrm>
              <a:custGeom>
                <a:avLst/>
                <a:gdLst>
                  <a:gd name="connsiteX0" fmla="*/ -2676 w 663934"/>
                  <a:gd name="connsiteY0" fmla="*/ 66344 h 209422"/>
                  <a:gd name="connsiteX1" fmla="*/ 519508 w 663934"/>
                  <a:gd name="connsiteY1" fmla="*/ 98952 h 209422"/>
                  <a:gd name="connsiteX2" fmla="*/ 564225 w 663934"/>
                  <a:gd name="connsiteY2" fmla="*/ 109246 h 209422"/>
                  <a:gd name="connsiteX3" fmla="*/ 636567 w 663934"/>
                  <a:gd name="connsiteY3" fmla="*/ 140736 h 209422"/>
                  <a:gd name="connsiteX4" fmla="*/ 659858 w 663934"/>
                  <a:gd name="connsiteY4" fmla="*/ 85396 h 209422"/>
                  <a:gd name="connsiteX5" fmla="*/ 647188 w 663934"/>
                  <a:gd name="connsiteY5" fmla="*/ 28613 h 209422"/>
                  <a:gd name="connsiteX6" fmla="*/ 135113 w 663934"/>
                  <a:gd name="connsiteY6" fmla="*/ -547 h 209422"/>
                  <a:gd name="connsiteX7" fmla="*/ 54060 w 663934"/>
                  <a:gd name="connsiteY7" fmla="*/ 13427 h 2094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63934" h="209422">
                    <a:moveTo>
                      <a:pt x="-2676" y="66344"/>
                    </a:moveTo>
                    <a:cubicBezTo>
                      <a:pt x="-2676" y="66344"/>
                      <a:pt x="46886" y="364049"/>
                      <a:pt x="519508" y="98952"/>
                    </a:cubicBezTo>
                    <a:cubicBezTo>
                      <a:pt x="534832" y="90409"/>
                      <a:pt x="554164" y="94857"/>
                      <a:pt x="564225" y="109246"/>
                    </a:cubicBezTo>
                    <a:cubicBezTo>
                      <a:pt x="580064" y="131838"/>
                      <a:pt x="606429" y="157831"/>
                      <a:pt x="636567" y="140736"/>
                    </a:cubicBezTo>
                    <a:cubicBezTo>
                      <a:pt x="655573" y="129356"/>
                      <a:pt x="665029" y="106950"/>
                      <a:pt x="659858" y="85396"/>
                    </a:cubicBezTo>
                    <a:lnTo>
                      <a:pt x="647188" y="28613"/>
                    </a:lnTo>
                    <a:lnTo>
                      <a:pt x="135113" y="-547"/>
                    </a:lnTo>
                    <a:lnTo>
                      <a:pt x="54060" y="13427"/>
                    </a:lnTo>
                    <a:close/>
                  </a:path>
                </a:pathLst>
              </a:custGeom>
              <a:solidFill>
                <a:srgbClr val="151515"/>
              </a:solidFill>
              <a:ln w="4657" cap="flat">
                <a:noFill/>
                <a:prstDash val="solid"/>
                <a:miter/>
              </a:ln>
            </p:spPr>
            <p:txBody>
              <a:bodyPr rtlCol="0" anchor="ctr"/>
              <a:lstStyle/>
              <a:p>
                <a:endParaRPr lang="en-US"/>
              </a:p>
            </p:txBody>
          </p:sp>
          <p:sp>
            <p:nvSpPr>
              <p:cNvPr id="40" name="Freeform: Shape 39">
                <a:extLst>
                  <a:ext uri="{FF2B5EF4-FFF2-40B4-BE49-F238E27FC236}">
                    <a16:creationId xmlns:a16="http://schemas.microsoft.com/office/drawing/2014/main" id="{130543C5-60D6-F598-7140-2B41D4364F82}"/>
                  </a:ext>
                </a:extLst>
              </p:cNvPr>
              <p:cNvSpPr/>
              <p:nvPr/>
            </p:nvSpPr>
            <p:spPr>
              <a:xfrm>
                <a:off x="4985494" y="987567"/>
                <a:ext cx="773492" cy="414676"/>
              </a:xfrm>
              <a:custGeom>
                <a:avLst/>
                <a:gdLst>
                  <a:gd name="connsiteX0" fmla="*/ 770817 w 773492"/>
                  <a:gd name="connsiteY0" fmla="*/ 235064 h 414676"/>
                  <a:gd name="connsiteX1" fmla="*/ 620497 w 773492"/>
                  <a:gd name="connsiteY1" fmla="*/ 366192 h 414676"/>
                  <a:gd name="connsiteX2" fmla="*/ 555655 w 773492"/>
                  <a:gd name="connsiteY2" fmla="*/ 338243 h 414676"/>
                  <a:gd name="connsiteX3" fmla="*/ 8271 w 773492"/>
                  <a:gd name="connsiteY3" fmla="*/ 308803 h 414676"/>
                  <a:gd name="connsiteX4" fmla="*/ 107723 w 773492"/>
                  <a:gd name="connsiteY4" fmla="*/ 186339 h 414676"/>
                  <a:gd name="connsiteX5" fmla="*/ -2676 w 773492"/>
                  <a:gd name="connsiteY5" fmla="*/ 163654 h 414676"/>
                  <a:gd name="connsiteX6" fmla="*/ 213976 w 773492"/>
                  <a:gd name="connsiteY6" fmla="*/ -547 h 4146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73492" h="414676">
                    <a:moveTo>
                      <a:pt x="770817" y="235064"/>
                    </a:moveTo>
                    <a:cubicBezTo>
                      <a:pt x="770817" y="235064"/>
                      <a:pt x="671132" y="344904"/>
                      <a:pt x="620497" y="366192"/>
                    </a:cubicBezTo>
                    <a:cubicBezTo>
                      <a:pt x="569863" y="387480"/>
                      <a:pt x="580204" y="337591"/>
                      <a:pt x="555655" y="338243"/>
                    </a:cubicBezTo>
                    <a:cubicBezTo>
                      <a:pt x="531106" y="338895"/>
                      <a:pt x="96357" y="526807"/>
                      <a:pt x="8271" y="308803"/>
                    </a:cubicBezTo>
                    <a:cubicBezTo>
                      <a:pt x="2821" y="295248"/>
                      <a:pt x="108282" y="239443"/>
                      <a:pt x="107723" y="186339"/>
                    </a:cubicBezTo>
                    <a:cubicBezTo>
                      <a:pt x="107351" y="152335"/>
                      <a:pt x="73812" y="100675"/>
                      <a:pt x="-2676" y="163654"/>
                    </a:cubicBezTo>
                    <a:cubicBezTo>
                      <a:pt x="36267" y="37883"/>
                      <a:pt x="213976" y="-547"/>
                      <a:pt x="213976" y="-547"/>
                    </a:cubicBezTo>
                    <a:close/>
                  </a:path>
                </a:pathLst>
              </a:custGeom>
              <a:solidFill>
                <a:srgbClr val="FFFFFF"/>
              </a:solidFill>
              <a:ln w="4657" cap="flat">
                <a:noFill/>
                <a:prstDash val="solid"/>
                <a:miter/>
              </a:ln>
            </p:spPr>
            <p:txBody>
              <a:bodyPr rtlCol="0" anchor="ctr"/>
              <a:lstStyle/>
              <a:p>
                <a:endParaRPr lang="en-US"/>
              </a:p>
            </p:txBody>
          </p:sp>
          <p:sp>
            <p:nvSpPr>
              <p:cNvPr id="41" name="Freeform: Shape 40">
                <a:extLst>
                  <a:ext uri="{FF2B5EF4-FFF2-40B4-BE49-F238E27FC236}">
                    <a16:creationId xmlns:a16="http://schemas.microsoft.com/office/drawing/2014/main" id="{EA9473DC-776E-954E-DFCD-A46A3EFC28A2}"/>
                  </a:ext>
                </a:extLst>
              </p:cNvPr>
              <p:cNvSpPr/>
              <p:nvPr/>
            </p:nvSpPr>
            <p:spPr>
              <a:xfrm>
                <a:off x="5131116" y="916807"/>
                <a:ext cx="651611" cy="429567"/>
              </a:xfrm>
              <a:custGeom>
                <a:avLst/>
                <a:gdLst>
                  <a:gd name="connsiteX0" fmla="*/ 71941 w 651611"/>
                  <a:gd name="connsiteY0" fmla="*/ 62714 h 429567"/>
                  <a:gd name="connsiteX1" fmla="*/ 229248 w 651611"/>
                  <a:gd name="connsiteY1" fmla="*/ 424982 h 429567"/>
                  <a:gd name="connsiteX2" fmla="*/ 584342 w 651611"/>
                  <a:gd name="connsiteY2" fmla="*/ 343649 h 429567"/>
                  <a:gd name="connsiteX3" fmla="*/ 617648 w 651611"/>
                  <a:gd name="connsiteY3" fmla="*/ 117261 h 429567"/>
                  <a:gd name="connsiteX4" fmla="*/ 463182 w 651611"/>
                  <a:gd name="connsiteY4" fmla="*/ -498 h 429567"/>
                  <a:gd name="connsiteX5" fmla="*/ 71941 w 651611"/>
                  <a:gd name="connsiteY5" fmla="*/ 62714 h 4295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51611" h="429567">
                    <a:moveTo>
                      <a:pt x="71941" y="62714"/>
                    </a:moveTo>
                    <a:cubicBezTo>
                      <a:pt x="-101017" y="145211"/>
                      <a:pt x="58339" y="468675"/>
                      <a:pt x="229248" y="424982"/>
                    </a:cubicBezTo>
                    <a:cubicBezTo>
                      <a:pt x="399272" y="381474"/>
                      <a:pt x="498865" y="359161"/>
                      <a:pt x="584342" y="343649"/>
                    </a:cubicBezTo>
                    <a:cubicBezTo>
                      <a:pt x="674338" y="327346"/>
                      <a:pt x="655099" y="194913"/>
                      <a:pt x="617648" y="117261"/>
                    </a:cubicBezTo>
                    <a:cubicBezTo>
                      <a:pt x="572789" y="24098"/>
                      <a:pt x="504733" y="-1849"/>
                      <a:pt x="463182" y="-498"/>
                    </a:cubicBezTo>
                    <a:cubicBezTo>
                      <a:pt x="332288" y="3601"/>
                      <a:pt x="202370" y="41519"/>
                      <a:pt x="71941" y="62714"/>
                    </a:cubicBezTo>
                    <a:close/>
                  </a:path>
                </a:pathLst>
              </a:custGeom>
              <a:solidFill>
                <a:srgbClr val="151515"/>
              </a:solidFill>
              <a:ln w="4657" cap="flat">
                <a:noFill/>
                <a:prstDash val="solid"/>
                <a:miter/>
              </a:ln>
            </p:spPr>
            <p:txBody>
              <a:bodyPr rtlCol="0" anchor="ctr"/>
              <a:lstStyle/>
              <a:p>
                <a:endParaRPr lang="en-US"/>
              </a:p>
            </p:txBody>
          </p:sp>
          <p:sp>
            <p:nvSpPr>
              <p:cNvPr id="42" name="Freeform: Shape 41">
                <a:extLst>
                  <a:ext uri="{FF2B5EF4-FFF2-40B4-BE49-F238E27FC236}">
                    <a16:creationId xmlns:a16="http://schemas.microsoft.com/office/drawing/2014/main" id="{3A5A29C3-02AF-033E-B6C3-728F8DDB04AA}"/>
                  </a:ext>
                </a:extLst>
              </p:cNvPr>
              <p:cNvSpPr/>
              <p:nvPr/>
            </p:nvSpPr>
            <p:spPr>
              <a:xfrm>
                <a:off x="5614998" y="958866"/>
                <a:ext cx="106823" cy="137988"/>
              </a:xfrm>
              <a:custGeom>
                <a:avLst/>
                <a:gdLst>
                  <a:gd name="connsiteX0" fmla="*/ 99249 w 106823"/>
                  <a:gd name="connsiteY0" fmla="*/ 137110 h 137988"/>
                  <a:gd name="connsiteX1" fmla="*/ 98037 w 106823"/>
                  <a:gd name="connsiteY1" fmla="*/ 137389 h 137988"/>
                  <a:gd name="connsiteX2" fmla="*/ 90212 w 106823"/>
                  <a:gd name="connsiteY2" fmla="*/ 131334 h 137988"/>
                  <a:gd name="connsiteX3" fmla="*/ 2684 w 106823"/>
                  <a:gd name="connsiteY3" fmla="*/ 13248 h 137988"/>
                  <a:gd name="connsiteX4" fmla="*/ -2486 w 106823"/>
                  <a:gd name="connsiteY4" fmla="*/ 4817 h 137988"/>
                  <a:gd name="connsiteX5" fmla="*/ 5945 w 106823"/>
                  <a:gd name="connsiteY5" fmla="*/ -354 h 137988"/>
                  <a:gd name="connsiteX6" fmla="*/ 104093 w 106823"/>
                  <a:gd name="connsiteY6" fmla="*/ 129563 h 137988"/>
                  <a:gd name="connsiteX7" fmla="*/ 99249 w 106823"/>
                  <a:gd name="connsiteY7" fmla="*/ 137110 h 1379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6823" h="137988">
                    <a:moveTo>
                      <a:pt x="99249" y="137110"/>
                    </a:moveTo>
                    <a:cubicBezTo>
                      <a:pt x="98876" y="137245"/>
                      <a:pt x="98457" y="137343"/>
                      <a:pt x="98037" y="137389"/>
                    </a:cubicBezTo>
                    <a:cubicBezTo>
                      <a:pt x="94217" y="137855"/>
                      <a:pt x="90724" y="135158"/>
                      <a:pt x="90212" y="131334"/>
                    </a:cubicBezTo>
                    <a:cubicBezTo>
                      <a:pt x="77728" y="32487"/>
                      <a:pt x="5758" y="13994"/>
                      <a:pt x="2684" y="13248"/>
                    </a:cubicBezTo>
                    <a:cubicBezTo>
                      <a:pt x="-1089" y="12349"/>
                      <a:pt x="-3371" y="8572"/>
                      <a:pt x="-2486" y="4817"/>
                    </a:cubicBezTo>
                    <a:cubicBezTo>
                      <a:pt x="-1601" y="1063"/>
                      <a:pt x="2173" y="-1253"/>
                      <a:pt x="5945" y="-354"/>
                    </a:cubicBezTo>
                    <a:cubicBezTo>
                      <a:pt x="6784" y="-354"/>
                      <a:pt x="90305" y="20795"/>
                      <a:pt x="104093" y="129563"/>
                    </a:cubicBezTo>
                    <a:cubicBezTo>
                      <a:pt x="104513" y="132922"/>
                      <a:pt x="102463" y="136099"/>
                      <a:pt x="99249" y="137110"/>
                    </a:cubicBezTo>
                    <a:close/>
                  </a:path>
                </a:pathLst>
              </a:custGeom>
              <a:solidFill>
                <a:srgbClr val="FFFFFF"/>
              </a:solidFill>
              <a:ln w="4657" cap="flat">
                <a:noFill/>
                <a:prstDash val="solid"/>
                <a:miter/>
              </a:ln>
            </p:spPr>
            <p:txBody>
              <a:bodyPr rtlCol="0" anchor="ctr"/>
              <a:lstStyle/>
              <a:p>
                <a:endParaRPr lang="en-US"/>
              </a:p>
            </p:txBody>
          </p:sp>
          <p:sp>
            <p:nvSpPr>
              <p:cNvPr id="43" name="Freeform: Shape 42">
                <a:extLst>
                  <a:ext uri="{FF2B5EF4-FFF2-40B4-BE49-F238E27FC236}">
                    <a16:creationId xmlns:a16="http://schemas.microsoft.com/office/drawing/2014/main" id="{2F1CDD85-66B5-8576-CDC5-3D9473037E8B}"/>
                  </a:ext>
                </a:extLst>
              </p:cNvPr>
              <p:cNvSpPr/>
              <p:nvPr/>
            </p:nvSpPr>
            <p:spPr>
              <a:xfrm>
                <a:off x="5034079" y="879260"/>
                <a:ext cx="290390" cy="98385"/>
              </a:xfrm>
              <a:custGeom>
                <a:avLst/>
                <a:gdLst>
                  <a:gd name="connsiteX0" fmla="*/ -2676 w 290390"/>
                  <a:gd name="connsiteY0" fmla="*/ 25124 h 98385"/>
                  <a:gd name="connsiteX1" fmla="*/ 182859 w 290390"/>
                  <a:gd name="connsiteY1" fmla="*/ 97838 h 98385"/>
                  <a:gd name="connsiteX2" fmla="*/ 287715 w 290390"/>
                  <a:gd name="connsiteY2" fmla="*/ 77669 h 98385"/>
                  <a:gd name="connsiteX3" fmla="*/ 141541 w 290390"/>
                  <a:gd name="connsiteY3" fmla="*/ -449 h 98385"/>
                </a:gdLst>
                <a:ahLst/>
                <a:cxnLst>
                  <a:cxn ang="0">
                    <a:pos x="connsiteX0" y="connsiteY0"/>
                  </a:cxn>
                  <a:cxn ang="0">
                    <a:pos x="connsiteX1" y="connsiteY1"/>
                  </a:cxn>
                  <a:cxn ang="0">
                    <a:pos x="connsiteX2" y="connsiteY2"/>
                  </a:cxn>
                  <a:cxn ang="0">
                    <a:pos x="connsiteX3" y="connsiteY3"/>
                  </a:cxn>
                </a:cxnLst>
                <a:rect l="l" t="t" r="r" b="b"/>
                <a:pathLst>
                  <a:path w="290390" h="98385">
                    <a:moveTo>
                      <a:pt x="-2676" y="25124"/>
                    </a:moveTo>
                    <a:cubicBezTo>
                      <a:pt x="75627" y="6491"/>
                      <a:pt x="152860" y="70588"/>
                      <a:pt x="182859" y="97838"/>
                    </a:cubicBezTo>
                    <a:cubicBezTo>
                      <a:pt x="207128" y="93506"/>
                      <a:pt x="287715" y="77669"/>
                      <a:pt x="287715" y="77669"/>
                    </a:cubicBezTo>
                    <a:cubicBezTo>
                      <a:pt x="287715" y="77669"/>
                      <a:pt x="235870" y="-3757"/>
                      <a:pt x="141541" y="-449"/>
                    </a:cubicBezTo>
                    <a:close/>
                  </a:path>
                </a:pathLst>
              </a:custGeom>
              <a:solidFill>
                <a:srgbClr val="FFFFFF"/>
              </a:solidFill>
              <a:ln w="4657" cap="flat">
                <a:noFill/>
                <a:prstDash val="solid"/>
                <a:miter/>
              </a:ln>
            </p:spPr>
            <p:txBody>
              <a:bodyPr rtlCol="0" anchor="ctr"/>
              <a:lstStyle/>
              <a:p>
                <a:endParaRPr lang="en-US"/>
              </a:p>
            </p:txBody>
          </p:sp>
          <p:sp>
            <p:nvSpPr>
              <p:cNvPr id="44" name="Freeform: Shape 43">
                <a:extLst>
                  <a:ext uri="{FF2B5EF4-FFF2-40B4-BE49-F238E27FC236}">
                    <a16:creationId xmlns:a16="http://schemas.microsoft.com/office/drawing/2014/main" id="{1819BF3E-5B39-7305-DEB2-6A606D12DACD}"/>
                  </a:ext>
                </a:extLst>
              </p:cNvPr>
              <p:cNvSpPr/>
              <p:nvPr/>
            </p:nvSpPr>
            <p:spPr>
              <a:xfrm>
                <a:off x="4850593" y="900933"/>
                <a:ext cx="259182" cy="366078"/>
              </a:xfrm>
              <a:custGeom>
                <a:avLst/>
                <a:gdLst>
                  <a:gd name="connsiteX0" fmla="*/ 114523 w 259182"/>
                  <a:gd name="connsiteY0" fmla="*/ 263285 h 366078"/>
                  <a:gd name="connsiteX1" fmla="*/ 256506 w 259182"/>
                  <a:gd name="connsiteY1" fmla="*/ 7829 h 366078"/>
                  <a:gd name="connsiteX2" fmla="*/ -2676 w 259182"/>
                  <a:gd name="connsiteY2" fmla="*/ 365532 h 366078"/>
                </a:gdLst>
                <a:ahLst/>
                <a:cxnLst>
                  <a:cxn ang="0">
                    <a:pos x="connsiteX0" y="connsiteY0"/>
                  </a:cxn>
                  <a:cxn ang="0">
                    <a:pos x="connsiteX1" y="connsiteY1"/>
                  </a:cxn>
                  <a:cxn ang="0">
                    <a:pos x="connsiteX2" y="connsiteY2"/>
                  </a:cxn>
                </a:cxnLst>
                <a:rect l="l" t="t" r="r" b="b"/>
                <a:pathLst>
                  <a:path w="259182" h="366078">
                    <a:moveTo>
                      <a:pt x="114523" y="263285"/>
                    </a:moveTo>
                    <a:cubicBezTo>
                      <a:pt x="130595" y="92422"/>
                      <a:pt x="256506" y="7829"/>
                      <a:pt x="256506" y="7829"/>
                    </a:cubicBezTo>
                    <a:cubicBezTo>
                      <a:pt x="256506" y="7829"/>
                      <a:pt x="55365" y="-87571"/>
                      <a:pt x="-2676" y="365532"/>
                    </a:cubicBezTo>
                    <a:close/>
                  </a:path>
                </a:pathLst>
              </a:custGeom>
              <a:solidFill>
                <a:srgbClr val="ADADAD"/>
              </a:solidFill>
              <a:ln w="4657" cap="flat">
                <a:noFill/>
                <a:prstDash val="solid"/>
                <a:miter/>
              </a:ln>
            </p:spPr>
            <p:txBody>
              <a:bodyPr rtlCol="0" anchor="ctr"/>
              <a:lstStyle/>
              <a:p>
                <a:endParaRPr lang="en-US"/>
              </a:p>
            </p:txBody>
          </p:sp>
          <p:sp>
            <p:nvSpPr>
              <p:cNvPr id="45" name="Freeform: Shape 44">
                <a:extLst>
                  <a:ext uri="{FF2B5EF4-FFF2-40B4-BE49-F238E27FC236}">
                    <a16:creationId xmlns:a16="http://schemas.microsoft.com/office/drawing/2014/main" id="{AAE8A026-FB20-B467-E61E-9CAFBC4922C0}"/>
                  </a:ext>
                </a:extLst>
              </p:cNvPr>
              <p:cNvSpPr/>
              <p:nvPr/>
            </p:nvSpPr>
            <p:spPr>
              <a:xfrm>
                <a:off x="4733951" y="1119352"/>
                <a:ext cx="364137" cy="451568"/>
              </a:xfrm>
              <a:custGeom>
                <a:avLst/>
                <a:gdLst>
                  <a:gd name="connsiteX0" fmla="*/ 188729 w 364137"/>
                  <a:gd name="connsiteY0" fmla="*/ 444631 h 451568"/>
                  <a:gd name="connsiteX1" fmla="*/ 71483 w 364137"/>
                  <a:gd name="connsiteY1" fmla="*/ 443467 h 451568"/>
                  <a:gd name="connsiteX2" fmla="*/ 36174 w 364137"/>
                  <a:gd name="connsiteY2" fmla="*/ 416915 h 451568"/>
                  <a:gd name="connsiteX3" fmla="*/ 34962 w 364137"/>
                  <a:gd name="connsiteY3" fmla="*/ 409323 h 451568"/>
                  <a:gd name="connsiteX4" fmla="*/ -2676 w 364137"/>
                  <a:gd name="connsiteY4" fmla="*/ 297247 h 451568"/>
                  <a:gd name="connsiteX5" fmla="*/ -2676 w 364137"/>
                  <a:gd name="connsiteY5" fmla="*/ 296781 h 451568"/>
                  <a:gd name="connsiteX6" fmla="*/ 140610 w 364137"/>
                  <a:gd name="connsiteY6" fmla="*/ 121027 h 451568"/>
                  <a:gd name="connsiteX7" fmla="*/ 279098 w 364137"/>
                  <a:gd name="connsiteY7" fmla="*/ 7088 h 451568"/>
                  <a:gd name="connsiteX8" fmla="*/ 344312 w 364137"/>
                  <a:gd name="connsiteY8" fmla="*/ 10209 h 451568"/>
                  <a:gd name="connsiteX9" fmla="*/ 361455 w 364137"/>
                  <a:gd name="connsiteY9" fmla="*/ 49757 h 451568"/>
                  <a:gd name="connsiteX10" fmla="*/ 336440 w 364137"/>
                  <a:gd name="connsiteY10" fmla="*/ 107705 h 451568"/>
                  <a:gd name="connsiteX11" fmla="*/ 64356 w 364137"/>
                  <a:gd name="connsiteY11" fmla="*/ 359247 h 451568"/>
                  <a:gd name="connsiteX12" fmla="*/ 39387 w 364137"/>
                  <a:gd name="connsiteY12" fmla="*/ 408484 h 451568"/>
                  <a:gd name="connsiteX13" fmla="*/ 39807 w 364137"/>
                  <a:gd name="connsiteY13" fmla="*/ 409742 h 451568"/>
                  <a:gd name="connsiteX14" fmla="*/ 39434 w 364137"/>
                  <a:gd name="connsiteY14" fmla="*/ 409742 h 451568"/>
                  <a:gd name="connsiteX15" fmla="*/ 40459 w 364137"/>
                  <a:gd name="connsiteY15" fmla="*/ 415471 h 451568"/>
                  <a:gd name="connsiteX16" fmla="*/ 72414 w 364137"/>
                  <a:gd name="connsiteY16" fmla="*/ 438762 h 451568"/>
                  <a:gd name="connsiteX17" fmla="*/ 187285 w 364137"/>
                  <a:gd name="connsiteY17" fmla="*/ 439927 h 451568"/>
                  <a:gd name="connsiteX18" fmla="*/ 2029 w 364137"/>
                  <a:gd name="connsiteY18" fmla="*/ 296641 h 451568"/>
                  <a:gd name="connsiteX19" fmla="*/ 36127 w 364137"/>
                  <a:gd name="connsiteY19" fmla="*/ 398236 h 451568"/>
                  <a:gd name="connsiteX20" fmla="*/ 61141 w 364137"/>
                  <a:gd name="connsiteY20" fmla="*/ 356033 h 451568"/>
                  <a:gd name="connsiteX21" fmla="*/ 333506 w 364137"/>
                  <a:gd name="connsiteY21" fmla="*/ 104258 h 451568"/>
                  <a:gd name="connsiteX22" fmla="*/ 356797 w 364137"/>
                  <a:gd name="connsiteY22" fmla="*/ 49850 h 451568"/>
                  <a:gd name="connsiteX23" fmla="*/ 341285 w 364137"/>
                  <a:gd name="connsiteY23" fmla="*/ 13795 h 451568"/>
                  <a:gd name="connsiteX24" fmla="*/ 281194 w 364137"/>
                  <a:gd name="connsiteY24" fmla="*/ 11140 h 451568"/>
                  <a:gd name="connsiteX25" fmla="*/ 143545 w 364137"/>
                  <a:gd name="connsiteY25" fmla="*/ 124521 h 451568"/>
                  <a:gd name="connsiteX26" fmla="*/ 2029 w 364137"/>
                  <a:gd name="connsiteY26" fmla="*/ 296641 h 4515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364137" h="451568">
                    <a:moveTo>
                      <a:pt x="188729" y="444631"/>
                    </a:moveTo>
                    <a:cubicBezTo>
                      <a:pt x="150113" y="453529"/>
                      <a:pt x="109913" y="453128"/>
                      <a:pt x="71483" y="443467"/>
                    </a:cubicBezTo>
                    <a:cubicBezTo>
                      <a:pt x="51778" y="438483"/>
                      <a:pt x="39900" y="429492"/>
                      <a:pt x="36174" y="416915"/>
                    </a:cubicBezTo>
                    <a:cubicBezTo>
                      <a:pt x="35429" y="414446"/>
                      <a:pt x="35056" y="411894"/>
                      <a:pt x="34962" y="409323"/>
                    </a:cubicBezTo>
                    <a:lnTo>
                      <a:pt x="-2676" y="297247"/>
                    </a:lnTo>
                    <a:lnTo>
                      <a:pt x="-2676" y="296781"/>
                    </a:lnTo>
                    <a:cubicBezTo>
                      <a:pt x="-254" y="262729"/>
                      <a:pt x="47959" y="203617"/>
                      <a:pt x="140610" y="121027"/>
                    </a:cubicBezTo>
                    <a:cubicBezTo>
                      <a:pt x="191105" y="76075"/>
                      <a:pt x="236336" y="36434"/>
                      <a:pt x="279098" y="7088"/>
                    </a:cubicBezTo>
                    <a:cubicBezTo>
                      <a:pt x="302855" y="-4185"/>
                      <a:pt x="328987" y="-2834"/>
                      <a:pt x="344312" y="10209"/>
                    </a:cubicBezTo>
                    <a:cubicBezTo>
                      <a:pt x="355353" y="20391"/>
                      <a:pt x="361548" y="34748"/>
                      <a:pt x="361455" y="49757"/>
                    </a:cubicBezTo>
                    <a:cubicBezTo>
                      <a:pt x="361734" y="71748"/>
                      <a:pt x="352604" y="92812"/>
                      <a:pt x="336440" y="107705"/>
                    </a:cubicBezTo>
                    <a:cubicBezTo>
                      <a:pt x="334298" y="109568"/>
                      <a:pt x="126822" y="292309"/>
                      <a:pt x="64356" y="359247"/>
                    </a:cubicBezTo>
                    <a:cubicBezTo>
                      <a:pt x="59698" y="364185"/>
                      <a:pt x="38968" y="387662"/>
                      <a:pt x="39387" y="408484"/>
                    </a:cubicBezTo>
                    <a:lnTo>
                      <a:pt x="39807" y="409742"/>
                    </a:lnTo>
                    <a:lnTo>
                      <a:pt x="39434" y="409742"/>
                    </a:lnTo>
                    <a:cubicBezTo>
                      <a:pt x="39574" y="411684"/>
                      <a:pt x="39900" y="413604"/>
                      <a:pt x="40459" y="415471"/>
                    </a:cubicBezTo>
                    <a:cubicBezTo>
                      <a:pt x="43673" y="426465"/>
                      <a:pt x="54433" y="434104"/>
                      <a:pt x="72414" y="438762"/>
                    </a:cubicBezTo>
                    <a:cubicBezTo>
                      <a:pt x="110098" y="448204"/>
                      <a:pt x="149461" y="448605"/>
                      <a:pt x="187285" y="439927"/>
                    </a:cubicBezTo>
                    <a:close/>
                    <a:moveTo>
                      <a:pt x="2029" y="296641"/>
                    </a:moveTo>
                    <a:lnTo>
                      <a:pt x="36127" y="398236"/>
                    </a:lnTo>
                    <a:cubicBezTo>
                      <a:pt x="40785" y="378858"/>
                      <a:pt x="57042" y="360412"/>
                      <a:pt x="61141" y="356033"/>
                    </a:cubicBezTo>
                    <a:cubicBezTo>
                      <a:pt x="123701" y="288955"/>
                      <a:pt x="331316" y="106074"/>
                      <a:pt x="333506" y="104258"/>
                    </a:cubicBezTo>
                    <a:cubicBezTo>
                      <a:pt x="348599" y="90222"/>
                      <a:pt x="357076" y="70458"/>
                      <a:pt x="356797" y="49850"/>
                    </a:cubicBezTo>
                    <a:cubicBezTo>
                      <a:pt x="356936" y="36183"/>
                      <a:pt x="351300" y="23093"/>
                      <a:pt x="341285" y="13795"/>
                    </a:cubicBezTo>
                    <a:cubicBezTo>
                      <a:pt x="327310" y="1870"/>
                      <a:pt x="303041" y="799"/>
                      <a:pt x="281194" y="11140"/>
                    </a:cubicBezTo>
                    <a:cubicBezTo>
                      <a:pt x="239038" y="40114"/>
                      <a:pt x="193899" y="79662"/>
                      <a:pt x="143545" y="124521"/>
                    </a:cubicBezTo>
                    <a:cubicBezTo>
                      <a:pt x="53735" y="204874"/>
                      <a:pt x="4731" y="264220"/>
                      <a:pt x="2029" y="296641"/>
                    </a:cubicBezTo>
                    <a:close/>
                  </a:path>
                </a:pathLst>
              </a:custGeom>
              <a:solidFill>
                <a:srgbClr val="FFFFFF"/>
              </a:solidFill>
              <a:ln w="4657" cap="flat">
                <a:noFill/>
                <a:prstDash val="solid"/>
                <a:miter/>
              </a:ln>
            </p:spPr>
            <p:txBody>
              <a:bodyPr rtlCol="0" anchor="ctr"/>
              <a:lstStyle/>
              <a:p>
                <a:endParaRPr lang="en-US"/>
              </a:p>
            </p:txBody>
          </p:sp>
          <p:sp>
            <p:nvSpPr>
              <p:cNvPr id="46" name="Freeform: Shape 45">
                <a:extLst>
                  <a:ext uri="{FF2B5EF4-FFF2-40B4-BE49-F238E27FC236}">
                    <a16:creationId xmlns:a16="http://schemas.microsoft.com/office/drawing/2014/main" id="{7ADAF9A0-2C62-9657-9C87-E971052890BF}"/>
                  </a:ext>
                </a:extLst>
              </p:cNvPr>
              <p:cNvSpPr/>
              <p:nvPr/>
            </p:nvSpPr>
            <p:spPr>
              <a:xfrm>
                <a:off x="4734418" y="1115507"/>
                <a:ext cx="361243" cy="408730"/>
              </a:xfrm>
              <a:custGeom>
                <a:avLst/>
                <a:gdLst>
                  <a:gd name="connsiteX0" fmla="*/ 35427 w 361243"/>
                  <a:gd name="connsiteY0" fmla="*/ 408183 h 408730"/>
                  <a:gd name="connsiteX1" fmla="*/ -2676 w 361243"/>
                  <a:gd name="connsiteY1" fmla="*/ 294710 h 408730"/>
                  <a:gd name="connsiteX2" fmla="*/ 139817 w 361243"/>
                  <a:gd name="connsiteY2" fmla="*/ 120493 h 408730"/>
                  <a:gd name="connsiteX3" fmla="*/ 278073 w 361243"/>
                  <a:gd name="connsiteY3" fmla="*/ 6787 h 408730"/>
                  <a:gd name="connsiteX4" fmla="*/ 340632 w 361243"/>
                  <a:gd name="connsiteY4" fmla="*/ 9768 h 408730"/>
                  <a:gd name="connsiteX5" fmla="*/ 335974 w 361243"/>
                  <a:gd name="connsiteY5" fmla="*/ 106659 h 408730"/>
                  <a:gd name="connsiteX6" fmla="*/ 35427 w 361243"/>
                  <a:gd name="connsiteY6" fmla="*/ 408183 h 4087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61243" h="408730">
                    <a:moveTo>
                      <a:pt x="35427" y="408183"/>
                    </a:moveTo>
                    <a:cubicBezTo>
                      <a:pt x="18519" y="363511"/>
                      <a:pt x="10041" y="332534"/>
                      <a:pt x="-2676" y="294710"/>
                    </a:cubicBezTo>
                    <a:cubicBezTo>
                      <a:pt x="165" y="254416"/>
                      <a:pt x="70364" y="182401"/>
                      <a:pt x="139817" y="120493"/>
                    </a:cubicBezTo>
                    <a:cubicBezTo>
                      <a:pt x="190499" y="75355"/>
                      <a:pt x="235916" y="35714"/>
                      <a:pt x="278073" y="6787"/>
                    </a:cubicBezTo>
                    <a:cubicBezTo>
                      <a:pt x="300386" y="-3787"/>
                      <a:pt x="325493" y="-3042"/>
                      <a:pt x="340632" y="9768"/>
                    </a:cubicBezTo>
                    <a:cubicBezTo>
                      <a:pt x="362665" y="28401"/>
                      <a:pt x="367976" y="76334"/>
                      <a:pt x="335974" y="106659"/>
                    </a:cubicBezTo>
                    <a:cubicBezTo>
                      <a:pt x="221569" y="214728"/>
                      <a:pt x="41390" y="358853"/>
                      <a:pt x="35427" y="408183"/>
                    </a:cubicBezTo>
                    <a:close/>
                  </a:path>
                </a:pathLst>
              </a:custGeom>
              <a:solidFill>
                <a:srgbClr val="FFFFFF"/>
              </a:solidFill>
              <a:ln w="4657" cap="flat">
                <a:noFill/>
                <a:prstDash val="solid"/>
                <a:miter/>
              </a:ln>
            </p:spPr>
            <p:txBody>
              <a:bodyPr rtlCol="0" anchor="ctr"/>
              <a:lstStyle/>
              <a:p>
                <a:endParaRPr lang="en-US"/>
              </a:p>
            </p:txBody>
          </p:sp>
          <p:sp>
            <p:nvSpPr>
              <p:cNvPr id="47" name="Freeform: Shape 46">
                <a:extLst>
                  <a:ext uri="{FF2B5EF4-FFF2-40B4-BE49-F238E27FC236}">
                    <a16:creationId xmlns:a16="http://schemas.microsoft.com/office/drawing/2014/main" id="{4ED73DC3-2BAB-2F70-2E28-4CA96ED6F65B}"/>
                  </a:ext>
                </a:extLst>
              </p:cNvPr>
              <p:cNvSpPr/>
              <p:nvPr/>
            </p:nvSpPr>
            <p:spPr>
              <a:xfrm>
                <a:off x="5024110" y="1148135"/>
                <a:ext cx="41644" cy="41644"/>
              </a:xfrm>
              <a:custGeom>
                <a:avLst/>
                <a:gdLst>
                  <a:gd name="connsiteX0" fmla="*/ 41644 w 41644"/>
                  <a:gd name="connsiteY0" fmla="*/ 20822 h 41644"/>
                  <a:gd name="connsiteX1" fmla="*/ 20822 w 41644"/>
                  <a:gd name="connsiteY1" fmla="*/ 41644 h 41644"/>
                  <a:gd name="connsiteX2" fmla="*/ 0 w 41644"/>
                  <a:gd name="connsiteY2" fmla="*/ 20822 h 41644"/>
                  <a:gd name="connsiteX3" fmla="*/ 20822 w 41644"/>
                  <a:gd name="connsiteY3" fmla="*/ 0 h 41644"/>
                  <a:gd name="connsiteX4" fmla="*/ 41644 w 41644"/>
                  <a:gd name="connsiteY4" fmla="*/ 20822 h 416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1644" h="41644">
                    <a:moveTo>
                      <a:pt x="41644" y="20822"/>
                    </a:moveTo>
                    <a:cubicBezTo>
                      <a:pt x="41644" y="32322"/>
                      <a:pt x="32322" y="41644"/>
                      <a:pt x="20822" y="41644"/>
                    </a:cubicBezTo>
                    <a:cubicBezTo>
                      <a:pt x="9322" y="41644"/>
                      <a:pt x="0" y="32322"/>
                      <a:pt x="0" y="20822"/>
                    </a:cubicBezTo>
                    <a:cubicBezTo>
                      <a:pt x="0" y="9322"/>
                      <a:pt x="9322" y="0"/>
                      <a:pt x="20822" y="0"/>
                    </a:cubicBezTo>
                    <a:cubicBezTo>
                      <a:pt x="32322" y="0"/>
                      <a:pt x="41644" y="9322"/>
                      <a:pt x="41644" y="20822"/>
                    </a:cubicBezTo>
                    <a:close/>
                  </a:path>
                </a:pathLst>
              </a:custGeom>
              <a:noFill/>
              <a:ln w="4657" cap="flat">
                <a:solidFill>
                  <a:srgbClr val="151515"/>
                </a:solidFill>
                <a:prstDash val="solid"/>
                <a:miter/>
              </a:ln>
            </p:spPr>
            <p:txBody>
              <a:bodyPr rtlCol="0" anchor="ctr"/>
              <a:lstStyle/>
              <a:p>
                <a:endParaRPr lang="en-US"/>
              </a:p>
            </p:txBody>
          </p:sp>
          <p:sp>
            <p:nvSpPr>
              <p:cNvPr id="48" name="Freeform: Shape 47">
                <a:extLst>
                  <a:ext uri="{FF2B5EF4-FFF2-40B4-BE49-F238E27FC236}">
                    <a16:creationId xmlns:a16="http://schemas.microsoft.com/office/drawing/2014/main" id="{C0A78567-3CD3-4496-59F3-393D7C296BEF}"/>
                  </a:ext>
                </a:extLst>
              </p:cNvPr>
              <p:cNvSpPr/>
              <p:nvPr/>
            </p:nvSpPr>
            <p:spPr>
              <a:xfrm>
                <a:off x="5699182" y="1104251"/>
                <a:ext cx="25067" cy="61119"/>
              </a:xfrm>
              <a:custGeom>
                <a:avLst/>
                <a:gdLst>
                  <a:gd name="connsiteX0" fmla="*/ 6355 w 25067"/>
                  <a:gd name="connsiteY0" fmla="*/ 60246 h 61119"/>
                  <a:gd name="connsiteX1" fmla="*/ 19 w 25067"/>
                  <a:gd name="connsiteY1" fmla="*/ 59128 h 61119"/>
                  <a:gd name="connsiteX2" fmla="*/ -1239 w 25067"/>
                  <a:gd name="connsiteY2" fmla="*/ 49299 h 61119"/>
                  <a:gd name="connsiteX3" fmla="*/ 7704 w 25067"/>
                  <a:gd name="connsiteY3" fmla="*/ 7702 h 61119"/>
                  <a:gd name="connsiteX4" fmla="*/ 13527 w 25067"/>
                  <a:gd name="connsiteY4" fmla="*/ -450 h 61119"/>
                  <a:gd name="connsiteX5" fmla="*/ 21679 w 25067"/>
                  <a:gd name="connsiteY5" fmla="*/ 5373 h 61119"/>
                  <a:gd name="connsiteX6" fmla="*/ 10034 w 25067"/>
                  <a:gd name="connsiteY6" fmla="*/ 57871 h 61119"/>
                  <a:gd name="connsiteX7" fmla="*/ 6355 w 25067"/>
                  <a:gd name="connsiteY7" fmla="*/ 60246 h 611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5067" h="61119">
                    <a:moveTo>
                      <a:pt x="6355" y="60246"/>
                    </a:moveTo>
                    <a:cubicBezTo>
                      <a:pt x="4165" y="60936"/>
                      <a:pt x="1836" y="60516"/>
                      <a:pt x="19" y="59128"/>
                    </a:cubicBezTo>
                    <a:cubicBezTo>
                      <a:pt x="-3008" y="56739"/>
                      <a:pt x="-3568" y="52374"/>
                      <a:pt x="-1239" y="49299"/>
                    </a:cubicBezTo>
                    <a:cubicBezTo>
                      <a:pt x="11664" y="32670"/>
                      <a:pt x="7751" y="7935"/>
                      <a:pt x="7704" y="7702"/>
                    </a:cubicBezTo>
                    <a:cubicBezTo>
                      <a:pt x="7053" y="3845"/>
                      <a:pt x="9662" y="193"/>
                      <a:pt x="13527" y="-450"/>
                    </a:cubicBezTo>
                    <a:cubicBezTo>
                      <a:pt x="17394" y="-1093"/>
                      <a:pt x="21027" y="1516"/>
                      <a:pt x="21679" y="5373"/>
                    </a:cubicBezTo>
                    <a:cubicBezTo>
                      <a:pt x="21679" y="6631"/>
                      <a:pt x="26710" y="36303"/>
                      <a:pt x="10034" y="57871"/>
                    </a:cubicBezTo>
                    <a:cubicBezTo>
                      <a:pt x="9102" y="59045"/>
                      <a:pt x="7798" y="59878"/>
                      <a:pt x="6355" y="60246"/>
                    </a:cubicBezTo>
                    <a:close/>
                  </a:path>
                </a:pathLst>
              </a:custGeom>
              <a:solidFill>
                <a:srgbClr val="FFFFFF"/>
              </a:solidFill>
              <a:ln w="4657" cap="flat">
                <a:noFill/>
                <a:prstDash val="solid"/>
                <a:miter/>
              </a:ln>
            </p:spPr>
            <p:txBody>
              <a:bodyPr rtlCol="0" anchor="ctr"/>
              <a:lstStyle/>
              <a:p>
                <a:endParaRPr lang="en-US"/>
              </a:p>
            </p:txBody>
          </p:sp>
        </p:grpSp>
      </p:grpSp>
    </p:spTree>
    <p:extLst>
      <p:ext uri="{BB962C8B-B14F-4D97-AF65-F5344CB8AC3E}">
        <p14:creationId xmlns:p14="http://schemas.microsoft.com/office/powerpoint/2010/main" val="218994927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Rounded Corners 31">
            <a:extLst>
              <a:ext uri="{FF2B5EF4-FFF2-40B4-BE49-F238E27FC236}">
                <a16:creationId xmlns:a16="http://schemas.microsoft.com/office/drawing/2014/main" id="{DCB505E9-DB50-3425-8501-E66D7EA9F6DC}"/>
              </a:ext>
            </a:extLst>
          </p:cNvPr>
          <p:cNvSpPr/>
          <p:nvPr/>
        </p:nvSpPr>
        <p:spPr>
          <a:xfrm>
            <a:off x="7696684" y="3136634"/>
            <a:ext cx="3857625" cy="1246839"/>
          </a:xfrm>
          <a:prstGeom prst="roundRect">
            <a:avLst>
              <a:gd name="adj" fmla="val 7223"/>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ectangle: Rounded Corners 27">
            <a:extLst>
              <a:ext uri="{FF2B5EF4-FFF2-40B4-BE49-F238E27FC236}">
                <a16:creationId xmlns:a16="http://schemas.microsoft.com/office/drawing/2014/main" id="{DD7CA940-B561-7109-E7B2-DAC912BAE7A4}"/>
              </a:ext>
            </a:extLst>
          </p:cNvPr>
          <p:cNvSpPr/>
          <p:nvPr/>
        </p:nvSpPr>
        <p:spPr>
          <a:xfrm>
            <a:off x="1410637" y="2503568"/>
            <a:ext cx="3200460" cy="627743"/>
          </a:xfrm>
          <a:prstGeom prst="roundRect">
            <a:avLst/>
          </a:prstGeom>
          <a:solidFill>
            <a:schemeClr val="accent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Box 1">
            <a:extLst>
              <a:ext uri="{FF2B5EF4-FFF2-40B4-BE49-F238E27FC236}">
                <a16:creationId xmlns:a16="http://schemas.microsoft.com/office/drawing/2014/main" id="{68DB2CB6-12AC-C36A-0F6B-C4369FF9FF07}"/>
              </a:ext>
            </a:extLst>
          </p:cNvPr>
          <p:cNvSpPr txBox="1"/>
          <p:nvPr/>
        </p:nvSpPr>
        <p:spPr>
          <a:xfrm>
            <a:off x="1410637" y="1859003"/>
            <a:ext cx="5108245" cy="1323439"/>
          </a:xfrm>
          <a:prstGeom prst="rect">
            <a:avLst/>
          </a:prstGeom>
          <a:noFill/>
        </p:spPr>
        <p:txBody>
          <a:bodyPr wrap="square" rtlCol="0">
            <a:spAutoFit/>
          </a:bodyPr>
          <a:lstStyle/>
          <a:p>
            <a:r>
              <a:rPr lang="en-US" sz="4000" dirty="0">
                <a:latin typeface="+mj-lt"/>
              </a:rPr>
              <a:t>WEBSITE &amp; DIGITAL GUIDELINES.</a:t>
            </a:r>
            <a:endParaRPr lang="en-ID" sz="4000" dirty="0">
              <a:latin typeface="+mj-lt"/>
            </a:endParaRPr>
          </a:p>
        </p:txBody>
      </p:sp>
      <p:sp>
        <p:nvSpPr>
          <p:cNvPr id="3" name="TextBox 2">
            <a:extLst>
              <a:ext uri="{FF2B5EF4-FFF2-40B4-BE49-F238E27FC236}">
                <a16:creationId xmlns:a16="http://schemas.microsoft.com/office/drawing/2014/main" id="{9E4A264E-6C3E-59DD-9591-4230DF451C15}"/>
              </a:ext>
            </a:extLst>
          </p:cNvPr>
          <p:cNvSpPr txBox="1"/>
          <p:nvPr/>
        </p:nvSpPr>
        <p:spPr>
          <a:xfrm>
            <a:off x="7838349" y="1825854"/>
            <a:ext cx="2475892" cy="246221"/>
          </a:xfrm>
          <a:prstGeom prst="rect">
            <a:avLst/>
          </a:prstGeom>
          <a:noFill/>
        </p:spPr>
        <p:txBody>
          <a:bodyPr wrap="square" rtlCol="0">
            <a:spAutoFit/>
          </a:bodyPr>
          <a:lstStyle/>
          <a:p>
            <a:r>
              <a:rPr lang="en-US" sz="1000" b="0" i="0" dirty="0">
                <a:effectLst/>
                <a:latin typeface="+mj-lt"/>
              </a:rPr>
              <a:t>WEBSITE &amp; UI UX</a:t>
            </a:r>
            <a:endParaRPr lang="en-ID" sz="1000" dirty="0">
              <a:latin typeface="+mj-lt"/>
            </a:endParaRPr>
          </a:p>
        </p:txBody>
      </p:sp>
      <p:sp>
        <p:nvSpPr>
          <p:cNvPr id="4" name="TextBox 3">
            <a:extLst>
              <a:ext uri="{FF2B5EF4-FFF2-40B4-BE49-F238E27FC236}">
                <a16:creationId xmlns:a16="http://schemas.microsoft.com/office/drawing/2014/main" id="{C30258A5-37D2-B08B-AA39-A20FF2FDD105}"/>
              </a:ext>
            </a:extLst>
          </p:cNvPr>
          <p:cNvSpPr txBox="1"/>
          <p:nvPr/>
        </p:nvSpPr>
        <p:spPr>
          <a:xfrm>
            <a:off x="7838349" y="2152046"/>
            <a:ext cx="3670147" cy="553998"/>
          </a:xfrm>
          <a:prstGeom prst="rect">
            <a:avLst/>
          </a:prstGeom>
          <a:noFill/>
        </p:spPr>
        <p:txBody>
          <a:bodyPr wrap="square" rtlCol="0">
            <a:spAutoFit/>
          </a:bodyPr>
          <a:lstStyle/>
          <a:p>
            <a:pPr algn="just"/>
            <a:r>
              <a:rPr lang="en-US" sz="1000" b="0" dirty="0">
                <a:effectLst/>
              </a:rPr>
              <a:t>Every rustle of a critter in the underbrush, every gurgle of a hidden stream adds another verse to the enchanting sonnet of this untamed sanctuary.</a:t>
            </a:r>
            <a:endParaRPr lang="en-ID" sz="1000" dirty="0"/>
          </a:p>
        </p:txBody>
      </p:sp>
      <p:sp>
        <p:nvSpPr>
          <p:cNvPr id="5" name="TextBox 4">
            <a:extLst>
              <a:ext uri="{FF2B5EF4-FFF2-40B4-BE49-F238E27FC236}">
                <a16:creationId xmlns:a16="http://schemas.microsoft.com/office/drawing/2014/main" id="{9ECEF72C-F2F2-130E-0314-06762C8EF40E}"/>
              </a:ext>
            </a:extLst>
          </p:cNvPr>
          <p:cNvSpPr txBox="1"/>
          <p:nvPr/>
        </p:nvSpPr>
        <p:spPr>
          <a:xfrm>
            <a:off x="7838349" y="3291570"/>
            <a:ext cx="2475892" cy="246221"/>
          </a:xfrm>
          <a:prstGeom prst="rect">
            <a:avLst/>
          </a:prstGeom>
          <a:noFill/>
        </p:spPr>
        <p:txBody>
          <a:bodyPr wrap="square" rtlCol="0">
            <a:spAutoFit/>
          </a:bodyPr>
          <a:lstStyle/>
          <a:p>
            <a:r>
              <a:rPr lang="en-US" sz="1000" b="0" i="0" dirty="0">
                <a:effectLst/>
                <a:latin typeface="+mj-lt"/>
              </a:rPr>
              <a:t>SOCIAL MEDIA</a:t>
            </a:r>
            <a:endParaRPr lang="en-ID" sz="1000" dirty="0">
              <a:latin typeface="+mj-lt"/>
            </a:endParaRPr>
          </a:p>
        </p:txBody>
      </p:sp>
      <p:sp>
        <p:nvSpPr>
          <p:cNvPr id="6" name="TextBox 5">
            <a:extLst>
              <a:ext uri="{FF2B5EF4-FFF2-40B4-BE49-F238E27FC236}">
                <a16:creationId xmlns:a16="http://schemas.microsoft.com/office/drawing/2014/main" id="{DF22EDA6-BC16-4E3F-EF9B-70BE8A78F780}"/>
              </a:ext>
            </a:extLst>
          </p:cNvPr>
          <p:cNvSpPr txBox="1"/>
          <p:nvPr/>
        </p:nvSpPr>
        <p:spPr>
          <a:xfrm>
            <a:off x="7838349" y="3617762"/>
            <a:ext cx="3670147" cy="553998"/>
          </a:xfrm>
          <a:prstGeom prst="rect">
            <a:avLst/>
          </a:prstGeom>
          <a:noFill/>
        </p:spPr>
        <p:txBody>
          <a:bodyPr wrap="square" rtlCol="0">
            <a:spAutoFit/>
          </a:bodyPr>
          <a:lstStyle/>
          <a:p>
            <a:pPr algn="just"/>
            <a:r>
              <a:rPr lang="en-US" sz="1000" b="0" i="0" dirty="0">
                <a:effectLst/>
              </a:rPr>
              <a:t>Every rustle of a critter in the underbrush, every gurgle of a hidden stream adds another verse to the enchanting sonnet of this untamed sanctuary.</a:t>
            </a:r>
            <a:endParaRPr lang="en-ID" sz="1000" dirty="0"/>
          </a:p>
        </p:txBody>
      </p:sp>
      <p:sp>
        <p:nvSpPr>
          <p:cNvPr id="8" name="TextBox 7">
            <a:extLst>
              <a:ext uri="{FF2B5EF4-FFF2-40B4-BE49-F238E27FC236}">
                <a16:creationId xmlns:a16="http://schemas.microsoft.com/office/drawing/2014/main" id="{72216DFD-EC35-D123-8827-BA1251AB9CB0}"/>
              </a:ext>
            </a:extLst>
          </p:cNvPr>
          <p:cNvSpPr txBox="1"/>
          <p:nvPr/>
        </p:nvSpPr>
        <p:spPr>
          <a:xfrm>
            <a:off x="7838349" y="4814063"/>
            <a:ext cx="3761771" cy="246221"/>
          </a:xfrm>
          <a:prstGeom prst="rect">
            <a:avLst/>
          </a:prstGeom>
          <a:noFill/>
        </p:spPr>
        <p:txBody>
          <a:bodyPr wrap="square" rtlCol="0">
            <a:spAutoFit/>
          </a:bodyPr>
          <a:lstStyle/>
          <a:p>
            <a:r>
              <a:rPr lang="en-US" sz="1000" b="0" i="0" dirty="0">
                <a:effectLst/>
                <a:latin typeface="+mj-lt"/>
              </a:rPr>
              <a:t>DIGITAL ADVERTISING &amp; BANNER</a:t>
            </a:r>
            <a:endParaRPr lang="en-ID" sz="1000" dirty="0">
              <a:latin typeface="+mj-lt"/>
            </a:endParaRPr>
          </a:p>
        </p:txBody>
      </p:sp>
      <p:sp>
        <p:nvSpPr>
          <p:cNvPr id="9" name="TextBox 8">
            <a:extLst>
              <a:ext uri="{FF2B5EF4-FFF2-40B4-BE49-F238E27FC236}">
                <a16:creationId xmlns:a16="http://schemas.microsoft.com/office/drawing/2014/main" id="{EE504841-1906-7D70-AE3F-A230DB06EB69}"/>
              </a:ext>
            </a:extLst>
          </p:cNvPr>
          <p:cNvSpPr txBox="1"/>
          <p:nvPr/>
        </p:nvSpPr>
        <p:spPr>
          <a:xfrm>
            <a:off x="7838350" y="5091062"/>
            <a:ext cx="3670147" cy="553998"/>
          </a:xfrm>
          <a:prstGeom prst="rect">
            <a:avLst/>
          </a:prstGeom>
          <a:noFill/>
        </p:spPr>
        <p:txBody>
          <a:bodyPr wrap="square" rtlCol="0">
            <a:spAutoFit/>
          </a:bodyPr>
          <a:lstStyle/>
          <a:p>
            <a:pPr algn="just"/>
            <a:r>
              <a:rPr lang="en-US" sz="1000" b="0" i="0" dirty="0">
                <a:effectLst/>
              </a:rPr>
              <a:t>Every rustle of a critter in the underbrush, every gurgle of a hidden stream adds another verse to the enchanting sonnet of this untamed sanctuary.</a:t>
            </a:r>
            <a:endParaRPr lang="en-ID" sz="1000" dirty="0"/>
          </a:p>
        </p:txBody>
      </p:sp>
      <p:grpSp>
        <p:nvGrpSpPr>
          <p:cNvPr id="11" name="Group 10">
            <a:extLst>
              <a:ext uri="{FF2B5EF4-FFF2-40B4-BE49-F238E27FC236}">
                <a16:creationId xmlns:a16="http://schemas.microsoft.com/office/drawing/2014/main" id="{836183AB-C721-4C57-3ABB-9CA8377217E5}"/>
              </a:ext>
            </a:extLst>
          </p:cNvPr>
          <p:cNvGrpSpPr/>
          <p:nvPr/>
        </p:nvGrpSpPr>
        <p:grpSpPr>
          <a:xfrm>
            <a:off x="280069" y="1364418"/>
            <a:ext cx="659062" cy="4266899"/>
            <a:chOff x="196879" y="724201"/>
            <a:chExt cx="835563" cy="5409598"/>
          </a:xfrm>
        </p:grpSpPr>
        <p:grpSp>
          <p:nvGrpSpPr>
            <p:cNvPr id="12" name="Group 11">
              <a:extLst>
                <a:ext uri="{FF2B5EF4-FFF2-40B4-BE49-F238E27FC236}">
                  <a16:creationId xmlns:a16="http://schemas.microsoft.com/office/drawing/2014/main" id="{99142BF4-DF93-CB91-F839-040D825E4BA9}"/>
                </a:ext>
              </a:extLst>
            </p:cNvPr>
            <p:cNvGrpSpPr/>
            <p:nvPr/>
          </p:nvGrpSpPr>
          <p:grpSpPr>
            <a:xfrm>
              <a:off x="196879" y="724201"/>
              <a:ext cx="835563" cy="5409598"/>
              <a:chOff x="297745" y="1589313"/>
              <a:chExt cx="568548" cy="3680891"/>
            </a:xfrm>
            <a:solidFill>
              <a:schemeClr val="accent1"/>
            </a:solidFill>
          </p:grpSpPr>
          <p:sp>
            <p:nvSpPr>
              <p:cNvPr id="26" name="Freeform: Shape 25">
                <a:extLst>
                  <a:ext uri="{FF2B5EF4-FFF2-40B4-BE49-F238E27FC236}">
                    <a16:creationId xmlns:a16="http://schemas.microsoft.com/office/drawing/2014/main" id="{12C6FAD4-4BE0-5276-CAC8-062B7E48A8A0}"/>
                  </a:ext>
                </a:extLst>
              </p:cNvPr>
              <p:cNvSpPr/>
              <p:nvPr/>
            </p:nvSpPr>
            <p:spPr>
              <a:xfrm flipH="1">
                <a:off x="297745" y="1589313"/>
                <a:ext cx="568548" cy="3263285"/>
              </a:xfrm>
              <a:custGeom>
                <a:avLst/>
                <a:gdLst>
                  <a:gd name="connsiteX0" fmla="*/ 568548 w 568548"/>
                  <a:gd name="connsiteY0" fmla="*/ 284255 h 3263285"/>
                  <a:gd name="connsiteX1" fmla="*/ 568548 w 568548"/>
                  <a:gd name="connsiteY1" fmla="*/ 3194271 h 3263285"/>
                  <a:gd name="connsiteX2" fmla="*/ 499424 w 568548"/>
                  <a:gd name="connsiteY2" fmla="*/ 3263279 h 3263285"/>
                  <a:gd name="connsiteX3" fmla="*/ 459921 w 568548"/>
                  <a:gd name="connsiteY3" fmla="*/ 3250826 h 3263285"/>
                  <a:gd name="connsiteX4" fmla="*/ 108627 w 568548"/>
                  <a:gd name="connsiteY4" fmla="*/ 3250826 h 3263285"/>
                  <a:gd name="connsiteX5" fmla="*/ 12453 w 568548"/>
                  <a:gd name="connsiteY5" fmla="*/ 3233774 h 3263285"/>
                  <a:gd name="connsiteX6" fmla="*/ 0 w 568548"/>
                  <a:gd name="connsiteY6" fmla="*/ 3194232 h 3263285"/>
                  <a:gd name="connsiteX7" fmla="*/ 0 w 568548"/>
                  <a:gd name="connsiteY7" fmla="*/ 284255 h 3263285"/>
                  <a:gd name="connsiteX8" fmla="*/ 284255 w 568548"/>
                  <a:gd name="connsiteY8" fmla="*/ 0 h 3263285"/>
                  <a:gd name="connsiteX9" fmla="*/ 284255 w 568548"/>
                  <a:gd name="connsiteY9" fmla="*/ 0 h 3263285"/>
                  <a:gd name="connsiteX10" fmla="*/ 568548 w 568548"/>
                  <a:gd name="connsiteY10" fmla="*/ 284216 h 3263285"/>
                  <a:gd name="connsiteX11" fmla="*/ 568548 w 568548"/>
                  <a:gd name="connsiteY11" fmla="*/ 284255 h 32632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68548" h="3263285">
                    <a:moveTo>
                      <a:pt x="568548" y="284255"/>
                    </a:moveTo>
                    <a:lnTo>
                      <a:pt x="568548" y="3194271"/>
                    </a:lnTo>
                    <a:cubicBezTo>
                      <a:pt x="568517" y="3232413"/>
                      <a:pt x="537566" y="3263310"/>
                      <a:pt x="499424" y="3263279"/>
                    </a:cubicBezTo>
                    <a:cubicBezTo>
                      <a:pt x="485291" y="3263267"/>
                      <a:pt x="471505" y="3258921"/>
                      <a:pt x="459921" y="3250826"/>
                    </a:cubicBezTo>
                    <a:cubicBezTo>
                      <a:pt x="354271" y="3177601"/>
                      <a:pt x="214277" y="3177601"/>
                      <a:pt x="108627" y="3250826"/>
                    </a:cubicBezTo>
                    <a:cubicBezTo>
                      <a:pt x="77361" y="3272676"/>
                      <a:pt x="34302" y="3265041"/>
                      <a:pt x="12453" y="3233774"/>
                    </a:cubicBezTo>
                    <a:cubicBezTo>
                      <a:pt x="4351" y="3222178"/>
                      <a:pt x="4" y="3208377"/>
                      <a:pt x="0" y="3194232"/>
                    </a:cubicBezTo>
                    <a:lnTo>
                      <a:pt x="0" y="284255"/>
                    </a:lnTo>
                    <a:cubicBezTo>
                      <a:pt x="0" y="127265"/>
                      <a:pt x="127265" y="0"/>
                      <a:pt x="284255" y="0"/>
                    </a:cubicBezTo>
                    <a:lnTo>
                      <a:pt x="284255" y="0"/>
                    </a:lnTo>
                    <a:cubicBezTo>
                      <a:pt x="441244" y="-22"/>
                      <a:pt x="568525" y="127226"/>
                      <a:pt x="568548" y="284216"/>
                    </a:cubicBezTo>
                    <a:cubicBezTo>
                      <a:pt x="568548" y="284229"/>
                      <a:pt x="568548" y="284242"/>
                      <a:pt x="568548" y="284255"/>
                    </a:cubicBezTo>
                    <a:close/>
                  </a:path>
                </a:pathLst>
              </a:custGeom>
              <a:grpFill/>
              <a:ln w="3849" cap="flat">
                <a:noFill/>
                <a:prstDash val="solid"/>
                <a:miter/>
              </a:ln>
            </p:spPr>
            <p:txBody>
              <a:bodyPr rtlCol="0" anchor="ctr"/>
              <a:lstStyle/>
              <a:p>
                <a:endParaRPr lang="en-US"/>
              </a:p>
            </p:txBody>
          </p:sp>
          <p:sp>
            <p:nvSpPr>
              <p:cNvPr id="27" name="Freeform: Shape 26">
                <a:extLst>
                  <a:ext uri="{FF2B5EF4-FFF2-40B4-BE49-F238E27FC236}">
                    <a16:creationId xmlns:a16="http://schemas.microsoft.com/office/drawing/2014/main" id="{BFD92C20-9AB8-99A7-E10A-AC9F65E91820}"/>
                  </a:ext>
                </a:extLst>
              </p:cNvPr>
              <p:cNvSpPr/>
              <p:nvPr/>
            </p:nvSpPr>
            <p:spPr>
              <a:xfrm flipH="1">
                <a:off x="383766" y="4873659"/>
                <a:ext cx="396545" cy="396545"/>
              </a:xfrm>
              <a:custGeom>
                <a:avLst/>
                <a:gdLst>
                  <a:gd name="connsiteX0" fmla="*/ 396546 w 396545"/>
                  <a:gd name="connsiteY0" fmla="*/ 198273 h 396545"/>
                  <a:gd name="connsiteX1" fmla="*/ 198273 w 396545"/>
                  <a:gd name="connsiteY1" fmla="*/ 396546 h 396545"/>
                  <a:gd name="connsiteX2" fmla="*/ 0 w 396545"/>
                  <a:gd name="connsiteY2" fmla="*/ 198273 h 396545"/>
                  <a:gd name="connsiteX3" fmla="*/ 198273 w 396545"/>
                  <a:gd name="connsiteY3" fmla="*/ 0 h 396545"/>
                  <a:gd name="connsiteX4" fmla="*/ 396546 w 396545"/>
                  <a:gd name="connsiteY4" fmla="*/ 198273 h 3965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6545" h="396545">
                    <a:moveTo>
                      <a:pt x="396546" y="198273"/>
                    </a:moveTo>
                    <a:cubicBezTo>
                      <a:pt x="396546" y="307776"/>
                      <a:pt x="307776" y="396546"/>
                      <a:pt x="198273" y="396546"/>
                    </a:cubicBezTo>
                    <a:cubicBezTo>
                      <a:pt x="88770" y="396546"/>
                      <a:pt x="0" y="307776"/>
                      <a:pt x="0" y="198273"/>
                    </a:cubicBezTo>
                    <a:cubicBezTo>
                      <a:pt x="0" y="88770"/>
                      <a:pt x="88770" y="0"/>
                      <a:pt x="198273" y="0"/>
                    </a:cubicBezTo>
                    <a:cubicBezTo>
                      <a:pt x="307776" y="0"/>
                      <a:pt x="396546" y="88770"/>
                      <a:pt x="396546" y="198273"/>
                    </a:cubicBezTo>
                    <a:close/>
                  </a:path>
                </a:pathLst>
              </a:custGeom>
              <a:grpFill/>
              <a:ln w="3849" cap="flat">
                <a:noFill/>
                <a:prstDash val="solid"/>
                <a:miter/>
              </a:ln>
            </p:spPr>
            <p:txBody>
              <a:bodyPr rtlCol="0" anchor="ctr"/>
              <a:lstStyle/>
              <a:p>
                <a:endParaRPr lang="en-US"/>
              </a:p>
            </p:txBody>
          </p:sp>
        </p:grpSp>
        <p:grpSp>
          <p:nvGrpSpPr>
            <p:cNvPr id="13" name="Group 12">
              <a:extLst>
                <a:ext uri="{FF2B5EF4-FFF2-40B4-BE49-F238E27FC236}">
                  <a16:creationId xmlns:a16="http://schemas.microsoft.com/office/drawing/2014/main" id="{0F65780F-C2EC-CD11-C9E0-595EA3BD399F}"/>
                </a:ext>
              </a:extLst>
            </p:cNvPr>
            <p:cNvGrpSpPr/>
            <p:nvPr/>
          </p:nvGrpSpPr>
          <p:grpSpPr>
            <a:xfrm>
              <a:off x="403225" y="952801"/>
              <a:ext cx="412750" cy="412750"/>
              <a:chOff x="403225" y="952801"/>
              <a:chExt cx="412750" cy="412750"/>
            </a:xfrm>
          </p:grpSpPr>
          <p:sp>
            <p:nvSpPr>
              <p:cNvPr id="22" name="Oval 21">
                <a:extLst>
                  <a:ext uri="{FF2B5EF4-FFF2-40B4-BE49-F238E27FC236}">
                    <a16:creationId xmlns:a16="http://schemas.microsoft.com/office/drawing/2014/main" id="{41EE3475-3DDD-E642-A272-705CD6F6B499}"/>
                  </a:ext>
                </a:extLst>
              </p:cNvPr>
              <p:cNvSpPr/>
              <p:nvPr/>
            </p:nvSpPr>
            <p:spPr>
              <a:xfrm>
                <a:off x="403225" y="952801"/>
                <a:ext cx="412750" cy="41275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23" name="Group 22">
                <a:extLst>
                  <a:ext uri="{FF2B5EF4-FFF2-40B4-BE49-F238E27FC236}">
                    <a16:creationId xmlns:a16="http://schemas.microsoft.com/office/drawing/2014/main" id="{7F29CB88-C7C6-BCF4-7CCC-511744B023BB}"/>
                  </a:ext>
                </a:extLst>
              </p:cNvPr>
              <p:cNvGrpSpPr/>
              <p:nvPr/>
            </p:nvGrpSpPr>
            <p:grpSpPr>
              <a:xfrm>
                <a:off x="460991" y="1090031"/>
                <a:ext cx="308812" cy="138290"/>
                <a:chOff x="513501" y="484915"/>
                <a:chExt cx="465224" cy="208334"/>
              </a:xfrm>
            </p:grpSpPr>
            <p:sp>
              <p:nvSpPr>
                <p:cNvPr id="24" name="Freeform: Shape 23">
                  <a:extLst>
                    <a:ext uri="{FF2B5EF4-FFF2-40B4-BE49-F238E27FC236}">
                      <a16:creationId xmlns:a16="http://schemas.microsoft.com/office/drawing/2014/main" id="{70D3C24B-558C-AEB9-3E0F-8F8E92F87D59}"/>
                    </a:ext>
                  </a:extLst>
                </p:cNvPr>
                <p:cNvSpPr/>
                <p:nvPr/>
              </p:nvSpPr>
              <p:spPr>
                <a:xfrm>
                  <a:off x="513501" y="532253"/>
                  <a:ext cx="465224" cy="160996"/>
                </a:xfrm>
                <a:custGeom>
                  <a:avLst/>
                  <a:gdLst>
                    <a:gd name="connsiteX0" fmla="*/ 457247 w 465224"/>
                    <a:gd name="connsiteY0" fmla="*/ 103305 h 160996"/>
                    <a:gd name="connsiteX1" fmla="*/ 449533 w 465224"/>
                    <a:gd name="connsiteY1" fmla="*/ 118640 h 160996"/>
                    <a:gd name="connsiteX2" fmla="*/ 361045 w 465224"/>
                    <a:gd name="connsiteY2" fmla="*/ 144749 h 160996"/>
                    <a:gd name="connsiteX3" fmla="*/ 360664 w 465224"/>
                    <a:gd name="connsiteY3" fmla="*/ 144549 h 160996"/>
                    <a:gd name="connsiteX4" fmla="*/ 110062 w 465224"/>
                    <a:gd name="connsiteY4" fmla="*/ 150073 h 160996"/>
                    <a:gd name="connsiteX5" fmla="*/ 19193 w 465224"/>
                    <a:gd name="connsiteY5" fmla="*/ 129108 h 160996"/>
                    <a:gd name="connsiteX6" fmla="*/ 19002 w 465224"/>
                    <a:gd name="connsiteY6" fmla="*/ 128737 h 160996"/>
                    <a:gd name="connsiteX7" fmla="*/ 4810 w 465224"/>
                    <a:gd name="connsiteY7" fmla="*/ 101972 h 160996"/>
                    <a:gd name="connsiteX8" fmla="*/ 42910 w 465224"/>
                    <a:gd name="connsiteY8" fmla="*/ 5207 h 160996"/>
                    <a:gd name="connsiteX9" fmla="*/ 72628 w 465224"/>
                    <a:gd name="connsiteY9" fmla="*/ -898 h 160996"/>
                    <a:gd name="connsiteX10" fmla="*/ 131207 w 465224"/>
                    <a:gd name="connsiteY10" fmla="*/ -898 h 160996"/>
                    <a:gd name="connsiteX11" fmla="*/ 165116 w 465224"/>
                    <a:gd name="connsiteY11" fmla="*/ 23866 h 160996"/>
                    <a:gd name="connsiteX12" fmla="*/ 256270 w 465224"/>
                    <a:gd name="connsiteY12" fmla="*/ 65472 h 160996"/>
                    <a:gd name="connsiteX13" fmla="*/ 297894 w 465224"/>
                    <a:gd name="connsiteY13" fmla="*/ 23866 h 160996"/>
                    <a:gd name="connsiteX14" fmla="*/ 331898 w 465224"/>
                    <a:gd name="connsiteY14" fmla="*/ -898 h 160996"/>
                    <a:gd name="connsiteX15" fmla="*/ 390191 w 465224"/>
                    <a:gd name="connsiteY15" fmla="*/ -898 h 160996"/>
                    <a:gd name="connsiteX16" fmla="*/ 463916 w 465224"/>
                    <a:gd name="connsiteY16" fmla="*/ 72654 h 160996"/>
                    <a:gd name="connsiteX17" fmla="*/ 457247 w 465224"/>
                    <a:gd name="connsiteY17" fmla="*/ 103305 h 1609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65224" h="160996">
                      <a:moveTo>
                        <a:pt x="457247" y="103305"/>
                      </a:moveTo>
                      <a:cubicBezTo>
                        <a:pt x="454866" y="108544"/>
                        <a:pt x="452294" y="113592"/>
                        <a:pt x="449533" y="118640"/>
                      </a:cubicBezTo>
                      <a:cubicBezTo>
                        <a:pt x="432292" y="150292"/>
                        <a:pt x="392668" y="161979"/>
                        <a:pt x="361045" y="144749"/>
                      </a:cubicBezTo>
                      <a:cubicBezTo>
                        <a:pt x="360950" y="144682"/>
                        <a:pt x="360759" y="144615"/>
                        <a:pt x="360664" y="144549"/>
                      </a:cubicBezTo>
                      <a:cubicBezTo>
                        <a:pt x="282273" y="101124"/>
                        <a:pt x="186548" y="103229"/>
                        <a:pt x="110062" y="150073"/>
                      </a:cubicBezTo>
                      <a:cubicBezTo>
                        <a:pt x="79201" y="169361"/>
                        <a:pt x="38529" y="159979"/>
                        <a:pt x="19193" y="129108"/>
                      </a:cubicBezTo>
                      <a:cubicBezTo>
                        <a:pt x="19193" y="128985"/>
                        <a:pt x="19097" y="128861"/>
                        <a:pt x="19002" y="128737"/>
                      </a:cubicBezTo>
                      <a:cubicBezTo>
                        <a:pt x="13764" y="120117"/>
                        <a:pt x="9002" y="111173"/>
                        <a:pt x="4810" y="101972"/>
                      </a:cubicBezTo>
                      <a:cubicBezTo>
                        <a:pt x="-11382" y="64729"/>
                        <a:pt x="5667" y="21409"/>
                        <a:pt x="42910" y="5207"/>
                      </a:cubicBezTo>
                      <a:cubicBezTo>
                        <a:pt x="52244" y="1131"/>
                        <a:pt x="62437" y="-955"/>
                        <a:pt x="72628" y="-898"/>
                      </a:cubicBezTo>
                      <a:lnTo>
                        <a:pt x="131207" y="-898"/>
                      </a:lnTo>
                      <a:cubicBezTo>
                        <a:pt x="146637" y="-660"/>
                        <a:pt x="160163" y="9265"/>
                        <a:pt x="165116" y="23866"/>
                      </a:cubicBezTo>
                      <a:cubicBezTo>
                        <a:pt x="178832" y="60528"/>
                        <a:pt x="219599" y="79159"/>
                        <a:pt x="256270" y="65472"/>
                      </a:cubicBezTo>
                      <a:cubicBezTo>
                        <a:pt x="275511" y="58281"/>
                        <a:pt x="290751" y="43107"/>
                        <a:pt x="297894" y="23866"/>
                      </a:cubicBezTo>
                      <a:cubicBezTo>
                        <a:pt x="302943" y="9284"/>
                        <a:pt x="316468" y="-613"/>
                        <a:pt x="331898" y="-898"/>
                      </a:cubicBezTo>
                      <a:lnTo>
                        <a:pt x="390191" y="-898"/>
                      </a:lnTo>
                      <a:cubicBezTo>
                        <a:pt x="430863" y="-937"/>
                        <a:pt x="463820" y="31992"/>
                        <a:pt x="463916" y="72654"/>
                      </a:cubicBezTo>
                      <a:cubicBezTo>
                        <a:pt x="463916" y="83226"/>
                        <a:pt x="461629" y="93685"/>
                        <a:pt x="457247" y="103305"/>
                      </a:cubicBezTo>
                      <a:close/>
                    </a:path>
                  </a:pathLst>
                </a:custGeom>
                <a:solidFill>
                  <a:schemeClr val="accent1">
                    <a:lumMod val="90000"/>
                  </a:schemeClr>
                </a:solidFill>
                <a:ln w="9525" cap="flat">
                  <a:noFill/>
                  <a:prstDash val="solid"/>
                  <a:miter/>
                </a:ln>
              </p:spPr>
              <p:txBody>
                <a:bodyPr rtlCol="0" anchor="ctr"/>
                <a:lstStyle/>
                <a:p>
                  <a:endParaRPr lang="en-US"/>
                </a:p>
              </p:txBody>
            </p:sp>
            <p:sp>
              <p:nvSpPr>
                <p:cNvPr id="25" name="Freeform: Shape 24">
                  <a:extLst>
                    <a:ext uri="{FF2B5EF4-FFF2-40B4-BE49-F238E27FC236}">
                      <a16:creationId xmlns:a16="http://schemas.microsoft.com/office/drawing/2014/main" id="{4D6B7D78-4735-D901-E16C-AF4E03BE10F9}"/>
                    </a:ext>
                  </a:extLst>
                </p:cNvPr>
                <p:cNvSpPr/>
                <p:nvPr/>
              </p:nvSpPr>
              <p:spPr>
                <a:xfrm>
                  <a:off x="698786" y="484915"/>
                  <a:ext cx="94678" cy="94678"/>
                </a:xfrm>
                <a:custGeom>
                  <a:avLst/>
                  <a:gdLst>
                    <a:gd name="connsiteX0" fmla="*/ 94679 w 94678"/>
                    <a:gd name="connsiteY0" fmla="*/ 47339 h 94678"/>
                    <a:gd name="connsiteX1" fmla="*/ 47339 w 94678"/>
                    <a:gd name="connsiteY1" fmla="*/ 94678 h 94678"/>
                    <a:gd name="connsiteX2" fmla="*/ 0 w 94678"/>
                    <a:gd name="connsiteY2" fmla="*/ 47339 h 94678"/>
                    <a:gd name="connsiteX3" fmla="*/ 47339 w 94678"/>
                    <a:gd name="connsiteY3" fmla="*/ 0 h 94678"/>
                    <a:gd name="connsiteX4" fmla="*/ 94679 w 94678"/>
                    <a:gd name="connsiteY4" fmla="*/ 47339 h 946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4678" h="94678">
                      <a:moveTo>
                        <a:pt x="94679" y="47339"/>
                      </a:moveTo>
                      <a:cubicBezTo>
                        <a:pt x="94679" y="73484"/>
                        <a:pt x="73484" y="94678"/>
                        <a:pt x="47339" y="94678"/>
                      </a:cubicBezTo>
                      <a:cubicBezTo>
                        <a:pt x="21195" y="94678"/>
                        <a:pt x="0" y="73484"/>
                        <a:pt x="0" y="47339"/>
                      </a:cubicBezTo>
                      <a:cubicBezTo>
                        <a:pt x="0" y="21195"/>
                        <a:pt x="21195" y="0"/>
                        <a:pt x="47339" y="0"/>
                      </a:cubicBezTo>
                      <a:cubicBezTo>
                        <a:pt x="73484" y="0"/>
                        <a:pt x="94679" y="21195"/>
                        <a:pt x="94679" y="47339"/>
                      </a:cubicBezTo>
                      <a:close/>
                    </a:path>
                  </a:pathLst>
                </a:custGeom>
                <a:solidFill>
                  <a:schemeClr val="accent1">
                    <a:lumMod val="90000"/>
                  </a:schemeClr>
                </a:solidFill>
                <a:ln w="9525" cap="flat">
                  <a:noFill/>
                  <a:prstDash val="solid"/>
                  <a:miter/>
                </a:ln>
              </p:spPr>
              <p:txBody>
                <a:bodyPr rtlCol="0" anchor="ctr"/>
                <a:lstStyle/>
                <a:p>
                  <a:endParaRPr lang="en-US"/>
                </a:p>
              </p:txBody>
            </p:sp>
          </p:grpSp>
        </p:grpSp>
        <p:grpSp>
          <p:nvGrpSpPr>
            <p:cNvPr id="14" name="Group 13">
              <a:extLst>
                <a:ext uri="{FF2B5EF4-FFF2-40B4-BE49-F238E27FC236}">
                  <a16:creationId xmlns:a16="http://schemas.microsoft.com/office/drawing/2014/main" id="{5AEB7130-EDEF-A8DC-95F3-DC0E4CFEFB1B}"/>
                </a:ext>
              </a:extLst>
            </p:cNvPr>
            <p:cNvGrpSpPr/>
            <p:nvPr/>
          </p:nvGrpSpPr>
          <p:grpSpPr>
            <a:xfrm>
              <a:off x="483880" y="1901446"/>
              <a:ext cx="230496" cy="197568"/>
              <a:chOff x="6446025" y="3852424"/>
              <a:chExt cx="800100" cy="685799"/>
            </a:xfrm>
            <a:solidFill>
              <a:schemeClr val="bg1"/>
            </a:solidFill>
          </p:grpSpPr>
          <p:sp>
            <p:nvSpPr>
              <p:cNvPr id="20" name="Freeform: Shape 19">
                <a:extLst>
                  <a:ext uri="{FF2B5EF4-FFF2-40B4-BE49-F238E27FC236}">
                    <a16:creationId xmlns:a16="http://schemas.microsoft.com/office/drawing/2014/main" id="{F6B7C093-3EA4-FED2-59AD-570F4422FC14}"/>
                  </a:ext>
                </a:extLst>
              </p:cNvPr>
              <p:cNvSpPr/>
              <p:nvPr/>
            </p:nvSpPr>
            <p:spPr>
              <a:xfrm>
                <a:off x="6446025" y="3852424"/>
                <a:ext cx="800100" cy="417194"/>
              </a:xfrm>
              <a:custGeom>
                <a:avLst/>
                <a:gdLst>
                  <a:gd name="connsiteX0" fmla="*/ 400050 w 800100"/>
                  <a:gd name="connsiteY0" fmla="*/ 0 h 417194"/>
                  <a:gd name="connsiteX1" fmla="*/ 400050 w 800100"/>
                  <a:gd name="connsiteY1" fmla="*/ 0 h 417194"/>
                  <a:gd name="connsiteX2" fmla="*/ 0 w 800100"/>
                  <a:gd name="connsiteY2" fmla="*/ 381000 h 417194"/>
                  <a:gd name="connsiteX3" fmla="*/ 42863 w 800100"/>
                  <a:gd name="connsiteY3" fmla="*/ 417195 h 417194"/>
                  <a:gd name="connsiteX4" fmla="*/ 400050 w 800100"/>
                  <a:gd name="connsiteY4" fmla="*/ 78105 h 417194"/>
                  <a:gd name="connsiteX5" fmla="*/ 400050 w 800100"/>
                  <a:gd name="connsiteY5" fmla="*/ 78105 h 417194"/>
                  <a:gd name="connsiteX6" fmla="*/ 757238 w 800100"/>
                  <a:gd name="connsiteY6" fmla="*/ 417195 h 417194"/>
                  <a:gd name="connsiteX7" fmla="*/ 800100 w 800100"/>
                  <a:gd name="connsiteY7" fmla="*/ 381000 h 4171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00100" h="417194">
                    <a:moveTo>
                      <a:pt x="400050" y="0"/>
                    </a:moveTo>
                    <a:lnTo>
                      <a:pt x="400050" y="0"/>
                    </a:lnTo>
                    <a:lnTo>
                      <a:pt x="0" y="381000"/>
                    </a:lnTo>
                    <a:lnTo>
                      <a:pt x="42863" y="417195"/>
                    </a:lnTo>
                    <a:lnTo>
                      <a:pt x="400050" y="78105"/>
                    </a:lnTo>
                    <a:lnTo>
                      <a:pt x="400050" y="78105"/>
                    </a:lnTo>
                    <a:lnTo>
                      <a:pt x="757238" y="417195"/>
                    </a:lnTo>
                    <a:lnTo>
                      <a:pt x="800100" y="381000"/>
                    </a:lnTo>
                    <a:close/>
                  </a:path>
                </a:pathLst>
              </a:custGeom>
              <a:grpFill/>
              <a:ln w="9525" cap="flat">
                <a:noFill/>
                <a:prstDash val="solid"/>
                <a:miter/>
              </a:ln>
            </p:spPr>
            <p:txBody>
              <a:bodyPr rtlCol="0" anchor="ctr"/>
              <a:lstStyle/>
              <a:p>
                <a:endParaRPr lang="en-US"/>
              </a:p>
            </p:txBody>
          </p:sp>
          <p:sp>
            <p:nvSpPr>
              <p:cNvPr id="21" name="Freeform: Shape 20">
                <a:extLst>
                  <a:ext uri="{FF2B5EF4-FFF2-40B4-BE49-F238E27FC236}">
                    <a16:creationId xmlns:a16="http://schemas.microsoft.com/office/drawing/2014/main" id="{6AAF85C3-7D04-5B58-60FF-A01D93049DC4}"/>
                  </a:ext>
                </a:extLst>
              </p:cNvPr>
              <p:cNvSpPr/>
              <p:nvPr/>
            </p:nvSpPr>
            <p:spPr>
              <a:xfrm>
                <a:off x="6560325" y="3983868"/>
                <a:ext cx="571500" cy="554355"/>
              </a:xfrm>
              <a:custGeom>
                <a:avLst/>
                <a:gdLst>
                  <a:gd name="connsiteX0" fmla="*/ 0 w 571500"/>
                  <a:gd name="connsiteY0" fmla="*/ 271463 h 554355"/>
                  <a:gd name="connsiteX1" fmla="*/ 0 w 571500"/>
                  <a:gd name="connsiteY1" fmla="*/ 554355 h 554355"/>
                  <a:gd name="connsiteX2" fmla="*/ 228600 w 571500"/>
                  <a:gd name="connsiteY2" fmla="*/ 554355 h 554355"/>
                  <a:gd name="connsiteX3" fmla="*/ 228600 w 571500"/>
                  <a:gd name="connsiteY3" fmla="*/ 316230 h 554355"/>
                  <a:gd name="connsiteX4" fmla="*/ 342900 w 571500"/>
                  <a:gd name="connsiteY4" fmla="*/ 316230 h 554355"/>
                  <a:gd name="connsiteX5" fmla="*/ 342900 w 571500"/>
                  <a:gd name="connsiteY5" fmla="*/ 554355 h 554355"/>
                  <a:gd name="connsiteX6" fmla="*/ 571500 w 571500"/>
                  <a:gd name="connsiteY6" fmla="*/ 554355 h 554355"/>
                  <a:gd name="connsiteX7" fmla="*/ 571500 w 571500"/>
                  <a:gd name="connsiteY7" fmla="*/ 271463 h 554355"/>
                  <a:gd name="connsiteX8" fmla="*/ 285750 w 571500"/>
                  <a:gd name="connsiteY8" fmla="*/ 0 h 554355"/>
                  <a:gd name="connsiteX9" fmla="*/ 0 w 571500"/>
                  <a:gd name="connsiteY9" fmla="*/ 271463 h 5543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1500" h="554355">
                    <a:moveTo>
                      <a:pt x="0" y="271463"/>
                    </a:moveTo>
                    <a:lnTo>
                      <a:pt x="0" y="554355"/>
                    </a:lnTo>
                    <a:lnTo>
                      <a:pt x="228600" y="554355"/>
                    </a:lnTo>
                    <a:lnTo>
                      <a:pt x="228600" y="316230"/>
                    </a:lnTo>
                    <a:lnTo>
                      <a:pt x="342900" y="316230"/>
                    </a:lnTo>
                    <a:lnTo>
                      <a:pt x="342900" y="554355"/>
                    </a:lnTo>
                    <a:lnTo>
                      <a:pt x="571500" y="554355"/>
                    </a:lnTo>
                    <a:lnTo>
                      <a:pt x="571500" y="271463"/>
                    </a:lnTo>
                    <a:lnTo>
                      <a:pt x="285750" y="0"/>
                    </a:lnTo>
                    <a:lnTo>
                      <a:pt x="0" y="271463"/>
                    </a:lnTo>
                    <a:close/>
                  </a:path>
                </a:pathLst>
              </a:custGeom>
              <a:grpFill/>
              <a:ln w="9525" cap="flat">
                <a:noFill/>
                <a:prstDash val="solid"/>
                <a:miter/>
              </a:ln>
            </p:spPr>
            <p:txBody>
              <a:bodyPr rtlCol="0" anchor="ctr"/>
              <a:lstStyle/>
              <a:p>
                <a:endParaRPr lang="en-US"/>
              </a:p>
            </p:txBody>
          </p:sp>
        </p:grpSp>
        <p:sp>
          <p:nvSpPr>
            <p:cNvPr id="15" name="Graphic 29" descr="Single gear with solid fill">
              <a:extLst>
                <a:ext uri="{FF2B5EF4-FFF2-40B4-BE49-F238E27FC236}">
                  <a16:creationId xmlns:a16="http://schemas.microsoft.com/office/drawing/2014/main" id="{9DC30FA1-9733-8B59-E0EB-C0A997CA3113}"/>
                </a:ext>
              </a:extLst>
            </p:cNvPr>
            <p:cNvSpPr/>
            <p:nvPr/>
          </p:nvSpPr>
          <p:spPr>
            <a:xfrm>
              <a:off x="467122" y="5700140"/>
              <a:ext cx="284956" cy="284538"/>
            </a:xfrm>
            <a:custGeom>
              <a:avLst/>
              <a:gdLst>
                <a:gd name="connsiteX0" fmla="*/ 323850 w 648652"/>
                <a:gd name="connsiteY0" fmla="*/ 438150 h 647700"/>
                <a:gd name="connsiteX1" fmla="*/ 209550 w 648652"/>
                <a:gd name="connsiteY1" fmla="*/ 323850 h 647700"/>
                <a:gd name="connsiteX2" fmla="*/ 323850 w 648652"/>
                <a:gd name="connsiteY2" fmla="*/ 209550 h 647700"/>
                <a:gd name="connsiteX3" fmla="*/ 438150 w 648652"/>
                <a:gd name="connsiteY3" fmla="*/ 323850 h 647700"/>
                <a:gd name="connsiteX4" fmla="*/ 323850 w 648652"/>
                <a:gd name="connsiteY4" fmla="*/ 438150 h 647700"/>
                <a:gd name="connsiteX5" fmla="*/ 581025 w 648652"/>
                <a:gd name="connsiteY5" fmla="*/ 252413 h 647700"/>
                <a:gd name="connsiteX6" fmla="*/ 556260 w 648652"/>
                <a:gd name="connsiteY6" fmla="*/ 193358 h 647700"/>
                <a:gd name="connsiteX7" fmla="*/ 580073 w 648652"/>
                <a:gd name="connsiteY7" fmla="*/ 121920 h 647700"/>
                <a:gd name="connsiteX8" fmla="*/ 525780 w 648652"/>
                <a:gd name="connsiteY8" fmla="*/ 67628 h 647700"/>
                <a:gd name="connsiteX9" fmla="*/ 454343 w 648652"/>
                <a:gd name="connsiteY9" fmla="*/ 91440 h 647700"/>
                <a:gd name="connsiteX10" fmla="*/ 394335 w 648652"/>
                <a:gd name="connsiteY10" fmla="*/ 66675 h 647700"/>
                <a:gd name="connsiteX11" fmla="*/ 361950 w 648652"/>
                <a:gd name="connsiteY11" fmla="*/ 0 h 647700"/>
                <a:gd name="connsiteX12" fmla="*/ 285750 w 648652"/>
                <a:gd name="connsiteY12" fmla="*/ 0 h 647700"/>
                <a:gd name="connsiteX13" fmla="*/ 252413 w 648652"/>
                <a:gd name="connsiteY13" fmla="*/ 66675 h 647700"/>
                <a:gd name="connsiteX14" fmla="*/ 193358 w 648652"/>
                <a:gd name="connsiteY14" fmla="*/ 91440 h 647700"/>
                <a:gd name="connsiteX15" fmla="*/ 121920 w 648652"/>
                <a:gd name="connsiteY15" fmla="*/ 67628 h 647700"/>
                <a:gd name="connsiteX16" fmla="*/ 67628 w 648652"/>
                <a:gd name="connsiteY16" fmla="*/ 121920 h 647700"/>
                <a:gd name="connsiteX17" fmla="*/ 91440 w 648652"/>
                <a:gd name="connsiteY17" fmla="*/ 193358 h 647700"/>
                <a:gd name="connsiteX18" fmla="*/ 66675 w 648652"/>
                <a:gd name="connsiteY18" fmla="*/ 253365 h 647700"/>
                <a:gd name="connsiteX19" fmla="*/ 0 w 648652"/>
                <a:gd name="connsiteY19" fmla="*/ 285750 h 647700"/>
                <a:gd name="connsiteX20" fmla="*/ 0 w 648652"/>
                <a:gd name="connsiteY20" fmla="*/ 361950 h 647700"/>
                <a:gd name="connsiteX21" fmla="*/ 66675 w 648652"/>
                <a:gd name="connsiteY21" fmla="*/ 395288 h 647700"/>
                <a:gd name="connsiteX22" fmla="*/ 91440 w 648652"/>
                <a:gd name="connsiteY22" fmla="*/ 454343 h 647700"/>
                <a:gd name="connsiteX23" fmla="*/ 67628 w 648652"/>
                <a:gd name="connsiteY23" fmla="*/ 525780 h 647700"/>
                <a:gd name="connsiteX24" fmla="*/ 121920 w 648652"/>
                <a:gd name="connsiteY24" fmla="*/ 580073 h 647700"/>
                <a:gd name="connsiteX25" fmla="*/ 193358 w 648652"/>
                <a:gd name="connsiteY25" fmla="*/ 556260 h 647700"/>
                <a:gd name="connsiteX26" fmla="*/ 253365 w 648652"/>
                <a:gd name="connsiteY26" fmla="*/ 581025 h 647700"/>
                <a:gd name="connsiteX27" fmla="*/ 286703 w 648652"/>
                <a:gd name="connsiteY27" fmla="*/ 647700 h 647700"/>
                <a:gd name="connsiteX28" fmla="*/ 362903 w 648652"/>
                <a:gd name="connsiteY28" fmla="*/ 647700 h 647700"/>
                <a:gd name="connsiteX29" fmla="*/ 396240 w 648652"/>
                <a:gd name="connsiteY29" fmla="*/ 581025 h 647700"/>
                <a:gd name="connsiteX30" fmla="*/ 455295 w 648652"/>
                <a:gd name="connsiteY30" fmla="*/ 556260 h 647700"/>
                <a:gd name="connsiteX31" fmla="*/ 526733 w 648652"/>
                <a:gd name="connsiteY31" fmla="*/ 580073 h 647700"/>
                <a:gd name="connsiteX32" fmla="*/ 581025 w 648652"/>
                <a:gd name="connsiteY32" fmla="*/ 525780 h 647700"/>
                <a:gd name="connsiteX33" fmla="*/ 557213 w 648652"/>
                <a:gd name="connsiteY33" fmla="*/ 454343 h 647700"/>
                <a:gd name="connsiteX34" fmla="*/ 581978 w 648652"/>
                <a:gd name="connsiteY34" fmla="*/ 394335 h 647700"/>
                <a:gd name="connsiteX35" fmla="*/ 648653 w 648652"/>
                <a:gd name="connsiteY35" fmla="*/ 360998 h 647700"/>
                <a:gd name="connsiteX36" fmla="*/ 648653 w 648652"/>
                <a:gd name="connsiteY36" fmla="*/ 284798 h 647700"/>
                <a:gd name="connsiteX37" fmla="*/ 581025 w 648652"/>
                <a:gd name="connsiteY37" fmla="*/ 252413 h 64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648652" h="647700">
                  <a:moveTo>
                    <a:pt x="323850" y="438150"/>
                  </a:moveTo>
                  <a:cubicBezTo>
                    <a:pt x="260985" y="438150"/>
                    <a:pt x="209550" y="386715"/>
                    <a:pt x="209550" y="323850"/>
                  </a:cubicBezTo>
                  <a:cubicBezTo>
                    <a:pt x="209550" y="260985"/>
                    <a:pt x="260985" y="209550"/>
                    <a:pt x="323850" y="209550"/>
                  </a:cubicBezTo>
                  <a:cubicBezTo>
                    <a:pt x="386715" y="209550"/>
                    <a:pt x="438150" y="260985"/>
                    <a:pt x="438150" y="323850"/>
                  </a:cubicBezTo>
                  <a:cubicBezTo>
                    <a:pt x="438150" y="386715"/>
                    <a:pt x="386715" y="438150"/>
                    <a:pt x="323850" y="438150"/>
                  </a:cubicBezTo>
                  <a:close/>
                  <a:moveTo>
                    <a:pt x="581025" y="252413"/>
                  </a:moveTo>
                  <a:cubicBezTo>
                    <a:pt x="575310" y="231458"/>
                    <a:pt x="566738" y="211455"/>
                    <a:pt x="556260" y="193358"/>
                  </a:cubicBezTo>
                  <a:lnTo>
                    <a:pt x="580073" y="121920"/>
                  </a:lnTo>
                  <a:lnTo>
                    <a:pt x="525780" y="67628"/>
                  </a:lnTo>
                  <a:lnTo>
                    <a:pt x="454343" y="91440"/>
                  </a:lnTo>
                  <a:cubicBezTo>
                    <a:pt x="435293" y="80963"/>
                    <a:pt x="415290" y="72390"/>
                    <a:pt x="394335" y="66675"/>
                  </a:cubicBezTo>
                  <a:lnTo>
                    <a:pt x="361950" y="0"/>
                  </a:lnTo>
                  <a:lnTo>
                    <a:pt x="285750" y="0"/>
                  </a:lnTo>
                  <a:lnTo>
                    <a:pt x="252413" y="66675"/>
                  </a:lnTo>
                  <a:cubicBezTo>
                    <a:pt x="231458" y="72390"/>
                    <a:pt x="211455" y="80963"/>
                    <a:pt x="193358" y="91440"/>
                  </a:cubicBezTo>
                  <a:lnTo>
                    <a:pt x="121920" y="67628"/>
                  </a:lnTo>
                  <a:lnTo>
                    <a:pt x="67628" y="121920"/>
                  </a:lnTo>
                  <a:lnTo>
                    <a:pt x="91440" y="193358"/>
                  </a:lnTo>
                  <a:cubicBezTo>
                    <a:pt x="80963" y="212408"/>
                    <a:pt x="72390" y="232410"/>
                    <a:pt x="66675" y="253365"/>
                  </a:cubicBezTo>
                  <a:lnTo>
                    <a:pt x="0" y="285750"/>
                  </a:lnTo>
                  <a:lnTo>
                    <a:pt x="0" y="361950"/>
                  </a:lnTo>
                  <a:lnTo>
                    <a:pt x="66675" y="395288"/>
                  </a:lnTo>
                  <a:cubicBezTo>
                    <a:pt x="72390" y="416243"/>
                    <a:pt x="80963" y="436245"/>
                    <a:pt x="91440" y="454343"/>
                  </a:cubicBezTo>
                  <a:lnTo>
                    <a:pt x="67628" y="525780"/>
                  </a:lnTo>
                  <a:lnTo>
                    <a:pt x="121920" y="580073"/>
                  </a:lnTo>
                  <a:lnTo>
                    <a:pt x="193358" y="556260"/>
                  </a:lnTo>
                  <a:cubicBezTo>
                    <a:pt x="212408" y="566738"/>
                    <a:pt x="232410" y="575310"/>
                    <a:pt x="253365" y="581025"/>
                  </a:cubicBezTo>
                  <a:lnTo>
                    <a:pt x="286703" y="647700"/>
                  </a:lnTo>
                  <a:lnTo>
                    <a:pt x="362903" y="647700"/>
                  </a:lnTo>
                  <a:lnTo>
                    <a:pt x="396240" y="581025"/>
                  </a:lnTo>
                  <a:cubicBezTo>
                    <a:pt x="417195" y="575310"/>
                    <a:pt x="437198" y="566738"/>
                    <a:pt x="455295" y="556260"/>
                  </a:cubicBezTo>
                  <a:lnTo>
                    <a:pt x="526733" y="580073"/>
                  </a:lnTo>
                  <a:lnTo>
                    <a:pt x="581025" y="525780"/>
                  </a:lnTo>
                  <a:lnTo>
                    <a:pt x="557213" y="454343"/>
                  </a:lnTo>
                  <a:cubicBezTo>
                    <a:pt x="567690" y="435293"/>
                    <a:pt x="576263" y="415290"/>
                    <a:pt x="581978" y="394335"/>
                  </a:cubicBezTo>
                  <a:lnTo>
                    <a:pt x="648653" y="360998"/>
                  </a:lnTo>
                  <a:lnTo>
                    <a:pt x="648653" y="284798"/>
                  </a:lnTo>
                  <a:lnTo>
                    <a:pt x="581025" y="252413"/>
                  </a:lnTo>
                  <a:close/>
                </a:path>
              </a:pathLst>
            </a:custGeom>
            <a:solidFill>
              <a:schemeClr val="bg1"/>
            </a:solidFill>
            <a:ln w="9525" cap="flat">
              <a:noFill/>
              <a:prstDash val="solid"/>
              <a:miter/>
            </a:ln>
          </p:spPr>
          <p:txBody>
            <a:bodyPr rtlCol="0" anchor="ctr"/>
            <a:lstStyle/>
            <a:p>
              <a:endParaRPr lang="en-US"/>
            </a:p>
          </p:txBody>
        </p:sp>
        <p:grpSp>
          <p:nvGrpSpPr>
            <p:cNvPr id="16" name="Graphic 38" descr="Employee badge with solid fill">
              <a:extLst>
                <a:ext uri="{FF2B5EF4-FFF2-40B4-BE49-F238E27FC236}">
                  <a16:creationId xmlns:a16="http://schemas.microsoft.com/office/drawing/2014/main" id="{796DB5A7-3DB9-E7B0-F477-3EA2E5731852}"/>
                </a:ext>
              </a:extLst>
            </p:cNvPr>
            <p:cNvGrpSpPr/>
            <p:nvPr/>
          </p:nvGrpSpPr>
          <p:grpSpPr>
            <a:xfrm>
              <a:off x="493562" y="2534757"/>
              <a:ext cx="232076" cy="197264"/>
              <a:chOff x="2766060" y="4143197"/>
              <a:chExt cx="762000" cy="647700"/>
            </a:xfrm>
            <a:solidFill>
              <a:schemeClr val="bg1"/>
            </a:solidFill>
          </p:grpSpPr>
          <p:sp>
            <p:nvSpPr>
              <p:cNvPr id="18" name="Freeform: Shape 17">
                <a:extLst>
                  <a:ext uri="{FF2B5EF4-FFF2-40B4-BE49-F238E27FC236}">
                    <a16:creationId xmlns:a16="http://schemas.microsoft.com/office/drawing/2014/main" id="{832C1C73-ABF0-EE42-4122-53E3B02109F6}"/>
                  </a:ext>
                </a:extLst>
              </p:cNvPr>
              <p:cNvSpPr/>
              <p:nvPr/>
            </p:nvSpPr>
            <p:spPr>
              <a:xfrm>
                <a:off x="3089910" y="4143197"/>
                <a:ext cx="114300" cy="152400"/>
              </a:xfrm>
              <a:custGeom>
                <a:avLst/>
                <a:gdLst>
                  <a:gd name="connsiteX0" fmla="*/ 76200 w 114300"/>
                  <a:gd name="connsiteY0" fmla="*/ 152400 h 152400"/>
                  <a:gd name="connsiteX1" fmla="*/ 38100 w 114300"/>
                  <a:gd name="connsiteY1" fmla="*/ 152400 h 152400"/>
                  <a:gd name="connsiteX2" fmla="*/ 0 w 114300"/>
                  <a:gd name="connsiteY2" fmla="*/ 114300 h 152400"/>
                  <a:gd name="connsiteX3" fmla="*/ 0 w 114300"/>
                  <a:gd name="connsiteY3" fmla="*/ 38100 h 152400"/>
                  <a:gd name="connsiteX4" fmla="*/ 38100 w 114300"/>
                  <a:gd name="connsiteY4" fmla="*/ 0 h 152400"/>
                  <a:gd name="connsiteX5" fmla="*/ 76200 w 114300"/>
                  <a:gd name="connsiteY5" fmla="*/ 0 h 152400"/>
                  <a:gd name="connsiteX6" fmla="*/ 114300 w 114300"/>
                  <a:gd name="connsiteY6" fmla="*/ 38100 h 152400"/>
                  <a:gd name="connsiteX7" fmla="*/ 114300 w 114300"/>
                  <a:gd name="connsiteY7" fmla="*/ 114300 h 152400"/>
                  <a:gd name="connsiteX8" fmla="*/ 76200 w 114300"/>
                  <a:gd name="connsiteY8" fmla="*/ 152400 h 152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52400">
                    <a:moveTo>
                      <a:pt x="76200" y="152400"/>
                    </a:moveTo>
                    <a:lnTo>
                      <a:pt x="38100" y="152400"/>
                    </a:lnTo>
                    <a:cubicBezTo>
                      <a:pt x="17145" y="152400"/>
                      <a:pt x="0" y="135255"/>
                      <a:pt x="0" y="114300"/>
                    </a:cubicBezTo>
                    <a:lnTo>
                      <a:pt x="0" y="38100"/>
                    </a:lnTo>
                    <a:cubicBezTo>
                      <a:pt x="0" y="17145"/>
                      <a:pt x="17145" y="0"/>
                      <a:pt x="38100" y="0"/>
                    </a:cubicBezTo>
                    <a:lnTo>
                      <a:pt x="76200" y="0"/>
                    </a:lnTo>
                    <a:cubicBezTo>
                      <a:pt x="97155" y="0"/>
                      <a:pt x="114300" y="17145"/>
                      <a:pt x="114300" y="38100"/>
                    </a:cubicBezTo>
                    <a:lnTo>
                      <a:pt x="114300" y="114300"/>
                    </a:lnTo>
                    <a:cubicBezTo>
                      <a:pt x="114300" y="135255"/>
                      <a:pt x="97155" y="152400"/>
                      <a:pt x="76200" y="152400"/>
                    </a:cubicBezTo>
                    <a:close/>
                  </a:path>
                </a:pathLst>
              </a:custGeom>
              <a:solidFill>
                <a:schemeClr val="bg1"/>
              </a:solidFill>
              <a:ln w="9525" cap="flat">
                <a:noFill/>
                <a:prstDash val="solid"/>
                <a:miter/>
              </a:ln>
            </p:spPr>
            <p:txBody>
              <a:bodyPr rtlCol="0" anchor="ctr"/>
              <a:lstStyle/>
              <a:p>
                <a:endParaRPr lang="en-US"/>
              </a:p>
            </p:txBody>
          </p:sp>
          <p:sp>
            <p:nvSpPr>
              <p:cNvPr id="19" name="Freeform: Shape 18">
                <a:extLst>
                  <a:ext uri="{FF2B5EF4-FFF2-40B4-BE49-F238E27FC236}">
                    <a16:creationId xmlns:a16="http://schemas.microsoft.com/office/drawing/2014/main" id="{A1DDAF0D-ECB7-6BE3-E426-D7DA3FD4028A}"/>
                  </a:ext>
                </a:extLst>
              </p:cNvPr>
              <p:cNvSpPr/>
              <p:nvPr/>
            </p:nvSpPr>
            <p:spPr>
              <a:xfrm>
                <a:off x="2766060" y="4257497"/>
                <a:ext cx="762000" cy="533400"/>
              </a:xfrm>
              <a:custGeom>
                <a:avLst/>
                <a:gdLst>
                  <a:gd name="connsiteX0" fmla="*/ 685800 w 762000"/>
                  <a:gd name="connsiteY0" fmla="*/ 228600 h 533400"/>
                  <a:gd name="connsiteX1" fmla="*/ 457200 w 762000"/>
                  <a:gd name="connsiteY1" fmla="*/ 228600 h 533400"/>
                  <a:gd name="connsiteX2" fmla="*/ 457200 w 762000"/>
                  <a:gd name="connsiteY2" fmla="*/ 190500 h 533400"/>
                  <a:gd name="connsiteX3" fmla="*/ 685800 w 762000"/>
                  <a:gd name="connsiteY3" fmla="*/ 190500 h 533400"/>
                  <a:gd name="connsiteX4" fmla="*/ 685800 w 762000"/>
                  <a:gd name="connsiteY4" fmla="*/ 228600 h 533400"/>
                  <a:gd name="connsiteX5" fmla="*/ 685800 w 762000"/>
                  <a:gd name="connsiteY5" fmla="*/ 342900 h 533400"/>
                  <a:gd name="connsiteX6" fmla="*/ 457200 w 762000"/>
                  <a:gd name="connsiteY6" fmla="*/ 342900 h 533400"/>
                  <a:gd name="connsiteX7" fmla="*/ 457200 w 762000"/>
                  <a:gd name="connsiteY7" fmla="*/ 304800 h 533400"/>
                  <a:gd name="connsiteX8" fmla="*/ 685800 w 762000"/>
                  <a:gd name="connsiteY8" fmla="*/ 304800 h 533400"/>
                  <a:gd name="connsiteX9" fmla="*/ 685800 w 762000"/>
                  <a:gd name="connsiteY9" fmla="*/ 342900 h 533400"/>
                  <a:gd name="connsiteX10" fmla="*/ 685800 w 762000"/>
                  <a:gd name="connsiteY10" fmla="*/ 457200 h 533400"/>
                  <a:gd name="connsiteX11" fmla="*/ 457200 w 762000"/>
                  <a:gd name="connsiteY11" fmla="*/ 457200 h 533400"/>
                  <a:gd name="connsiteX12" fmla="*/ 457200 w 762000"/>
                  <a:gd name="connsiteY12" fmla="*/ 419100 h 533400"/>
                  <a:gd name="connsiteX13" fmla="*/ 685800 w 762000"/>
                  <a:gd name="connsiteY13" fmla="*/ 419100 h 533400"/>
                  <a:gd name="connsiteX14" fmla="*/ 685800 w 762000"/>
                  <a:gd name="connsiteY14" fmla="*/ 457200 h 533400"/>
                  <a:gd name="connsiteX15" fmla="*/ 381000 w 762000"/>
                  <a:gd name="connsiteY15" fmla="*/ 457200 h 533400"/>
                  <a:gd name="connsiteX16" fmla="*/ 76200 w 762000"/>
                  <a:gd name="connsiteY16" fmla="*/ 457200 h 533400"/>
                  <a:gd name="connsiteX17" fmla="*/ 76200 w 762000"/>
                  <a:gd name="connsiteY17" fmla="*/ 381000 h 533400"/>
                  <a:gd name="connsiteX18" fmla="*/ 91440 w 762000"/>
                  <a:gd name="connsiteY18" fmla="*/ 350520 h 533400"/>
                  <a:gd name="connsiteX19" fmla="*/ 165735 w 762000"/>
                  <a:gd name="connsiteY19" fmla="*/ 314325 h 533400"/>
                  <a:gd name="connsiteX20" fmla="*/ 228600 w 762000"/>
                  <a:gd name="connsiteY20" fmla="*/ 304800 h 533400"/>
                  <a:gd name="connsiteX21" fmla="*/ 291465 w 762000"/>
                  <a:gd name="connsiteY21" fmla="*/ 314325 h 533400"/>
                  <a:gd name="connsiteX22" fmla="*/ 365760 w 762000"/>
                  <a:gd name="connsiteY22" fmla="*/ 350520 h 533400"/>
                  <a:gd name="connsiteX23" fmla="*/ 381000 w 762000"/>
                  <a:gd name="connsiteY23" fmla="*/ 381000 h 533400"/>
                  <a:gd name="connsiteX24" fmla="*/ 381000 w 762000"/>
                  <a:gd name="connsiteY24" fmla="*/ 457200 h 533400"/>
                  <a:gd name="connsiteX25" fmla="*/ 228600 w 762000"/>
                  <a:gd name="connsiteY25" fmla="*/ 133350 h 533400"/>
                  <a:gd name="connsiteX26" fmla="*/ 304800 w 762000"/>
                  <a:gd name="connsiteY26" fmla="*/ 209550 h 533400"/>
                  <a:gd name="connsiteX27" fmla="*/ 228600 w 762000"/>
                  <a:gd name="connsiteY27" fmla="*/ 285750 h 533400"/>
                  <a:gd name="connsiteX28" fmla="*/ 152400 w 762000"/>
                  <a:gd name="connsiteY28" fmla="*/ 209550 h 533400"/>
                  <a:gd name="connsiteX29" fmla="*/ 228600 w 762000"/>
                  <a:gd name="connsiteY29" fmla="*/ 133350 h 533400"/>
                  <a:gd name="connsiteX30" fmla="*/ 723900 w 762000"/>
                  <a:gd name="connsiteY30" fmla="*/ 0 h 533400"/>
                  <a:gd name="connsiteX31" fmla="*/ 476250 w 762000"/>
                  <a:gd name="connsiteY31" fmla="*/ 0 h 533400"/>
                  <a:gd name="connsiteX32" fmla="*/ 400050 w 762000"/>
                  <a:gd name="connsiteY32" fmla="*/ 76200 h 533400"/>
                  <a:gd name="connsiteX33" fmla="*/ 361950 w 762000"/>
                  <a:gd name="connsiteY33" fmla="*/ 76200 h 533400"/>
                  <a:gd name="connsiteX34" fmla="*/ 285750 w 762000"/>
                  <a:gd name="connsiteY34" fmla="*/ 0 h 533400"/>
                  <a:gd name="connsiteX35" fmla="*/ 38100 w 762000"/>
                  <a:gd name="connsiteY35" fmla="*/ 0 h 533400"/>
                  <a:gd name="connsiteX36" fmla="*/ 0 w 762000"/>
                  <a:gd name="connsiteY36" fmla="*/ 38100 h 533400"/>
                  <a:gd name="connsiteX37" fmla="*/ 0 w 762000"/>
                  <a:gd name="connsiteY37" fmla="*/ 495300 h 533400"/>
                  <a:gd name="connsiteX38" fmla="*/ 38100 w 762000"/>
                  <a:gd name="connsiteY38" fmla="*/ 533400 h 533400"/>
                  <a:gd name="connsiteX39" fmla="*/ 723900 w 762000"/>
                  <a:gd name="connsiteY39" fmla="*/ 533400 h 533400"/>
                  <a:gd name="connsiteX40" fmla="*/ 762000 w 762000"/>
                  <a:gd name="connsiteY40" fmla="*/ 495300 h 533400"/>
                  <a:gd name="connsiteX41" fmla="*/ 762000 w 762000"/>
                  <a:gd name="connsiteY41" fmla="*/ 38100 h 533400"/>
                  <a:gd name="connsiteX42" fmla="*/ 723900 w 762000"/>
                  <a:gd name="connsiteY42" fmla="*/ 0 h 533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762000" h="533400">
                    <a:moveTo>
                      <a:pt x="685800" y="228600"/>
                    </a:moveTo>
                    <a:lnTo>
                      <a:pt x="457200" y="228600"/>
                    </a:lnTo>
                    <a:lnTo>
                      <a:pt x="457200" y="190500"/>
                    </a:lnTo>
                    <a:lnTo>
                      <a:pt x="685800" y="190500"/>
                    </a:lnTo>
                    <a:lnTo>
                      <a:pt x="685800" y="228600"/>
                    </a:lnTo>
                    <a:close/>
                    <a:moveTo>
                      <a:pt x="685800" y="342900"/>
                    </a:moveTo>
                    <a:lnTo>
                      <a:pt x="457200" y="342900"/>
                    </a:lnTo>
                    <a:lnTo>
                      <a:pt x="457200" y="304800"/>
                    </a:lnTo>
                    <a:lnTo>
                      <a:pt x="685800" y="304800"/>
                    </a:lnTo>
                    <a:lnTo>
                      <a:pt x="685800" y="342900"/>
                    </a:lnTo>
                    <a:close/>
                    <a:moveTo>
                      <a:pt x="685800" y="457200"/>
                    </a:moveTo>
                    <a:lnTo>
                      <a:pt x="457200" y="457200"/>
                    </a:lnTo>
                    <a:lnTo>
                      <a:pt x="457200" y="419100"/>
                    </a:lnTo>
                    <a:lnTo>
                      <a:pt x="685800" y="419100"/>
                    </a:lnTo>
                    <a:lnTo>
                      <a:pt x="685800" y="457200"/>
                    </a:lnTo>
                    <a:close/>
                    <a:moveTo>
                      <a:pt x="381000" y="457200"/>
                    </a:moveTo>
                    <a:lnTo>
                      <a:pt x="76200" y="457200"/>
                    </a:lnTo>
                    <a:lnTo>
                      <a:pt x="76200" y="381000"/>
                    </a:lnTo>
                    <a:cubicBezTo>
                      <a:pt x="76200" y="369570"/>
                      <a:pt x="81915" y="358140"/>
                      <a:pt x="91440" y="350520"/>
                    </a:cubicBezTo>
                    <a:cubicBezTo>
                      <a:pt x="112395" y="335280"/>
                      <a:pt x="139065" y="321945"/>
                      <a:pt x="165735" y="314325"/>
                    </a:cubicBezTo>
                    <a:cubicBezTo>
                      <a:pt x="186690" y="308610"/>
                      <a:pt x="207645" y="304800"/>
                      <a:pt x="228600" y="304800"/>
                    </a:cubicBezTo>
                    <a:cubicBezTo>
                      <a:pt x="251460" y="304800"/>
                      <a:pt x="272415" y="308610"/>
                      <a:pt x="291465" y="314325"/>
                    </a:cubicBezTo>
                    <a:cubicBezTo>
                      <a:pt x="318135" y="321945"/>
                      <a:pt x="344805" y="333375"/>
                      <a:pt x="365760" y="350520"/>
                    </a:cubicBezTo>
                    <a:cubicBezTo>
                      <a:pt x="375285" y="358140"/>
                      <a:pt x="381000" y="369570"/>
                      <a:pt x="381000" y="381000"/>
                    </a:cubicBezTo>
                    <a:lnTo>
                      <a:pt x="381000" y="457200"/>
                    </a:lnTo>
                    <a:close/>
                    <a:moveTo>
                      <a:pt x="228600" y="133350"/>
                    </a:moveTo>
                    <a:cubicBezTo>
                      <a:pt x="270510" y="133350"/>
                      <a:pt x="304800" y="167640"/>
                      <a:pt x="304800" y="209550"/>
                    </a:cubicBezTo>
                    <a:cubicBezTo>
                      <a:pt x="304800" y="251460"/>
                      <a:pt x="270510" y="285750"/>
                      <a:pt x="228600" y="285750"/>
                    </a:cubicBezTo>
                    <a:cubicBezTo>
                      <a:pt x="186690" y="285750"/>
                      <a:pt x="152400" y="251460"/>
                      <a:pt x="152400" y="209550"/>
                    </a:cubicBezTo>
                    <a:cubicBezTo>
                      <a:pt x="152400" y="167640"/>
                      <a:pt x="186690" y="133350"/>
                      <a:pt x="228600" y="133350"/>
                    </a:cubicBezTo>
                    <a:close/>
                    <a:moveTo>
                      <a:pt x="723900" y="0"/>
                    </a:moveTo>
                    <a:lnTo>
                      <a:pt x="476250" y="0"/>
                    </a:lnTo>
                    <a:cubicBezTo>
                      <a:pt x="476250" y="41910"/>
                      <a:pt x="441960" y="76200"/>
                      <a:pt x="400050" y="76200"/>
                    </a:cubicBezTo>
                    <a:lnTo>
                      <a:pt x="361950" y="76200"/>
                    </a:lnTo>
                    <a:cubicBezTo>
                      <a:pt x="320040" y="76200"/>
                      <a:pt x="285750" y="41910"/>
                      <a:pt x="285750" y="0"/>
                    </a:cubicBezTo>
                    <a:lnTo>
                      <a:pt x="38100" y="0"/>
                    </a:lnTo>
                    <a:cubicBezTo>
                      <a:pt x="17145" y="0"/>
                      <a:pt x="0" y="17145"/>
                      <a:pt x="0" y="38100"/>
                    </a:cubicBezTo>
                    <a:lnTo>
                      <a:pt x="0" y="495300"/>
                    </a:lnTo>
                    <a:cubicBezTo>
                      <a:pt x="0" y="516255"/>
                      <a:pt x="17145" y="533400"/>
                      <a:pt x="38100" y="533400"/>
                    </a:cubicBezTo>
                    <a:lnTo>
                      <a:pt x="723900" y="533400"/>
                    </a:lnTo>
                    <a:cubicBezTo>
                      <a:pt x="744855" y="533400"/>
                      <a:pt x="762000" y="516255"/>
                      <a:pt x="762000" y="495300"/>
                    </a:cubicBezTo>
                    <a:lnTo>
                      <a:pt x="762000" y="38100"/>
                    </a:lnTo>
                    <a:cubicBezTo>
                      <a:pt x="762000" y="17145"/>
                      <a:pt x="744855" y="0"/>
                      <a:pt x="723900" y="0"/>
                    </a:cubicBezTo>
                    <a:close/>
                  </a:path>
                </a:pathLst>
              </a:custGeom>
              <a:solidFill>
                <a:schemeClr val="bg1"/>
              </a:solidFill>
              <a:ln w="9525" cap="flat">
                <a:noFill/>
                <a:prstDash val="solid"/>
                <a:miter/>
              </a:ln>
            </p:spPr>
            <p:txBody>
              <a:bodyPr rtlCol="0" anchor="ctr"/>
              <a:lstStyle/>
              <a:p>
                <a:endParaRPr lang="en-US"/>
              </a:p>
            </p:txBody>
          </p:sp>
        </p:grpSp>
        <p:pic>
          <p:nvPicPr>
            <p:cNvPr id="17" name="Graphic 16" descr="Chat bubble with solid fill">
              <a:extLst>
                <a:ext uri="{FF2B5EF4-FFF2-40B4-BE49-F238E27FC236}">
                  <a16:creationId xmlns:a16="http://schemas.microsoft.com/office/drawing/2014/main" id="{F6B17C70-21DF-8A91-F5CB-FBEB9AA6046E}"/>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466721" y="3167764"/>
              <a:ext cx="295877" cy="295877"/>
            </a:xfrm>
            <a:prstGeom prst="rect">
              <a:avLst/>
            </a:prstGeom>
          </p:spPr>
        </p:pic>
      </p:grpSp>
      <p:grpSp>
        <p:nvGrpSpPr>
          <p:cNvPr id="34" name="Group 33">
            <a:extLst>
              <a:ext uri="{FF2B5EF4-FFF2-40B4-BE49-F238E27FC236}">
                <a16:creationId xmlns:a16="http://schemas.microsoft.com/office/drawing/2014/main" id="{A7051C00-CE0D-9823-331C-AB2B6E128D7B}"/>
              </a:ext>
            </a:extLst>
          </p:cNvPr>
          <p:cNvGrpSpPr/>
          <p:nvPr/>
        </p:nvGrpSpPr>
        <p:grpSpPr>
          <a:xfrm rot="16891664">
            <a:off x="10233856" y="6003037"/>
            <a:ext cx="2029515" cy="1207699"/>
            <a:chOff x="1245976" y="2925896"/>
            <a:chExt cx="3970195" cy="2186451"/>
          </a:xfrm>
        </p:grpSpPr>
        <p:sp>
          <p:nvSpPr>
            <p:cNvPr id="35" name="Freeform: Shape 34">
              <a:extLst>
                <a:ext uri="{FF2B5EF4-FFF2-40B4-BE49-F238E27FC236}">
                  <a16:creationId xmlns:a16="http://schemas.microsoft.com/office/drawing/2014/main" id="{F1E09045-A59C-11E0-671E-815E88722711}"/>
                </a:ext>
              </a:extLst>
            </p:cNvPr>
            <p:cNvSpPr/>
            <p:nvPr/>
          </p:nvSpPr>
          <p:spPr>
            <a:xfrm rot="18557364">
              <a:off x="3196773" y="1930695"/>
              <a:ext cx="1024198" cy="3014599"/>
            </a:xfrm>
            <a:custGeom>
              <a:avLst/>
              <a:gdLst>
                <a:gd name="connsiteX0" fmla="*/ 1021588 w 1024198"/>
                <a:gd name="connsiteY0" fmla="*/ 1506865 h 3014599"/>
                <a:gd name="connsiteX1" fmla="*/ 509489 w 1024198"/>
                <a:gd name="connsiteY1" fmla="*/ 3014165 h 3014599"/>
                <a:gd name="connsiteX2" fmla="*/ -2611 w 1024198"/>
                <a:gd name="connsiteY2" fmla="*/ 1506865 h 3014599"/>
                <a:gd name="connsiteX3" fmla="*/ 509489 w 1024198"/>
                <a:gd name="connsiteY3" fmla="*/ -435 h 3014599"/>
                <a:gd name="connsiteX4" fmla="*/ 1021588 w 1024198"/>
                <a:gd name="connsiteY4" fmla="*/ 1506865 h 30145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24198" h="3014599">
                  <a:moveTo>
                    <a:pt x="1021588" y="1506865"/>
                  </a:moveTo>
                  <a:cubicBezTo>
                    <a:pt x="1021588" y="2339324"/>
                    <a:pt x="792313" y="3014165"/>
                    <a:pt x="509489" y="3014165"/>
                  </a:cubicBezTo>
                  <a:cubicBezTo>
                    <a:pt x="226664" y="3014165"/>
                    <a:pt x="-2611" y="2339324"/>
                    <a:pt x="-2611" y="1506865"/>
                  </a:cubicBezTo>
                  <a:cubicBezTo>
                    <a:pt x="-2611" y="674406"/>
                    <a:pt x="226664" y="-435"/>
                    <a:pt x="509489" y="-435"/>
                  </a:cubicBezTo>
                  <a:cubicBezTo>
                    <a:pt x="792313" y="-435"/>
                    <a:pt x="1021588" y="674406"/>
                    <a:pt x="1021588" y="1506865"/>
                  </a:cubicBezTo>
                  <a:close/>
                </a:path>
              </a:pathLst>
            </a:custGeom>
            <a:solidFill>
              <a:srgbClr val="9787F9"/>
            </a:solidFill>
            <a:ln w="9476" cap="flat">
              <a:noFill/>
              <a:prstDash val="solid"/>
              <a:miter/>
            </a:ln>
          </p:spPr>
          <p:txBody>
            <a:bodyPr rtlCol="0" anchor="ctr"/>
            <a:lstStyle/>
            <a:p>
              <a:endParaRPr lang="en-US"/>
            </a:p>
          </p:txBody>
        </p:sp>
        <p:sp>
          <p:nvSpPr>
            <p:cNvPr id="36" name="Freeform: Shape 35">
              <a:extLst>
                <a:ext uri="{FF2B5EF4-FFF2-40B4-BE49-F238E27FC236}">
                  <a16:creationId xmlns:a16="http://schemas.microsoft.com/office/drawing/2014/main" id="{D2780D4A-D4DE-FE1A-0912-E8DAE6F64837}"/>
                </a:ext>
              </a:extLst>
            </p:cNvPr>
            <p:cNvSpPr/>
            <p:nvPr/>
          </p:nvSpPr>
          <p:spPr>
            <a:xfrm rot="18553801">
              <a:off x="2774577" y="2435680"/>
              <a:ext cx="1029461" cy="3030091"/>
            </a:xfrm>
            <a:custGeom>
              <a:avLst/>
              <a:gdLst>
                <a:gd name="connsiteX0" fmla="*/ 1026863 w 1029461"/>
                <a:gd name="connsiteY0" fmla="*/ 1514599 h 3030091"/>
                <a:gd name="connsiteX1" fmla="*/ 512132 w 1029461"/>
                <a:gd name="connsiteY1" fmla="*/ 3029645 h 3030091"/>
                <a:gd name="connsiteX2" fmla="*/ -2599 w 1029461"/>
                <a:gd name="connsiteY2" fmla="*/ 1514599 h 3030091"/>
                <a:gd name="connsiteX3" fmla="*/ 512132 w 1029461"/>
                <a:gd name="connsiteY3" fmla="*/ -447 h 3030091"/>
                <a:gd name="connsiteX4" fmla="*/ 1026863 w 1029461"/>
                <a:gd name="connsiteY4" fmla="*/ 1514599 h 30300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29461" h="3030091">
                  <a:moveTo>
                    <a:pt x="1026863" y="1514599"/>
                  </a:moveTo>
                  <a:cubicBezTo>
                    <a:pt x="1026863" y="2351336"/>
                    <a:pt x="796410" y="3029645"/>
                    <a:pt x="512132" y="3029645"/>
                  </a:cubicBezTo>
                  <a:cubicBezTo>
                    <a:pt x="227854" y="3029645"/>
                    <a:pt x="-2599" y="2351336"/>
                    <a:pt x="-2599" y="1514599"/>
                  </a:cubicBezTo>
                  <a:cubicBezTo>
                    <a:pt x="-2599" y="677862"/>
                    <a:pt x="227854" y="-447"/>
                    <a:pt x="512132" y="-447"/>
                  </a:cubicBezTo>
                  <a:cubicBezTo>
                    <a:pt x="796410" y="-447"/>
                    <a:pt x="1026863" y="677862"/>
                    <a:pt x="1026863" y="1514599"/>
                  </a:cubicBezTo>
                  <a:close/>
                </a:path>
              </a:pathLst>
            </a:custGeom>
            <a:solidFill>
              <a:srgbClr val="9787F9"/>
            </a:solidFill>
            <a:ln w="9525" cap="flat">
              <a:noFill/>
              <a:prstDash val="solid"/>
              <a:miter/>
            </a:ln>
          </p:spPr>
          <p:txBody>
            <a:bodyPr rtlCol="0" anchor="ctr"/>
            <a:lstStyle/>
            <a:p>
              <a:endParaRPr lang="en-US" dirty="0"/>
            </a:p>
          </p:txBody>
        </p:sp>
        <p:sp>
          <p:nvSpPr>
            <p:cNvPr id="37" name="Freeform: Shape 36">
              <a:extLst>
                <a:ext uri="{FF2B5EF4-FFF2-40B4-BE49-F238E27FC236}">
                  <a16:creationId xmlns:a16="http://schemas.microsoft.com/office/drawing/2014/main" id="{6B760E39-539A-249E-0774-1BBC9B9BD37E}"/>
                </a:ext>
              </a:extLst>
            </p:cNvPr>
            <p:cNvSpPr/>
            <p:nvPr/>
          </p:nvSpPr>
          <p:spPr>
            <a:xfrm rot="18553801">
              <a:off x="2246291" y="3082571"/>
              <a:ext cx="1029461" cy="3030091"/>
            </a:xfrm>
            <a:custGeom>
              <a:avLst/>
              <a:gdLst>
                <a:gd name="connsiteX0" fmla="*/ 1026861 w 1029461"/>
                <a:gd name="connsiteY0" fmla="*/ 1514600 h 3030091"/>
                <a:gd name="connsiteX1" fmla="*/ 512130 w 1029461"/>
                <a:gd name="connsiteY1" fmla="*/ 3029646 h 3030091"/>
                <a:gd name="connsiteX2" fmla="*/ -2601 w 1029461"/>
                <a:gd name="connsiteY2" fmla="*/ 1514600 h 3030091"/>
                <a:gd name="connsiteX3" fmla="*/ 512130 w 1029461"/>
                <a:gd name="connsiteY3" fmla="*/ -446 h 3030091"/>
                <a:gd name="connsiteX4" fmla="*/ 1026861 w 1029461"/>
                <a:gd name="connsiteY4" fmla="*/ 1514600 h 30300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29461" h="3030091">
                  <a:moveTo>
                    <a:pt x="1026861" y="1514600"/>
                  </a:moveTo>
                  <a:cubicBezTo>
                    <a:pt x="1026861" y="2351337"/>
                    <a:pt x="796408" y="3029646"/>
                    <a:pt x="512130" y="3029646"/>
                  </a:cubicBezTo>
                  <a:cubicBezTo>
                    <a:pt x="227852" y="3029646"/>
                    <a:pt x="-2601" y="2351337"/>
                    <a:pt x="-2601" y="1514600"/>
                  </a:cubicBezTo>
                  <a:cubicBezTo>
                    <a:pt x="-2601" y="677863"/>
                    <a:pt x="227852" y="-446"/>
                    <a:pt x="512130" y="-446"/>
                  </a:cubicBezTo>
                  <a:cubicBezTo>
                    <a:pt x="796408" y="-446"/>
                    <a:pt x="1026861" y="677863"/>
                    <a:pt x="1026861" y="1514600"/>
                  </a:cubicBezTo>
                  <a:close/>
                </a:path>
              </a:pathLst>
            </a:custGeom>
            <a:solidFill>
              <a:srgbClr val="9787F9"/>
            </a:solidFill>
            <a:ln w="9525" cap="flat">
              <a:noFill/>
              <a:prstDash val="solid"/>
              <a:miter/>
            </a:ln>
          </p:spPr>
          <p:txBody>
            <a:bodyPr rtlCol="0" anchor="ctr"/>
            <a:lstStyle/>
            <a:p>
              <a:endParaRPr lang="en-US"/>
            </a:p>
          </p:txBody>
        </p:sp>
      </p:grpSp>
      <p:sp>
        <p:nvSpPr>
          <p:cNvPr id="38" name="Freeform: Shape 37">
            <a:extLst>
              <a:ext uri="{FF2B5EF4-FFF2-40B4-BE49-F238E27FC236}">
                <a16:creationId xmlns:a16="http://schemas.microsoft.com/office/drawing/2014/main" id="{DC322427-FF51-1674-D195-277A3D0466A4}"/>
              </a:ext>
            </a:extLst>
          </p:cNvPr>
          <p:cNvSpPr/>
          <p:nvPr/>
        </p:nvSpPr>
        <p:spPr>
          <a:xfrm rot="19744613">
            <a:off x="1173009" y="6478466"/>
            <a:ext cx="1197012" cy="339113"/>
          </a:xfrm>
          <a:custGeom>
            <a:avLst/>
            <a:gdLst>
              <a:gd name="connsiteX0" fmla="*/ 1194595 w 1197012"/>
              <a:gd name="connsiteY0" fmla="*/ 171361 h 343544"/>
              <a:gd name="connsiteX1" fmla="*/ 596089 w 1197012"/>
              <a:gd name="connsiteY1" fmla="*/ 343133 h 343544"/>
              <a:gd name="connsiteX2" fmla="*/ -2418 w 1197012"/>
              <a:gd name="connsiteY2" fmla="*/ 171361 h 343544"/>
              <a:gd name="connsiteX3" fmla="*/ 596089 w 1197012"/>
              <a:gd name="connsiteY3" fmla="*/ -411 h 343544"/>
              <a:gd name="connsiteX4" fmla="*/ 1194595 w 1197012"/>
              <a:gd name="connsiteY4" fmla="*/ 171361 h 3435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97012" h="343544">
                <a:moveTo>
                  <a:pt x="1194595" y="171361"/>
                </a:moveTo>
                <a:cubicBezTo>
                  <a:pt x="1194595" y="266228"/>
                  <a:pt x="926634" y="343133"/>
                  <a:pt x="596089" y="343133"/>
                </a:cubicBezTo>
                <a:cubicBezTo>
                  <a:pt x="265544" y="343133"/>
                  <a:pt x="-2418" y="266228"/>
                  <a:pt x="-2418" y="171361"/>
                </a:cubicBezTo>
                <a:cubicBezTo>
                  <a:pt x="-2418" y="76494"/>
                  <a:pt x="265544" y="-411"/>
                  <a:pt x="596089" y="-411"/>
                </a:cubicBezTo>
                <a:cubicBezTo>
                  <a:pt x="926634" y="-411"/>
                  <a:pt x="1194595" y="76494"/>
                  <a:pt x="1194595" y="171361"/>
                </a:cubicBezTo>
                <a:close/>
              </a:path>
            </a:pathLst>
          </a:custGeom>
          <a:solidFill>
            <a:srgbClr val="83E5FC"/>
          </a:solidFill>
          <a:ln w="7387" cap="flat">
            <a:noFill/>
            <a:prstDash val="solid"/>
            <a:miter/>
          </a:ln>
        </p:spPr>
        <p:txBody>
          <a:bodyPr rtlCol="0" anchor="ctr"/>
          <a:lstStyle/>
          <a:p>
            <a:endParaRPr lang="en-US" dirty="0"/>
          </a:p>
        </p:txBody>
      </p:sp>
      <p:grpSp>
        <p:nvGrpSpPr>
          <p:cNvPr id="39" name="Group 38">
            <a:extLst>
              <a:ext uri="{FF2B5EF4-FFF2-40B4-BE49-F238E27FC236}">
                <a16:creationId xmlns:a16="http://schemas.microsoft.com/office/drawing/2014/main" id="{8EC30434-93DF-C927-49E1-2931F5F6058A}"/>
              </a:ext>
            </a:extLst>
          </p:cNvPr>
          <p:cNvGrpSpPr/>
          <p:nvPr/>
        </p:nvGrpSpPr>
        <p:grpSpPr>
          <a:xfrm rot="19718776">
            <a:off x="1615184" y="247202"/>
            <a:ext cx="1092981" cy="1092981"/>
            <a:chOff x="5324259" y="2655979"/>
            <a:chExt cx="1543240" cy="1543240"/>
          </a:xfrm>
        </p:grpSpPr>
        <p:sp>
          <p:nvSpPr>
            <p:cNvPr id="40" name="Freeform: Shape 39">
              <a:extLst>
                <a:ext uri="{FF2B5EF4-FFF2-40B4-BE49-F238E27FC236}">
                  <a16:creationId xmlns:a16="http://schemas.microsoft.com/office/drawing/2014/main" id="{D979166E-44AA-3C1A-CFE6-F544A7A26EB4}"/>
                </a:ext>
              </a:extLst>
            </p:cNvPr>
            <p:cNvSpPr/>
            <p:nvPr/>
          </p:nvSpPr>
          <p:spPr>
            <a:xfrm rot="18701401">
              <a:off x="5874423" y="2678525"/>
              <a:ext cx="442912" cy="1543240"/>
            </a:xfrm>
            <a:custGeom>
              <a:avLst/>
              <a:gdLst>
                <a:gd name="connsiteX0" fmla="*/ 440497 w 442912"/>
                <a:gd name="connsiteY0" fmla="*/ 771209 h 1543240"/>
                <a:gd name="connsiteX1" fmla="*/ 219040 w 442912"/>
                <a:gd name="connsiteY1" fmla="*/ 1542829 h 1543240"/>
                <a:gd name="connsiteX2" fmla="*/ -2416 w 442912"/>
                <a:gd name="connsiteY2" fmla="*/ 771209 h 1543240"/>
                <a:gd name="connsiteX3" fmla="*/ 219040 w 442912"/>
                <a:gd name="connsiteY3" fmla="*/ -411 h 1543240"/>
                <a:gd name="connsiteX4" fmla="*/ 440497 w 442912"/>
                <a:gd name="connsiteY4" fmla="*/ 771209 h 15432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2912" h="1543240">
                  <a:moveTo>
                    <a:pt x="440497" y="771209"/>
                  </a:moveTo>
                  <a:cubicBezTo>
                    <a:pt x="440497" y="1197363"/>
                    <a:pt x="341347" y="1542829"/>
                    <a:pt x="219040" y="1542829"/>
                  </a:cubicBezTo>
                  <a:cubicBezTo>
                    <a:pt x="96734" y="1542829"/>
                    <a:pt x="-2416" y="1197363"/>
                    <a:pt x="-2416" y="771209"/>
                  </a:cubicBezTo>
                  <a:cubicBezTo>
                    <a:pt x="-2416" y="345055"/>
                    <a:pt x="96734" y="-411"/>
                    <a:pt x="219040" y="-411"/>
                  </a:cubicBezTo>
                  <a:cubicBezTo>
                    <a:pt x="341347" y="-411"/>
                    <a:pt x="440497" y="345055"/>
                    <a:pt x="440497" y="771209"/>
                  </a:cubicBezTo>
                  <a:close/>
                </a:path>
              </a:pathLst>
            </a:custGeom>
            <a:solidFill>
              <a:srgbClr val="FFE1DF"/>
            </a:solidFill>
            <a:ln w="9525" cap="flat">
              <a:noFill/>
              <a:prstDash val="solid"/>
              <a:miter/>
            </a:ln>
          </p:spPr>
          <p:txBody>
            <a:bodyPr rtlCol="0" anchor="ctr"/>
            <a:lstStyle/>
            <a:p>
              <a:endParaRPr lang="en-US"/>
            </a:p>
          </p:txBody>
        </p:sp>
        <p:sp>
          <p:nvSpPr>
            <p:cNvPr id="41" name="Freeform: Shape 40">
              <a:extLst>
                <a:ext uri="{FF2B5EF4-FFF2-40B4-BE49-F238E27FC236}">
                  <a16:creationId xmlns:a16="http://schemas.microsoft.com/office/drawing/2014/main" id="{B535C1FF-18E0-C729-2D80-3BA250E4AF21}"/>
                </a:ext>
              </a:extLst>
            </p:cNvPr>
            <p:cNvSpPr/>
            <p:nvPr/>
          </p:nvSpPr>
          <p:spPr>
            <a:xfrm rot="16440600">
              <a:off x="5324554" y="3206143"/>
              <a:ext cx="1543240" cy="442912"/>
            </a:xfrm>
            <a:custGeom>
              <a:avLst/>
              <a:gdLst>
                <a:gd name="connsiteX0" fmla="*/ 1540825 w 1543240"/>
                <a:gd name="connsiteY0" fmla="*/ 221045 h 442912"/>
                <a:gd name="connsiteX1" fmla="*/ 769205 w 1543240"/>
                <a:gd name="connsiteY1" fmla="*/ 442501 h 442912"/>
                <a:gd name="connsiteX2" fmla="*/ -2416 w 1543240"/>
                <a:gd name="connsiteY2" fmla="*/ 221045 h 442912"/>
                <a:gd name="connsiteX3" fmla="*/ 769205 w 1543240"/>
                <a:gd name="connsiteY3" fmla="*/ -411 h 442912"/>
                <a:gd name="connsiteX4" fmla="*/ 1540825 w 1543240"/>
                <a:gd name="connsiteY4" fmla="*/ 221045 h 4429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43240" h="442912">
                  <a:moveTo>
                    <a:pt x="1540825" y="221045"/>
                  </a:moveTo>
                  <a:cubicBezTo>
                    <a:pt x="1540825" y="343352"/>
                    <a:pt x="1195358" y="442501"/>
                    <a:pt x="769205" y="442501"/>
                  </a:cubicBezTo>
                  <a:cubicBezTo>
                    <a:pt x="343051" y="442501"/>
                    <a:pt x="-2416" y="343352"/>
                    <a:pt x="-2416" y="221045"/>
                  </a:cubicBezTo>
                  <a:cubicBezTo>
                    <a:pt x="-2416" y="98738"/>
                    <a:pt x="343051" y="-411"/>
                    <a:pt x="769205" y="-411"/>
                  </a:cubicBezTo>
                  <a:cubicBezTo>
                    <a:pt x="1195358" y="-411"/>
                    <a:pt x="1540825" y="98738"/>
                    <a:pt x="1540825" y="221045"/>
                  </a:cubicBezTo>
                  <a:close/>
                </a:path>
              </a:pathLst>
            </a:custGeom>
            <a:solidFill>
              <a:srgbClr val="FFE1DF"/>
            </a:solidFill>
            <a:ln w="9525" cap="flat">
              <a:noFill/>
              <a:prstDash val="solid"/>
              <a:miter/>
            </a:ln>
          </p:spPr>
          <p:txBody>
            <a:bodyPr rtlCol="0" anchor="ctr"/>
            <a:lstStyle/>
            <a:p>
              <a:endParaRPr lang="en-US" dirty="0"/>
            </a:p>
          </p:txBody>
        </p:sp>
      </p:grpSp>
      <p:sp>
        <p:nvSpPr>
          <p:cNvPr id="59" name="Oval 58">
            <a:extLst>
              <a:ext uri="{FF2B5EF4-FFF2-40B4-BE49-F238E27FC236}">
                <a16:creationId xmlns:a16="http://schemas.microsoft.com/office/drawing/2014/main" id="{6F21EF51-3314-D672-4BE6-E04411EF200B}"/>
              </a:ext>
            </a:extLst>
          </p:cNvPr>
          <p:cNvSpPr/>
          <p:nvPr/>
        </p:nvSpPr>
        <p:spPr>
          <a:xfrm>
            <a:off x="10454153" y="957982"/>
            <a:ext cx="254958" cy="254958"/>
          </a:xfrm>
          <a:prstGeom prst="ellipse">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42" name="Group 41">
            <a:extLst>
              <a:ext uri="{FF2B5EF4-FFF2-40B4-BE49-F238E27FC236}">
                <a16:creationId xmlns:a16="http://schemas.microsoft.com/office/drawing/2014/main" id="{51CC0F33-CB9C-E2A5-3E6E-C6F0A9B1B0F2}"/>
              </a:ext>
            </a:extLst>
          </p:cNvPr>
          <p:cNvGrpSpPr/>
          <p:nvPr/>
        </p:nvGrpSpPr>
        <p:grpSpPr>
          <a:xfrm>
            <a:off x="6522181" y="3255822"/>
            <a:ext cx="686656" cy="1246840"/>
            <a:chOff x="4631283" y="77322"/>
            <a:chExt cx="1250450" cy="2270588"/>
          </a:xfrm>
        </p:grpSpPr>
        <p:grpSp>
          <p:nvGrpSpPr>
            <p:cNvPr id="43" name="Group 42">
              <a:extLst>
                <a:ext uri="{FF2B5EF4-FFF2-40B4-BE49-F238E27FC236}">
                  <a16:creationId xmlns:a16="http://schemas.microsoft.com/office/drawing/2014/main" id="{FA567D26-9CC0-B13B-FEE1-F7873D04A86B}"/>
                </a:ext>
              </a:extLst>
            </p:cNvPr>
            <p:cNvGrpSpPr/>
            <p:nvPr/>
          </p:nvGrpSpPr>
          <p:grpSpPr>
            <a:xfrm rot="16891664">
              <a:off x="4121214" y="587391"/>
              <a:ext cx="2270588" cy="1250450"/>
              <a:chOff x="1245976" y="2925896"/>
              <a:chExt cx="3970195" cy="2186451"/>
            </a:xfrm>
          </p:grpSpPr>
          <p:sp>
            <p:nvSpPr>
              <p:cNvPr id="56" name="Freeform: Shape 55">
                <a:extLst>
                  <a:ext uri="{FF2B5EF4-FFF2-40B4-BE49-F238E27FC236}">
                    <a16:creationId xmlns:a16="http://schemas.microsoft.com/office/drawing/2014/main" id="{07F81C3D-7D8F-A378-0BCF-A65EE61B7E03}"/>
                  </a:ext>
                </a:extLst>
              </p:cNvPr>
              <p:cNvSpPr/>
              <p:nvPr/>
            </p:nvSpPr>
            <p:spPr>
              <a:xfrm rot="18557364">
                <a:off x="3196773" y="1930695"/>
                <a:ext cx="1024198" cy="3014599"/>
              </a:xfrm>
              <a:custGeom>
                <a:avLst/>
                <a:gdLst>
                  <a:gd name="connsiteX0" fmla="*/ 1021588 w 1024198"/>
                  <a:gd name="connsiteY0" fmla="*/ 1506865 h 3014599"/>
                  <a:gd name="connsiteX1" fmla="*/ 509489 w 1024198"/>
                  <a:gd name="connsiteY1" fmla="*/ 3014165 h 3014599"/>
                  <a:gd name="connsiteX2" fmla="*/ -2611 w 1024198"/>
                  <a:gd name="connsiteY2" fmla="*/ 1506865 h 3014599"/>
                  <a:gd name="connsiteX3" fmla="*/ 509489 w 1024198"/>
                  <a:gd name="connsiteY3" fmla="*/ -435 h 3014599"/>
                  <a:gd name="connsiteX4" fmla="*/ 1021588 w 1024198"/>
                  <a:gd name="connsiteY4" fmla="*/ 1506865 h 30145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24198" h="3014599">
                    <a:moveTo>
                      <a:pt x="1021588" y="1506865"/>
                    </a:moveTo>
                    <a:cubicBezTo>
                      <a:pt x="1021588" y="2339324"/>
                      <a:pt x="792313" y="3014165"/>
                      <a:pt x="509489" y="3014165"/>
                    </a:cubicBezTo>
                    <a:cubicBezTo>
                      <a:pt x="226664" y="3014165"/>
                      <a:pt x="-2611" y="2339324"/>
                      <a:pt x="-2611" y="1506865"/>
                    </a:cubicBezTo>
                    <a:cubicBezTo>
                      <a:pt x="-2611" y="674406"/>
                      <a:pt x="226664" y="-435"/>
                      <a:pt x="509489" y="-435"/>
                    </a:cubicBezTo>
                    <a:cubicBezTo>
                      <a:pt x="792313" y="-435"/>
                      <a:pt x="1021588" y="674406"/>
                      <a:pt x="1021588" y="1506865"/>
                    </a:cubicBezTo>
                    <a:close/>
                  </a:path>
                </a:pathLst>
              </a:custGeom>
              <a:solidFill>
                <a:srgbClr val="9787F9"/>
              </a:solidFill>
              <a:ln w="9476" cap="flat">
                <a:noFill/>
                <a:prstDash val="solid"/>
                <a:miter/>
              </a:ln>
            </p:spPr>
            <p:txBody>
              <a:bodyPr rtlCol="0" anchor="ctr"/>
              <a:lstStyle/>
              <a:p>
                <a:endParaRPr lang="en-US"/>
              </a:p>
            </p:txBody>
          </p:sp>
          <p:sp>
            <p:nvSpPr>
              <p:cNvPr id="57" name="Freeform: Shape 56">
                <a:extLst>
                  <a:ext uri="{FF2B5EF4-FFF2-40B4-BE49-F238E27FC236}">
                    <a16:creationId xmlns:a16="http://schemas.microsoft.com/office/drawing/2014/main" id="{6583AADA-1D40-67AA-078F-56F1C4535EFD}"/>
                  </a:ext>
                </a:extLst>
              </p:cNvPr>
              <p:cNvSpPr/>
              <p:nvPr/>
            </p:nvSpPr>
            <p:spPr>
              <a:xfrm rot="18553801">
                <a:off x="2774577" y="2435680"/>
                <a:ext cx="1029461" cy="3030091"/>
              </a:xfrm>
              <a:custGeom>
                <a:avLst/>
                <a:gdLst>
                  <a:gd name="connsiteX0" fmla="*/ 1026863 w 1029461"/>
                  <a:gd name="connsiteY0" fmla="*/ 1514599 h 3030091"/>
                  <a:gd name="connsiteX1" fmla="*/ 512132 w 1029461"/>
                  <a:gd name="connsiteY1" fmla="*/ 3029645 h 3030091"/>
                  <a:gd name="connsiteX2" fmla="*/ -2599 w 1029461"/>
                  <a:gd name="connsiteY2" fmla="*/ 1514599 h 3030091"/>
                  <a:gd name="connsiteX3" fmla="*/ 512132 w 1029461"/>
                  <a:gd name="connsiteY3" fmla="*/ -447 h 3030091"/>
                  <a:gd name="connsiteX4" fmla="*/ 1026863 w 1029461"/>
                  <a:gd name="connsiteY4" fmla="*/ 1514599 h 30300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29461" h="3030091">
                    <a:moveTo>
                      <a:pt x="1026863" y="1514599"/>
                    </a:moveTo>
                    <a:cubicBezTo>
                      <a:pt x="1026863" y="2351336"/>
                      <a:pt x="796410" y="3029645"/>
                      <a:pt x="512132" y="3029645"/>
                    </a:cubicBezTo>
                    <a:cubicBezTo>
                      <a:pt x="227854" y="3029645"/>
                      <a:pt x="-2599" y="2351336"/>
                      <a:pt x="-2599" y="1514599"/>
                    </a:cubicBezTo>
                    <a:cubicBezTo>
                      <a:pt x="-2599" y="677862"/>
                      <a:pt x="227854" y="-447"/>
                      <a:pt x="512132" y="-447"/>
                    </a:cubicBezTo>
                    <a:cubicBezTo>
                      <a:pt x="796410" y="-447"/>
                      <a:pt x="1026863" y="677862"/>
                      <a:pt x="1026863" y="1514599"/>
                    </a:cubicBezTo>
                    <a:close/>
                  </a:path>
                </a:pathLst>
              </a:custGeom>
              <a:solidFill>
                <a:srgbClr val="9787F9"/>
              </a:solidFill>
              <a:ln w="9525" cap="flat">
                <a:noFill/>
                <a:prstDash val="solid"/>
                <a:miter/>
              </a:ln>
            </p:spPr>
            <p:txBody>
              <a:bodyPr rtlCol="0" anchor="ctr"/>
              <a:lstStyle/>
              <a:p>
                <a:endParaRPr lang="en-US"/>
              </a:p>
            </p:txBody>
          </p:sp>
          <p:sp>
            <p:nvSpPr>
              <p:cNvPr id="58" name="Freeform: Shape 57">
                <a:extLst>
                  <a:ext uri="{FF2B5EF4-FFF2-40B4-BE49-F238E27FC236}">
                    <a16:creationId xmlns:a16="http://schemas.microsoft.com/office/drawing/2014/main" id="{C429A9CA-0D65-E612-D969-B783D58258C1}"/>
                  </a:ext>
                </a:extLst>
              </p:cNvPr>
              <p:cNvSpPr/>
              <p:nvPr/>
            </p:nvSpPr>
            <p:spPr>
              <a:xfrm rot="18553801">
                <a:off x="2246291" y="3082571"/>
                <a:ext cx="1029461" cy="3030091"/>
              </a:xfrm>
              <a:custGeom>
                <a:avLst/>
                <a:gdLst>
                  <a:gd name="connsiteX0" fmla="*/ 1026861 w 1029461"/>
                  <a:gd name="connsiteY0" fmla="*/ 1514600 h 3030091"/>
                  <a:gd name="connsiteX1" fmla="*/ 512130 w 1029461"/>
                  <a:gd name="connsiteY1" fmla="*/ 3029646 h 3030091"/>
                  <a:gd name="connsiteX2" fmla="*/ -2601 w 1029461"/>
                  <a:gd name="connsiteY2" fmla="*/ 1514600 h 3030091"/>
                  <a:gd name="connsiteX3" fmla="*/ 512130 w 1029461"/>
                  <a:gd name="connsiteY3" fmla="*/ -446 h 3030091"/>
                  <a:gd name="connsiteX4" fmla="*/ 1026861 w 1029461"/>
                  <a:gd name="connsiteY4" fmla="*/ 1514600 h 30300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29461" h="3030091">
                    <a:moveTo>
                      <a:pt x="1026861" y="1514600"/>
                    </a:moveTo>
                    <a:cubicBezTo>
                      <a:pt x="1026861" y="2351337"/>
                      <a:pt x="796408" y="3029646"/>
                      <a:pt x="512130" y="3029646"/>
                    </a:cubicBezTo>
                    <a:cubicBezTo>
                      <a:pt x="227852" y="3029646"/>
                      <a:pt x="-2601" y="2351337"/>
                      <a:pt x="-2601" y="1514600"/>
                    </a:cubicBezTo>
                    <a:cubicBezTo>
                      <a:pt x="-2601" y="677863"/>
                      <a:pt x="227852" y="-446"/>
                      <a:pt x="512130" y="-446"/>
                    </a:cubicBezTo>
                    <a:cubicBezTo>
                      <a:pt x="796408" y="-446"/>
                      <a:pt x="1026861" y="677863"/>
                      <a:pt x="1026861" y="1514600"/>
                    </a:cubicBezTo>
                    <a:close/>
                  </a:path>
                </a:pathLst>
              </a:custGeom>
              <a:solidFill>
                <a:srgbClr val="9787F9"/>
              </a:solidFill>
              <a:ln w="9525" cap="flat">
                <a:noFill/>
                <a:prstDash val="solid"/>
                <a:miter/>
              </a:ln>
            </p:spPr>
            <p:txBody>
              <a:bodyPr rtlCol="0" anchor="ctr"/>
              <a:lstStyle/>
              <a:p>
                <a:endParaRPr lang="en-US"/>
              </a:p>
            </p:txBody>
          </p:sp>
        </p:grpSp>
        <p:grpSp>
          <p:nvGrpSpPr>
            <p:cNvPr id="44" name="Group 43">
              <a:extLst>
                <a:ext uri="{FF2B5EF4-FFF2-40B4-BE49-F238E27FC236}">
                  <a16:creationId xmlns:a16="http://schemas.microsoft.com/office/drawing/2014/main" id="{A518D2EA-F834-5D7B-B702-6A3A316E6436}"/>
                </a:ext>
              </a:extLst>
            </p:cNvPr>
            <p:cNvGrpSpPr/>
            <p:nvPr/>
          </p:nvGrpSpPr>
          <p:grpSpPr>
            <a:xfrm>
              <a:off x="4733951" y="879260"/>
              <a:ext cx="1048776" cy="701366"/>
              <a:chOff x="4733951" y="879260"/>
              <a:chExt cx="1048776" cy="701366"/>
            </a:xfrm>
          </p:grpSpPr>
          <p:sp>
            <p:nvSpPr>
              <p:cNvPr id="45" name="Freeform: Shape 44">
                <a:extLst>
                  <a:ext uri="{FF2B5EF4-FFF2-40B4-BE49-F238E27FC236}">
                    <a16:creationId xmlns:a16="http://schemas.microsoft.com/office/drawing/2014/main" id="{7F43B254-1262-9A29-6FB5-8B188D810109}"/>
                  </a:ext>
                </a:extLst>
              </p:cNvPr>
              <p:cNvSpPr/>
              <p:nvPr/>
            </p:nvSpPr>
            <p:spPr>
              <a:xfrm>
                <a:off x="4816029" y="1378503"/>
                <a:ext cx="228801" cy="202123"/>
              </a:xfrm>
              <a:custGeom>
                <a:avLst/>
                <a:gdLst>
                  <a:gd name="connsiteX0" fmla="*/ 177083 w 228801"/>
                  <a:gd name="connsiteY0" fmla="*/ 1343 h 202123"/>
                  <a:gd name="connsiteX1" fmla="*/ 165298 w 228801"/>
                  <a:gd name="connsiteY1" fmla="*/ 131 h 202123"/>
                  <a:gd name="connsiteX2" fmla="*/ 73578 w 228801"/>
                  <a:gd name="connsiteY2" fmla="*/ 28360 h 202123"/>
                  <a:gd name="connsiteX3" fmla="*/ 63377 w 228801"/>
                  <a:gd name="connsiteY3" fmla="*/ 46993 h 202123"/>
                  <a:gd name="connsiteX4" fmla="*/ 68920 w 228801"/>
                  <a:gd name="connsiteY4" fmla="*/ 67582 h 202123"/>
                  <a:gd name="connsiteX5" fmla="*/ 631 w 228801"/>
                  <a:gd name="connsiteY5" fmla="*/ 69911 h 202123"/>
                  <a:gd name="connsiteX6" fmla="*/ -2676 w 228801"/>
                  <a:gd name="connsiteY6" fmla="*/ 73218 h 202123"/>
                  <a:gd name="connsiteX7" fmla="*/ 70131 w 228801"/>
                  <a:gd name="connsiteY7" fmla="*/ 72054 h 202123"/>
                  <a:gd name="connsiteX8" fmla="*/ 101993 w 228801"/>
                  <a:gd name="connsiteY8" fmla="*/ 190325 h 202123"/>
                  <a:gd name="connsiteX9" fmla="*/ 119927 w 228801"/>
                  <a:gd name="connsiteY9" fmla="*/ 201225 h 202123"/>
                  <a:gd name="connsiteX10" fmla="*/ 214163 w 228801"/>
                  <a:gd name="connsiteY10" fmla="*/ 180636 h 202123"/>
                  <a:gd name="connsiteX11" fmla="*/ 215420 w 228801"/>
                  <a:gd name="connsiteY11" fmla="*/ 180264 h 202123"/>
                  <a:gd name="connsiteX12" fmla="*/ 223944 w 228801"/>
                  <a:gd name="connsiteY12" fmla="*/ 173649 h 202123"/>
                  <a:gd name="connsiteX13" fmla="*/ 225575 w 228801"/>
                  <a:gd name="connsiteY13" fmla="*/ 161771 h 202123"/>
                  <a:gd name="connsiteX14" fmla="*/ 184396 w 228801"/>
                  <a:gd name="connsiteY14" fmla="*/ 10845 h 202123"/>
                  <a:gd name="connsiteX15" fmla="*/ 177083 w 228801"/>
                  <a:gd name="connsiteY15" fmla="*/ 1343 h 202123"/>
                  <a:gd name="connsiteX16" fmla="*/ 221104 w 228801"/>
                  <a:gd name="connsiteY16" fmla="*/ 162842 h 202123"/>
                  <a:gd name="connsiteX17" fmla="*/ 213603 w 228801"/>
                  <a:gd name="connsiteY17" fmla="*/ 175783 h 202123"/>
                  <a:gd name="connsiteX18" fmla="*/ 213184 w 228801"/>
                  <a:gd name="connsiteY18" fmla="*/ 175885 h 202123"/>
                  <a:gd name="connsiteX19" fmla="*/ 118902 w 228801"/>
                  <a:gd name="connsiteY19" fmla="*/ 196474 h 202123"/>
                  <a:gd name="connsiteX20" fmla="*/ 106512 w 228801"/>
                  <a:gd name="connsiteY20" fmla="*/ 188928 h 202123"/>
                  <a:gd name="connsiteX21" fmla="*/ 67848 w 228801"/>
                  <a:gd name="connsiteY21" fmla="*/ 45595 h 202123"/>
                  <a:gd name="connsiteX22" fmla="*/ 74929 w 228801"/>
                  <a:gd name="connsiteY22" fmla="*/ 32832 h 202123"/>
                  <a:gd name="connsiteX23" fmla="*/ 166648 w 228801"/>
                  <a:gd name="connsiteY23" fmla="*/ 4557 h 202123"/>
                  <a:gd name="connsiteX24" fmla="*/ 174847 w 228801"/>
                  <a:gd name="connsiteY24" fmla="*/ 5395 h 202123"/>
                  <a:gd name="connsiteX25" fmla="*/ 179925 w 228801"/>
                  <a:gd name="connsiteY25" fmla="*/ 11870 h 2021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228801" h="202123">
                    <a:moveTo>
                      <a:pt x="177083" y="1343"/>
                    </a:moveTo>
                    <a:cubicBezTo>
                      <a:pt x="173496" y="-651"/>
                      <a:pt x="169211" y="-1089"/>
                      <a:pt x="165298" y="131"/>
                    </a:cubicBezTo>
                    <a:lnTo>
                      <a:pt x="73578" y="28360"/>
                    </a:lnTo>
                    <a:cubicBezTo>
                      <a:pt x="65659" y="30722"/>
                      <a:pt x="61094" y="39037"/>
                      <a:pt x="63377" y="46993"/>
                    </a:cubicBezTo>
                    <a:lnTo>
                      <a:pt x="68920" y="67582"/>
                    </a:lnTo>
                    <a:cubicBezTo>
                      <a:pt x="51871" y="72706"/>
                      <a:pt x="12230" y="81556"/>
                      <a:pt x="631" y="69911"/>
                    </a:cubicBezTo>
                    <a:lnTo>
                      <a:pt x="-2676" y="73218"/>
                    </a:lnTo>
                    <a:cubicBezTo>
                      <a:pt x="12230" y="87985"/>
                      <a:pt x="58998" y="75361"/>
                      <a:pt x="70131" y="72054"/>
                    </a:cubicBezTo>
                    <a:lnTo>
                      <a:pt x="101993" y="190325"/>
                    </a:lnTo>
                    <a:cubicBezTo>
                      <a:pt x="104136" y="198156"/>
                      <a:pt x="112008" y="202949"/>
                      <a:pt x="119927" y="201225"/>
                    </a:cubicBezTo>
                    <a:lnTo>
                      <a:pt x="214163" y="180636"/>
                    </a:lnTo>
                    <a:lnTo>
                      <a:pt x="215420" y="180264"/>
                    </a:lnTo>
                    <a:cubicBezTo>
                      <a:pt x="219006" y="179202"/>
                      <a:pt x="222035" y="176840"/>
                      <a:pt x="223944" y="173649"/>
                    </a:cubicBezTo>
                    <a:cubicBezTo>
                      <a:pt x="226087" y="170081"/>
                      <a:pt x="226693" y="165786"/>
                      <a:pt x="225575" y="161771"/>
                    </a:cubicBezTo>
                    <a:lnTo>
                      <a:pt x="184396" y="10845"/>
                    </a:lnTo>
                    <a:cubicBezTo>
                      <a:pt x="183372" y="6797"/>
                      <a:pt x="180716" y="3355"/>
                      <a:pt x="177083" y="1343"/>
                    </a:cubicBezTo>
                    <a:close/>
                    <a:moveTo>
                      <a:pt x="221104" y="162842"/>
                    </a:moveTo>
                    <a:cubicBezTo>
                      <a:pt x="222593" y="168483"/>
                      <a:pt x="219240" y="174278"/>
                      <a:pt x="213603" y="175783"/>
                    </a:cubicBezTo>
                    <a:cubicBezTo>
                      <a:pt x="213463" y="175820"/>
                      <a:pt x="213324" y="175852"/>
                      <a:pt x="213184" y="175885"/>
                    </a:cubicBezTo>
                    <a:lnTo>
                      <a:pt x="118902" y="196474"/>
                    </a:lnTo>
                    <a:cubicBezTo>
                      <a:pt x="113406" y="197685"/>
                      <a:pt x="107956" y="194359"/>
                      <a:pt x="106512" y="188928"/>
                    </a:cubicBezTo>
                    <a:lnTo>
                      <a:pt x="67848" y="45595"/>
                    </a:lnTo>
                    <a:cubicBezTo>
                      <a:pt x="66357" y="40127"/>
                      <a:pt x="69526" y="34472"/>
                      <a:pt x="74929" y="32832"/>
                    </a:cubicBezTo>
                    <a:lnTo>
                      <a:pt x="166648" y="4557"/>
                    </a:lnTo>
                    <a:cubicBezTo>
                      <a:pt x="169397" y="3728"/>
                      <a:pt x="172331" y="4030"/>
                      <a:pt x="174847" y="5395"/>
                    </a:cubicBezTo>
                    <a:cubicBezTo>
                      <a:pt x="177362" y="6765"/>
                      <a:pt x="179180" y="9108"/>
                      <a:pt x="179925" y="11870"/>
                    </a:cubicBezTo>
                    <a:close/>
                  </a:path>
                </a:pathLst>
              </a:custGeom>
              <a:solidFill>
                <a:srgbClr val="FFFFFF"/>
              </a:solidFill>
              <a:ln w="4657" cap="flat">
                <a:noFill/>
                <a:prstDash val="solid"/>
                <a:miter/>
              </a:ln>
            </p:spPr>
            <p:txBody>
              <a:bodyPr rtlCol="0" anchor="ctr"/>
              <a:lstStyle/>
              <a:p>
                <a:endParaRPr lang="en-US"/>
              </a:p>
            </p:txBody>
          </p:sp>
          <p:sp>
            <p:nvSpPr>
              <p:cNvPr id="46" name="Freeform: Shape 45">
                <a:extLst>
                  <a:ext uri="{FF2B5EF4-FFF2-40B4-BE49-F238E27FC236}">
                    <a16:creationId xmlns:a16="http://schemas.microsoft.com/office/drawing/2014/main" id="{F65DD07A-7BB3-4200-20FC-6C1A66977574}"/>
                  </a:ext>
                </a:extLst>
              </p:cNvPr>
              <p:cNvSpPr/>
              <p:nvPr/>
            </p:nvSpPr>
            <p:spPr>
              <a:xfrm>
                <a:off x="4949626" y="1268876"/>
                <a:ext cx="663934" cy="209422"/>
              </a:xfrm>
              <a:custGeom>
                <a:avLst/>
                <a:gdLst>
                  <a:gd name="connsiteX0" fmla="*/ -2676 w 663934"/>
                  <a:gd name="connsiteY0" fmla="*/ 66344 h 209422"/>
                  <a:gd name="connsiteX1" fmla="*/ 519508 w 663934"/>
                  <a:gd name="connsiteY1" fmla="*/ 98952 h 209422"/>
                  <a:gd name="connsiteX2" fmla="*/ 564225 w 663934"/>
                  <a:gd name="connsiteY2" fmla="*/ 109246 h 209422"/>
                  <a:gd name="connsiteX3" fmla="*/ 636567 w 663934"/>
                  <a:gd name="connsiteY3" fmla="*/ 140736 h 209422"/>
                  <a:gd name="connsiteX4" fmla="*/ 659858 w 663934"/>
                  <a:gd name="connsiteY4" fmla="*/ 85396 h 209422"/>
                  <a:gd name="connsiteX5" fmla="*/ 647188 w 663934"/>
                  <a:gd name="connsiteY5" fmla="*/ 28613 h 209422"/>
                  <a:gd name="connsiteX6" fmla="*/ 135113 w 663934"/>
                  <a:gd name="connsiteY6" fmla="*/ -547 h 209422"/>
                  <a:gd name="connsiteX7" fmla="*/ 54060 w 663934"/>
                  <a:gd name="connsiteY7" fmla="*/ 13427 h 2094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63934" h="209422">
                    <a:moveTo>
                      <a:pt x="-2676" y="66344"/>
                    </a:moveTo>
                    <a:cubicBezTo>
                      <a:pt x="-2676" y="66344"/>
                      <a:pt x="46886" y="364049"/>
                      <a:pt x="519508" y="98952"/>
                    </a:cubicBezTo>
                    <a:cubicBezTo>
                      <a:pt x="534832" y="90409"/>
                      <a:pt x="554164" y="94857"/>
                      <a:pt x="564225" y="109246"/>
                    </a:cubicBezTo>
                    <a:cubicBezTo>
                      <a:pt x="580064" y="131838"/>
                      <a:pt x="606429" y="157831"/>
                      <a:pt x="636567" y="140736"/>
                    </a:cubicBezTo>
                    <a:cubicBezTo>
                      <a:pt x="655573" y="129356"/>
                      <a:pt x="665029" y="106950"/>
                      <a:pt x="659858" y="85396"/>
                    </a:cubicBezTo>
                    <a:lnTo>
                      <a:pt x="647188" y="28613"/>
                    </a:lnTo>
                    <a:lnTo>
                      <a:pt x="135113" y="-547"/>
                    </a:lnTo>
                    <a:lnTo>
                      <a:pt x="54060" y="13427"/>
                    </a:lnTo>
                    <a:close/>
                  </a:path>
                </a:pathLst>
              </a:custGeom>
              <a:solidFill>
                <a:srgbClr val="151515"/>
              </a:solidFill>
              <a:ln w="4657" cap="flat">
                <a:noFill/>
                <a:prstDash val="solid"/>
                <a:miter/>
              </a:ln>
            </p:spPr>
            <p:txBody>
              <a:bodyPr rtlCol="0" anchor="ctr"/>
              <a:lstStyle/>
              <a:p>
                <a:endParaRPr lang="en-US"/>
              </a:p>
            </p:txBody>
          </p:sp>
          <p:sp>
            <p:nvSpPr>
              <p:cNvPr id="47" name="Freeform: Shape 46">
                <a:extLst>
                  <a:ext uri="{FF2B5EF4-FFF2-40B4-BE49-F238E27FC236}">
                    <a16:creationId xmlns:a16="http://schemas.microsoft.com/office/drawing/2014/main" id="{4A3437B6-843B-0709-80F9-84B438447F97}"/>
                  </a:ext>
                </a:extLst>
              </p:cNvPr>
              <p:cNvSpPr/>
              <p:nvPr/>
            </p:nvSpPr>
            <p:spPr>
              <a:xfrm>
                <a:off x="4985494" y="987567"/>
                <a:ext cx="773492" cy="414676"/>
              </a:xfrm>
              <a:custGeom>
                <a:avLst/>
                <a:gdLst>
                  <a:gd name="connsiteX0" fmla="*/ 770817 w 773492"/>
                  <a:gd name="connsiteY0" fmla="*/ 235064 h 414676"/>
                  <a:gd name="connsiteX1" fmla="*/ 620497 w 773492"/>
                  <a:gd name="connsiteY1" fmla="*/ 366192 h 414676"/>
                  <a:gd name="connsiteX2" fmla="*/ 555655 w 773492"/>
                  <a:gd name="connsiteY2" fmla="*/ 338243 h 414676"/>
                  <a:gd name="connsiteX3" fmla="*/ 8271 w 773492"/>
                  <a:gd name="connsiteY3" fmla="*/ 308803 h 414676"/>
                  <a:gd name="connsiteX4" fmla="*/ 107723 w 773492"/>
                  <a:gd name="connsiteY4" fmla="*/ 186339 h 414676"/>
                  <a:gd name="connsiteX5" fmla="*/ -2676 w 773492"/>
                  <a:gd name="connsiteY5" fmla="*/ 163654 h 414676"/>
                  <a:gd name="connsiteX6" fmla="*/ 213976 w 773492"/>
                  <a:gd name="connsiteY6" fmla="*/ -547 h 4146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73492" h="414676">
                    <a:moveTo>
                      <a:pt x="770817" y="235064"/>
                    </a:moveTo>
                    <a:cubicBezTo>
                      <a:pt x="770817" y="235064"/>
                      <a:pt x="671132" y="344904"/>
                      <a:pt x="620497" y="366192"/>
                    </a:cubicBezTo>
                    <a:cubicBezTo>
                      <a:pt x="569863" y="387480"/>
                      <a:pt x="580204" y="337591"/>
                      <a:pt x="555655" y="338243"/>
                    </a:cubicBezTo>
                    <a:cubicBezTo>
                      <a:pt x="531106" y="338895"/>
                      <a:pt x="96357" y="526807"/>
                      <a:pt x="8271" y="308803"/>
                    </a:cubicBezTo>
                    <a:cubicBezTo>
                      <a:pt x="2821" y="295248"/>
                      <a:pt x="108282" y="239443"/>
                      <a:pt x="107723" y="186339"/>
                    </a:cubicBezTo>
                    <a:cubicBezTo>
                      <a:pt x="107351" y="152335"/>
                      <a:pt x="73812" y="100675"/>
                      <a:pt x="-2676" y="163654"/>
                    </a:cubicBezTo>
                    <a:cubicBezTo>
                      <a:pt x="36267" y="37883"/>
                      <a:pt x="213976" y="-547"/>
                      <a:pt x="213976" y="-547"/>
                    </a:cubicBezTo>
                    <a:close/>
                  </a:path>
                </a:pathLst>
              </a:custGeom>
              <a:solidFill>
                <a:srgbClr val="FFFFFF"/>
              </a:solidFill>
              <a:ln w="4657" cap="flat">
                <a:noFill/>
                <a:prstDash val="solid"/>
                <a:miter/>
              </a:ln>
            </p:spPr>
            <p:txBody>
              <a:bodyPr rtlCol="0" anchor="ctr"/>
              <a:lstStyle/>
              <a:p>
                <a:endParaRPr lang="en-US"/>
              </a:p>
            </p:txBody>
          </p:sp>
          <p:sp>
            <p:nvSpPr>
              <p:cNvPr id="48" name="Freeform: Shape 47">
                <a:extLst>
                  <a:ext uri="{FF2B5EF4-FFF2-40B4-BE49-F238E27FC236}">
                    <a16:creationId xmlns:a16="http://schemas.microsoft.com/office/drawing/2014/main" id="{707D88E5-F0FB-B824-164B-B0E9852155E2}"/>
                  </a:ext>
                </a:extLst>
              </p:cNvPr>
              <p:cNvSpPr/>
              <p:nvPr/>
            </p:nvSpPr>
            <p:spPr>
              <a:xfrm>
                <a:off x="5131116" y="916807"/>
                <a:ext cx="651611" cy="429567"/>
              </a:xfrm>
              <a:custGeom>
                <a:avLst/>
                <a:gdLst>
                  <a:gd name="connsiteX0" fmla="*/ 71941 w 651611"/>
                  <a:gd name="connsiteY0" fmla="*/ 62714 h 429567"/>
                  <a:gd name="connsiteX1" fmla="*/ 229248 w 651611"/>
                  <a:gd name="connsiteY1" fmla="*/ 424982 h 429567"/>
                  <a:gd name="connsiteX2" fmla="*/ 584342 w 651611"/>
                  <a:gd name="connsiteY2" fmla="*/ 343649 h 429567"/>
                  <a:gd name="connsiteX3" fmla="*/ 617648 w 651611"/>
                  <a:gd name="connsiteY3" fmla="*/ 117261 h 429567"/>
                  <a:gd name="connsiteX4" fmla="*/ 463182 w 651611"/>
                  <a:gd name="connsiteY4" fmla="*/ -498 h 429567"/>
                  <a:gd name="connsiteX5" fmla="*/ 71941 w 651611"/>
                  <a:gd name="connsiteY5" fmla="*/ 62714 h 4295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51611" h="429567">
                    <a:moveTo>
                      <a:pt x="71941" y="62714"/>
                    </a:moveTo>
                    <a:cubicBezTo>
                      <a:pt x="-101017" y="145211"/>
                      <a:pt x="58339" y="468675"/>
                      <a:pt x="229248" y="424982"/>
                    </a:cubicBezTo>
                    <a:cubicBezTo>
                      <a:pt x="399272" y="381474"/>
                      <a:pt x="498865" y="359161"/>
                      <a:pt x="584342" y="343649"/>
                    </a:cubicBezTo>
                    <a:cubicBezTo>
                      <a:pt x="674338" y="327346"/>
                      <a:pt x="655099" y="194913"/>
                      <a:pt x="617648" y="117261"/>
                    </a:cubicBezTo>
                    <a:cubicBezTo>
                      <a:pt x="572789" y="24098"/>
                      <a:pt x="504733" y="-1849"/>
                      <a:pt x="463182" y="-498"/>
                    </a:cubicBezTo>
                    <a:cubicBezTo>
                      <a:pt x="332288" y="3601"/>
                      <a:pt x="202370" y="41519"/>
                      <a:pt x="71941" y="62714"/>
                    </a:cubicBezTo>
                    <a:close/>
                  </a:path>
                </a:pathLst>
              </a:custGeom>
              <a:solidFill>
                <a:srgbClr val="151515"/>
              </a:solidFill>
              <a:ln w="4657" cap="flat">
                <a:noFill/>
                <a:prstDash val="solid"/>
                <a:miter/>
              </a:ln>
            </p:spPr>
            <p:txBody>
              <a:bodyPr rtlCol="0" anchor="ctr"/>
              <a:lstStyle/>
              <a:p>
                <a:endParaRPr lang="en-US"/>
              </a:p>
            </p:txBody>
          </p:sp>
          <p:sp>
            <p:nvSpPr>
              <p:cNvPr id="49" name="Freeform: Shape 48">
                <a:extLst>
                  <a:ext uri="{FF2B5EF4-FFF2-40B4-BE49-F238E27FC236}">
                    <a16:creationId xmlns:a16="http://schemas.microsoft.com/office/drawing/2014/main" id="{5E462153-D388-3DE2-5111-2C300E4129D6}"/>
                  </a:ext>
                </a:extLst>
              </p:cNvPr>
              <p:cNvSpPr/>
              <p:nvPr/>
            </p:nvSpPr>
            <p:spPr>
              <a:xfrm>
                <a:off x="5614998" y="958866"/>
                <a:ext cx="106823" cy="137988"/>
              </a:xfrm>
              <a:custGeom>
                <a:avLst/>
                <a:gdLst>
                  <a:gd name="connsiteX0" fmla="*/ 99249 w 106823"/>
                  <a:gd name="connsiteY0" fmla="*/ 137110 h 137988"/>
                  <a:gd name="connsiteX1" fmla="*/ 98037 w 106823"/>
                  <a:gd name="connsiteY1" fmla="*/ 137389 h 137988"/>
                  <a:gd name="connsiteX2" fmla="*/ 90212 w 106823"/>
                  <a:gd name="connsiteY2" fmla="*/ 131334 h 137988"/>
                  <a:gd name="connsiteX3" fmla="*/ 2684 w 106823"/>
                  <a:gd name="connsiteY3" fmla="*/ 13248 h 137988"/>
                  <a:gd name="connsiteX4" fmla="*/ -2486 w 106823"/>
                  <a:gd name="connsiteY4" fmla="*/ 4817 h 137988"/>
                  <a:gd name="connsiteX5" fmla="*/ 5945 w 106823"/>
                  <a:gd name="connsiteY5" fmla="*/ -354 h 137988"/>
                  <a:gd name="connsiteX6" fmla="*/ 104093 w 106823"/>
                  <a:gd name="connsiteY6" fmla="*/ 129563 h 137988"/>
                  <a:gd name="connsiteX7" fmla="*/ 99249 w 106823"/>
                  <a:gd name="connsiteY7" fmla="*/ 137110 h 1379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6823" h="137988">
                    <a:moveTo>
                      <a:pt x="99249" y="137110"/>
                    </a:moveTo>
                    <a:cubicBezTo>
                      <a:pt x="98876" y="137245"/>
                      <a:pt x="98457" y="137343"/>
                      <a:pt x="98037" y="137389"/>
                    </a:cubicBezTo>
                    <a:cubicBezTo>
                      <a:pt x="94217" y="137855"/>
                      <a:pt x="90724" y="135158"/>
                      <a:pt x="90212" y="131334"/>
                    </a:cubicBezTo>
                    <a:cubicBezTo>
                      <a:pt x="77728" y="32487"/>
                      <a:pt x="5758" y="13994"/>
                      <a:pt x="2684" y="13248"/>
                    </a:cubicBezTo>
                    <a:cubicBezTo>
                      <a:pt x="-1089" y="12349"/>
                      <a:pt x="-3371" y="8572"/>
                      <a:pt x="-2486" y="4817"/>
                    </a:cubicBezTo>
                    <a:cubicBezTo>
                      <a:pt x="-1601" y="1063"/>
                      <a:pt x="2173" y="-1253"/>
                      <a:pt x="5945" y="-354"/>
                    </a:cubicBezTo>
                    <a:cubicBezTo>
                      <a:pt x="6784" y="-354"/>
                      <a:pt x="90305" y="20795"/>
                      <a:pt x="104093" y="129563"/>
                    </a:cubicBezTo>
                    <a:cubicBezTo>
                      <a:pt x="104513" y="132922"/>
                      <a:pt x="102463" y="136099"/>
                      <a:pt x="99249" y="137110"/>
                    </a:cubicBezTo>
                    <a:close/>
                  </a:path>
                </a:pathLst>
              </a:custGeom>
              <a:solidFill>
                <a:srgbClr val="FFFFFF"/>
              </a:solidFill>
              <a:ln w="4657" cap="flat">
                <a:noFill/>
                <a:prstDash val="solid"/>
                <a:miter/>
              </a:ln>
            </p:spPr>
            <p:txBody>
              <a:bodyPr rtlCol="0" anchor="ctr"/>
              <a:lstStyle/>
              <a:p>
                <a:endParaRPr lang="en-US"/>
              </a:p>
            </p:txBody>
          </p:sp>
          <p:sp>
            <p:nvSpPr>
              <p:cNvPr id="50" name="Freeform: Shape 49">
                <a:extLst>
                  <a:ext uri="{FF2B5EF4-FFF2-40B4-BE49-F238E27FC236}">
                    <a16:creationId xmlns:a16="http://schemas.microsoft.com/office/drawing/2014/main" id="{2B342719-F5CE-9930-8EBD-E77DA5BF7A2A}"/>
                  </a:ext>
                </a:extLst>
              </p:cNvPr>
              <p:cNvSpPr/>
              <p:nvPr/>
            </p:nvSpPr>
            <p:spPr>
              <a:xfrm>
                <a:off x="5034079" y="879260"/>
                <a:ext cx="290390" cy="98385"/>
              </a:xfrm>
              <a:custGeom>
                <a:avLst/>
                <a:gdLst>
                  <a:gd name="connsiteX0" fmla="*/ -2676 w 290390"/>
                  <a:gd name="connsiteY0" fmla="*/ 25124 h 98385"/>
                  <a:gd name="connsiteX1" fmla="*/ 182859 w 290390"/>
                  <a:gd name="connsiteY1" fmla="*/ 97838 h 98385"/>
                  <a:gd name="connsiteX2" fmla="*/ 287715 w 290390"/>
                  <a:gd name="connsiteY2" fmla="*/ 77669 h 98385"/>
                  <a:gd name="connsiteX3" fmla="*/ 141541 w 290390"/>
                  <a:gd name="connsiteY3" fmla="*/ -449 h 98385"/>
                </a:gdLst>
                <a:ahLst/>
                <a:cxnLst>
                  <a:cxn ang="0">
                    <a:pos x="connsiteX0" y="connsiteY0"/>
                  </a:cxn>
                  <a:cxn ang="0">
                    <a:pos x="connsiteX1" y="connsiteY1"/>
                  </a:cxn>
                  <a:cxn ang="0">
                    <a:pos x="connsiteX2" y="connsiteY2"/>
                  </a:cxn>
                  <a:cxn ang="0">
                    <a:pos x="connsiteX3" y="connsiteY3"/>
                  </a:cxn>
                </a:cxnLst>
                <a:rect l="l" t="t" r="r" b="b"/>
                <a:pathLst>
                  <a:path w="290390" h="98385">
                    <a:moveTo>
                      <a:pt x="-2676" y="25124"/>
                    </a:moveTo>
                    <a:cubicBezTo>
                      <a:pt x="75627" y="6491"/>
                      <a:pt x="152860" y="70588"/>
                      <a:pt x="182859" y="97838"/>
                    </a:cubicBezTo>
                    <a:cubicBezTo>
                      <a:pt x="207128" y="93506"/>
                      <a:pt x="287715" y="77669"/>
                      <a:pt x="287715" y="77669"/>
                    </a:cubicBezTo>
                    <a:cubicBezTo>
                      <a:pt x="287715" y="77669"/>
                      <a:pt x="235870" y="-3757"/>
                      <a:pt x="141541" y="-449"/>
                    </a:cubicBezTo>
                    <a:close/>
                  </a:path>
                </a:pathLst>
              </a:custGeom>
              <a:solidFill>
                <a:srgbClr val="FFFFFF"/>
              </a:solidFill>
              <a:ln w="4657" cap="flat">
                <a:noFill/>
                <a:prstDash val="solid"/>
                <a:miter/>
              </a:ln>
            </p:spPr>
            <p:txBody>
              <a:bodyPr rtlCol="0" anchor="ctr"/>
              <a:lstStyle/>
              <a:p>
                <a:endParaRPr lang="en-US"/>
              </a:p>
            </p:txBody>
          </p:sp>
          <p:sp>
            <p:nvSpPr>
              <p:cNvPr id="51" name="Freeform: Shape 50">
                <a:extLst>
                  <a:ext uri="{FF2B5EF4-FFF2-40B4-BE49-F238E27FC236}">
                    <a16:creationId xmlns:a16="http://schemas.microsoft.com/office/drawing/2014/main" id="{CA93D375-A057-E759-40B0-8347EA70C0C3}"/>
                  </a:ext>
                </a:extLst>
              </p:cNvPr>
              <p:cNvSpPr/>
              <p:nvPr/>
            </p:nvSpPr>
            <p:spPr>
              <a:xfrm>
                <a:off x="4850593" y="900933"/>
                <a:ext cx="259182" cy="366078"/>
              </a:xfrm>
              <a:custGeom>
                <a:avLst/>
                <a:gdLst>
                  <a:gd name="connsiteX0" fmla="*/ 114523 w 259182"/>
                  <a:gd name="connsiteY0" fmla="*/ 263285 h 366078"/>
                  <a:gd name="connsiteX1" fmla="*/ 256506 w 259182"/>
                  <a:gd name="connsiteY1" fmla="*/ 7829 h 366078"/>
                  <a:gd name="connsiteX2" fmla="*/ -2676 w 259182"/>
                  <a:gd name="connsiteY2" fmla="*/ 365532 h 366078"/>
                </a:gdLst>
                <a:ahLst/>
                <a:cxnLst>
                  <a:cxn ang="0">
                    <a:pos x="connsiteX0" y="connsiteY0"/>
                  </a:cxn>
                  <a:cxn ang="0">
                    <a:pos x="connsiteX1" y="connsiteY1"/>
                  </a:cxn>
                  <a:cxn ang="0">
                    <a:pos x="connsiteX2" y="connsiteY2"/>
                  </a:cxn>
                </a:cxnLst>
                <a:rect l="l" t="t" r="r" b="b"/>
                <a:pathLst>
                  <a:path w="259182" h="366078">
                    <a:moveTo>
                      <a:pt x="114523" y="263285"/>
                    </a:moveTo>
                    <a:cubicBezTo>
                      <a:pt x="130595" y="92422"/>
                      <a:pt x="256506" y="7829"/>
                      <a:pt x="256506" y="7829"/>
                    </a:cubicBezTo>
                    <a:cubicBezTo>
                      <a:pt x="256506" y="7829"/>
                      <a:pt x="55365" y="-87571"/>
                      <a:pt x="-2676" y="365532"/>
                    </a:cubicBezTo>
                    <a:close/>
                  </a:path>
                </a:pathLst>
              </a:custGeom>
              <a:solidFill>
                <a:srgbClr val="ADADAD"/>
              </a:solidFill>
              <a:ln w="4657" cap="flat">
                <a:noFill/>
                <a:prstDash val="solid"/>
                <a:miter/>
              </a:ln>
            </p:spPr>
            <p:txBody>
              <a:bodyPr rtlCol="0" anchor="ctr"/>
              <a:lstStyle/>
              <a:p>
                <a:endParaRPr lang="en-US"/>
              </a:p>
            </p:txBody>
          </p:sp>
          <p:sp>
            <p:nvSpPr>
              <p:cNvPr id="52" name="Freeform: Shape 51">
                <a:extLst>
                  <a:ext uri="{FF2B5EF4-FFF2-40B4-BE49-F238E27FC236}">
                    <a16:creationId xmlns:a16="http://schemas.microsoft.com/office/drawing/2014/main" id="{7E0BAC60-2A36-7743-B30A-7D025A547447}"/>
                  </a:ext>
                </a:extLst>
              </p:cNvPr>
              <p:cNvSpPr/>
              <p:nvPr/>
            </p:nvSpPr>
            <p:spPr>
              <a:xfrm>
                <a:off x="4733951" y="1119352"/>
                <a:ext cx="364137" cy="451568"/>
              </a:xfrm>
              <a:custGeom>
                <a:avLst/>
                <a:gdLst>
                  <a:gd name="connsiteX0" fmla="*/ 188729 w 364137"/>
                  <a:gd name="connsiteY0" fmla="*/ 444631 h 451568"/>
                  <a:gd name="connsiteX1" fmla="*/ 71483 w 364137"/>
                  <a:gd name="connsiteY1" fmla="*/ 443467 h 451568"/>
                  <a:gd name="connsiteX2" fmla="*/ 36174 w 364137"/>
                  <a:gd name="connsiteY2" fmla="*/ 416915 h 451568"/>
                  <a:gd name="connsiteX3" fmla="*/ 34962 w 364137"/>
                  <a:gd name="connsiteY3" fmla="*/ 409323 h 451568"/>
                  <a:gd name="connsiteX4" fmla="*/ -2676 w 364137"/>
                  <a:gd name="connsiteY4" fmla="*/ 297247 h 451568"/>
                  <a:gd name="connsiteX5" fmla="*/ -2676 w 364137"/>
                  <a:gd name="connsiteY5" fmla="*/ 296781 h 451568"/>
                  <a:gd name="connsiteX6" fmla="*/ 140610 w 364137"/>
                  <a:gd name="connsiteY6" fmla="*/ 121027 h 451568"/>
                  <a:gd name="connsiteX7" fmla="*/ 279098 w 364137"/>
                  <a:gd name="connsiteY7" fmla="*/ 7088 h 451568"/>
                  <a:gd name="connsiteX8" fmla="*/ 344312 w 364137"/>
                  <a:gd name="connsiteY8" fmla="*/ 10209 h 451568"/>
                  <a:gd name="connsiteX9" fmla="*/ 361455 w 364137"/>
                  <a:gd name="connsiteY9" fmla="*/ 49757 h 451568"/>
                  <a:gd name="connsiteX10" fmla="*/ 336440 w 364137"/>
                  <a:gd name="connsiteY10" fmla="*/ 107705 h 451568"/>
                  <a:gd name="connsiteX11" fmla="*/ 64356 w 364137"/>
                  <a:gd name="connsiteY11" fmla="*/ 359247 h 451568"/>
                  <a:gd name="connsiteX12" fmla="*/ 39387 w 364137"/>
                  <a:gd name="connsiteY12" fmla="*/ 408484 h 451568"/>
                  <a:gd name="connsiteX13" fmla="*/ 39807 w 364137"/>
                  <a:gd name="connsiteY13" fmla="*/ 409742 h 451568"/>
                  <a:gd name="connsiteX14" fmla="*/ 39434 w 364137"/>
                  <a:gd name="connsiteY14" fmla="*/ 409742 h 451568"/>
                  <a:gd name="connsiteX15" fmla="*/ 40459 w 364137"/>
                  <a:gd name="connsiteY15" fmla="*/ 415471 h 451568"/>
                  <a:gd name="connsiteX16" fmla="*/ 72414 w 364137"/>
                  <a:gd name="connsiteY16" fmla="*/ 438762 h 451568"/>
                  <a:gd name="connsiteX17" fmla="*/ 187285 w 364137"/>
                  <a:gd name="connsiteY17" fmla="*/ 439927 h 451568"/>
                  <a:gd name="connsiteX18" fmla="*/ 2029 w 364137"/>
                  <a:gd name="connsiteY18" fmla="*/ 296641 h 451568"/>
                  <a:gd name="connsiteX19" fmla="*/ 36127 w 364137"/>
                  <a:gd name="connsiteY19" fmla="*/ 398236 h 451568"/>
                  <a:gd name="connsiteX20" fmla="*/ 61141 w 364137"/>
                  <a:gd name="connsiteY20" fmla="*/ 356033 h 451568"/>
                  <a:gd name="connsiteX21" fmla="*/ 333506 w 364137"/>
                  <a:gd name="connsiteY21" fmla="*/ 104258 h 451568"/>
                  <a:gd name="connsiteX22" fmla="*/ 356797 w 364137"/>
                  <a:gd name="connsiteY22" fmla="*/ 49850 h 451568"/>
                  <a:gd name="connsiteX23" fmla="*/ 341285 w 364137"/>
                  <a:gd name="connsiteY23" fmla="*/ 13795 h 451568"/>
                  <a:gd name="connsiteX24" fmla="*/ 281194 w 364137"/>
                  <a:gd name="connsiteY24" fmla="*/ 11140 h 451568"/>
                  <a:gd name="connsiteX25" fmla="*/ 143545 w 364137"/>
                  <a:gd name="connsiteY25" fmla="*/ 124521 h 451568"/>
                  <a:gd name="connsiteX26" fmla="*/ 2029 w 364137"/>
                  <a:gd name="connsiteY26" fmla="*/ 296641 h 4515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364137" h="451568">
                    <a:moveTo>
                      <a:pt x="188729" y="444631"/>
                    </a:moveTo>
                    <a:cubicBezTo>
                      <a:pt x="150113" y="453529"/>
                      <a:pt x="109913" y="453128"/>
                      <a:pt x="71483" y="443467"/>
                    </a:cubicBezTo>
                    <a:cubicBezTo>
                      <a:pt x="51778" y="438483"/>
                      <a:pt x="39900" y="429492"/>
                      <a:pt x="36174" y="416915"/>
                    </a:cubicBezTo>
                    <a:cubicBezTo>
                      <a:pt x="35429" y="414446"/>
                      <a:pt x="35056" y="411894"/>
                      <a:pt x="34962" y="409323"/>
                    </a:cubicBezTo>
                    <a:lnTo>
                      <a:pt x="-2676" y="297247"/>
                    </a:lnTo>
                    <a:lnTo>
                      <a:pt x="-2676" y="296781"/>
                    </a:lnTo>
                    <a:cubicBezTo>
                      <a:pt x="-254" y="262729"/>
                      <a:pt x="47959" y="203617"/>
                      <a:pt x="140610" y="121027"/>
                    </a:cubicBezTo>
                    <a:cubicBezTo>
                      <a:pt x="191105" y="76075"/>
                      <a:pt x="236336" y="36434"/>
                      <a:pt x="279098" y="7088"/>
                    </a:cubicBezTo>
                    <a:cubicBezTo>
                      <a:pt x="302855" y="-4185"/>
                      <a:pt x="328987" y="-2834"/>
                      <a:pt x="344312" y="10209"/>
                    </a:cubicBezTo>
                    <a:cubicBezTo>
                      <a:pt x="355353" y="20391"/>
                      <a:pt x="361548" y="34748"/>
                      <a:pt x="361455" y="49757"/>
                    </a:cubicBezTo>
                    <a:cubicBezTo>
                      <a:pt x="361734" y="71748"/>
                      <a:pt x="352604" y="92812"/>
                      <a:pt x="336440" y="107705"/>
                    </a:cubicBezTo>
                    <a:cubicBezTo>
                      <a:pt x="334298" y="109568"/>
                      <a:pt x="126822" y="292309"/>
                      <a:pt x="64356" y="359247"/>
                    </a:cubicBezTo>
                    <a:cubicBezTo>
                      <a:pt x="59698" y="364185"/>
                      <a:pt x="38968" y="387662"/>
                      <a:pt x="39387" y="408484"/>
                    </a:cubicBezTo>
                    <a:lnTo>
                      <a:pt x="39807" y="409742"/>
                    </a:lnTo>
                    <a:lnTo>
                      <a:pt x="39434" y="409742"/>
                    </a:lnTo>
                    <a:cubicBezTo>
                      <a:pt x="39574" y="411684"/>
                      <a:pt x="39900" y="413604"/>
                      <a:pt x="40459" y="415471"/>
                    </a:cubicBezTo>
                    <a:cubicBezTo>
                      <a:pt x="43673" y="426465"/>
                      <a:pt x="54433" y="434104"/>
                      <a:pt x="72414" y="438762"/>
                    </a:cubicBezTo>
                    <a:cubicBezTo>
                      <a:pt x="110098" y="448204"/>
                      <a:pt x="149461" y="448605"/>
                      <a:pt x="187285" y="439927"/>
                    </a:cubicBezTo>
                    <a:close/>
                    <a:moveTo>
                      <a:pt x="2029" y="296641"/>
                    </a:moveTo>
                    <a:lnTo>
                      <a:pt x="36127" y="398236"/>
                    </a:lnTo>
                    <a:cubicBezTo>
                      <a:pt x="40785" y="378858"/>
                      <a:pt x="57042" y="360412"/>
                      <a:pt x="61141" y="356033"/>
                    </a:cubicBezTo>
                    <a:cubicBezTo>
                      <a:pt x="123701" y="288955"/>
                      <a:pt x="331316" y="106074"/>
                      <a:pt x="333506" y="104258"/>
                    </a:cubicBezTo>
                    <a:cubicBezTo>
                      <a:pt x="348599" y="90222"/>
                      <a:pt x="357076" y="70458"/>
                      <a:pt x="356797" y="49850"/>
                    </a:cubicBezTo>
                    <a:cubicBezTo>
                      <a:pt x="356936" y="36183"/>
                      <a:pt x="351300" y="23093"/>
                      <a:pt x="341285" y="13795"/>
                    </a:cubicBezTo>
                    <a:cubicBezTo>
                      <a:pt x="327310" y="1870"/>
                      <a:pt x="303041" y="799"/>
                      <a:pt x="281194" y="11140"/>
                    </a:cubicBezTo>
                    <a:cubicBezTo>
                      <a:pt x="239038" y="40114"/>
                      <a:pt x="193899" y="79662"/>
                      <a:pt x="143545" y="124521"/>
                    </a:cubicBezTo>
                    <a:cubicBezTo>
                      <a:pt x="53735" y="204874"/>
                      <a:pt x="4731" y="264220"/>
                      <a:pt x="2029" y="296641"/>
                    </a:cubicBezTo>
                    <a:close/>
                  </a:path>
                </a:pathLst>
              </a:custGeom>
              <a:solidFill>
                <a:srgbClr val="FFFFFF"/>
              </a:solidFill>
              <a:ln w="4657" cap="flat">
                <a:noFill/>
                <a:prstDash val="solid"/>
                <a:miter/>
              </a:ln>
            </p:spPr>
            <p:txBody>
              <a:bodyPr rtlCol="0" anchor="ctr"/>
              <a:lstStyle/>
              <a:p>
                <a:endParaRPr lang="en-US"/>
              </a:p>
            </p:txBody>
          </p:sp>
          <p:sp>
            <p:nvSpPr>
              <p:cNvPr id="53" name="Freeform: Shape 52">
                <a:extLst>
                  <a:ext uri="{FF2B5EF4-FFF2-40B4-BE49-F238E27FC236}">
                    <a16:creationId xmlns:a16="http://schemas.microsoft.com/office/drawing/2014/main" id="{40A98CA0-ACB1-A5ED-60BF-C0F0F0B371F5}"/>
                  </a:ext>
                </a:extLst>
              </p:cNvPr>
              <p:cNvSpPr/>
              <p:nvPr/>
            </p:nvSpPr>
            <p:spPr>
              <a:xfrm>
                <a:off x="4734418" y="1115507"/>
                <a:ext cx="361243" cy="408730"/>
              </a:xfrm>
              <a:custGeom>
                <a:avLst/>
                <a:gdLst>
                  <a:gd name="connsiteX0" fmla="*/ 35427 w 361243"/>
                  <a:gd name="connsiteY0" fmla="*/ 408183 h 408730"/>
                  <a:gd name="connsiteX1" fmla="*/ -2676 w 361243"/>
                  <a:gd name="connsiteY1" fmla="*/ 294710 h 408730"/>
                  <a:gd name="connsiteX2" fmla="*/ 139817 w 361243"/>
                  <a:gd name="connsiteY2" fmla="*/ 120493 h 408730"/>
                  <a:gd name="connsiteX3" fmla="*/ 278073 w 361243"/>
                  <a:gd name="connsiteY3" fmla="*/ 6787 h 408730"/>
                  <a:gd name="connsiteX4" fmla="*/ 340632 w 361243"/>
                  <a:gd name="connsiteY4" fmla="*/ 9768 h 408730"/>
                  <a:gd name="connsiteX5" fmla="*/ 335974 w 361243"/>
                  <a:gd name="connsiteY5" fmla="*/ 106659 h 408730"/>
                  <a:gd name="connsiteX6" fmla="*/ 35427 w 361243"/>
                  <a:gd name="connsiteY6" fmla="*/ 408183 h 4087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61243" h="408730">
                    <a:moveTo>
                      <a:pt x="35427" y="408183"/>
                    </a:moveTo>
                    <a:cubicBezTo>
                      <a:pt x="18519" y="363511"/>
                      <a:pt x="10041" y="332534"/>
                      <a:pt x="-2676" y="294710"/>
                    </a:cubicBezTo>
                    <a:cubicBezTo>
                      <a:pt x="165" y="254416"/>
                      <a:pt x="70364" y="182401"/>
                      <a:pt x="139817" y="120493"/>
                    </a:cubicBezTo>
                    <a:cubicBezTo>
                      <a:pt x="190499" y="75355"/>
                      <a:pt x="235916" y="35714"/>
                      <a:pt x="278073" y="6787"/>
                    </a:cubicBezTo>
                    <a:cubicBezTo>
                      <a:pt x="300386" y="-3787"/>
                      <a:pt x="325493" y="-3042"/>
                      <a:pt x="340632" y="9768"/>
                    </a:cubicBezTo>
                    <a:cubicBezTo>
                      <a:pt x="362665" y="28401"/>
                      <a:pt x="367976" y="76334"/>
                      <a:pt x="335974" y="106659"/>
                    </a:cubicBezTo>
                    <a:cubicBezTo>
                      <a:pt x="221569" y="214728"/>
                      <a:pt x="41390" y="358853"/>
                      <a:pt x="35427" y="408183"/>
                    </a:cubicBezTo>
                    <a:close/>
                  </a:path>
                </a:pathLst>
              </a:custGeom>
              <a:solidFill>
                <a:srgbClr val="FFFFFF"/>
              </a:solidFill>
              <a:ln w="4657" cap="flat">
                <a:noFill/>
                <a:prstDash val="solid"/>
                <a:miter/>
              </a:ln>
            </p:spPr>
            <p:txBody>
              <a:bodyPr rtlCol="0" anchor="ctr"/>
              <a:lstStyle/>
              <a:p>
                <a:endParaRPr lang="en-US"/>
              </a:p>
            </p:txBody>
          </p:sp>
          <p:sp>
            <p:nvSpPr>
              <p:cNvPr id="54" name="Freeform: Shape 53">
                <a:extLst>
                  <a:ext uri="{FF2B5EF4-FFF2-40B4-BE49-F238E27FC236}">
                    <a16:creationId xmlns:a16="http://schemas.microsoft.com/office/drawing/2014/main" id="{770A7388-2CE9-D7A4-57A2-76AD25FA8FAB}"/>
                  </a:ext>
                </a:extLst>
              </p:cNvPr>
              <p:cNvSpPr/>
              <p:nvPr/>
            </p:nvSpPr>
            <p:spPr>
              <a:xfrm>
                <a:off x="5024110" y="1148135"/>
                <a:ext cx="41644" cy="41644"/>
              </a:xfrm>
              <a:custGeom>
                <a:avLst/>
                <a:gdLst>
                  <a:gd name="connsiteX0" fmla="*/ 41644 w 41644"/>
                  <a:gd name="connsiteY0" fmla="*/ 20822 h 41644"/>
                  <a:gd name="connsiteX1" fmla="*/ 20822 w 41644"/>
                  <a:gd name="connsiteY1" fmla="*/ 41644 h 41644"/>
                  <a:gd name="connsiteX2" fmla="*/ 0 w 41644"/>
                  <a:gd name="connsiteY2" fmla="*/ 20822 h 41644"/>
                  <a:gd name="connsiteX3" fmla="*/ 20822 w 41644"/>
                  <a:gd name="connsiteY3" fmla="*/ 0 h 41644"/>
                  <a:gd name="connsiteX4" fmla="*/ 41644 w 41644"/>
                  <a:gd name="connsiteY4" fmla="*/ 20822 h 416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1644" h="41644">
                    <a:moveTo>
                      <a:pt x="41644" y="20822"/>
                    </a:moveTo>
                    <a:cubicBezTo>
                      <a:pt x="41644" y="32322"/>
                      <a:pt x="32322" y="41644"/>
                      <a:pt x="20822" y="41644"/>
                    </a:cubicBezTo>
                    <a:cubicBezTo>
                      <a:pt x="9322" y="41644"/>
                      <a:pt x="0" y="32322"/>
                      <a:pt x="0" y="20822"/>
                    </a:cubicBezTo>
                    <a:cubicBezTo>
                      <a:pt x="0" y="9322"/>
                      <a:pt x="9322" y="0"/>
                      <a:pt x="20822" y="0"/>
                    </a:cubicBezTo>
                    <a:cubicBezTo>
                      <a:pt x="32322" y="0"/>
                      <a:pt x="41644" y="9322"/>
                      <a:pt x="41644" y="20822"/>
                    </a:cubicBezTo>
                    <a:close/>
                  </a:path>
                </a:pathLst>
              </a:custGeom>
              <a:noFill/>
              <a:ln w="4657" cap="flat">
                <a:solidFill>
                  <a:srgbClr val="151515"/>
                </a:solidFill>
                <a:prstDash val="solid"/>
                <a:miter/>
              </a:ln>
            </p:spPr>
            <p:txBody>
              <a:bodyPr rtlCol="0" anchor="ctr"/>
              <a:lstStyle/>
              <a:p>
                <a:endParaRPr lang="en-US"/>
              </a:p>
            </p:txBody>
          </p:sp>
          <p:sp>
            <p:nvSpPr>
              <p:cNvPr id="55" name="Freeform: Shape 54">
                <a:extLst>
                  <a:ext uri="{FF2B5EF4-FFF2-40B4-BE49-F238E27FC236}">
                    <a16:creationId xmlns:a16="http://schemas.microsoft.com/office/drawing/2014/main" id="{AF822C3D-CF37-40EA-BAEF-87A01E767E1C}"/>
                  </a:ext>
                </a:extLst>
              </p:cNvPr>
              <p:cNvSpPr/>
              <p:nvPr/>
            </p:nvSpPr>
            <p:spPr>
              <a:xfrm>
                <a:off x="5699182" y="1104251"/>
                <a:ext cx="25067" cy="61119"/>
              </a:xfrm>
              <a:custGeom>
                <a:avLst/>
                <a:gdLst>
                  <a:gd name="connsiteX0" fmla="*/ 6355 w 25067"/>
                  <a:gd name="connsiteY0" fmla="*/ 60246 h 61119"/>
                  <a:gd name="connsiteX1" fmla="*/ 19 w 25067"/>
                  <a:gd name="connsiteY1" fmla="*/ 59128 h 61119"/>
                  <a:gd name="connsiteX2" fmla="*/ -1239 w 25067"/>
                  <a:gd name="connsiteY2" fmla="*/ 49299 h 61119"/>
                  <a:gd name="connsiteX3" fmla="*/ 7704 w 25067"/>
                  <a:gd name="connsiteY3" fmla="*/ 7702 h 61119"/>
                  <a:gd name="connsiteX4" fmla="*/ 13527 w 25067"/>
                  <a:gd name="connsiteY4" fmla="*/ -450 h 61119"/>
                  <a:gd name="connsiteX5" fmla="*/ 21679 w 25067"/>
                  <a:gd name="connsiteY5" fmla="*/ 5373 h 61119"/>
                  <a:gd name="connsiteX6" fmla="*/ 10034 w 25067"/>
                  <a:gd name="connsiteY6" fmla="*/ 57871 h 61119"/>
                  <a:gd name="connsiteX7" fmla="*/ 6355 w 25067"/>
                  <a:gd name="connsiteY7" fmla="*/ 60246 h 611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5067" h="61119">
                    <a:moveTo>
                      <a:pt x="6355" y="60246"/>
                    </a:moveTo>
                    <a:cubicBezTo>
                      <a:pt x="4165" y="60936"/>
                      <a:pt x="1836" y="60516"/>
                      <a:pt x="19" y="59128"/>
                    </a:cubicBezTo>
                    <a:cubicBezTo>
                      <a:pt x="-3008" y="56739"/>
                      <a:pt x="-3568" y="52374"/>
                      <a:pt x="-1239" y="49299"/>
                    </a:cubicBezTo>
                    <a:cubicBezTo>
                      <a:pt x="11664" y="32670"/>
                      <a:pt x="7751" y="7935"/>
                      <a:pt x="7704" y="7702"/>
                    </a:cubicBezTo>
                    <a:cubicBezTo>
                      <a:pt x="7053" y="3845"/>
                      <a:pt x="9662" y="193"/>
                      <a:pt x="13527" y="-450"/>
                    </a:cubicBezTo>
                    <a:cubicBezTo>
                      <a:pt x="17394" y="-1093"/>
                      <a:pt x="21027" y="1516"/>
                      <a:pt x="21679" y="5373"/>
                    </a:cubicBezTo>
                    <a:cubicBezTo>
                      <a:pt x="21679" y="6631"/>
                      <a:pt x="26710" y="36303"/>
                      <a:pt x="10034" y="57871"/>
                    </a:cubicBezTo>
                    <a:cubicBezTo>
                      <a:pt x="9102" y="59045"/>
                      <a:pt x="7798" y="59878"/>
                      <a:pt x="6355" y="60246"/>
                    </a:cubicBezTo>
                    <a:close/>
                  </a:path>
                </a:pathLst>
              </a:custGeom>
              <a:solidFill>
                <a:srgbClr val="FFFFFF"/>
              </a:solidFill>
              <a:ln w="4657" cap="flat">
                <a:noFill/>
                <a:prstDash val="solid"/>
                <a:miter/>
              </a:ln>
            </p:spPr>
            <p:txBody>
              <a:bodyPr rtlCol="0" anchor="ctr"/>
              <a:lstStyle/>
              <a:p>
                <a:endParaRPr lang="en-US"/>
              </a:p>
            </p:txBody>
          </p:sp>
        </p:grpSp>
      </p:grpSp>
      <p:sp>
        <p:nvSpPr>
          <p:cNvPr id="29" name="Picture Placeholder 28">
            <a:extLst>
              <a:ext uri="{FF2B5EF4-FFF2-40B4-BE49-F238E27FC236}">
                <a16:creationId xmlns:a16="http://schemas.microsoft.com/office/drawing/2014/main" id="{BD04A906-BDA1-13D6-F381-784269C12091}"/>
              </a:ext>
            </a:extLst>
          </p:cNvPr>
          <p:cNvSpPr>
            <a:spLocks noGrp="1"/>
          </p:cNvSpPr>
          <p:nvPr>
            <p:ph type="pic" sz="quarter" idx="21"/>
          </p:nvPr>
        </p:nvSpPr>
        <p:spPr/>
      </p:sp>
      <p:sp>
        <p:nvSpPr>
          <p:cNvPr id="31" name="Picture Placeholder 30">
            <a:extLst>
              <a:ext uri="{FF2B5EF4-FFF2-40B4-BE49-F238E27FC236}">
                <a16:creationId xmlns:a16="http://schemas.microsoft.com/office/drawing/2014/main" id="{A103462D-E3E8-2645-056F-76D973C96F08}"/>
              </a:ext>
            </a:extLst>
          </p:cNvPr>
          <p:cNvSpPr>
            <a:spLocks noGrp="1"/>
          </p:cNvSpPr>
          <p:nvPr>
            <p:ph type="pic" sz="quarter" idx="22"/>
          </p:nvPr>
        </p:nvSpPr>
        <p:spPr/>
      </p:sp>
    </p:spTree>
    <p:extLst>
      <p:ext uri="{BB962C8B-B14F-4D97-AF65-F5344CB8AC3E}">
        <p14:creationId xmlns:p14="http://schemas.microsoft.com/office/powerpoint/2010/main" val="227315274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Rectangle: Rounded Corners 26">
            <a:extLst>
              <a:ext uri="{FF2B5EF4-FFF2-40B4-BE49-F238E27FC236}">
                <a16:creationId xmlns:a16="http://schemas.microsoft.com/office/drawing/2014/main" id="{444A1206-54E6-F7DF-1F1F-52B7FDBAD5E2}"/>
              </a:ext>
            </a:extLst>
          </p:cNvPr>
          <p:cNvSpPr/>
          <p:nvPr/>
        </p:nvSpPr>
        <p:spPr>
          <a:xfrm>
            <a:off x="6096000" y="1694582"/>
            <a:ext cx="1819276" cy="627743"/>
          </a:xfrm>
          <a:prstGeom prst="roundRect">
            <a:avLst>
              <a:gd name="adj" fmla="val 11356"/>
            </a:avLst>
          </a:prstGeom>
          <a:solidFill>
            <a:schemeClr val="accent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Rectangle: Rounded Corners 25">
            <a:extLst>
              <a:ext uri="{FF2B5EF4-FFF2-40B4-BE49-F238E27FC236}">
                <a16:creationId xmlns:a16="http://schemas.microsoft.com/office/drawing/2014/main" id="{5EDA5B6C-36EF-2A14-BD75-7401735D46C3}"/>
              </a:ext>
            </a:extLst>
          </p:cNvPr>
          <p:cNvSpPr/>
          <p:nvPr/>
        </p:nvSpPr>
        <p:spPr>
          <a:xfrm>
            <a:off x="6096000" y="3205505"/>
            <a:ext cx="5504119" cy="1406966"/>
          </a:xfrm>
          <a:prstGeom prst="roundRect">
            <a:avLst>
              <a:gd name="adj" fmla="val 9387"/>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Box 1">
            <a:extLst>
              <a:ext uri="{FF2B5EF4-FFF2-40B4-BE49-F238E27FC236}">
                <a16:creationId xmlns:a16="http://schemas.microsoft.com/office/drawing/2014/main" id="{6D535D6A-C14F-5D7D-E442-D8236157CBE6}"/>
              </a:ext>
            </a:extLst>
          </p:cNvPr>
          <p:cNvSpPr txBox="1"/>
          <p:nvPr/>
        </p:nvSpPr>
        <p:spPr>
          <a:xfrm>
            <a:off x="6096000" y="1660606"/>
            <a:ext cx="4895005" cy="1323439"/>
          </a:xfrm>
          <a:prstGeom prst="rect">
            <a:avLst/>
          </a:prstGeom>
          <a:noFill/>
        </p:spPr>
        <p:txBody>
          <a:bodyPr wrap="square" rtlCol="0">
            <a:spAutoFit/>
          </a:bodyPr>
          <a:lstStyle/>
          <a:p>
            <a:r>
              <a:rPr lang="en-US" sz="4000" dirty="0">
                <a:latin typeface="+mj-lt"/>
              </a:rPr>
              <a:t>LEGAL CONSIDERATIONS.</a:t>
            </a:r>
            <a:endParaRPr lang="en-ID" sz="4000" dirty="0">
              <a:latin typeface="+mj-lt"/>
            </a:endParaRPr>
          </a:p>
        </p:txBody>
      </p:sp>
      <p:sp>
        <p:nvSpPr>
          <p:cNvPr id="3" name="TextBox 2">
            <a:extLst>
              <a:ext uri="{FF2B5EF4-FFF2-40B4-BE49-F238E27FC236}">
                <a16:creationId xmlns:a16="http://schemas.microsoft.com/office/drawing/2014/main" id="{EB973C00-CD54-E082-2D96-8B56C43DAA16}"/>
              </a:ext>
            </a:extLst>
          </p:cNvPr>
          <p:cNvSpPr txBox="1"/>
          <p:nvPr/>
        </p:nvSpPr>
        <p:spPr>
          <a:xfrm>
            <a:off x="6249308" y="3431259"/>
            <a:ext cx="4418515" cy="246221"/>
          </a:xfrm>
          <a:prstGeom prst="rect">
            <a:avLst/>
          </a:prstGeom>
          <a:noFill/>
        </p:spPr>
        <p:txBody>
          <a:bodyPr wrap="square" rtlCol="0">
            <a:spAutoFit/>
          </a:bodyPr>
          <a:lstStyle/>
          <a:p>
            <a:r>
              <a:rPr lang="en-US" sz="1000" b="0" i="0" dirty="0">
                <a:effectLst/>
                <a:latin typeface="+mj-lt"/>
              </a:rPr>
              <a:t>DISCLAIMER REGARDING BRAND USAGE</a:t>
            </a:r>
            <a:endParaRPr lang="en-ID" sz="1000" dirty="0">
              <a:latin typeface="+mj-lt"/>
            </a:endParaRPr>
          </a:p>
        </p:txBody>
      </p:sp>
      <p:sp>
        <p:nvSpPr>
          <p:cNvPr id="4" name="TextBox 3">
            <a:extLst>
              <a:ext uri="{FF2B5EF4-FFF2-40B4-BE49-F238E27FC236}">
                <a16:creationId xmlns:a16="http://schemas.microsoft.com/office/drawing/2014/main" id="{E2C0D63D-D83C-C3FC-596C-8A207AFD561D}"/>
              </a:ext>
            </a:extLst>
          </p:cNvPr>
          <p:cNvSpPr txBox="1"/>
          <p:nvPr/>
        </p:nvSpPr>
        <p:spPr>
          <a:xfrm>
            <a:off x="6096000" y="4838225"/>
            <a:ext cx="4094907" cy="246221"/>
          </a:xfrm>
          <a:prstGeom prst="rect">
            <a:avLst/>
          </a:prstGeom>
          <a:noFill/>
        </p:spPr>
        <p:txBody>
          <a:bodyPr wrap="square" rtlCol="0">
            <a:spAutoFit/>
          </a:bodyPr>
          <a:lstStyle/>
          <a:p>
            <a:r>
              <a:rPr lang="en-US" sz="1000" b="0" i="0" dirty="0">
                <a:effectLst/>
                <a:latin typeface="+mj-lt"/>
              </a:rPr>
              <a:t>INTELLECTUAL PROPERTY RIGHTS</a:t>
            </a:r>
            <a:endParaRPr lang="en-ID" sz="1000" dirty="0">
              <a:latin typeface="+mj-lt"/>
            </a:endParaRPr>
          </a:p>
        </p:txBody>
      </p:sp>
      <p:sp>
        <p:nvSpPr>
          <p:cNvPr id="5" name="TextBox 4">
            <a:extLst>
              <a:ext uri="{FF2B5EF4-FFF2-40B4-BE49-F238E27FC236}">
                <a16:creationId xmlns:a16="http://schemas.microsoft.com/office/drawing/2014/main" id="{463F8D78-1D94-16A9-4EF8-EA4C5153B637}"/>
              </a:ext>
            </a:extLst>
          </p:cNvPr>
          <p:cNvSpPr txBox="1"/>
          <p:nvPr/>
        </p:nvSpPr>
        <p:spPr>
          <a:xfrm>
            <a:off x="6095999" y="5051131"/>
            <a:ext cx="5209267" cy="526939"/>
          </a:xfrm>
          <a:prstGeom prst="rect">
            <a:avLst/>
          </a:prstGeom>
          <a:noFill/>
        </p:spPr>
        <p:txBody>
          <a:bodyPr wrap="square" rtlCol="0">
            <a:spAutoFit/>
          </a:bodyPr>
          <a:lstStyle/>
          <a:p>
            <a:pPr algn="just">
              <a:lnSpc>
                <a:spcPct val="150000"/>
              </a:lnSpc>
            </a:pPr>
            <a:r>
              <a:rPr lang="en-US" sz="1000" b="0" i="0" dirty="0">
                <a:effectLst/>
              </a:rPr>
              <a:t>Every rustle of a critter in the underbrush, every gurgle of a hidden stream adds another verse to the enchanting sonnet of this untamed sanctuary.</a:t>
            </a:r>
            <a:endParaRPr lang="en-ID" sz="1000" dirty="0"/>
          </a:p>
        </p:txBody>
      </p:sp>
      <p:sp>
        <p:nvSpPr>
          <p:cNvPr id="6" name="TextBox 5">
            <a:extLst>
              <a:ext uri="{FF2B5EF4-FFF2-40B4-BE49-F238E27FC236}">
                <a16:creationId xmlns:a16="http://schemas.microsoft.com/office/drawing/2014/main" id="{944887D8-2D35-5965-0504-AB00E5309FDC}"/>
              </a:ext>
            </a:extLst>
          </p:cNvPr>
          <p:cNvSpPr txBox="1"/>
          <p:nvPr/>
        </p:nvSpPr>
        <p:spPr>
          <a:xfrm>
            <a:off x="6249308" y="3638670"/>
            <a:ext cx="5226987" cy="757772"/>
          </a:xfrm>
          <a:prstGeom prst="rect">
            <a:avLst/>
          </a:prstGeom>
          <a:noFill/>
        </p:spPr>
        <p:txBody>
          <a:bodyPr wrap="square" rtlCol="0">
            <a:spAutoFit/>
          </a:bodyPr>
          <a:lstStyle/>
          <a:p>
            <a:pPr algn="just">
              <a:lnSpc>
                <a:spcPct val="150000"/>
              </a:lnSpc>
            </a:pPr>
            <a:r>
              <a:rPr lang="en-US" sz="1000" b="0" i="0" dirty="0">
                <a:effectLst/>
              </a:rPr>
              <a:t>In the heart of the verdant wilderness, where the symphony of leaves rustling and birdsong intertwine, nature's masterpiece unfolds in breathtaking hues. The sun's warm embrace cascades through the canopy, dappling the forest floor with patches of golden light.</a:t>
            </a:r>
            <a:endParaRPr lang="en-ID" sz="1000" dirty="0"/>
          </a:p>
        </p:txBody>
      </p:sp>
      <p:grpSp>
        <p:nvGrpSpPr>
          <p:cNvPr id="7" name="Group 6">
            <a:extLst>
              <a:ext uri="{FF2B5EF4-FFF2-40B4-BE49-F238E27FC236}">
                <a16:creationId xmlns:a16="http://schemas.microsoft.com/office/drawing/2014/main" id="{D8266FA8-B193-AABB-BFB7-04B88F9300D4}"/>
              </a:ext>
            </a:extLst>
          </p:cNvPr>
          <p:cNvGrpSpPr/>
          <p:nvPr/>
        </p:nvGrpSpPr>
        <p:grpSpPr>
          <a:xfrm>
            <a:off x="280069" y="1364418"/>
            <a:ext cx="659062" cy="4266899"/>
            <a:chOff x="196879" y="724201"/>
            <a:chExt cx="835563" cy="5409598"/>
          </a:xfrm>
        </p:grpSpPr>
        <p:grpSp>
          <p:nvGrpSpPr>
            <p:cNvPr id="8" name="Group 7">
              <a:extLst>
                <a:ext uri="{FF2B5EF4-FFF2-40B4-BE49-F238E27FC236}">
                  <a16:creationId xmlns:a16="http://schemas.microsoft.com/office/drawing/2014/main" id="{BE87F8DC-1386-6D45-DA08-CB87BAC4E393}"/>
                </a:ext>
              </a:extLst>
            </p:cNvPr>
            <p:cNvGrpSpPr/>
            <p:nvPr/>
          </p:nvGrpSpPr>
          <p:grpSpPr>
            <a:xfrm>
              <a:off x="196879" y="724201"/>
              <a:ext cx="835563" cy="5409598"/>
              <a:chOff x="297745" y="1589313"/>
              <a:chExt cx="568548" cy="3680891"/>
            </a:xfrm>
            <a:solidFill>
              <a:schemeClr val="accent1"/>
            </a:solidFill>
          </p:grpSpPr>
          <p:sp>
            <p:nvSpPr>
              <p:cNvPr id="22" name="Freeform: Shape 21">
                <a:extLst>
                  <a:ext uri="{FF2B5EF4-FFF2-40B4-BE49-F238E27FC236}">
                    <a16:creationId xmlns:a16="http://schemas.microsoft.com/office/drawing/2014/main" id="{EF55253F-BB80-9366-CD0A-CE186D905B5D}"/>
                  </a:ext>
                </a:extLst>
              </p:cNvPr>
              <p:cNvSpPr/>
              <p:nvPr/>
            </p:nvSpPr>
            <p:spPr>
              <a:xfrm flipH="1">
                <a:off x="297745" y="1589313"/>
                <a:ext cx="568548" cy="3263285"/>
              </a:xfrm>
              <a:custGeom>
                <a:avLst/>
                <a:gdLst>
                  <a:gd name="connsiteX0" fmla="*/ 568548 w 568548"/>
                  <a:gd name="connsiteY0" fmla="*/ 284255 h 3263285"/>
                  <a:gd name="connsiteX1" fmla="*/ 568548 w 568548"/>
                  <a:gd name="connsiteY1" fmla="*/ 3194271 h 3263285"/>
                  <a:gd name="connsiteX2" fmla="*/ 499424 w 568548"/>
                  <a:gd name="connsiteY2" fmla="*/ 3263279 h 3263285"/>
                  <a:gd name="connsiteX3" fmla="*/ 459921 w 568548"/>
                  <a:gd name="connsiteY3" fmla="*/ 3250826 h 3263285"/>
                  <a:gd name="connsiteX4" fmla="*/ 108627 w 568548"/>
                  <a:gd name="connsiteY4" fmla="*/ 3250826 h 3263285"/>
                  <a:gd name="connsiteX5" fmla="*/ 12453 w 568548"/>
                  <a:gd name="connsiteY5" fmla="*/ 3233774 h 3263285"/>
                  <a:gd name="connsiteX6" fmla="*/ 0 w 568548"/>
                  <a:gd name="connsiteY6" fmla="*/ 3194232 h 3263285"/>
                  <a:gd name="connsiteX7" fmla="*/ 0 w 568548"/>
                  <a:gd name="connsiteY7" fmla="*/ 284255 h 3263285"/>
                  <a:gd name="connsiteX8" fmla="*/ 284255 w 568548"/>
                  <a:gd name="connsiteY8" fmla="*/ 0 h 3263285"/>
                  <a:gd name="connsiteX9" fmla="*/ 284255 w 568548"/>
                  <a:gd name="connsiteY9" fmla="*/ 0 h 3263285"/>
                  <a:gd name="connsiteX10" fmla="*/ 568548 w 568548"/>
                  <a:gd name="connsiteY10" fmla="*/ 284216 h 3263285"/>
                  <a:gd name="connsiteX11" fmla="*/ 568548 w 568548"/>
                  <a:gd name="connsiteY11" fmla="*/ 284255 h 32632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68548" h="3263285">
                    <a:moveTo>
                      <a:pt x="568548" y="284255"/>
                    </a:moveTo>
                    <a:lnTo>
                      <a:pt x="568548" y="3194271"/>
                    </a:lnTo>
                    <a:cubicBezTo>
                      <a:pt x="568517" y="3232413"/>
                      <a:pt x="537566" y="3263310"/>
                      <a:pt x="499424" y="3263279"/>
                    </a:cubicBezTo>
                    <a:cubicBezTo>
                      <a:pt x="485291" y="3263267"/>
                      <a:pt x="471505" y="3258921"/>
                      <a:pt x="459921" y="3250826"/>
                    </a:cubicBezTo>
                    <a:cubicBezTo>
                      <a:pt x="354271" y="3177601"/>
                      <a:pt x="214277" y="3177601"/>
                      <a:pt x="108627" y="3250826"/>
                    </a:cubicBezTo>
                    <a:cubicBezTo>
                      <a:pt x="77361" y="3272676"/>
                      <a:pt x="34302" y="3265041"/>
                      <a:pt x="12453" y="3233774"/>
                    </a:cubicBezTo>
                    <a:cubicBezTo>
                      <a:pt x="4351" y="3222178"/>
                      <a:pt x="4" y="3208377"/>
                      <a:pt x="0" y="3194232"/>
                    </a:cubicBezTo>
                    <a:lnTo>
                      <a:pt x="0" y="284255"/>
                    </a:lnTo>
                    <a:cubicBezTo>
                      <a:pt x="0" y="127265"/>
                      <a:pt x="127265" y="0"/>
                      <a:pt x="284255" y="0"/>
                    </a:cubicBezTo>
                    <a:lnTo>
                      <a:pt x="284255" y="0"/>
                    </a:lnTo>
                    <a:cubicBezTo>
                      <a:pt x="441244" y="-22"/>
                      <a:pt x="568525" y="127226"/>
                      <a:pt x="568548" y="284216"/>
                    </a:cubicBezTo>
                    <a:cubicBezTo>
                      <a:pt x="568548" y="284229"/>
                      <a:pt x="568548" y="284242"/>
                      <a:pt x="568548" y="284255"/>
                    </a:cubicBezTo>
                    <a:close/>
                  </a:path>
                </a:pathLst>
              </a:custGeom>
              <a:grpFill/>
              <a:ln w="3849" cap="flat">
                <a:noFill/>
                <a:prstDash val="solid"/>
                <a:miter/>
              </a:ln>
            </p:spPr>
            <p:txBody>
              <a:bodyPr rtlCol="0" anchor="ctr"/>
              <a:lstStyle/>
              <a:p>
                <a:endParaRPr lang="en-US"/>
              </a:p>
            </p:txBody>
          </p:sp>
          <p:sp>
            <p:nvSpPr>
              <p:cNvPr id="23" name="Freeform: Shape 22">
                <a:extLst>
                  <a:ext uri="{FF2B5EF4-FFF2-40B4-BE49-F238E27FC236}">
                    <a16:creationId xmlns:a16="http://schemas.microsoft.com/office/drawing/2014/main" id="{A9AD8397-5CC9-DF40-ADCF-B9D284C611C6}"/>
                  </a:ext>
                </a:extLst>
              </p:cNvPr>
              <p:cNvSpPr/>
              <p:nvPr/>
            </p:nvSpPr>
            <p:spPr>
              <a:xfrm flipH="1">
                <a:off x="383766" y="4873659"/>
                <a:ext cx="396545" cy="396545"/>
              </a:xfrm>
              <a:custGeom>
                <a:avLst/>
                <a:gdLst>
                  <a:gd name="connsiteX0" fmla="*/ 396546 w 396545"/>
                  <a:gd name="connsiteY0" fmla="*/ 198273 h 396545"/>
                  <a:gd name="connsiteX1" fmla="*/ 198273 w 396545"/>
                  <a:gd name="connsiteY1" fmla="*/ 396546 h 396545"/>
                  <a:gd name="connsiteX2" fmla="*/ 0 w 396545"/>
                  <a:gd name="connsiteY2" fmla="*/ 198273 h 396545"/>
                  <a:gd name="connsiteX3" fmla="*/ 198273 w 396545"/>
                  <a:gd name="connsiteY3" fmla="*/ 0 h 396545"/>
                  <a:gd name="connsiteX4" fmla="*/ 396546 w 396545"/>
                  <a:gd name="connsiteY4" fmla="*/ 198273 h 3965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6545" h="396545">
                    <a:moveTo>
                      <a:pt x="396546" y="198273"/>
                    </a:moveTo>
                    <a:cubicBezTo>
                      <a:pt x="396546" y="307776"/>
                      <a:pt x="307776" y="396546"/>
                      <a:pt x="198273" y="396546"/>
                    </a:cubicBezTo>
                    <a:cubicBezTo>
                      <a:pt x="88770" y="396546"/>
                      <a:pt x="0" y="307776"/>
                      <a:pt x="0" y="198273"/>
                    </a:cubicBezTo>
                    <a:cubicBezTo>
                      <a:pt x="0" y="88770"/>
                      <a:pt x="88770" y="0"/>
                      <a:pt x="198273" y="0"/>
                    </a:cubicBezTo>
                    <a:cubicBezTo>
                      <a:pt x="307776" y="0"/>
                      <a:pt x="396546" y="88770"/>
                      <a:pt x="396546" y="198273"/>
                    </a:cubicBezTo>
                    <a:close/>
                  </a:path>
                </a:pathLst>
              </a:custGeom>
              <a:grpFill/>
              <a:ln w="3849" cap="flat">
                <a:noFill/>
                <a:prstDash val="solid"/>
                <a:miter/>
              </a:ln>
            </p:spPr>
            <p:txBody>
              <a:bodyPr rtlCol="0" anchor="ctr"/>
              <a:lstStyle/>
              <a:p>
                <a:endParaRPr lang="en-US"/>
              </a:p>
            </p:txBody>
          </p:sp>
        </p:grpSp>
        <p:grpSp>
          <p:nvGrpSpPr>
            <p:cNvPr id="9" name="Group 8">
              <a:extLst>
                <a:ext uri="{FF2B5EF4-FFF2-40B4-BE49-F238E27FC236}">
                  <a16:creationId xmlns:a16="http://schemas.microsoft.com/office/drawing/2014/main" id="{7ED111AB-6DF0-E37B-E4DB-DEC8E6AFF4B8}"/>
                </a:ext>
              </a:extLst>
            </p:cNvPr>
            <p:cNvGrpSpPr/>
            <p:nvPr/>
          </p:nvGrpSpPr>
          <p:grpSpPr>
            <a:xfrm>
              <a:off x="403225" y="952801"/>
              <a:ext cx="412750" cy="412750"/>
              <a:chOff x="403225" y="952801"/>
              <a:chExt cx="412750" cy="412750"/>
            </a:xfrm>
          </p:grpSpPr>
          <p:sp>
            <p:nvSpPr>
              <p:cNvPr id="18" name="Oval 17">
                <a:extLst>
                  <a:ext uri="{FF2B5EF4-FFF2-40B4-BE49-F238E27FC236}">
                    <a16:creationId xmlns:a16="http://schemas.microsoft.com/office/drawing/2014/main" id="{8090C0EB-E74E-D810-42D0-B80071B1C227}"/>
                  </a:ext>
                </a:extLst>
              </p:cNvPr>
              <p:cNvSpPr/>
              <p:nvPr/>
            </p:nvSpPr>
            <p:spPr>
              <a:xfrm>
                <a:off x="403225" y="952801"/>
                <a:ext cx="412750" cy="41275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19" name="Group 18">
                <a:extLst>
                  <a:ext uri="{FF2B5EF4-FFF2-40B4-BE49-F238E27FC236}">
                    <a16:creationId xmlns:a16="http://schemas.microsoft.com/office/drawing/2014/main" id="{415287E9-C506-8154-FFDC-D049370AEB5F}"/>
                  </a:ext>
                </a:extLst>
              </p:cNvPr>
              <p:cNvGrpSpPr/>
              <p:nvPr/>
            </p:nvGrpSpPr>
            <p:grpSpPr>
              <a:xfrm>
                <a:off x="460991" y="1090031"/>
                <a:ext cx="308812" cy="138290"/>
                <a:chOff x="513501" y="484915"/>
                <a:chExt cx="465224" cy="208334"/>
              </a:xfrm>
            </p:grpSpPr>
            <p:sp>
              <p:nvSpPr>
                <p:cNvPr id="20" name="Freeform: Shape 19">
                  <a:extLst>
                    <a:ext uri="{FF2B5EF4-FFF2-40B4-BE49-F238E27FC236}">
                      <a16:creationId xmlns:a16="http://schemas.microsoft.com/office/drawing/2014/main" id="{DA81E2EC-D57E-0E8C-7D62-DDF2B6A8F0F5}"/>
                    </a:ext>
                  </a:extLst>
                </p:cNvPr>
                <p:cNvSpPr/>
                <p:nvPr/>
              </p:nvSpPr>
              <p:spPr>
                <a:xfrm>
                  <a:off x="513501" y="532253"/>
                  <a:ext cx="465224" cy="160996"/>
                </a:xfrm>
                <a:custGeom>
                  <a:avLst/>
                  <a:gdLst>
                    <a:gd name="connsiteX0" fmla="*/ 457247 w 465224"/>
                    <a:gd name="connsiteY0" fmla="*/ 103305 h 160996"/>
                    <a:gd name="connsiteX1" fmla="*/ 449533 w 465224"/>
                    <a:gd name="connsiteY1" fmla="*/ 118640 h 160996"/>
                    <a:gd name="connsiteX2" fmla="*/ 361045 w 465224"/>
                    <a:gd name="connsiteY2" fmla="*/ 144749 h 160996"/>
                    <a:gd name="connsiteX3" fmla="*/ 360664 w 465224"/>
                    <a:gd name="connsiteY3" fmla="*/ 144549 h 160996"/>
                    <a:gd name="connsiteX4" fmla="*/ 110062 w 465224"/>
                    <a:gd name="connsiteY4" fmla="*/ 150073 h 160996"/>
                    <a:gd name="connsiteX5" fmla="*/ 19193 w 465224"/>
                    <a:gd name="connsiteY5" fmla="*/ 129108 h 160996"/>
                    <a:gd name="connsiteX6" fmla="*/ 19002 w 465224"/>
                    <a:gd name="connsiteY6" fmla="*/ 128737 h 160996"/>
                    <a:gd name="connsiteX7" fmla="*/ 4810 w 465224"/>
                    <a:gd name="connsiteY7" fmla="*/ 101972 h 160996"/>
                    <a:gd name="connsiteX8" fmla="*/ 42910 w 465224"/>
                    <a:gd name="connsiteY8" fmla="*/ 5207 h 160996"/>
                    <a:gd name="connsiteX9" fmla="*/ 72628 w 465224"/>
                    <a:gd name="connsiteY9" fmla="*/ -898 h 160996"/>
                    <a:gd name="connsiteX10" fmla="*/ 131207 w 465224"/>
                    <a:gd name="connsiteY10" fmla="*/ -898 h 160996"/>
                    <a:gd name="connsiteX11" fmla="*/ 165116 w 465224"/>
                    <a:gd name="connsiteY11" fmla="*/ 23866 h 160996"/>
                    <a:gd name="connsiteX12" fmla="*/ 256270 w 465224"/>
                    <a:gd name="connsiteY12" fmla="*/ 65472 h 160996"/>
                    <a:gd name="connsiteX13" fmla="*/ 297894 w 465224"/>
                    <a:gd name="connsiteY13" fmla="*/ 23866 h 160996"/>
                    <a:gd name="connsiteX14" fmla="*/ 331898 w 465224"/>
                    <a:gd name="connsiteY14" fmla="*/ -898 h 160996"/>
                    <a:gd name="connsiteX15" fmla="*/ 390191 w 465224"/>
                    <a:gd name="connsiteY15" fmla="*/ -898 h 160996"/>
                    <a:gd name="connsiteX16" fmla="*/ 463916 w 465224"/>
                    <a:gd name="connsiteY16" fmla="*/ 72654 h 160996"/>
                    <a:gd name="connsiteX17" fmla="*/ 457247 w 465224"/>
                    <a:gd name="connsiteY17" fmla="*/ 103305 h 1609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65224" h="160996">
                      <a:moveTo>
                        <a:pt x="457247" y="103305"/>
                      </a:moveTo>
                      <a:cubicBezTo>
                        <a:pt x="454866" y="108544"/>
                        <a:pt x="452294" y="113592"/>
                        <a:pt x="449533" y="118640"/>
                      </a:cubicBezTo>
                      <a:cubicBezTo>
                        <a:pt x="432292" y="150292"/>
                        <a:pt x="392668" y="161979"/>
                        <a:pt x="361045" y="144749"/>
                      </a:cubicBezTo>
                      <a:cubicBezTo>
                        <a:pt x="360950" y="144682"/>
                        <a:pt x="360759" y="144615"/>
                        <a:pt x="360664" y="144549"/>
                      </a:cubicBezTo>
                      <a:cubicBezTo>
                        <a:pt x="282273" y="101124"/>
                        <a:pt x="186548" y="103229"/>
                        <a:pt x="110062" y="150073"/>
                      </a:cubicBezTo>
                      <a:cubicBezTo>
                        <a:pt x="79201" y="169361"/>
                        <a:pt x="38529" y="159979"/>
                        <a:pt x="19193" y="129108"/>
                      </a:cubicBezTo>
                      <a:cubicBezTo>
                        <a:pt x="19193" y="128985"/>
                        <a:pt x="19097" y="128861"/>
                        <a:pt x="19002" y="128737"/>
                      </a:cubicBezTo>
                      <a:cubicBezTo>
                        <a:pt x="13764" y="120117"/>
                        <a:pt x="9002" y="111173"/>
                        <a:pt x="4810" y="101972"/>
                      </a:cubicBezTo>
                      <a:cubicBezTo>
                        <a:pt x="-11382" y="64729"/>
                        <a:pt x="5667" y="21409"/>
                        <a:pt x="42910" y="5207"/>
                      </a:cubicBezTo>
                      <a:cubicBezTo>
                        <a:pt x="52244" y="1131"/>
                        <a:pt x="62437" y="-955"/>
                        <a:pt x="72628" y="-898"/>
                      </a:cubicBezTo>
                      <a:lnTo>
                        <a:pt x="131207" y="-898"/>
                      </a:lnTo>
                      <a:cubicBezTo>
                        <a:pt x="146637" y="-660"/>
                        <a:pt x="160163" y="9265"/>
                        <a:pt x="165116" y="23866"/>
                      </a:cubicBezTo>
                      <a:cubicBezTo>
                        <a:pt x="178832" y="60528"/>
                        <a:pt x="219599" y="79159"/>
                        <a:pt x="256270" y="65472"/>
                      </a:cubicBezTo>
                      <a:cubicBezTo>
                        <a:pt x="275511" y="58281"/>
                        <a:pt x="290751" y="43107"/>
                        <a:pt x="297894" y="23866"/>
                      </a:cubicBezTo>
                      <a:cubicBezTo>
                        <a:pt x="302943" y="9284"/>
                        <a:pt x="316468" y="-613"/>
                        <a:pt x="331898" y="-898"/>
                      </a:cubicBezTo>
                      <a:lnTo>
                        <a:pt x="390191" y="-898"/>
                      </a:lnTo>
                      <a:cubicBezTo>
                        <a:pt x="430863" y="-937"/>
                        <a:pt x="463820" y="31992"/>
                        <a:pt x="463916" y="72654"/>
                      </a:cubicBezTo>
                      <a:cubicBezTo>
                        <a:pt x="463916" y="83226"/>
                        <a:pt x="461629" y="93685"/>
                        <a:pt x="457247" y="103305"/>
                      </a:cubicBezTo>
                      <a:close/>
                    </a:path>
                  </a:pathLst>
                </a:custGeom>
                <a:solidFill>
                  <a:schemeClr val="accent1">
                    <a:lumMod val="90000"/>
                  </a:schemeClr>
                </a:solidFill>
                <a:ln w="9525" cap="flat">
                  <a:noFill/>
                  <a:prstDash val="solid"/>
                  <a:miter/>
                </a:ln>
              </p:spPr>
              <p:txBody>
                <a:bodyPr rtlCol="0" anchor="ctr"/>
                <a:lstStyle/>
                <a:p>
                  <a:endParaRPr lang="en-US"/>
                </a:p>
              </p:txBody>
            </p:sp>
            <p:sp>
              <p:nvSpPr>
                <p:cNvPr id="21" name="Freeform: Shape 20">
                  <a:extLst>
                    <a:ext uri="{FF2B5EF4-FFF2-40B4-BE49-F238E27FC236}">
                      <a16:creationId xmlns:a16="http://schemas.microsoft.com/office/drawing/2014/main" id="{86D647CC-373A-C509-F88F-CD2E4D0FE536}"/>
                    </a:ext>
                  </a:extLst>
                </p:cNvPr>
                <p:cNvSpPr/>
                <p:nvPr/>
              </p:nvSpPr>
              <p:spPr>
                <a:xfrm>
                  <a:off x="698786" y="484915"/>
                  <a:ext cx="94678" cy="94678"/>
                </a:xfrm>
                <a:custGeom>
                  <a:avLst/>
                  <a:gdLst>
                    <a:gd name="connsiteX0" fmla="*/ 94679 w 94678"/>
                    <a:gd name="connsiteY0" fmla="*/ 47339 h 94678"/>
                    <a:gd name="connsiteX1" fmla="*/ 47339 w 94678"/>
                    <a:gd name="connsiteY1" fmla="*/ 94678 h 94678"/>
                    <a:gd name="connsiteX2" fmla="*/ 0 w 94678"/>
                    <a:gd name="connsiteY2" fmla="*/ 47339 h 94678"/>
                    <a:gd name="connsiteX3" fmla="*/ 47339 w 94678"/>
                    <a:gd name="connsiteY3" fmla="*/ 0 h 94678"/>
                    <a:gd name="connsiteX4" fmla="*/ 94679 w 94678"/>
                    <a:gd name="connsiteY4" fmla="*/ 47339 h 946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4678" h="94678">
                      <a:moveTo>
                        <a:pt x="94679" y="47339"/>
                      </a:moveTo>
                      <a:cubicBezTo>
                        <a:pt x="94679" y="73484"/>
                        <a:pt x="73484" y="94678"/>
                        <a:pt x="47339" y="94678"/>
                      </a:cubicBezTo>
                      <a:cubicBezTo>
                        <a:pt x="21195" y="94678"/>
                        <a:pt x="0" y="73484"/>
                        <a:pt x="0" y="47339"/>
                      </a:cubicBezTo>
                      <a:cubicBezTo>
                        <a:pt x="0" y="21195"/>
                        <a:pt x="21195" y="0"/>
                        <a:pt x="47339" y="0"/>
                      </a:cubicBezTo>
                      <a:cubicBezTo>
                        <a:pt x="73484" y="0"/>
                        <a:pt x="94679" y="21195"/>
                        <a:pt x="94679" y="47339"/>
                      </a:cubicBezTo>
                      <a:close/>
                    </a:path>
                  </a:pathLst>
                </a:custGeom>
                <a:solidFill>
                  <a:schemeClr val="accent1">
                    <a:lumMod val="90000"/>
                  </a:schemeClr>
                </a:solidFill>
                <a:ln w="9525" cap="flat">
                  <a:noFill/>
                  <a:prstDash val="solid"/>
                  <a:miter/>
                </a:ln>
              </p:spPr>
              <p:txBody>
                <a:bodyPr rtlCol="0" anchor="ctr"/>
                <a:lstStyle/>
                <a:p>
                  <a:endParaRPr lang="en-US"/>
                </a:p>
              </p:txBody>
            </p:sp>
          </p:grpSp>
        </p:grpSp>
        <p:grpSp>
          <p:nvGrpSpPr>
            <p:cNvPr id="10" name="Group 9">
              <a:extLst>
                <a:ext uri="{FF2B5EF4-FFF2-40B4-BE49-F238E27FC236}">
                  <a16:creationId xmlns:a16="http://schemas.microsoft.com/office/drawing/2014/main" id="{4B386EE6-4D7A-AEB7-F5FF-692E20CE5672}"/>
                </a:ext>
              </a:extLst>
            </p:cNvPr>
            <p:cNvGrpSpPr/>
            <p:nvPr/>
          </p:nvGrpSpPr>
          <p:grpSpPr>
            <a:xfrm>
              <a:off x="483880" y="1901446"/>
              <a:ext cx="230496" cy="197568"/>
              <a:chOff x="6446025" y="3852424"/>
              <a:chExt cx="800100" cy="685799"/>
            </a:xfrm>
            <a:solidFill>
              <a:schemeClr val="bg1"/>
            </a:solidFill>
          </p:grpSpPr>
          <p:sp>
            <p:nvSpPr>
              <p:cNvPr id="16" name="Freeform: Shape 15">
                <a:extLst>
                  <a:ext uri="{FF2B5EF4-FFF2-40B4-BE49-F238E27FC236}">
                    <a16:creationId xmlns:a16="http://schemas.microsoft.com/office/drawing/2014/main" id="{0A71DB01-B7DA-303F-5DC3-85354BD1E654}"/>
                  </a:ext>
                </a:extLst>
              </p:cNvPr>
              <p:cNvSpPr/>
              <p:nvPr/>
            </p:nvSpPr>
            <p:spPr>
              <a:xfrm>
                <a:off x="6446025" y="3852424"/>
                <a:ext cx="800100" cy="417194"/>
              </a:xfrm>
              <a:custGeom>
                <a:avLst/>
                <a:gdLst>
                  <a:gd name="connsiteX0" fmla="*/ 400050 w 800100"/>
                  <a:gd name="connsiteY0" fmla="*/ 0 h 417194"/>
                  <a:gd name="connsiteX1" fmla="*/ 400050 w 800100"/>
                  <a:gd name="connsiteY1" fmla="*/ 0 h 417194"/>
                  <a:gd name="connsiteX2" fmla="*/ 0 w 800100"/>
                  <a:gd name="connsiteY2" fmla="*/ 381000 h 417194"/>
                  <a:gd name="connsiteX3" fmla="*/ 42863 w 800100"/>
                  <a:gd name="connsiteY3" fmla="*/ 417195 h 417194"/>
                  <a:gd name="connsiteX4" fmla="*/ 400050 w 800100"/>
                  <a:gd name="connsiteY4" fmla="*/ 78105 h 417194"/>
                  <a:gd name="connsiteX5" fmla="*/ 400050 w 800100"/>
                  <a:gd name="connsiteY5" fmla="*/ 78105 h 417194"/>
                  <a:gd name="connsiteX6" fmla="*/ 757238 w 800100"/>
                  <a:gd name="connsiteY6" fmla="*/ 417195 h 417194"/>
                  <a:gd name="connsiteX7" fmla="*/ 800100 w 800100"/>
                  <a:gd name="connsiteY7" fmla="*/ 381000 h 4171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00100" h="417194">
                    <a:moveTo>
                      <a:pt x="400050" y="0"/>
                    </a:moveTo>
                    <a:lnTo>
                      <a:pt x="400050" y="0"/>
                    </a:lnTo>
                    <a:lnTo>
                      <a:pt x="0" y="381000"/>
                    </a:lnTo>
                    <a:lnTo>
                      <a:pt x="42863" y="417195"/>
                    </a:lnTo>
                    <a:lnTo>
                      <a:pt x="400050" y="78105"/>
                    </a:lnTo>
                    <a:lnTo>
                      <a:pt x="400050" y="78105"/>
                    </a:lnTo>
                    <a:lnTo>
                      <a:pt x="757238" y="417195"/>
                    </a:lnTo>
                    <a:lnTo>
                      <a:pt x="800100" y="381000"/>
                    </a:lnTo>
                    <a:close/>
                  </a:path>
                </a:pathLst>
              </a:custGeom>
              <a:grpFill/>
              <a:ln w="9525" cap="flat">
                <a:noFill/>
                <a:prstDash val="solid"/>
                <a:miter/>
              </a:ln>
            </p:spPr>
            <p:txBody>
              <a:bodyPr rtlCol="0" anchor="ctr"/>
              <a:lstStyle/>
              <a:p>
                <a:endParaRPr lang="en-US"/>
              </a:p>
            </p:txBody>
          </p:sp>
          <p:sp>
            <p:nvSpPr>
              <p:cNvPr id="17" name="Freeform: Shape 16">
                <a:extLst>
                  <a:ext uri="{FF2B5EF4-FFF2-40B4-BE49-F238E27FC236}">
                    <a16:creationId xmlns:a16="http://schemas.microsoft.com/office/drawing/2014/main" id="{A5D04E11-7947-D5B7-B3DD-B0F960180E11}"/>
                  </a:ext>
                </a:extLst>
              </p:cNvPr>
              <p:cNvSpPr/>
              <p:nvPr/>
            </p:nvSpPr>
            <p:spPr>
              <a:xfrm>
                <a:off x="6560325" y="3983868"/>
                <a:ext cx="571500" cy="554355"/>
              </a:xfrm>
              <a:custGeom>
                <a:avLst/>
                <a:gdLst>
                  <a:gd name="connsiteX0" fmla="*/ 0 w 571500"/>
                  <a:gd name="connsiteY0" fmla="*/ 271463 h 554355"/>
                  <a:gd name="connsiteX1" fmla="*/ 0 w 571500"/>
                  <a:gd name="connsiteY1" fmla="*/ 554355 h 554355"/>
                  <a:gd name="connsiteX2" fmla="*/ 228600 w 571500"/>
                  <a:gd name="connsiteY2" fmla="*/ 554355 h 554355"/>
                  <a:gd name="connsiteX3" fmla="*/ 228600 w 571500"/>
                  <a:gd name="connsiteY3" fmla="*/ 316230 h 554355"/>
                  <a:gd name="connsiteX4" fmla="*/ 342900 w 571500"/>
                  <a:gd name="connsiteY4" fmla="*/ 316230 h 554355"/>
                  <a:gd name="connsiteX5" fmla="*/ 342900 w 571500"/>
                  <a:gd name="connsiteY5" fmla="*/ 554355 h 554355"/>
                  <a:gd name="connsiteX6" fmla="*/ 571500 w 571500"/>
                  <a:gd name="connsiteY6" fmla="*/ 554355 h 554355"/>
                  <a:gd name="connsiteX7" fmla="*/ 571500 w 571500"/>
                  <a:gd name="connsiteY7" fmla="*/ 271463 h 554355"/>
                  <a:gd name="connsiteX8" fmla="*/ 285750 w 571500"/>
                  <a:gd name="connsiteY8" fmla="*/ 0 h 554355"/>
                  <a:gd name="connsiteX9" fmla="*/ 0 w 571500"/>
                  <a:gd name="connsiteY9" fmla="*/ 271463 h 5543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1500" h="554355">
                    <a:moveTo>
                      <a:pt x="0" y="271463"/>
                    </a:moveTo>
                    <a:lnTo>
                      <a:pt x="0" y="554355"/>
                    </a:lnTo>
                    <a:lnTo>
                      <a:pt x="228600" y="554355"/>
                    </a:lnTo>
                    <a:lnTo>
                      <a:pt x="228600" y="316230"/>
                    </a:lnTo>
                    <a:lnTo>
                      <a:pt x="342900" y="316230"/>
                    </a:lnTo>
                    <a:lnTo>
                      <a:pt x="342900" y="554355"/>
                    </a:lnTo>
                    <a:lnTo>
                      <a:pt x="571500" y="554355"/>
                    </a:lnTo>
                    <a:lnTo>
                      <a:pt x="571500" y="271463"/>
                    </a:lnTo>
                    <a:lnTo>
                      <a:pt x="285750" y="0"/>
                    </a:lnTo>
                    <a:lnTo>
                      <a:pt x="0" y="271463"/>
                    </a:lnTo>
                    <a:close/>
                  </a:path>
                </a:pathLst>
              </a:custGeom>
              <a:grpFill/>
              <a:ln w="9525" cap="flat">
                <a:noFill/>
                <a:prstDash val="solid"/>
                <a:miter/>
              </a:ln>
            </p:spPr>
            <p:txBody>
              <a:bodyPr rtlCol="0" anchor="ctr"/>
              <a:lstStyle/>
              <a:p>
                <a:endParaRPr lang="en-US"/>
              </a:p>
            </p:txBody>
          </p:sp>
        </p:grpSp>
        <p:sp>
          <p:nvSpPr>
            <p:cNvPr id="11" name="Graphic 29" descr="Single gear with solid fill">
              <a:extLst>
                <a:ext uri="{FF2B5EF4-FFF2-40B4-BE49-F238E27FC236}">
                  <a16:creationId xmlns:a16="http://schemas.microsoft.com/office/drawing/2014/main" id="{2C2A1985-5114-9C04-9408-95D7A66BB88A}"/>
                </a:ext>
              </a:extLst>
            </p:cNvPr>
            <p:cNvSpPr/>
            <p:nvPr/>
          </p:nvSpPr>
          <p:spPr>
            <a:xfrm>
              <a:off x="467122" y="5700140"/>
              <a:ext cx="284956" cy="284538"/>
            </a:xfrm>
            <a:custGeom>
              <a:avLst/>
              <a:gdLst>
                <a:gd name="connsiteX0" fmla="*/ 323850 w 648652"/>
                <a:gd name="connsiteY0" fmla="*/ 438150 h 647700"/>
                <a:gd name="connsiteX1" fmla="*/ 209550 w 648652"/>
                <a:gd name="connsiteY1" fmla="*/ 323850 h 647700"/>
                <a:gd name="connsiteX2" fmla="*/ 323850 w 648652"/>
                <a:gd name="connsiteY2" fmla="*/ 209550 h 647700"/>
                <a:gd name="connsiteX3" fmla="*/ 438150 w 648652"/>
                <a:gd name="connsiteY3" fmla="*/ 323850 h 647700"/>
                <a:gd name="connsiteX4" fmla="*/ 323850 w 648652"/>
                <a:gd name="connsiteY4" fmla="*/ 438150 h 647700"/>
                <a:gd name="connsiteX5" fmla="*/ 581025 w 648652"/>
                <a:gd name="connsiteY5" fmla="*/ 252413 h 647700"/>
                <a:gd name="connsiteX6" fmla="*/ 556260 w 648652"/>
                <a:gd name="connsiteY6" fmla="*/ 193358 h 647700"/>
                <a:gd name="connsiteX7" fmla="*/ 580073 w 648652"/>
                <a:gd name="connsiteY7" fmla="*/ 121920 h 647700"/>
                <a:gd name="connsiteX8" fmla="*/ 525780 w 648652"/>
                <a:gd name="connsiteY8" fmla="*/ 67628 h 647700"/>
                <a:gd name="connsiteX9" fmla="*/ 454343 w 648652"/>
                <a:gd name="connsiteY9" fmla="*/ 91440 h 647700"/>
                <a:gd name="connsiteX10" fmla="*/ 394335 w 648652"/>
                <a:gd name="connsiteY10" fmla="*/ 66675 h 647700"/>
                <a:gd name="connsiteX11" fmla="*/ 361950 w 648652"/>
                <a:gd name="connsiteY11" fmla="*/ 0 h 647700"/>
                <a:gd name="connsiteX12" fmla="*/ 285750 w 648652"/>
                <a:gd name="connsiteY12" fmla="*/ 0 h 647700"/>
                <a:gd name="connsiteX13" fmla="*/ 252413 w 648652"/>
                <a:gd name="connsiteY13" fmla="*/ 66675 h 647700"/>
                <a:gd name="connsiteX14" fmla="*/ 193358 w 648652"/>
                <a:gd name="connsiteY14" fmla="*/ 91440 h 647700"/>
                <a:gd name="connsiteX15" fmla="*/ 121920 w 648652"/>
                <a:gd name="connsiteY15" fmla="*/ 67628 h 647700"/>
                <a:gd name="connsiteX16" fmla="*/ 67628 w 648652"/>
                <a:gd name="connsiteY16" fmla="*/ 121920 h 647700"/>
                <a:gd name="connsiteX17" fmla="*/ 91440 w 648652"/>
                <a:gd name="connsiteY17" fmla="*/ 193358 h 647700"/>
                <a:gd name="connsiteX18" fmla="*/ 66675 w 648652"/>
                <a:gd name="connsiteY18" fmla="*/ 253365 h 647700"/>
                <a:gd name="connsiteX19" fmla="*/ 0 w 648652"/>
                <a:gd name="connsiteY19" fmla="*/ 285750 h 647700"/>
                <a:gd name="connsiteX20" fmla="*/ 0 w 648652"/>
                <a:gd name="connsiteY20" fmla="*/ 361950 h 647700"/>
                <a:gd name="connsiteX21" fmla="*/ 66675 w 648652"/>
                <a:gd name="connsiteY21" fmla="*/ 395288 h 647700"/>
                <a:gd name="connsiteX22" fmla="*/ 91440 w 648652"/>
                <a:gd name="connsiteY22" fmla="*/ 454343 h 647700"/>
                <a:gd name="connsiteX23" fmla="*/ 67628 w 648652"/>
                <a:gd name="connsiteY23" fmla="*/ 525780 h 647700"/>
                <a:gd name="connsiteX24" fmla="*/ 121920 w 648652"/>
                <a:gd name="connsiteY24" fmla="*/ 580073 h 647700"/>
                <a:gd name="connsiteX25" fmla="*/ 193358 w 648652"/>
                <a:gd name="connsiteY25" fmla="*/ 556260 h 647700"/>
                <a:gd name="connsiteX26" fmla="*/ 253365 w 648652"/>
                <a:gd name="connsiteY26" fmla="*/ 581025 h 647700"/>
                <a:gd name="connsiteX27" fmla="*/ 286703 w 648652"/>
                <a:gd name="connsiteY27" fmla="*/ 647700 h 647700"/>
                <a:gd name="connsiteX28" fmla="*/ 362903 w 648652"/>
                <a:gd name="connsiteY28" fmla="*/ 647700 h 647700"/>
                <a:gd name="connsiteX29" fmla="*/ 396240 w 648652"/>
                <a:gd name="connsiteY29" fmla="*/ 581025 h 647700"/>
                <a:gd name="connsiteX30" fmla="*/ 455295 w 648652"/>
                <a:gd name="connsiteY30" fmla="*/ 556260 h 647700"/>
                <a:gd name="connsiteX31" fmla="*/ 526733 w 648652"/>
                <a:gd name="connsiteY31" fmla="*/ 580073 h 647700"/>
                <a:gd name="connsiteX32" fmla="*/ 581025 w 648652"/>
                <a:gd name="connsiteY32" fmla="*/ 525780 h 647700"/>
                <a:gd name="connsiteX33" fmla="*/ 557213 w 648652"/>
                <a:gd name="connsiteY33" fmla="*/ 454343 h 647700"/>
                <a:gd name="connsiteX34" fmla="*/ 581978 w 648652"/>
                <a:gd name="connsiteY34" fmla="*/ 394335 h 647700"/>
                <a:gd name="connsiteX35" fmla="*/ 648653 w 648652"/>
                <a:gd name="connsiteY35" fmla="*/ 360998 h 647700"/>
                <a:gd name="connsiteX36" fmla="*/ 648653 w 648652"/>
                <a:gd name="connsiteY36" fmla="*/ 284798 h 647700"/>
                <a:gd name="connsiteX37" fmla="*/ 581025 w 648652"/>
                <a:gd name="connsiteY37" fmla="*/ 252413 h 64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648652" h="647700">
                  <a:moveTo>
                    <a:pt x="323850" y="438150"/>
                  </a:moveTo>
                  <a:cubicBezTo>
                    <a:pt x="260985" y="438150"/>
                    <a:pt x="209550" y="386715"/>
                    <a:pt x="209550" y="323850"/>
                  </a:cubicBezTo>
                  <a:cubicBezTo>
                    <a:pt x="209550" y="260985"/>
                    <a:pt x="260985" y="209550"/>
                    <a:pt x="323850" y="209550"/>
                  </a:cubicBezTo>
                  <a:cubicBezTo>
                    <a:pt x="386715" y="209550"/>
                    <a:pt x="438150" y="260985"/>
                    <a:pt x="438150" y="323850"/>
                  </a:cubicBezTo>
                  <a:cubicBezTo>
                    <a:pt x="438150" y="386715"/>
                    <a:pt x="386715" y="438150"/>
                    <a:pt x="323850" y="438150"/>
                  </a:cubicBezTo>
                  <a:close/>
                  <a:moveTo>
                    <a:pt x="581025" y="252413"/>
                  </a:moveTo>
                  <a:cubicBezTo>
                    <a:pt x="575310" y="231458"/>
                    <a:pt x="566738" y="211455"/>
                    <a:pt x="556260" y="193358"/>
                  </a:cubicBezTo>
                  <a:lnTo>
                    <a:pt x="580073" y="121920"/>
                  </a:lnTo>
                  <a:lnTo>
                    <a:pt x="525780" y="67628"/>
                  </a:lnTo>
                  <a:lnTo>
                    <a:pt x="454343" y="91440"/>
                  </a:lnTo>
                  <a:cubicBezTo>
                    <a:pt x="435293" y="80963"/>
                    <a:pt x="415290" y="72390"/>
                    <a:pt x="394335" y="66675"/>
                  </a:cubicBezTo>
                  <a:lnTo>
                    <a:pt x="361950" y="0"/>
                  </a:lnTo>
                  <a:lnTo>
                    <a:pt x="285750" y="0"/>
                  </a:lnTo>
                  <a:lnTo>
                    <a:pt x="252413" y="66675"/>
                  </a:lnTo>
                  <a:cubicBezTo>
                    <a:pt x="231458" y="72390"/>
                    <a:pt x="211455" y="80963"/>
                    <a:pt x="193358" y="91440"/>
                  </a:cubicBezTo>
                  <a:lnTo>
                    <a:pt x="121920" y="67628"/>
                  </a:lnTo>
                  <a:lnTo>
                    <a:pt x="67628" y="121920"/>
                  </a:lnTo>
                  <a:lnTo>
                    <a:pt x="91440" y="193358"/>
                  </a:lnTo>
                  <a:cubicBezTo>
                    <a:pt x="80963" y="212408"/>
                    <a:pt x="72390" y="232410"/>
                    <a:pt x="66675" y="253365"/>
                  </a:cubicBezTo>
                  <a:lnTo>
                    <a:pt x="0" y="285750"/>
                  </a:lnTo>
                  <a:lnTo>
                    <a:pt x="0" y="361950"/>
                  </a:lnTo>
                  <a:lnTo>
                    <a:pt x="66675" y="395288"/>
                  </a:lnTo>
                  <a:cubicBezTo>
                    <a:pt x="72390" y="416243"/>
                    <a:pt x="80963" y="436245"/>
                    <a:pt x="91440" y="454343"/>
                  </a:cubicBezTo>
                  <a:lnTo>
                    <a:pt x="67628" y="525780"/>
                  </a:lnTo>
                  <a:lnTo>
                    <a:pt x="121920" y="580073"/>
                  </a:lnTo>
                  <a:lnTo>
                    <a:pt x="193358" y="556260"/>
                  </a:lnTo>
                  <a:cubicBezTo>
                    <a:pt x="212408" y="566738"/>
                    <a:pt x="232410" y="575310"/>
                    <a:pt x="253365" y="581025"/>
                  </a:cubicBezTo>
                  <a:lnTo>
                    <a:pt x="286703" y="647700"/>
                  </a:lnTo>
                  <a:lnTo>
                    <a:pt x="362903" y="647700"/>
                  </a:lnTo>
                  <a:lnTo>
                    <a:pt x="396240" y="581025"/>
                  </a:lnTo>
                  <a:cubicBezTo>
                    <a:pt x="417195" y="575310"/>
                    <a:pt x="437198" y="566738"/>
                    <a:pt x="455295" y="556260"/>
                  </a:cubicBezTo>
                  <a:lnTo>
                    <a:pt x="526733" y="580073"/>
                  </a:lnTo>
                  <a:lnTo>
                    <a:pt x="581025" y="525780"/>
                  </a:lnTo>
                  <a:lnTo>
                    <a:pt x="557213" y="454343"/>
                  </a:lnTo>
                  <a:cubicBezTo>
                    <a:pt x="567690" y="435293"/>
                    <a:pt x="576263" y="415290"/>
                    <a:pt x="581978" y="394335"/>
                  </a:cubicBezTo>
                  <a:lnTo>
                    <a:pt x="648653" y="360998"/>
                  </a:lnTo>
                  <a:lnTo>
                    <a:pt x="648653" y="284798"/>
                  </a:lnTo>
                  <a:lnTo>
                    <a:pt x="581025" y="252413"/>
                  </a:lnTo>
                  <a:close/>
                </a:path>
              </a:pathLst>
            </a:custGeom>
            <a:solidFill>
              <a:schemeClr val="bg1"/>
            </a:solidFill>
            <a:ln w="9525" cap="flat">
              <a:noFill/>
              <a:prstDash val="solid"/>
              <a:miter/>
            </a:ln>
          </p:spPr>
          <p:txBody>
            <a:bodyPr rtlCol="0" anchor="ctr"/>
            <a:lstStyle/>
            <a:p>
              <a:endParaRPr lang="en-US"/>
            </a:p>
          </p:txBody>
        </p:sp>
        <p:grpSp>
          <p:nvGrpSpPr>
            <p:cNvPr id="12" name="Graphic 38" descr="Employee badge with solid fill">
              <a:extLst>
                <a:ext uri="{FF2B5EF4-FFF2-40B4-BE49-F238E27FC236}">
                  <a16:creationId xmlns:a16="http://schemas.microsoft.com/office/drawing/2014/main" id="{E867F14B-ADE7-7669-055B-2FAFED19120A}"/>
                </a:ext>
              </a:extLst>
            </p:cNvPr>
            <p:cNvGrpSpPr/>
            <p:nvPr/>
          </p:nvGrpSpPr>
          <p:grpSpPr>
            <a:xfrm>
              <a:off x="493562" y="2534757"/>
              <a:ext cx="232076" cy="197264"/>
              <a:chOff x="2766060" y="4143197"/>
              <a:chExt cx="762000" cy="647700"/>
            </a:xfrm>
            <a:solidFill>
              <a:schemeClr val="bg1"/>
            </a:solidFill>
          </p:grpSpPr>
          <p:sp>
            <p:nvSpPr>
              <p:cNvPr id="14" name="Freeform: Shape 13">
                <a:extLst>
                  <a:ext uri="{FF2B5EF4-FFF2-40B4-BE49-F238E27FC236}">
                    <a16:creationId xmlns:a16="http://schemas.microsoft.com/office/drawing/2014/main" id="{C8B1FBA8-1135-2094-E7D4-D412D9BAC9F8}"/>
                  </a:ext>
                </a:extLst>
              </p:cNvPr>
              <p:cNvSpPr/>
              <p:nvPr/>
            </p:nvSpPr>
            <p:spPr>
              <a:xfrm>
                <a:off x="3089910" y="4143197"/>
                <a:ext cx="114300" cy="152400"/>
              </a:xfrm>
              <a:custGeom>
                <a:avLst/>
                <a:gdLst>
                  <a:gd name="connsiteX0" fmla="*/ 76200 w 114300"/>
                  <a:gd name="connsiteY0" fmla="*/ 152400 h 152400"/>
                  <a:gd name="connsiteX1" fmla="*/ 38100 w 114300"/>
                  <a:gd name="connsiteY1" fmla="*/ 152400 h 152400"/>
                  <a:gd name="connsiteX2" fmla="*/ 0 w 114300"/>
                  <a:gd name="connsiteY2" fmla="*/ 114300 h 152400"/>
                  <a:gd name="connsiteX3" fmla="*/ 0 w 114300"/>
                  <a:gd name="connsiteY3" fmla="*/ 38100 h 152400"/>
                  <a:gd name="connsiteX4" fmla="*/ 38100 w 114300"/>
                  <a:gd name="connsiteY4" fmla="*/ 0 h 152400"/>
                  <a:gd name="connsiteX5" fmla="*/ 76200 w 114300"/>
                  <a:gd name="connsiteY5" fmla="*/ 0 h 152400"/>
                  <a:gd name="connsiteX6" fmla="*/ 114300 w 114300"/>
                  <a:gd name="connsiteY6" fmla="*/ 38100 h 152400"/>
                  <a:gd name="connsiteX7" fmla="*/ 114300 w 114300"/>
                  <a:gd name="connsiteY7" fmla="*/ 114300 h 152400"/>
                  <a:gd name="connsiteX8" fmla="*/ 76200 w 114300"/>
                  <a:gd name="connsiteY8" fmla="*/ 152400 h 152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52400">
                    <a:moveTo>
                      <a:pt x="76200" y="152400"/>
                    </a:moveTo>
                    <a:lnTo>
                      <a:pt x="38100" y="152400"/>
                    </a:lnTo>
                    <a:cubicBezTo>
                      <a:pt x="17145" y="152400"/>
                      <a:pt x="0" y="135255"/>
                      <a:pt x="0" y="114300"/>
                    </a:cubicBezTo>
                    <a:lnTo>
                      <a:pt x="0" y="38100"/>
                    </a:lnTo>
                    <a:cubicBezTo>
                      <a:pt x="0" y="17145"/>
                      <a:pt x="17145" y="0"/>
                      <a:pt x="38100" y="0"/>
                    </a:cubicBezTo>
                    <a:lnTo>
                      <a:pt x="76200" y="0"/>
                    </a:lnTo>
                    <a:cubicBezTo>
                      <a:pt x="97155" y="0"/>
                      <a:pt x="114300" y="17145"/>
                      <a:pt x="114300" y="38100"/>
                    </a:cubicBezTo>
                    <a:lnTo>
                      <a:pt x="114300" y="114300"/>
                    </a:lnTo>
                    <a:cubicBezTo>
                      <a:pt x="114300" y="135255"/>
                      <a:pt x="97155" y="152400"/>
                      <a:pt x="76200" y="152400"/>
                    </a:cubicBezTo>
                    <a:close/>
                  </a:path>
                </a:pathLst>
              </a:custGeom>
              <a:solidFill>
                <a:schemeClr val="bg1"/>
              </a:solidFill>
              <a:ln w="9525" cap="flat">
                <a:noFill/>
                <a:prstDash val="solid"/>
                <a:miter/>
              </a:ln>
            </p:spPr>
            <p:txBody>
              <a:bodyPr rtlCol="0" anchor="ctr"/>
              <a:lstStyle/>
              <a:p>
                <a:endParaRPr lang="en-US"/>
              </a:p>
            </p:txBody>
          </p:sp>
          <p:sp>
            <p:nvSpPr>
              <p:cNvPr id="15" name="Freeform: Shape 14">
                <a:extLst>
                  <a:ext uri="{FF2B5EF4-FFF2-40B4-BE49-F238E27FC236}">
                    <a16:creationId xmlns:a16="http://schemas.microsoft.com/office/drawing/2014/main" id="{7136C5A6-DECD-394E-94F5-BE81E1D21E94}"/>
                  </a:ext>
                </a:extLst>
              </p:cNvPr>
              <p:cNvSpPr/>
              <p:nvPr/>
            </p:nvSpPr>
            <p:spPr>
              <a:xfrm>
                <a:off x="2766060" y="4257497"/>
                <a:ext cx="762000" cy="533400"/>
              </a:xfrm>
              <a:custGeom>
                <a:avLst/>
                <a:gdLst>
                  <a:gd name="connsiteX0" fmla="*/ 685800 w 762000"/>
                  <a:gd name="connsiteY0" fmla="*/ 228600 h 533400"/>
                  <a:gd name="connsiteX1" fmla="*/ 457200 w 762000"/>
                  <a:gd name="connsiteY1" fmla="*/ 228600 h 533400"/>
                  <a:gd name="connsiteX2" fmla="*/ 457200 w 762000"/>
                  <a:gd name="connsiteY2" fmla="*/ 190500 h 533400"/>
                  <a:gd name="connsiteX3" fmla="*/ 685800 w 762000"/>
                  <a:gd name="connsiteY3" fmla="*/ 190500 h 533400"/>
                  <a:gd name="connsiteX4" fmla="*/ 685800 w 762000"/>
                  <a:gd name="connsiteY4" fmla="*/ 228600 h 533400"/>
                  <a:gd name="connsiteX5" fmla="*/ 685800 w 762000"/>
                  <a:gd name="connsiteY5" fmla="*/ 342900 h 533400"/>
                  <a:gd name="connsiteX6" fmla="*/ 457200 w 762000"/>
                  <a:gd name="connsiteY6" fmla="*/ 342900 h 533400"/>
                  <a:gd name="connsiteX7" fmla="*/ 457200 w 762000"/>
                  <a:gd name="connsiteY7" fmla="*/ 304800 h 533400"/>
                  <a:gd name="connsiteX8" fmla="*/ 685800 w 762000"/>
                  <a:gd name="connsiteY8" fmla="*/ 304800 h 533400"/>
                  <a:gd name="connsiteX9" fmla="*/ 685800 w 762000"/>
                  <a:gd name="connsiteY9" fmla="*/ 342900 h 533400"/>
                  <a:gd name="connsiteX10" fmla="*/ 685800 w 762000"/>
                  <a:gd name="connsiteY10" fmla="*/ 457200 h 533400"/>
                  <a:gd name="connsiteX11" fmla="*/ 457200 w 762000"/>
                  <a:gd name="connsiteY11" fmla="*/ 457200 h 533400"/>
                  <a:gd name="connsiteX12" fmla="*/ 457200 w 762000"/>
                  <a:gd name="connsiteY12" fmla="*/ 419100 h 533400"/>
                  <a:gd name="connsiteX13" fmla="*/ 685800 w 762000"/>
                  <a:gd name="connsiteY13" fmla="*/ 419100 h 533400"/>
                  <a:gd name="connsiteX14" fmla="*/ 685800 w 762000"/>
                  <a:gd name="connsiteY14" fmla="*/ 457200 h 533400"/>
                  <a:gd name="connsiteX15" fmla="*/ 381000 w 762000"/>
                  <a:gd name="connsiteY15" fmla="*/ 457200 h 533400"/>
                  <a:gd name="connsiteX16" fmla="*/ 76200 w 762000"/>
                  <a:gd name="connsiteY16" fmla="*/ 457200 h 533400"/>
                  <a:gd name="connsiteX17" fmla="*/ 76200 w 762000"/>
                  <a:gd name="connsiteY17" fmla="*/ 381000 h 533400"/>
                  <a:gd name="connsiteX18" fmla="*/ 91440 w 762000"/>
                  <a:gd name="connsiteY18" fmla="*/ 350520 h 533400"/>
                  <a:gd name="connsiteX19" fmla="*/ 165735 w 762000"/>
                  <a:gd name="connsiteY19" fmla="*/ 314325 h 533400"/>
                  <a:gd name="connsiteX20" fmla="*/ 228600 w 762000"/>
                  <a:gd name="connsiteY20" fmla="*/ 304800 h 533400"/>
                  <a:gd name="connsiteX21" fmla="*/ 291465 w 762000"/>
                  <a:gd name="connsiteY21" fmla="*/ 314325 h 533400"/>
                  <a:gd name="connsiteX22" fmla="*/ 365760 w 762000"/>
                  <a:gd name="connsiteY22" fmla="*/ 350520 h 533400"/>
                  <a:gd name="connsiteX23" fmla="*/ 381000 w 762000"/>
                  <a:gd name="connsiteY23" fmla="*/ 381000 h 533400"/>
                  <a:gd name="connsiteX24" fmla="*/ 381000 w 762000"/>
                  <a:gd name="connsiteY24" fmla="*/ 457200 h 533400"/>
                  <a:gd name="connsiteX25" fmla="*/ 228600 w 762000"/>
                  <a:gd name="connsiteY25" fmla="*/ 133350 h 533400"/>
                  <a:gd name="connsiteX26" fmla="*/ 304800 w 762000"/>
                  <a:gd name="connsiteY26" fmla="*/ 209550 h 533400"/>
                  <a:gd name="connsiteX27" fmla="*/ 228600 w 762000"/>
                  <a:gd name="connsiteY27" fmla="*/ 285750 h 533400"/>
                  <a:gd name="connsiteX28" fmla="*/ 152400 w 762000"/>
                  <a:gd name="connsiteY28" fmla="*/ 209550 h 533400"/>
                  <a:gd name="connsiteX29" fmla="*/ 228600 w 762000"/>
                  <a:gd name="connsiteY29" fmla="*/ 133350 h 533400"/>
                  <a:gd name="connsiteX30" fmla="*/ 723900 w 762000"/>
                  <a:gd name="connsiteY30" fmla="*/ 0 h 533400"/>
                  <a:gd name="connsiteX31" fmla="*/ 476250 w 762000"/>
                  <a:gd name="connsiteY31" fmla="*/ 0 h 533400"/>
                  <a:gd name="connsiteX32" fmla="*/ 400050 w 762000"/>
                  <a:gd name="connsiteY32" fmla="*/ 76200 h 533400"/>
                  <a:gd name="connsiteX33" fmla="*/ 361950 w 762000"/>
                  <a:gd name="connsiteY33" fmla="*/ 76200 h 533400"/>
                  <a:gd name="connsiteX34" fmla="*/ 285750 w 762000"/>
                  <a:gd name="connsiteY34" fmla="*/ 0 h 533400"/>
                  <a:gd name="connsiteX35" fmla="*/ 38100 w 762000"/>
                  <a:gd name="connsiteY35" fmla="*/ 0 h 533400"/>
                  <a:gd name="connsiteX36" fmla="*/ 0 w 762000"/>
                  <a:gd name="connsiteY36" fmla="*/ 38100 h 533400"/>
                  <a:gd name="connsiteX37" fmla="*/ 0 w 762000"/>
                  <a:gd name="connsiteY37" fmla="*/ 495300 h 533400"/>
                  <a:gd name="connsiteX38" fmla="*/ 38100 w 762000"/>
                  <a:gd name="connsiteY38" fmla="*/ 533400 h 533400"/>
                  <a:gd name="connsiteX39" fmla="*/ 723900 w 762000"/>
                  <a:gd name="connsiteY39" fmla="*/ 533400 h 533400"/>
                  <a:gd name="connsiteX40" fmla="*/ 762000 w 762000"/>
                  <a:gd name="connsiteY40" fmla="*/ 495300 h 533400"/>
                  <a:gd name="connsiteX41" fmla="*/ 762000 w 762000"/>
                  <a:gd name="connsiteY41" fmla="*/ 38100 h 533400"/>
                  <a:gd name="connsiteX42" fmla="*/ 723900 w 762000"/>
                  <a:gd name="connsiteY42" fmla="*/ 0 h 533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762000" h="533400">
                    <a:moveTo>
                      <a:pt x="685800" y="228600"/>
                    </a:moveTo>
                    <a:lnTo>
                      <a:pt x="457200" y="228600"/>
                    </a:lnTo>
                    <a:lnTo>
                      <a:pt x="457200" y="190500"/>
                    </a:lnTo>
                    <a:lnTo>
                      <a:pt x="685800" y="190500"/>
                    </a:lnTo>
                    <a:lnTo>
                      <a:pt x="685800" y="228600"/>
                    </a:lnTo>
                    <a:close/>
                    <a:moveTo>
                      <a:pt x="685800" y="342900"/>
                    </a:moveTo>
                    <a:lnTo>
                      <a:pt x="457200" y="342900"/>
                    </a:lnTo>
                    <a:lnTo>
                      <a:pt x="457200" y="304800"/>
                    </a:lnTo>
                    <a:lnTo>
                      <a:pt x="685800" y="304800"/>
                    </a:lnTo>
                    <a:lnTo>
                      <a:pt x="685800" y="342900"/>
                    </a:lnTo>
                    <a:close/>
                    <a:moveTo>
                      <a:pt x="685800" y="457200"/>
                    </a:moveTo>
                    <a:lnTo>
                      <a:pt x="457200" y="457200"/>
                    </a:lnTo>
                    <a:lnTo>
                      <a:pt x="457200" y="419100"/>
                    </a:lnTo>
                    <a:lnTo>
                      <a:pt x="685800" y="419100"/>
                    </a:lnTo>
                    <a:lnTo>
                      <a:pt x="685800" y="457200"/>
                    </a:lnTo>
                    <a:close/>
                    <a:moveTo>
                      <a:pt x="381000" y="457200"/>
                    </a:moveTo>
                    <a:lnTo>
                      <a:pt x="76200" y="457200"/>
                    </a:lnTo>
                    <a:lnTo>
                      <a:pt x="76200" y="381000"/>
                    </a:lnTo>
                    <a:cubicBezTo>
                      <a:pt x="76200" y="369570"/>
                      <a:pt x="81915" y="358140"/>
                      <a:pt x="91440" y="350520"/>
                    </a:cubicBezTo>
                    <a:cubicBezTo>
                      <a:pt x="112395" y="335280"/>
                      <a:pt x="139065" y="321945"/>
                      <a:pt x="165735" y="314325"/>
                    </a:cubicBezTo>
                    <a:cubicBezTo>
                      <a:pt x="186690" y="308610"/>
                      <a:pt x="207645" y="304800"/>
                      <a:pt x="228600" y="304800"/>
                    </a:cubicBezTo>
                    <a:cubicBezTo>
                      <a:pt x="251460" y="304800"/>
                      <a:pt x="272415" y="308610"/>
                      <a:pt x="291465" y="314325"/>
                    </a:cubicBezTo>
                    <a:cubicBezTo>
                      <a:pt x="318135" y="321945"/>
                      <a:pt x="344805" y="333375"/>
                      <a:pt x="365760" y="350520"/>
                    </a:cubicBezTo>
                    <a:cubicBezTo>
                      <a:pt x="375285" y="358140"/>
                      <a:pt x="381000" y="369570"/>
                      <a:pt x="381000" y="381000"/>
                    </a:cubicBezTo>
                    <a:lnTo>
                      <a:pt x="381000" y="457200"/>
                    </a:lnTo>
                    <a:close/>
                    <a:moveTo>
                      <a:pt x="228600" y="133350"/>
                    </a:moveTo>
                    <a:cubicBezTo>
                      <a:pt x="270510" y="133350"/>
                      <a:pt x="304800" y="167640"/>
                      <a:pt x="304800" y="209550"/>
                    </a:cubicBezTo>
                    <a:cubicBezTo>
                      <a:pt x="304800" y="251460"/>
                      <a:pt x="270510" y="285750"/>
                      <a:pt x="228600" y="285750"/>
                    </a:cubicBezTo>
                    <a:cubicBezTo>
                      <a:pt x="186690" y="285750"/>
                      <a:pt x="152400" y="251460"/>
                      <a:pt x="152400" y="209550"/>
                    </a:cubicBezTo>
                    <a:cubicBezTo>
                      <a:pt x="152400" y="167640"/>
                      <a:pt x="186690" y="133350"/>
                      <a:pt x="228600" y="133350"/>
                    </a:cubicBezTo>
                    <a:close/>
                    <a:moveTo>
                      <a:pt x="723900" y="0"/>
                    </a:moveTo>
                    <a:lnTo>
                      <a:pt x="476250" y="0"/>
                    </a:lnTo>
                    <a:cubicBezTo>
                      <a:pt x="476250" y="41910"/>
                      <a:pt x="441960" y="76200"/>
                      <a:pt x="400050" y="76200"/>
                    </a:cubicBezTo>
                    <a:lnTo>
                      <a:pt x="361950" y="76200"/>
                    </a:lnTo>
                    <a:cubicBezTo>
                      <a:pt x="320040" y="76200"/>
                      <a:pt x="285750" y="41910"/>
                      <a:pt x="285750" y="0"/>
                    </a:cubicBezTo>
                    <a:lnTo>
                      <a:pt x="38100" y="0"/>
                    </a:lnTo>
                    <a:cubicBezTo>
                      <a:pt x="17145" y="0"/>
                      <a:pt x="0" y="17145"/>
                      <a:pt x="0" y="38100"/>
                    </a:cubicBezTo>
                    <a:lnTo>
                      <a:pt x="0" y="495300"/>
                    </a:lnTo>
                    <a:cubicBezTo>
                      <a:pt x="0" y="516255"/>
                      <a:pt x="17145" y="533400"/>
                      <a:pt x="38100" y="533400"/>
                    </a:cubicBezTo>
                    <a:lnTo>
                      <a:pt x="723900" y="533400"/>
                    </a:lnTo>
                    <a:cubicBezTo>
                      <a:pt x="744855" y="533400"/>
                      <a:pt x="762000" y="516255"/>
                      <a:pt x="762000" y="495300"/>
                    </a:cubicBezTo>
                    <a:lnTo>
                      <a:pt x="762000" y="38100"/>
                    </a:lnTo>
                    <a:cubicBezTo>
                      <a:pt x="762000" y="17145"/>
                      <a:pt x="744855" y="0"/>
                      <a:pt x="723900" y="0"/>
                    </a:cubicBezTo>
                    <a:close/>
                  </a:path>
                </a:pathLst>
              </a:custGeom>
              <a:solidFill>
                <a:schemeClr val="bg1"/>
              </a:solidFill>
              <a:ln w="9525" cap="flat">
                <a:noFill/>
                <a:prstDash val="solid"/>
                <a:miter/>
              </a:ln>
            </p:spPr>
            <p:txBody>
              <a:bodyPr rtlCol="0" anchor="ctr"/>
              <a:lstStyle/>
              <a:p>
                <a:endParaRPr lang="en-US"/>
              </a:p>
            </p:txBody>
          </p:sp>
        </p:grpSp>
        <p:pic>
          <p:nvPicPr>
            <p:cNvPr id="13" name="Graphic 12" descr="Chat bubble with solid fill">
              <a:extLst>
                <a:ext uri="{FF2B5EF4-FFF2-40B4-BE49-F238E27FC236}">
                  <a16:creationId xmlns:a16="http://schemas.microsoft.com/office/drawing/2014/main" id="{FB0DE593-E530-389E-1031-A475B855E7BD}"/>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466721" y="3167764"/>
              <a:ext cx="295877" cy="295877"/>
            </a:xfrm>
            <a:prstGeom prst="rect">
              <a:avLst/>
            </a:prstGeom>
          </p:spPr>
        </p:pic>
      </p:grpSp>
      <p:sp>
        <p:nvSpPr>
          <p:cNvPr id="28" name="Freeform: Shape 27">
            <a:extLst>
              <a:ext uri="{FF2B5EF4-FFF2-40B4-BE49-F238E27FC236}">
                <a16:creationId xmlns:a16="http://schemas.microsoft.com/office/drawing/2014/main" id="{2F251B60-A3A4-B89E-539A-4AC9C3C26E63}"/>
              </a:ext>
            </a:extLst>
          </p:cNvPr>
          <p:cNvSpPr/>
          <p:nvPr/>
        </p:nvSpPr>
        <p:spPr>
          <a:xfrm rot="20142049">
            <a:off x="8364548" y="1670411"/>
            <a:ext cx="1197012" cy="339113"/>
          </a:xfrm>
          <a:custGeom>
            <a:avLst/>
            <a:gdLst>
              <a:gd name="connsiteX0" fmla="*/ 1194595 w 1197012"/>
              <a:gd name="connsiteY0" fmla="*/ 171361 h 343544"/>
              <a:gd name="connsiteX1" fmla="*/ 596089 w 1197012"/>
              <a:gd name="connsiteY1" fmla="*/ 343133 h 343544"/>
              <a:gd name="connsiteX2" fmla="*/ -2418 w 1197012"/>
              <a:gd name="connsiteY2" fmla="*/ 171361 h 343544"/>
              <a:gd name="connsiteX3" fmla="*/ 596089 w 1197012"/>
              <a:gd name="connsiteY3" fmla="*/ -411 h 343544"/>
              <a:gd name="connsiteX4" fmla="*/ 1194595 w 1197012"/>
              <a:gd name="connsiteY4" fmla="*/ 171361 h 3435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97012" h="343544">
                <a:moveTo>
                  <a:pt x="1194595" y="171361"/>
                </a:moveTo>
                <a:cubicBezTo>
                  <a:pt x="1194595" y="266228"/>
                  <a:pt x="926634" y="343133"/>
                  <a:pt x="596089" y="343133"/>
                </a:cubicBezTo>
                <a:cubicBezTo>
                  <a:pt x="265544" y="343133"/>
                  <a:pt x="-2418" y="266228"/>
                  <a:pt x="-2418" y="171361"/>
                </a:cubicBezTo>
                <a:cubicBezTo>
                  <a:pt x="-2418" y="76494"/>
                  <a:pt x="265544" y="-411"/>
                  <a:pt x="596089" y="-411"/>
                </a:cubicBezTo>
                <a:cubicBezTo>
                  <a:pt x="926634" y="-411"/>
                  <a:pt x="1194595" y="76494"/>
                  <a:pt x="1194595" y="171361"/>
                </a:cubicBezTo>
                <a:close/>
              </a:path>
            </a:pathLst>
          </a:custGeom>
          <a:solidFill>
            <a:srgbClr val="83E5FC"/>
          </a:solidFill>
          <a:ln w="7387" cap="flat">
            <a:noFill/>
            <a:prstDash val="solid"/>
            <a:miter/>
          </a:ln>
        </p:spPr>
        <p:txBody>
          <a:bodyPr rtlCol="0" anchor="ctr"/>
          <a:lstStyle/>
          <a:p>
            <a:endParaRPr lang="en-US" dirty="0"/>
          </a:p>
        </p:txBody>
      </p:sp>
      <p:grpSp>
        <p:nvGrpSpPr>
          <p:cNvPr id="30" name="Group 29">
            <a:extLst>
              <a:ext uri="{FF2B5EF4-FFF2-40B4-BE49-F238E27FC236}">
                <a16:creationId xmlns:a16="http://schemas.microsoft.com/office/drawing/2014/main" id="{8DFDE61D-1B51-5982-DC71-6A45D9273846}"/>
              </a:ext>
            </a:extLst>
          </p:cNvPr>
          <p:cNvGrpSpPr/>
          <p:nvPr/>
        </p:nvGrpSpPr>
        <p:grpSpPr>
          <a:xfrm rot="16891664">
            <a:off x="10418032" y="6089183"/>
            <a:ext cx="2029515" cy="1207699"/>
            <a:chOff x="1245976" y="2925896"/>
            <a:chExt cx="3970195" cy="2186451"/>
          </a:xfrm>
        </p:grpSpPr>
        <p:sp>
          <p:nvSpPr>
            <p:cNvPr id="31" name="Freeform: Shape 30">
              <a:extLst>
                <a:ext uri="{FF2B5EF4-FFF2-40B4-BE49-F238E27FC236}">
                  <a16:creationId xmlns:a16="http://schemas.microsoft.com/office/drawing/2014/main" id="{38D14A05-793D-3B72-F9DB-717FFE104386}"/>
                </a:ext>
              </a:extLst>
            </p:cNvPr>
            <p:cNvSpPr/>
            <p:nvPr/>
          </p:nvSpPr>
          <p:spPr>
            <a:xfrm rot="18557364">
              <a:off x="3196773" y="1930695"/>
              <a:ext cx="1024198" cy="3014599"/>
            </a:xfrm>
            <a:custGeom>
              <a:avLst/>
              <a:gdLst>
                <a:gd name="connsiteX0" fmla="*/ 1021588 w 1024198"/>
                <a:gd name="connsiteY0" fmla="*/ 1506865 h 3014599"/>
                <a:gd name="connsiteX1" fmla="*/ 509489 w 1024198"/>
                <a:gd name="connsiteY1" fmla="*/ 3014165 h 3014599"/>
                <a:gd name="connsiteX2" fmla="*/ -2611 w 1024198"/>
                <a:gd name="connsiteY2" fmla="*/ 1506865 h 3014599"/>
                <a:gd name="connsiteX3" fmla="*/ 509489 w 1024198"/>
                <a:gd name="connsiteY3" fmla="*/ -435 h 3014599"/>
                <a:gd name="connsiteX4" fmla="*/ 1021588 w 1024198"/>
                <a:gd name="connsiteY4" fmla="*/ 1506865 h 30145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24198" h="3014599">
                  <a:moveTo>
                    <a:pt x="1021588" y="1506865"/>
                  </a:moveTo>
                  <a:cubicBezTo>
                    <a:pt x="1021588" y="2339324"/>
                    <a:pt x="792313" y="3014165"/>
                    <a:pt x="509489" y="3014165"/>
                  </a:cubicBezTo>
                  <a:cubicBezTo>
                    <a:pt x="226664" y="3014165"/>
                    <a:pt x="-2611" y="2339324"/>
                    <a:pt x="-2611" y="1506865"/>
                  </a:cubicBezTo>
                  <a:cubicBezTo>
                    <a:pt x="-2611" y="674406"/>
                    <a:pt x="226664" y="-435"/>
                    <a:pt x="509489" y="-435"/>
                  </a:cubicBezTo>
                  <a:cubicBezTo>
                    <a:pt x="792313" y="-435"/>
                    <a:pt x="1021588" y="674406"/>
                    <a:pt x="1021588" y="1506865"/>
                  </a:cubicBezTo>
                  <a:close/>
                </a:path>
              </a:pathLst>
            </a:custGeom>
            <a:solidFill>
              <a:srgbClr val="9787F9"/>
            </a:solidFill>
            <a:ln w="9476" cap="flat">
              <a:noFill/>
              <a:prstDash val="solid"/>
              <a:miter/>
            </a:ln>
          </p:spPr>
          <p:txBody>
            <a:bodyPr rtlCol="0" anchor="ctr"/>
            <a:lstStyle/>
            <a:p>
              <a:endParaRPr lang="en-US"/>
            </a:p>
          </p:txBody>
        </p:sp>
        <p:sp>
          <p:nvSpPr>
            <p:cNvPr id="32" name="Freeform: Shape 31">
              <a:extLst>
                <a:ext uri="{FF2B5EF4-FFF2-40B4-BE49-F238E27FC236}">
                  <a16:creationId xmlns:a16="http://schemas.microsoft.com/office/drawing/2014/main" id="{CB7AEC18-BF85-4704-BCC1-DA396F3B8C00}"/>
                </a:ext>
              </a:extLst>
            </p:cNvPr>
            <p:cNvSpPr/>
            <p:nvPr/>
          </p:nvSpPr>
          <p:spPr>
            <a:xfrm rot="18553801">
              <a:off x="2774577" y="2435680"/>
              <a:ext cx="1029461" cy="3030091"/>
            </a:xfrm>
            <a:custGeom>
              <a:avLst/>
              <a:gdLst>
                <a:gd name="connsiteX0" fmla="*/ 1026863 w 1029461"/>
                <a:gd name="connsiteY0" fmla="*/ 1514599 h 3030091"/>
                <a:gd name="connsiteX1" fmla="*/ 512132 w 1029461"/>
                <a:gd name="connsiteY1" fmla="*/ 3029645 h 3030091"/>
                <a:gd name="connsiteX2" fmla="*/ -2599 w 1029461"/>
                <a:gd name="connsiteY2" fmla="*/ 1514599 h 3030091"/>
                <a:gd name="connsiteX3" fmla="*/ 512132 w 1029461"/>
                <a:gd name="connsiteY3" fmla="*/ -447 h 3030091"/>
                <a:gd name="connsiteX4" fmla="*/ 1026863 w 1029461"/>
                <a:gd name="connsiteY4" fmla="*/ 1514599 h 30300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29461" h="3030091">
                  <a:moveTo>
                    <a:pt x="1026863" y="1514599"/>
                  </a:moveTo>
                  <a:cubicBezTo>
                    <a:pt x="1026863" y="2351336"/>
                    <a:pt x="796410" y="3029645"/>
                    <a:pt x="512132" y="3029645"/>
                  </a:cubicBezTo>
                  <a:cubicBezTo>
                    <a:pt x="227854" y="3029645"/>
                    <a:pt x="-2599" y="2351336"/>
                    <a:pt x="-2599" y="1514599"/>
                  </a:cubicBezTo>
                  <a:cubicBezTo>
                    <a:pt x="-2599" y="677862"/>
                    <a:pt x="227854" y="-447"/>
                    <a:pt x="512132" y="-447"/>
                  </a:cubicBezTo>
                  <a:cubicBezTo>
                    <a:pt x="796410" y="-447"/>
                    <a:pt x="1026863" y="677862"/>
                    <a:pt x="1026863" y="1514599"/>
                  </a:cubicBezTo>
                  <a:close/>
                </a:path>
              </a:pathLst>
            </a:custGeom>
            <a:solidFill>
              <a:srgbClr val="9787F9"/>
            </a:solidFill>
            <a:ln w="9525" cap="flat">
              <a:noFill/>
              <a:prstDash val="solid"/>
              <a:miter/>
            </a:ln>
          </p:spPr>
          <p:txBody>
            <a:bodyPr rtlCol="0" anchor="ctr"/>
            <a:lstStyle/>
            <a:p>
              <a:endParaRPr lang="en-US" dirty="0"/>
            </a:p>
          </p:txBody>
        </p:sp>
        <p:sp>
          <p:nvSpPr>
            <p:cNvPr id="33" name="Freeform: Shape 32">
              <a:extLst>
                <a:ext uri="{FF2B5EF4-FFF2-40B4-BE49-F238E27FC236}">
                  <a16:creationId xmlns:a16="http://schemas.microsoft.com/office/drawing/2014/main" id="{5A290D5D-12EF-E347-57F4-03C141A44D7E}"/>
                </a:ext>
              </a:extLst>
            </p:cNvPr>
            <p:cNvSpPr/>
            <p:nvPr/>
          </p:nvSpPr>
          <p:spPr>
            <a:xfrm rot="18553801">
              <a:off x="2246291" y="3082571"/>
              <a:ext cx="1029461" cy="3030091"/>
            </a:xfrm>
            <a:custGeom>
              <a:avLst/>
              <a:gdLst>
                <a:gd name="connsiteX0" fmla="*/ 1026861 w 1029461"/>
                <a:gd name="connsiteY0" fmla="*/ 1514600 h 3030091"/>
                <a:gd name="connsiteX1" fmla="*/ 512130 w 1029461"/>
                <a:gd name="connsiteY1" fmla="*/ 3029646 h 3030091"/>
                <a:gd name="connsiteX2" fmla="*/ -2601 w 1029461"/>
                <a:gd name="connsiteY2" fmla="*/ 1514600 h 3030091"/>
                <a:gd name="connsiteX3" fmla="*/ 512130 w 1029461"/>
                <a:gd name="connsiteY3" fmla="*/ -446 h 3030091"/>
                <a:gd name="connsiteX4" fmla="*/ 1026861 w 1029461"/>
                <a:gd name="connsiteY4" fmla="*/ 1514600 h 30300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29461" h="3030091">
                  <a:moveTo>
                    <a:pt x="1026861" y="1514600"/>
                  </a:moveTo>
                  <a:cubicBezTo>
                    <a:pt x="1026861" y="2351337"/>
                    <a:pt x="796408" y="3029646"/>
                    <a:pt x="512130" y="3029646"/>
                  </a:cubicBezTo>
                  <a:cubicBezTo>
                    <a:pt x="227852" y="3029646"/>
                    <a:pt x="-2601" y="2351337"/>
                    <a:pt x="-2601" y="1514600"/>
                  </a:cubicBezTo>
                  <a:cubicBezTo>
                    <a:pt x="-2601" y="677863"/>
                    <a:pt x="227852" y="-446"/>
                    <a:pt x="512130" y="-446"/>
                  </a:cubicBezTo>
                  <a:cubicBezTo>
                    <a:pt x="796408" y="-446"/>
                    <a:pt x="1026861" y="677863"/>
                    <a:pt x="1026861" y="1514600"/>
                  </a:cubicBezTo>
                  <a:close/>
                </a:path>
              </a:pathLst>
            </a:custGeom>
            <a:solidFill>
              <a:srgbClr val="9787F9"/>
            </a:solidFill>
            <a:ln w="9525" cap="flat">
              <a:noFill/>
              <a:prstDash val="solid"/>
              <a:miter/>
            </a:ln>
          </p:spPr>
          <p:txBody>
            <a:bodyPr rtlCol="0" anchor="ctr"/>
            <a:lstStyle/>
            <a:p>
              <a:endParaRPr lang="en-US"/>
            </a:p>
          </p:txBody>
        </p:sp>
      </p:grpSp>
      <p:grpSp>
        <p:nvGrpSpPr>
          <p:cNvPr id="35" name="Group 34">
            <a:extLst>
              <a:ext uri="{FF2B5EF4-FFF2-40B4-BE49-F238E27FC236}">
                <a16:creationId xmlns:a16="http://schemas.microsoft.com/office/drawing/2014/main" id="{9EEC68E1-AAC4-6159-ED66-4093696CFA54}"/>
              </a:ext>
            </a:extLst>
          </p:cNvPr>
          <p:cNvGrpSpPr/>
          <p:nvPr/>
        </p:nvGrpSpPr>
        <p:grpSpPr>
          <a:xfrm rot="19718776">
            <a:off x="2350378" y="346396"/>
            <a:ext cx="1092981" cy="1092981"/>
            <a:chOff x="5324259" y="2655979"/>
            <a:chExt cx="1543240" cy="1543240"/>
          </a:xfrm>
        </p:grpSpPr>
        <p:sp>
          <p:nvSpPr>
            <p:cNvPr id="36" name="Freeform: Shape 35">
              <a:extLst>
                <a:ext uri="{FF2B5EF4-FFF2-40B4-BE49-F238E27FC236}">
                  <a16:creationId xmlns:a16="http://schemas.microsoft.com/office/drawing/2014/main" id="{DC711F74-32C5-E263-D3EB-83CC198F56CF}"/>
                </a:ext>
              </a:extLst>
            </p:cNvPr>
            <p:cNvSpPr/>
            <p:nvPr/>
          </p:nvSpPr>
          <p:spPr>
            <a:xfrm rot="18701401">
              <a:off x="5874423" y="2678525"/>
              <a:ext cx="442912" cy="1543240"/>
            </a:xfrm>
            <a:custGeom>
              <a:avLst/>
              <a:gdLst>
                <a:gd name="connsiteX0" fmla="*/ 440497 w 442912"/>
                <a:gd name="connsiteY0" fmla="*/ 771209 h 1543240"/>
                <a:gd name="connsiteX1" fmla="*/ 219040 w 442912"/>
                <a:gd name="connsiteY1" fmla="*/ 1542829 h 1543240"/>
                <a:gd name="connsiteX2" fmla="*/ -2416 w 442912"/>
                <a:gd name="connsiteY2" fmla="*/ 771209 h 1543240"/>
                <a:gd name="connsiteX3" fmla="*/ 219040 w 442912"/>
                <a:gd name="connsiteY3" fmla="*/ -411 h 1543240"/>
                <a:gd name="connsiteX4" fmla="*/ 440497 w 442912"/>
                <a:gd name="connsiteY4" fmla="*/ 771209 h 15432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2912" h="1543240">
                  <a:moveTo>
                    <a:pt x="440497" y="771209"/>
                  </a:moveTo>
                  <a:cubicBezTo>
                    <a:pt x="440497" y="1197363"/>
                    <a:pt x="341347" y="1542829"/>
                    <a:pt x="219040" y="1542829"/>
                  </a:cubicBezTo>
                  <a:cubicBezTo>
                    <a:pt x="96734" y="1542829"/>
                    <a:pt x="-2416" y="1197363"/>
                    <a:pt x="-2416" y="771209"/>
                  </a:cubicBezTo>
                  <a:cubicBezTo>
                    <a:pt x="-2416" y="345055"/>
                    <a:pt x="96734" y="-411"/>
                    <a:pt x="219040" y="-411"/>
                  </a:cubicBezTo>
                  <a:cubicBezTo>
                    <a:pt x="341347" y="-411"/>
                    <a:pt x="440497" y="345055"/>
                    <a:pt x="440497" y="771209"/>
                  </a:cubicBezTo>
                  <a:close/>
                </a:path>
              </a:pathLst>
            </a:custGeom>
            <a:solidFill>
              <a:srgbClr val="FFE1DF"/>
            </a:solidFill>
            <a:ln w="9525" cap="flat">
              <a:noFill/>
              <a:prstDash val="solid"/>
              <a:miter/>
            </a:ln>
          </p:spPr>
          <p:txBody>
            <a:bodyPr rtlCol="0" anchor="ctr"/>
            <a:lstStyle/>
            <a:p>
              <a:endParaRPr lang="en-US"/>
            </a:p>
          </p:txBody>
        </p:sp>
        <p:sp>
          <p:nvSpPr>
            <p:cNvPr id="37" name="Freeform: Shape 36">
              <a:extLst>
                <a:ext uri="{FF2B5EF4-FFF2-40B4-BE49-F238E27FC236}">
                  <a16:creationId xmlns:a16="http://schemas.microsoft.com/office/drawing/2014/main" id="{1AB8BB02-5C67-0CB4-B8A4-D5E9BE483D2E}"/>
                </a:ext>
              </a:extLst>
            </p:cNvPr>
            <p:cNvSpPr/>
            <p:nvPr/>
          </p:nvSpPr>
          <p:spPr>
            <a:xfrm rot="16440600">
              <a:off x="5324554" y="3206143"/>
              <a:ext cx="1543240" cy="442912"/>
            </a:xfrm>
            <a:custGeom>
              <a:avLst/>
              <a:gdLst>
                <a:gd name="connsiteX0" fmla="*/ 1540825 w 1543240"/>
                <a:gd name="connsiteY0" fmla="*/ 221045 h 442912"/>
                <a:gd name="connsiteX1" fmla="*/ 769205 w 1543240"/>
                <a:gd name="connsiteY1" fmla="*/ 442501 h 442912"/>
                <a:gd name="connsiteX2" fmla="*/ -2416 w 1543240"/>
                <a:gd name="connsiteY2" fmla="*/ 221045 h 442912"/>
                <a:gd name="connsiteX3" fmla="*/ 769205 w 1543240"/>
                <a:gd name="connsiteY3" fmla="*/ -411 h 442912"/>
                <a:gd name="connsiteX4" fmla="*/ 1540825 w 1543240"/>
                <a:gd name="connsiteY4" fmla="*/ 221045 h 4429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43240" h="442912">
                  <a:moveTo>
                    <a:pt x="1540825" y="221045"/>
                  </a:moveTo>
                  <a:cubicBezTo>
                    <a:pt x="1540825" y="343352"/>
                    <a:pt x="1195358" y="442501"/>
                    <a:pt x="769205" y="442501"/>
                  </a:cubicBezTo>
                  <a:cubicBezTo>
                    <a:pt x="343051" y="442501"/>
                    <a:pt x="-2416" y="343352"/>
                    <a:pt x="-2416" y="221045"/>
                  </a:cubicBezTo>
                  <a:cubicBezTo>
                    <a:pt x="-2416" y="98738"/>
                    <a:pt x="343051" y="-411"/>
                    <a:pt x="769205" y="-411"/>
                  </a:cubicBezTo>
                  <a:cubicBezTo>
                    <a:pt x="1195358" y="-411"/>
                    <a:pt x="1540825" y="98738"/>
                    <a:pt x="1540825" y="221045"/>
                  </a:cubicBezTo>
                  <a:close/>
                </a:path>
              </a:pathLst>
            </a:custGeom>
            <a:solidFill>
              <a:srgbClr val="FFE1DF"/>
            </a:solidFill>
            <a:ln w="9525" cap="flat">
              <a:noFill/>
              <a:prstDash val="solid"/>
              <a:miter/>
            </a:ln>
          </p:spPr>
          <p:txBody>
            <a:bodyPr rtlCol="0" anchor="ctr"/>
            <a:lstStyle/>
            <a:p>
              <a:endParaRPr lang="en-US" dirty="0"/>
            </a:p>
          </p:txBody>
        </p:sp>
      </p:grpSp>
      <p:sp>
        <p:nvSpPr>
          <p:cNvPr id="38" name="Oval 37">
            <a:extLst>
              <a:ext uri="{FF2B5EF4-FFF2-40B4-BE49-F238E27FC236}">
                <a16:creationId xmlns:a16="http://schemas.microsoft.com/office/drawing/2014/main" id="{5053D156-1FBB-B245-8FF3-E549C0BAFE29}"/>
              </a:ext>
            </a:extLst>
          </p:cNvPr>
          <p:cNvSpPr/>
          <p:nvPr/>
        </p:nvSpPr>
        <p:spPr>
          <a:xfrm>
            <a:off x="4332413" y="6134609"/>
            <a:ext cx="254958" cy="254958"/>
          </a:xfrm>
          <a:prstGeom prst="ellipse">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Oval 55">
            <a:extLst>
              <a:ext uri="{FF2B5EF4-FFF2-40B4-BE49-F238E27FC236}">
                <a16:creationId xmlns:a16="http://schemas.microsoft.com/office/drawing/2014/main" id="{6C40D4C9-636A-3833-319E-27F8412534EF}"/>
              </a:ext>
            </a:extLst>
          </p:cNvPr>
          <p:cNvSpPr/>
          <p:nvPr/>
        </p:nvSpPr>
        <p:spPr>
          <a:xfrm>
            <a:off x="10736047" y="1009058"/>
            <a:ext cx="254958" cy="254958"/>
          </a:xfrm>
          <a:prstGeom prst="ellipse">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Oval 56">
            <a:extLst>
              <a:ext uri="{FF2B5EF4-FFF2-40B4-BE49-F238E27FC236}">
                <a16:creationId xmlns:a16="http://schemas.microsoft.com/office/drawing/2014/main" id="{6FFB2884-B919-EB36-980C-9C53A9DD95BC}"/>
              </a:ext>
            </a:extLst>
          </p:cNvPr>
          <p:cNvSpPr/>
          <p:nvPr/>
        </p:nvSpPr>
        <p:spPr>
          <a:xfrm>
            <a:off x="1767375" y="5818708"/>
            <a:ext cx="254958" cy="254958"/>
          </a:xfrm>
          <a:prstGeom prst="ellipse">
            <a:avLst/>
          </a:prstGeom>
          <a:solidFill>
            <a:schemeClr val="accent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Picture Placeholder 59">
            <a:extLst>
              <a:ext uri="{FF2B5EF4-FFF2-40B4-BE49-F238E27FC236}">
                <a16:creationId xmlns:a16="http://schemas.microsoft.com/office/drawing/2014/main" id="{58885394-BEA9-0E3E-A95A-4887CF7BFC71}"/>
              </a:ext>
            </a:extLst>
          </p:cNvPr>
          <p:cNvSpPr>
            <a:spLocks noGrp="1"/>
          </p:cNvSpPr>
          <p:nvPr>
            <p:ph type="pic" sz="quarter" idx="21"/>
          </p:nvPr>
        </p:nvSpPr>
        <p:spPr/>
      </p:sp>
      <p:sp>
        <p:nvSpPr>
          <p:cNvPr id="61" name="Picture Placeholder 60">
            <a:extLst>
              <a:ext uri="{FF2B5EF4-FFF2-40B4-BE49-F238E27FC236}">
                <a16:creationId xmlns:a16="http://schemas.microsoft.com/office/drawing/2014/main" id="{59242D20-5AC1-2F43-E899-4C59000A26AB}"/>
              </a:ext>
            </a:extLst>
          </p:cNvPr>
          <p:cNvSpPr>
            <a:spLocks noGrp="1"/>
          </p:cNvSpPr>
          <p:nvPr>
            <p:ph type="pic" sz="quarter" idx="22"/>
          </p:nvPr>
        </p:nvSpPr>
        <p:spPr/>
      </p:sp>
      <p:sp>
        <p:nvSpPr>
          <p:cNvPr id="62" name="Picture Placeholder 61">
            <a:extLst>
              <a:ext uri="{FF2B5EF4-FFF2-40B4-BE49-F238E27FC236}">
                <a16:creationId xmlns:a16="http://schemas.microsoft.com/office/drawing/2014/main" id="{3654FB42-0B17-0A7A-C2D7-186AA73F9D46}"/>
              </a:ext>
            </a:extLst>
          </p:cNvPr>
          <p:cNvSpPr>
            <a:spLocks noGrp="1"/>
          </p:cNvSpPr>
          <p:nvPr>
            <p:ph type="pic" sz="quarter" idx="23"/>
          </p:nvPr>
        </p:nvSpPr>
        <p:spPr/>
      </p:sp>
      <p:grpSp>
        <p:nvGrpSpPr>
          <p:cNvPr id="39" name="Group 38">
            <a:extLst>
              <a:ext uri="{FF2B5EF4-FFF2-40B4-BE49-F238E27FC236}">
                <a16:creationId xmlns:a16="http://schemas.microsoft.com/office/drawing/2014/main" id="{D766A7FD-4EA8-90E7-7F25-CE8B0C132EFB}"/>
              </a:ext>
            </a:extLst>
          </p:cNvPr>
          <p:cNvGrpSpPr/>
          <p:nvPr/>
        </p:nvGrpSpPr>
        <p:grpSpPr>
          <a:xfrm>
            <a:off x="4769125" y="2989475"/>
            <a:ext cx="774841" cy="1406967"/>
            <a:chOff x="4631283" y="77322"/>
            <a:chExt cx="1250450" cy="2270588"/>
          </a:xfrm>
        </p:grpSpPr>
        <p:grpSp>
          <p:nvGrpSpPr>
            <p:cNvPr id="40" name="Group 39">
              <a:extLst>
                <a:ext uri="{FF2B5EF4-FFF2-40B4-BE49-F238E27FC236}">
                  <a16:creationId xmlns:a16="http://schemas.microsoft.com/office/drawing/2014/main" id="{6058328F-D12A-0687-FFEB-52982DF4A1DD}"/>
                </a:ext>
              </a:extLst>
            </p:cNvPr>
            <p:cNvGrpSpPr/>
            <p:nvPr/>
          </p:nvGrpSpPr>
          <p:grpSpPr>
            <a:xfrm rot="16891664">
              <a:off x="4121214" y="587391"/>
              <a:ext cx="2270588" cy="1250450"/>
              <a:chOff x="1245976" y="2925896"/>
              <a:chExt cx="3970195" cy="2186451"/>
            </a:xfrm>
          </p:grpSpPr>
          <p:sp>
            <p:nvSpPr>
              <p:cNvPr id="53" name="Freeform: Shape 52">
                <a:extLst>
                  <a:ext uri="{FF2B5EF4-FFF2-40B4-BE49-F238E27FC236}">
                    <a16:creationId xmlns:a16="http://schemas.microsoft.com/office/drawing/2014/main" id="{3E7274E6-F7D7-6679-C0BB-50AC9783F8CE}"/>
                  </a:ext>
                </a:extLst>
              </p:cNvPr>
              <p:cNvSpPr/>
              <p:nvPr/>
            </p:nvSpPr>
            <p:spPr>
              <a:xfrm rot="18557364">
                <a:off x="3196773" y="1930695"/>
                <a:ext cx="1024198" cy="3014599"/>
              </a:xfrm>
              <a:custGeom>
                <a:avLst/>
                <a:gdLst>
                  <a:gd name="connsiteX0" fmla="*/ 1021588 w 1024198"/>
                  <a:gd name="connsiteY0" fmla="*/ 1506865 h 3014599"/>
                  <a:gd name="connsiteX1" fmla="*/ 509489 w 1024198"/>
                  <a:gd name="connsiteY1" fmla="*/ 3014165 h 3014599"/>
                  <a:gd name="connsiteX2" fmla="*/ -2611 w 1024198"/>
                  <a:gd name="connsiteY2" fmla="*/ 1506865 h 3014599"/>
                  <a:gd name="connsiteX3" fmla="*/ 509489 w 1024198"/>
                  <a:gd name="connsiteY3" fmla="*/ -435 h 3014599"/>
                  <a:gd name="connsiteX4" fmla="*/ 1021588 w 1024198"/>
                  <a:gd name="connsiteY4" fmla="*/ 1506865 h 30145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24198" h="3014599">
                    <a:moveTo>
                      <a:pt x="1021588" y="1506865"/>
                    </a:moveTo>
                    <a:cubicBezTo>
                      <a:pt x="1021588" y="2339324"/>
                      <a:pt x="792313" y="3014165"/>
                      <a:pt x="509489" y="3014165"/>
                    </a:cubicBezTo>
                    <a:cubicBezTo>
                      <a:pt x="226664" y="3014165"/>
                      <a:pt x="-2611" y="2339324"/>
                      <a:pt x="-2611" y="1506865"/>
                    </a:cubicBezTo>
                    <a:cubicBezTo>
                      <a:pt x="-2611" y="674406"/>
                      <a:pt x="226664" y="-435"/>
                      <a:pt x="509489" y="-435"/>
                    </a:cubicBezTo>
                    <a:cubicBezTo>
                      <a:pt x="792313" y="-435"/>
                      <a:pt x="1021588" y="674406"/>
                      <a:pt x="1021588" y="1506865"/>
                    </a:cubicBezTo>
                    <a:close/>
                  </a:path>
                </a:pathLst>
              </a:custGeom>
              <a:solidFill>
                <a:srgbClr val="9787F9"/>
              </a:solidFill>
              <a:ln w="9476" cap="flat">
                <a:noFill/>
                <a:prstDash val="solid"/>
                <a:miter/>
              </a:ln>
            </p:spPr>
            <p:txBody>
              <a:bodyPr rtlCol="0" anchor="ctr"/>
              <a:lstStyle/>
              <a:p>
                <a:endParaRPr lang="en-US"/>
              </a:p>
            </p:txBody>
          </p:sp>
          <p:sp>
            <p:nvSpPr>
              <p:cNvPr id="54" name="Freeform: Shape 53">
                <a:extLst>
                  <a:ext uri="{FF2B5EF4-FFF2-40B4-BE49-F238E27FC236}">
                    <a16:creationId xmlns:a16="http://schemas.microsoft.com/office/drawing/2014/main" id="{F4B0DD2B-8137-4C2E-B829-DCB212A062EC}"/>
                  </a:ext>
                </a:extLst>
              </p:cNvPr>
              <p:cNvSpPr/>
              <p:nvPr/>
            </p:nvSpPr>
            <p:spPr>
              <a:xfrm rot="18553801">
                <a:off x="2774577" y="2435680"/>
                <a:ext cx="1029461" cy="3030091"/>
              </a:xfrm>
              <a:custGeom>
                <a:avLst/>
                <a:gdLst>
                  <a:gd name="connsiteX0" fmla="*/ 1026863 w 1029461"/>
                  <a:gd name="connsiteY0" fmla="*/ 1514599 h 3030091"/>
                  <a:gd name="connsiteX1" fmla="*/ 512132 w 1029461"/>
                  <a:gd name="connsiteY1" fmla="*/ 3029645 h 3030091"/>
                  <a:gd name="connsiteX2" fmla="*/ -2599 w 1029461"/>
                  <a:gd name="connsiteY2" fmla="*/ 1514599 h 3030091"/>
                  <a:gd name="connsiteX3" fmla="*/ 512132 w 1029461"/>
                  <a:gd name="connsiteY3" fmla="*/ -447 h 3030091"/>
                  <a:gd name="connsiteX4" fmla="*/ 1026863 w 1029461"/>
                  <a:gd name="connsiteY4" fmla="*/ 1514599 h 30300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29461" h="3030091">
                    <a:moveTo>
                      <a:pt x="1026863" y="1514599"/>
                    </a:moveTo>
                    <a:cubicBezTo>
                      <a:pt x="1026863" y="2351336"/>
                      <a:pt x="796410" y="3029645"/>
                      <a:pt x="512132" y="3029645"/>
                    </a:cubicBezTo>
                    <a:cubicBezTo>
                      <a:pt x="227854" y="3029645"/>
                      <a:pt x="-2599" y="2351336"/>
                      <a:pt x="-2599" y="1514599"/>
                    </a:cubicBezTo>
                    <a:cubicBezTo>
                      <a:pt x="-2599" y="677862"/>
                      <a:pt x="227854" y="-447"/>
                      <a:pt x="512132" y="-447"/>
                    </a:cubicBezTo>
                    <a:cubicBezTo>
                      <a:pt x="796410" y="-447"/>
                      <a:pt x="1026863" y="677862"/>
                      <a:pt x="1026863" y="1514599"/>
                    </a:cubicBezTo>
                    <a:close/>
                  </a:path>
                </a:pathLst>
              </a:custGeom>
              <a:solidFill>
                <a:srgbClr val="9787F9"/>
              </a:solidFill>
              <a:ln w="9525" cap="flat">
                <a:noFill/>
                <a:prstDash val="solid"/>
                <a:miter/>
              </a:ln>
            </p:spPr>
            <p:txBody>
              <a:bodyPr rtlCol="0" anchor="ctr"/>
              <a:lstStyle/>
              <a:p>
                <a:endParaRPr lang="en-US"/>
              </a:p>
            </p:txBody>
          </p:sp>
          <p:sp>
            <p:nvSpPr>
              <p:cNvPr id="55" name="Freeform: Shape 54">
                <a:extLst>
                  <a:ext uri="{FF2B5EF4-FFF2-40B4-BE49-F238E27FC236}">
                    <a16:creationId xmlns:a16="http://schemas.microsoft.com/office/drawing/2014/main" id="{DE0CCD4A-57BE-4CFF-62E4-DF01EE271E6B}"/>
                  </a:ext>
                </a:extLst>
              </p:cNvPr>
              <p:cNvSpPr/>
              <p:nvPr/>
            </p:nvSpPr>
            <p:spPr>
              <a:xfrm rot="18553801">
                <a:off x="2246291" y="3082571"/>
                <a:ext cx="1029461" cy="3030091"/>
              </a:xfrm>
              <a:custGeom>
                <a:avLst/>
                <a:gdLst>
                  <a:gd name="connsiteX0" fmla="*/ 1026861 w 1029461"/>
                  <a:gd name="connsiteY0" fmla="*/ 1514600 h 3030091"/>
                  <a:gd name="connsiteX1" fmla="*/ 512130 w 1029461"/>
                  <a:gd name="connsiteY1" fmla="*/ 3029646 h 3030091"/>
                  <a:gd name="connsiteX2" fmla="*/ -2601 w 1029461"/>
                  <a:gd name="connsiteY2" fmla="*/ 1514600 h 3030091"/>
                  <a:gd name="connsiteX3" fmla="*/ 512130 w 1029461"/>
                  <a:gd name="connsiteY3" fmla="*/ -446 h 3030091"/>
                  <a:gd name="connsiteX4" fmla="*/ 1026861 w 1029461"/>
                  <a:gd name="connsiteY4" fmla="*/ 1514600 h 30300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29461" h="3030091">
                    <a:moveTo>
                      <a:pt x="1026861" y="1514600"/>
                    </a:moveTo>
                    <a:cubicBezTo>
                      <a:pt x="1026861" y="2351337"/>
                      <a:pt x="796408" y="3029646"/>
                      <a:pt x="512130" y="3029646"/>
                    </a:cubicBezTo>
                    <a:cubicBezTo>
                      <a:pt x="227852" y="3029646"/>
                      <a:pt x="-2601" y="2351337"/>
                      <a:pt x="-2601" y="1514600"/>
                    </a:cubicBezTo>
                    <a:cubicBezTo>
                      <a:pt x="-2601" y="677863"/>
                      <a:pt x="227852" y="-446"/>
                      <a:pt x="512130" y="-446"/>
                    </a:cubicBezTo>
                    <a:cubicBezTo>
                      <a:pt x="796408" y="-446"/>
                      <a:pt x="1026861" y="677863"/>
                      <a:pt x="1026861" y="1514600"/>
                    </a:cubicBezTo>
                    <a:close/>
                  </a:path>
                </a:pathLst>
              </a:custGeom>
              <a:solidFill>
                <a:srgbClr val="9787F9"/>
              </a:solidFill>
              <a:ln w="9525" cap="flat">
                <a:noFill/>
                <a:prstDash val="solid"/>
                <a:miter/>
              </a:ln>
            </p:spPr>
            <p:txBody>
              <a:bodyPr rtlCol="0" anchor="ctr"/>
              <a:lstStyle/>
              <a:p>
                <a:endParaRPr lang="en-US"/>
              </a:p>
            </p:txBody>
          </p:sp>
        </p:grpSp>
        <p:grpSp>
          <p:nvGrpSpPr>
            <p:cNvPr id="41" name="Group 40">
              <a:extLst>
                <a:ext uri="{FF2B5EF4-FFF2-40B4-BE49-F238E27FC236}">
                  <a16:creationId xmlns:a16="http://schemas.microsoft.com/office/drawing/2014/main" id="{82824F74-67E1-E740-BAE2-75EA87F9A6D1}"/>
                </a:ext>
              </a:extLst>
            </p:cNvPr>
            <p:cNvGrpSpPr/>
            <p:nvPr/>
          </p:nvGrpSpPr>
          <p:grpSpPr>
            <a:xfrm>
              <a:off x="4733951" y="879260"/>
              <a:ext cx="1048776" cy="701366"/>
              <a:chOff x="4733951" y="879260"/>
              <a:chExt cx="1048776" cy="701366"/>
            </a:xfrm>
          </p:grpSpPr>
          <p:sp>
            <p:nvSpPr>
              <p:cNvPr id="42" name="Freeform: Shape 41">
                <a:extLst>
                  <a:ext uri="{FF2B5EF4-FFF2-40B4-BE49-F238E27FC236}">
                    <a16:creationId xmlns:a16="http://schemas.microsoft.com/office/drawing/2014/main" id="{DBFE3CCE-0FA6-3DB6-2DB5-B4684CE4F6DF}"/>
                  </a:ext>
                </a:extLst>
              </p:cNvPr>
              <p:cNvSpPr/>
              <p:nvPr/>
            </p:nvSpPr>
            <p:spPr>
              <a:xfrm>
                <a:off x="4816029" y="1378503"/>
                <a:ext cx="228801" cy="202123"/>
              </a:xfrm>
              <a:custGeom>
                <a:avLst/>
                <a:gdLst>
                  <a:gd name="connsiteX0" fmla="*/ 177083 w 228801"/>
                  <a:gd name="connsiteY0" fmla="*/ 1343 h 202123"/>
                  <a:gd name="connsiteX1" fmla="*/ 165298 w 228801"/>
                  <a:gd name="connsiteY1" fmla="*/ 131 h 202123"/>
                  <a:gd name="connsiteX2" fmla="*/ 73578 w 228801"/>
                  <a:gd name="connsiteY2" fmla="*/ 28360 h 202123"/>
                  <a:gd name="connsiteX3" fmla="*/ 63377 w 228801"/>
                  <a:gd name="connsiteY3" fmla="*/ 46993 h 202123"/>
                  <a:gd name="connsiteX4" fmla="*/ 68920 w 228801"/>
                  <a:gd name="connsiteY4" fmla="*/ 67582 h 202123"/>
                  <a:gd name="connsiteX5" fmla="*/ 631 w 228801"/>
                  <a:gd name="connsiteY5" fmla="*/ 69911 h 202123"/>
                  <a:gd name="connsiteX6" fmla="*/ -2676 w 228801"/>
                  <a:gd name="connsiteY6" fmla="*/ 73218 h 202123"/>
                  <a:gd name="connsiteX7" fmla="*/ 70131 w 228801"/>
                  <a:gd name="connsiteY7" fmla="*/ 72054 h 202123"/>
                  <a:gd name="connsiteX8" fmla="*/ 101993 w 228801"/>
                  <a:gd name="connsiteY8" fmla="*/ 190325 h 202123"/>
                  <a:gd name="connsiteX9" fmla="*/ 119927 w 228801"/>
                  <a:gd name="connsiteY9" fmla="*/ 201225 h 202123"/>
                  <a:gd name="connsiteX10" fmla="*/ 214163 w 228801"/>
                  <a:gd name="connsiteY10" fmla="*/ 180636 h 202123"/>
                  <a:gd name="connsiteX11" fmla="*/ 215420 w 228801"/>
                  <a:gd name="connsiteY11" fmla="*/ 180264 h 202123"/>
                  <a:gd name="connsiteX12" fmla="*/ 223944 w 228801"/>
                  <a:gd name="connsiteY12" fmla="*/ 173649 h 202123"/>
                  <a:gd name="connsiteX13" fmla="*/ 225575 w 228801"/>
                  <a:gd name="connsiteY13" fmla="*/ 161771 h 202123"/>
                  <a:gd name="connsiteX14" fmla="*/ 184396 w 228801"/>
                  <a:gd name="connsiteY14" fmla="*/ 10845 h 202123"/>
                  <a:gd name="connsiteX15" fmla="*/ 177083 w 228801"/>
                  <a:gd name="connsiteY15" fmla="*/ 1343 h 202123"/>
                  <a:gd name="connsiteX16" fmla="*/ 221104 w 228801"/>
                  <a:gd name="connsiteY16" fmla="*/ 162842 h 202123"/>
                  <a:gd name="connsiteX17" fmla="*/ 213603 w 228801"/>
                  <a:gd name="connsiteY17" fmla="*/ 175783 h 202123"/>
                  <a:gd name="connsiteX18" fmla="*/ 213184 w 228801"/>
                  <a:gd name="connsiteY18" fmla="*/ 175885 h 202123"/>
                  <a:gd name="connsiteX19" fmla="*/ 118902 w 228801"/>
                  <a:gd name="connsiteY19" fmla="*/ 196474 h 202123"/>
                  <a:gd name="connsiteX20" fmla="*/ 106512 w 228801"/>
                  <a:gd name="connsiteY20" fmla="*/ 188928 h 202123"/>
                  <a:gd name="connsiteX21" fmla="*/ 67848 w 228801"/>
                  <a:gd name="connsiteY21" fmla="*/ 45595 h 202123"/>
                  <a:gd name="connsiteX22" fmla="*/ 74929 w 228801"/>
                  <a:gd name="connsiteY22" fmla="*/ 32832 h 202123"/>
                  <a:gd name="connsiteX23" fmla="*/ 166648 w 228801"/>
                  <a:gd name="connsiteY23" fmla="*/ 4557 h 202123"/>
                  <a:gd name="connsiteX24" fmla="*/ 174847 w 228801"/>
                  <a:gd name="connsiteY24" fmla="*/ 5395 h 202123"/>
                  <a:gd name="connsiteX25" fmla="*/ 179925 w 228801"/>
                  <a:gd name="connsiteY25" fmla="*/ 11870 h 2021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228801" h="202123">
                    <a:moveTo>
                      <a:pt x="177083" y="1343"/>
                    </a:moveTo>
                    <a:cubicBezTo>
                      <a:pt x="173496" y="-651"/>
                      <a:pt x="169211" y="-1089"/>
                      <a:pt x="165298" y="131"/>
                    </a:cubicBezTo>
                    <a:lnTo>
                      <a:pt x="73578" y="28360"/>
                    </a:lnTo>
                    <a:cubicBezTo>
                      <a:pt x="65659" y="30722"/>
                      <a:pt x="61094" y="39037"/>
                      <a:pt x="63377" y="46993"/>
                    </a:cubicBezTo>
                    <a:lnTo>
                      <a:pt x="68920" y="67582"/>
                    </a:lnTo>
                    <a:cubicBezTo>
                      <a:pt x="51871" y="72706"/>
                      <a:pt x="12230" y="81556"/>
                      <a:pt x="631" y="69911"/>
                    </a:cubicBezTo>
                    <a:lnTo>
                      <a:pt x="-2676" y="73218"/>
                    </a:lnTo>
                    <a:cubicBezTo>
                      <a:pt x="12230" y="87985"/>
                      <a:pt x="58998" y="75361"/>
                      <a:pt x="70131" y="72054"/>
                    </a:cubicBezTo>
                    <a:lnTo>
                      <a:pt x="101993" y="190325"/>
                    </a:lnTo>
                    <a:cubicBezTo>
                      <a:pt x="104136" y="198156"/>
                      <a:pt x="112008" y="202949"/>
                      <a:pt x="119927" y="201225"/>
                    </a:cubicBezTo>
                    <a:lnTo>
                      <a:pt x="214163" y="180636"/>
                    </a:lnTo>
                    <a:lnTo>
                      <a:pt x="215420" y="180264"/>
                    </a:lnTo>
                    <a:cubicBezTo>
                      <a:pt x="219006" y="179202"/>
                      <a:pt x="222035" y="176840"/>
                      <a:pt x="223944" y="173649"/>
                    </a:cubicBezTo>
                    <a:cubicBezTo>
                      <a:pt x="226087" y="170081"/>
                      <a:pt x="226693" y="165786"/>
                      <a:pt x="225575" y="161771"/>
                    </a:cubicBezTo>
                    <a:lnTo>
                      <a:pt x="184396" y="10845"/>
                    </a:lnTo>
                    <a:cubicBezTo>
                      <a:pt x="183372" y="6797"/>
                      <a:pt x="180716" y="3355"/>
                      <a:pt x="177083" y="1343"/>
                    </a:cubicBezTo>
                    <a:close/>
                    <a:moveTo>
                      <a:pt x="221104" y="162842"/>
                    </a:moveTo>
                    <a:cubicBezTo>
                      <a:pt x="222593" y="168483"/>
                      <a:pt x="219240" y="174278"/>
                      <a:pt x="213603" y="175783"/>
                    </a:cubicBezTo>
                    <a:cubicBezTo>
                      <a:pt x="213463" y="175820"/>
                      <a:pt x="213324" y="175852"/>
                      <a:pt x="213184" y="175885"/>
                    </a:cubicBezTo>
                    <a:lnTo>
                      <a:pt x="118902" y="196474"/>
                    </a:lnTo>
                    <a:cubicBezTo>
                      <a:pt x="113406" y="197685"/>
                      <a:pt x="107956" y="194359"/>
                      <a:pt x="106512" y="188928"/>
                    </a:cubicBezTo>
                    <a:lnTo>
                      <a:pt x="67848" y="45595"/>
                    </a:lnTo>
                    <a:cubicBezTo>
                      <a:pt x="66357" y="40127"/>
                      <a:pt x="69526" y="34472"/>
                      <a:pt x="74929" y="32832"/>
                    </a:cubicBezTo>
                    <a:lnTo>
                      <a:pt x="166648" y="4557"/>
                    </a:lnTo>
                    <a:cubicBezTo>
                      <a:pt x="169397" y="3728"/>
                      <a:pt x="172331" y="4030"/>
                      <a:pt x="174847" y="5395"/>
                    </a:cubicBezTo>
                    <a:cubicBezTo>
                      <a:pt x="177362" y="6765"/>
                      <a:pt x="179180" y="9108"/>
                      <a:pt x="179925" y="11870"/>
                    </a:cubicBezTo>
                    <a:close/>
                  </a:path>
                </a:pathLst>
              </a:custGeom>
              <a:solidFill>
                <a:srgbClr val="FFFFFF"/>
              </a:solidFill>
              <a:ln w="4657" cap="flat">
                <a:noFill/>
                <a:prstDash val="solid"/>
                <a:miter/>
              </a:ln>
            </p:spPr>
            <p:txBody>
              <a:bodyPr rtlCol="0" anchor="ctr"/>
              <a:lstStyle/>
              <a:p>
                <a:endParaRPr lang="en-US"/>
              </a:p>
            </p:txBody>
          </p:sp>
          <p:sp>
            <p:nvSpPr>
              <p:cNvPr id="43" name="Freeform: Shape 42">
                <a:extLst>
                  <a:ext uri="{FF2B5EF4-FFF2-40B4-BE49-F238E27FC236}">
                    <a16:creationId xmlns:a16="http://schemas.microsoft.com/office/drawing/2014/main" id="{B1DAD881-B34F-97A8-2E4D-0360B33EA972}"/>
                  </a:ext>
                </a:extLst>
              </p:cNvPr>
              <p:cNvSpPr/>
              <p:nvPr/>
            </p:nvSpPr>
            <p:spPr>
              <a:xfrm>
                <a:off x="4949626" y="1268876"/>
                <a:ext cx="663934" cy="209422"/>
              </a:xfrm>
              <a:custGeom>
                <a:avLst/>
                <a:gdLst>
                  <a:gd name="connsiteX0" fmla="*/ -2676 w 663934"/>
                  <a:gd name="connsiteY0" fmla="*/ 66344 h 209422"/>
                  <a:gd name="connsiteX1" fmla="*/ 519508 w 663934"/>
                  <a:gd name="connsiteY1" fmla="*/ 98952 h 209422"/>
                  <a:gd name="connsiteX2" fmla="*/ 564225 w 663934"/>
                  <a:gd name="connsiteY2" fmla="*/ 109246 h 209422"/>
                  <a:gd name="connsiteX3" fmla="*/ 636567 w 663934"/>
                  <a:gd name="connsiteY3" fmla="*/ 140736 h 209422"/>
                  <a:gd name="connsiteX4" fmla="*/ 659858 w 663934"/>
                  <a:gd name="connsiteY4" fmla="*/ 85396 h 209422"/>
                  <a:gd name="connsiteX5" fmla="*/ 647188 w 663934"/>
                  <a:gd name="connsiteY5" fmla="*/ 28613 h 209422"/>
                  <a:gd name="connsiteX6" fmla="*/ 135113 w 663934"/>
                  <a:gd name="connsiteY6" fmla="*/ -547 h 209422"/>
                  <a:gd name="connsiteX7" fmla="*/ 54060 w 663934"/>
                  <a:gd name="connsiteY7" fmla="*/ 13427 h 2094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63934" h="209422">
                    <a:moveTo>
                      <a:pt x="-2676" y="66344"/>
                    </a:moveTo>
                    <a:cubicBezTo>
                      <a:pt x="-2676" y="66344"/>
                      <a:pt x="46886" y="364049"/>
                      <a:pt x="519508" y="98952"/>
                    </a:cubicBezTo>
                    <a:cubicBezTo>
                      <a:pt x="534832" y="90409"/>
                      <a:pt x="554164" y="94857"/>
                      <a:pt x="564225" y="109246"/>
                    </a:cubicBezTo>
                    <a:cubicBezTo>
                      <a:pt x="580064" y="131838"/>
                      <a:pt x="606429" y="157831"/>
                      <a:pt x="636567" y="140736"/>
                    </a:cubicBezTo>
                    <a:cubicBezTo>
                      <a:pt x="655573" y="129356"/>
                      <a:pt x="665029" y="106950"/>
                      <a:pt x="659858" y="85396"/>
                    </a:cubicBezTo>
                    <a:lnTo>
                      <a:pt x="647188" y="28613"/>
                    </a:lnTo>
                    <a:lnTo>
                      <a:pt x="135113" y="-547"/>
                    </a:lnTo>
                    <a:lnTo>
                      <a:pt x="54060" y="13427"/>
                    </a:lnTo>
                    <a:close/>
                  </a:path>
                </a:pathLst>
              </a:custGeom>
              <a:solidFill>
                <a:srgbClr val="151515"/>
              </a:solidFill>
              <a:ln w="4657" cap="flat">
                <a:noFill/>
                <a:prstDash val="solid"/>
                <a:miter/>
              </a:ln>
            </p:spPr>
            <p:txBody>
              <a:bodyPr rtlCol="0" anchor="ctr"/>
              <a:lstStyle/>
              <a:p>
                <a:endParaRPr lang="en-US"/>
              </a:p>
            </p:txBody>
          </p:sp>
          <p:sp>
            <p:nvSpPr>
              <p:cNvPr id="44" name="Freeform: Shape 43">
                <a:extLst>
                  <a:ext uri="{FF2B5EF4-FFF2-40B4-BE49-F238E27FC236}">
                    <a16:creationId xmlns:a16="http://schemas.microsoft.com/office/drawing/2014/main" id="{AA6144B3-F15F-ABAD-76AC-D47E3E9748A8}"/>
                  </a:ext>
                </a:extLst>
              </p:cNvPr>
              <p:cNvSpPr/>
              <p:nvPr/>
            </p:nvSpPr>
            <p:spPr>
              <a:xfrm>
                <a:off x="4985494" y="987567"/>
                <a:ext cx="773492" cy="414676"/>
              </a:xfrm>
              <a:custGeom>
                <a:avLst/>
                <a:gdLst>
                  <a:gd name="connsiteX0" fmla="*/ 770817 w 773492"/>
                  <a:gd name="connsiteY0" fmla="*/ 235064 h 414676"/>
                  <a:gd name="connsiteX1" fmla="*/ 620497 w 773492"/>
                  <a:gd name="connsiteY1" fmla="*/ 366192 h 414676"/>
                  <a:gd name="connsiteX2" fmla="*/ 555655 w 773492"/>
                  <a:gd name="connsiteY2" fmla="*/ 338243 h 414676"/>
                  <a:gd name="connsiteX3" fmla="*/ 8271 w 773492"/>
                  <a:gd name="connsiteY3" fmla="*/ 308803 h 414676"/>
                  <a:gd name="connsiteX4" fmla="*/ 107723 w 773492"/>
                  <a:gd name="connsiteY4" fmla="*/ 186339 h 414676"/>
                  <a:gd name="connsiteX5" fmla="*/ -2676 w 773492"/>
                  <a:gd name="connsiteY5" fmla="*/ 163654 h 414676"/>
                  <a:gd name="connsiteX6" fmla="*/ 213976 w 773492"/>
                  <a:gd name="connsiteY6" fmla="*/ -547 h 4146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73492" h="414676">
                    <a:moveTo>
                      <a:pt x="770817" y="235064"/>
                    </a:moveTo>
                    <a:cubicBezTo>
                      <a:pt x="770817" y="235064"/>
                      <a:pt x="671132" y="344904"/>
                      <a:pt x="620497" y="366192"/>
                    </a:cubicBezTo>
                    <a:cubicBezTo>
                      <a:pt x="569863" y="387480"/>
                      <a:pt x="580204" y="337591"/>
                      <a:pt x="555655" y="338243"/>
                    </a:cubicBezTo>
                    <a:cubicBezTo>
                      <a:pt x="531106" y="338895"/>
                      <a:pt x="96357" y="526807"/>
                      <a:pt x="8271" y="308803"/>
                    </a:cubicBezTo>
                    <a:cubicBezTo>
                      <a:pt x="2821" y="295248"/>
                      <a:pt x="108282" y="239443"/>
                      <a:pt x="107723" y="186339"/>
                    </a:cubicBezTo>
                    <a:cubicBezTo>
                      <a:pt x="107351" y="152335"/>
                      <a:pt x="73812" y="100675"/>
                      <a:pt x="-2676" y="163654"/>
                    </a:cubicBezTo>
                    <a:cubicBezTo>
                      <a:pt x="36267" y="37883"/>
                      <a:pt x="213976" y="-547"/>
                      <a:pt x="213976" y="-547"/>
                    </a:cubicBezTo>
                    <a:close/>
                  </a:path>
                </a:pathLst>
              </a:custGeom>
              <a:solidFill>
                <a:srgbClr val="FFFFFF"/>
              </a:solidFill>
              <a:ln w="4657" cap="flat">
                <a:noFill/>
                <a:prstDash val="solid"/>
                <a:miter/>
              </a:ln>
            </p:spPr>
            <p:txBody>
              <a:bodyPr rtlCol="0" anchor="ctr"/>
              <a:lstStyle/>
              <a:p>
                <a:endParaRPr lang="en-US"/>
              </a:p>
            </p:txBody>
          </p:sp>
          <p:sp>
            <p:nvSpPr>
              <p:cNvPr id="45" name="Freeform: Shape 44">
                <a:extLst>
                  <a:ext uri="{FF2B5EF4-FFF2-40B4-BE49-F238E27FC236}">
                    <a16:creationId xmlns:a16="http://schemas.microsoft.com/office/drawing/2014/main" id="{C732F92C-0C18-5FB6-C3D9-F11CFD39E7E1}"/>
                  </a:ext>
                </a:extLst>
              </p:cNvPr>
              <p:cNvSpPr/>
              <p:nvPr/>
            </p:nvSpPr>
            <p:spPr>
              <a:xfrm>
                <a:off x="5131116" y="916807"/>
                <a:ext cx="651611" cy="429567"/>
              </a:xfrm>
              <a:custGeom>
                <a:avLst/>
                <a:gdLst>
                  <a:gd name="connsiteX0" fmla="*/ 71941 w 651611"/>
                  <a:gd name="connsiteY0" fmla="*/ 62714 h 429567"/>
                  <a:gd name="connsiteX1" fmla="*/ 229248 w 651611"/>
                  <a:gd name="connsiteY1" fmla="*/ 424982 h 429567"/>
                  <a:gd name="connsiteX2" fmla="*/ 584342 w 651611"/>
                  <a:gd name="connsiteY2" fmla="*/ 343649 h 429567"/>
                  <a:gd name="connsiteX3" fmla="*/ 617648 w 651611"/>
                  <a:gd name="connsiteY3" fmla="*/ 117261 h 429567"/>
                  <a:gd name="connsiteX4" fmla="*/ 463182 w 651611"/>
                  <a:gd name="connsiteY4" fmla="*/ -498 h 429567"/>
                  <a:gd name="connsiteX5" fmla="*/ 71941 w 651611"/>
                  <a:gd name="connsiteY5" fmla="*/ 62714 h 4295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51611" h="429567">
                    <a:moveTo>
                      <a:pt x="71941" y="62714"/>
                    </a:moveTo>
                    <a:cubicBezTo>
                      <a:pt x="-101017" y="145211"/>
                      <a:pt x="58339" y="468675"/>
                      <a:pt x="229248" y="424982"/>
                    </a:cubicBezTo>
                    <a:cubicBezTo>
                      <a:pt x="399272" y="381474"/>
                      <a:pt x="498865" y="359161"/>
                      <a:pt x="584342" y="343649"/>
                    </a:cubicBezTo>
                    <a:cubicBezTo>
                      <a:pt x="674338" y="327346"/>
                      <a:pt x="655099" y="194913"/>
                      <a:pt x="617648" y="117261"/>
                    </a:cubicBezTo>
                    <a:cubicBezTo>
                      <a:pt x="572789" y="24098"/>
                      <a:pt x="504733" y="-1849"/>
                      <a:pt x="463182" y="-498"/>
                    </a:cubicBezTo>
                    <a:cubicBezTo>
                      <a:pt x="332288" y="3601"/>
                      <a:pt x="202370" y="41519"/>
                      <a:pt x="71941" y="62714"/>
                    </a:cubicBezTo>
                    <a:close/>
                  </a:path>
                </a:pathLst>
              </a:custGeom>
              <a:solidFill>
                <a:srgbClr val="151515"/>
              </a:solidFill>
              <a:ln w="4657" cap="flat">
                <a:noFill/>
                <a:prstDash val="solid"/>
                <a:miter/>
              </a:ln>
            </p:spPr>
            <p:txBody>
              <a:bodyPr rtlCol="0" anchor="ctr"/>
              <a:lstStyle/>
              <a:p>
                <a:endParaRPr lang="en-US"/>
              </a:p>
            </p:txBody>
          </p:sp>
          <p:sp>
            <p:nvSpPr>
              <p:cNvPr id="46" name="Freeform: Shape 45">
                <a:extLst>
                  <a:ext uri="{FF2B5EF4-FFF2-40B4-BE49-F238E27FC236}">
                    <a16:creationId xmlns:a16="http://schemas.microsoft.com/office/drawing/2014/main" id="{2378335B-53C8-8D28-EE1E-C8857A59B44E}"/>
                  </a:ext>
                </a:extLst>
              </p:cNvPr>
              <p:cNvSpPr/>
              <p:nvPr/>
            </p:nvSpPr>
            <p:spPr>
              <a:xfrm>
                <a:off x="5614998" y="958866"/>
                <a:ext cx="106823" cy="137988"/>
              </a:xfrm>
              <a:custGeom>
                <a:avLst/>
                <a:gdLst>
                  <a:gd name="connsiteX0" fmla="*/ 99249 w 106823"/>
                  <a:gd name="connsiteY0" fmla="*/ 137110 h 137988"/>
                  <a:gd name="connsiteX1" fmla="*/ 98037 w 106823"/>
                  <a:gd name="connsiteY1" fmla="*/ 137389 h 137988"/>
                  <a:gd name="connsiteX2" fmla="*/ 90212 w 106823"/>
                  <a:gd name="connsiteY2" fmla="*/ 131334 h 137988"/>
                  <a:gd name="connsiteX3" fmla="*/ 2684 w 106823"/>
                  <a:gd name="connsiteY3" fmla="*/ 13248 h 137988"/>
                  <a:gd name="connsiteX4" fmla="*/ -2486 w 106823"/>
                  <a:gd name="connsiteY4" fmla="*/ 4817 h 137988"/>
                  <a:gd name="connsiteX5" fmla="*/ 5945 w 106823"/>
                  <a:gd name="connsiteY5" fmla="*/ -354 h 137988"/>
                  <a:gd name="connsiteX6" fmla="*/ 104093 w 106823"/>
                  <a:gd name="connsiteY6" fmla="*/ 129563 h 137988"/>
                  <a:gd name="connsiteX7" fmla="*/ 99249 w 106823"/>
                  <a:gd name="connsiteY7" fmla="*/ 137110 h 1379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6823" h="137988">
                    <a:moveTo>
                      <a:pt x="99249" y="137110"/>
                    </a:moveTo>
                    <a:cubicBezTo>
                      <a:pt x="98876" y="137245"/>
                      <a:pt x="98457" y="137343"/>
                      <a:pt x="98037" y="137389"/>
                    </a:cubicBezTo>
                    <a:cubicBezTo>
                      <a:pt x="94217" y="137855"/>
                      <a:pt x="90724" y="135158"/>
                      <a:pt x="90212" y="131334"/>
                    </a:cubicBezTo>
                    <a:cubicBezTo>
                      <a:pt x="77728" y="32487"/>
                      <a:pt x="5758" y="13994"/>
                      <a:pt x="2684" y="13248"/>
                    </a:cubicBezTo>
                    <a:cubicBezTo>
                      <a:pt x="-1089" y="12349"/>
                      <a:pt x="-3371" y="8572"/>
                      <a:pt x="-2486" y="4817"/>
                    </a:cubicBezTo>
                    <a:cubicBezTo>
                      <a:pt x="-1601" y="1063"/>
                      <a:pt x="2173" y="-1253"/>
                      <a:pt x="5945" y="-354"/>
                    </a:cubicBezTo>
                    <a:cubicBezTo>
                      <a:pt x="6784" y="-354"/>
                      <a:pt x="90305" y="20795"/>
                      <a:pt x="104093" y="129563"/>
                    </a:cubicBezTo>
                    <a:cubicBezTo>
                      <a:pt x="104513" y="132922"/>
                      <a:pt x="102463" y="136099"/>
                      <a:pt x="99249" y="137110"/>
                    </a:cubicBezTo>
                    <a:close/>
                  </a:path>
                </a:pathLst>
              </a:custGeom>
              <a:solidFill>
                <a:srgbClr val="FFFFFF"/>
              </a:solidFill>
              <a:ln w="4657" cap="flat">
                <a:noFill/>
                <a:prstDash val="solid"/>
                <a:miter/>
              </a:ln>
            </p:spPr>
            <p:txBody>
              <a:bodyPr rtlCol="0" anchor="ctr"/>
              <a:lstStyle/>
              <a:p>
                <a:endParaRPr lang="en-US"/>
              </a:p>
            </p:txBody>
          </p:sp>
          <p:sp>
            <p:nvSpPr>
              <p:cNvPr id="47" name="Freeform: Shape 46">
                <a:extLst>
                  <a:ext uri="{FF2B5EF4-FFF2-40B4-BE49-F238E27FC236}">
                    <a16:creationId xmlns:a16="http://schemas.microsoft.com/office/drawing/2014/main" id="{D9EA1347-F190-78BE-F2DA-8862980FCB63}"/>
                  </a:ext>
                </a:extLst>
              </p:cNvPr>
              <p:cNvSpPr/>
              <p:nvPr/>
            </p:nvSpPr>
            <p:spPr>
              <a:xfrm>
                <a:off x="5034079" y="879260"/>
                <a:ext cx="290390" cy="98385"/>
              </a:xfrm>
              <a:custGeom>
                <a:avLst/>
                <a:gdLst>
                  <a:gd name="connsiteX0" fmla="*/ -2676 w 290390"/>
                  <a:gd name="connsiteY0" fmla="*/ 25124 h 98385"/>
                  <a:gd name="connsiteX1" fmla="*/ 182859 w 290390"/>
                  <a:gd name="connsiteY1" fmla="*/ 97838 h 98385"/>
                  <a:gd name="connsiteX2" fmla="*/ 287715 w 290390"/>
                  <a:gd name="connsiteY2" fmla="*/ 77669 h 98385"/>
                  <a:gd name="connsiteX3" fmla="*/ 141541 w 290390"/>
                  <a:gd name="connsiteY3" fmla="*/ -449 h 98385"/>
                </a:gdLst>
                <a:ahLst/>
                <a:cxnLst>
                  <a:cxn ang="0">
                    <a:pos x="connsiteX0" y="connsiteY0"/>
                  </a:cxn>
                  <a:cxn ang="0">
                    <a:pos x="connsiteX1" y="connsiteY1"/>
                  </a:cxn>
                  <a:cxn ang="0">
                    <a:pos x="connsiteX2" y="connsiteY2"/>
                  </a:cxn>
                  <a:cxn ang="0">
                    <a:pos x="connsiteX3" y="connsiteY3"/>
                  </a:cxn>
                </a:cxnLst>
                <a:rect l="l" t="t" r="r" b="b"/>
                <a:pathLst>
                  <a:path w="290390" h="98385">
                    <a:moveTo>
                      <a:pt x="-2676" y="25124"/>
                    </a:moveTo>
                    <a:cubicBezTo>
                      <a:pt x="75627" y="6491"/>
                      <a:pt x="152860" y="70588"/>
                      <a:pt x="182859" y="97838"/>
                    </a:cubicBezTo>
                    <a:cubicBezTo>
                      <a:pt x="207128" y="93506"/>
                      <a:pt x="287715" y="77669"/>
                      <a:pt x="287715" y="77669"/>
                    </a:cubicBezTo>
                    <a:cubicBezTo>
                      <a:pt x="287715" y="77669"/>
                      <a:pt x="235870" y="-3757"/>
                      <a:pt x="141541" y="-449"/>
                    </a:cubicBezTo>
                    <a:close/>
                  </a:path>
                </a:pathLst>
              </a:custGeom>
              <a:solidFill>
                <a:srgbClr val="FFFFFF"/>
              </a:solidFill>
              <a:ln w="4657" cap="flat">
                <a:noFill/>
                <a:prstDash val="solid"/>
                <a:miter/>
              </a:ln>
            </p:spPr>
            <p:txBody>
              <a:bodyPr rtlCol="0" anchor="ctr"/>
              <a:lstStyle/>
              <a:p>
                <a:endParaRPr lang="en-US"/>
              </a:p>
            </p:txBody>
          </p:sp>
          <p:sp>
            <p:nvSpPr>
              <p:cNvPr id="48" name="Freeform: Shape 47">
                <a:extLst>
                  <a:ext uri="{FF2B5EF4-FFF2-40B4-BE49-F238E27FC236}">
                    <a16:creationId xmlns:a16="http://schemas.microsoft.com/office/drawing/2014/main" id="{DEBC4595-E4FC-D1E3-BC92-496F97D72A67}"/>
                  </a:ext>
                </a:extLst>
              </p:cNvPr>
              <p:cNvSpPr/>
              <p:nvPr/>
            </p:nvSpPr>
            <p:spPr>
              <a:xfrm>
                <a:off x="4850593" y="900933"/>
                <a:ext cx="259182" cy="366078"/>
              </a:xfrm>
              <a:custGeom>
                <a:avLst/>
                <a:gdLst>
                  <a:gd name="connsiteX0" fmla="*/ 114523 w 259182"/>
                  <a:gd name="connsiteY0" fmla="*/ 263285 h 366078"/>
                  <a:gd name="connsiteX1" fmla="*/ 256506 w 259182"/>
                  <a:gd name="connsiteY1" fmla="*/ 7829 h 366078"/>
                  <a:gd name="connsiteX2" fmla="*/ -2676 w 259182"/>
                  <a:gd name="connsiteY2" fmla="*/ 365532 h 366078"/>
                </a:gdLst>
                <a:ahLst/>
                <a:cxnLst>
                  <a:cxn ang="0">
                    <a:pos x="connsiteX0" y="connsiteY0"/>
                  </a:cxn>
                  <a:cxn ang="0">
                    <a:pos x="connsiteX1" y="connsiteY1"/>
                  </a:cxn>
                  <a:cxn ang="0">
                    <a:pos x="connsiteX2" y="connsiteY2"/>
                  </a:cxn>
                </a:cxnLst>
                <a:rect l="l" t="t" r="r" b="b"/>
                <a:pathLst>
                  <a:path w="259182" h="366078">
                    <a:moveTo>
                      <a:pt x="114523" y="263285"/>
                    </a:moveTo>
                    <a:cubicBezTo>
                      <a:pt x="130595" y="92422"/>
                      <a:pt x="256506" y="7829"/>
                      <a:pt x="256506" y="7829"/>
                    </a:cubicBezTo>
                    <a:cubicBezTo>
                      <a:pt x="256506" y="7829"/>
                      <a:pt x="55365" y="-87571"/>
                      <a:pt x="-2676" y="365532"/>
                    </a:cubicBezTo>
                    <a:close/>
                  </a:path>
                </a:pathLst>
              </a:custGeom>
              <a:solidFill>
                <a:srgbClr val="ADADAD"/>
              </a:solidFill>
              <a:ln w="4657" cap="flat">
                <a:noFill/>
                <a:prstDash val="solid"/>
                <a:miter/>
              </a:ln>
            </p:spPr>
            <p:txBody>
              <a:bodyPr rtlCol="0" anchor="ctr"/>
              <a:lstStyle/>
              <a:p>
                <a:endParaRPr lang="en-US"/>
              </a:p>
            </p:txBody>
          </p:sp>
          <p:sp>
            <p:nvSpPr>
              <p:cNvPr id="49" name="Freeform: Shape 48">
                <a:extLst>
                  <a:ext uri="{FF2B5EF4-FFF2-40B4-BE49-F238E27FC236}">
                    <a16:creationId xmlns:a16="http://schemas.microsoft.com/office/drawing/2014/main" id="{C13A72D6-4F63-5922-BAD1-B9E875DFA469}"/>
                  </a:ext>
                </a:extLst>
              </p:cNvPr>
              <p:cNvSpPr/>
              <p:nvPr/>
            </p:nvSpPr>
            <p:spPr>
              <a:xfrm>
                <a:off x="4733951" y="1119352"/>
                <a:ext cx="364137" cy="451568"/>
              </a:xfrm>
              <a:custGeom>
                <a:avLst/>
                <a:gdLst>
                  <a:gd name="connsiteX0" fmla="*/ 188729 w 364137"/>
                  <a:gd name="connsiteY0" fmla="*/ 444631 h 451568"/>
                  <a:gd name="connsiteX1" fmla="*/ 71483 w 364137"/>
                  <a:gd name="connsiteY1" fmla="*/ 443467 h 451568"/>
                  <a:gd name="connsiteX2" fmla="*/ 36174 w 364137"/>
                  <a:gd name="connsiteY2" fmla="*/ 416915 h 451568"/>
                  <a:gd name="connsiteX3" fmla="*/ 34962 w 364137"/>
                  <a:gd name="connsiteY3" fmla="*/ 409323 h 451568"/>
                  <a:gd name="connsiteX4" fmla="*/ -2676 w 364137"/>
                  <a:gd name="connsiteY4" fmla="*/ 297247 h 451568"/>
                  <a:gd name="connsiteX5" fmla="*/ -2676 w 364137"/>
                  <a:gd name="connsiteY5" fmla="*/ 296781 h 451568"/>
                  <a:gd name="connsiteX6" fmla="*/ 140610 w 364137"/>
                  <a:gd name="connsiteY6" fmla="*/ 121027 h 451568"/>
                  <a:gd name="connsiteX7" fmla="*/ 279098 w 364137"/>
                  <a:gd name="connsiteY7" fmla="*/ 7088 h 451568"/>
                  <a:gd name="connsiteX8" fmla="*/ 344312 w 364137"/>
                  <a:gd name="connsiteY8" fmla="*/ 10209 h 451568"/>
                  <a:gd name="connsiteX9" fmla="*/ 361455 w 364137"/>
                  <a:gd name="connsiteY9" fmla="*/ 49757 h 451568"/>
                  <a:gd name="connsiteX10" fmla="*/ 336440 w 364137"/>
                  <a:gd name="connsiteY10" fmla="*/ 107705 h 451568"/>
                  <a:gd name="connsiteX11" fmla="*/ 64356 w 364137"/>
                  <a:gd name="connsiteY11" fmla="*/ 359247 h 451568"/>
                  <a:gd name="connsiteX12" fmla="*/ 39387 w 364137"/>
                  <a:gd name="connsiteY12" fmla="*/ 408484 h 451568"/>
                  <a:gd name="connsiteX13" fmla="*/ 39807 w 364137"/>
                  <a:gd name="connsiteY13" fmla="*/ 409742 h 451568"/>
                  <a:gd name="connsiteX14" fmla="*/ 39434 w 364137"/>
                  <a:gd name="connsiteY14" fmla="*/ 409742 h 451568"/>
                  <a:gd name="connsiteX15" fmla="*/ 40459 w 364137"/>
                  <a:gd name="connsiteY15" fmla="*/ 415471 h 451568"/>
                  <a:gd name="connsiteX16" fmla="*/ 72414 w 364137"/>
                  <a:gd name="connsiteY16" fmla="*/ 438762 h 451568"/>
                  <a:gd name="connsiteX17" fmla="*/ 187285 w 364137"/>
                  <a:gd name="connsiteY17" fmla="*/ 439927 h 451568"/>
                  <a:gd name="connsiteX18" fmla="*/ 2029 w 364137"/>
                  <a:gd name="connsiteY18" fmla="*/ 296641 h 451568"/>
                  <a:gd name="connsiteX19" fmla="*/ 36127 w 364137"/>
                  <a:gd name="connsiteY19" fmla="*/ 398236 h 451568"/>
                  <a:gd name="connsiteX20" fmla="*/ 61141 w 364137"/>
                  <a:gd name="connsiteY20" fmla="*/ 356033 h 451568"/>
                  <a:gd name="connsiteX21" fmla="*/ 333506 w 364137"/>
                  <a:gd name="connsiteY21" fmla="*/ 104258 h 451568"/>
                  <a:gd name="connsiteX22" fmla="*/ 356797 w 364137"/>
                  <a:gd name="connsiteY22" fmla="*/ 49850 h 451568"/>
                  <a:gd name="connsiteX23" fmla="*/ 341285 w 364137"/>
                  <a:gd name="connsiteY23" fmla="*/ 13795 h 451568"/>
                  <a:gd name="connsiteX24" fmla="*/ 281194 w 364137"/>
                  <a:gd name="connsiteY24" fmla="*/ 11140 h 451568"/>
                  <a:gd name="connsiteX25" fmla="*/ 143545 w 364137"/>
                  <a:gd name="connsiteY25" fmla="*/ 124521 h 451568"/>
                  <a:gd name="connsiteX26" fmla="*/ 2029 w 364137"/>
                  <a:gd name="connsiteY26" fmla="*/ 296641 h 4515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364137" h="451568">
                    <a:moveTo>
                      <a:pt x="188729" y="444631"/>
                    </a:moveTo>
                    <a:cubicBezTo>
                      <a:pt x="150113" y="453529"/>
                      <a:pt x="109913" y="453128"/>
                      <a:pt x="71483" y="443467"/>
                    </a:cubicBezTo>
                    <a:cubicBezTo>
                      <a:pt x="51778" y="438483"/>
                      <a:pt x="39900" y="429492"/>
                      <a:pt x="36174" y="416915"/>
                    </a:cubicBezTo>
                    <a:cubicBezTo>
                      <a:pt x="35429" y="414446"/>
                      <a:pt x="35056" y="411894"/>
                      <a:pt x="34962" y="409323"/>
                    </a:cubicBezTo>
                    <a:lnTo>
                      <a:pt x="-2676" y="297247"/>
                    </a:lnTo>
                    <a:lnTo>
                      <a:pt x="-2676" y="296781"/>
                    </a:lnTo>
                    <a:cubicBezTo>
                      <a:pt x="-254" y="262729"/>
                      <a:pt x="47959" y="203617"/>
                      <a:pt x="140610" y="121027"/>
                    </a:cubicBezTo>
                    <a:cubicBezTo>
                      <a:pt x="191105" y="76075"/>
                      <a:pt x="236336" y="36434"/>
                      <a:pt x="279098" y="7088"/>
                    </a:cubicBezTo>
                    <a:cubicBezTo>
                      <a:pt x="302855" y="-4185"/>
                      <a:pt x="328987" y="-2834"/>
                      <a:pt x="344312" y="10209"/>
                    </a:cubicBezTo>
                    <a:cubicBezTo>
                      <a:pt x="355353" y="20391"/>
                      <a:pt x="361548" y="34748"/>
                      <a:pt x="361455" y="49757"/>
                    </a:cubicBezTo>
                    <a:cubicBezTo>
                      <a:pt x="361734" y="71748"/>
                      <a:pt x="352604" y="92812"/>
                      <a:pt x="336440" y="107705"/>
                    </a:cubicBezTo>
                    <a:cubicBezTo>
                      <a:pt x="334298" y="109568"/>
                      <a:pt x="126822" y="292309"/>
                      <a:pt x="64356" y="359247"/>
                    </a:cubicBezTo>
                    <a:cubicBezTo>
                      <a:pt x="59698" y="364185"/>
                      <a:pt x="38968" y="387662"/>
                      <a:pt x="39387" y="408484"/>
                    </a:cubicBezTo>
                    <a:lnTo>
                      <a:pt x="39807" y="409742"/>
                    </a:lnTo>
                    <a:lnTo>
                      <a:pt x="39434" y="409742"/>
                    </a:lnTo>
                    <a:cubicBezTo>
                      <a:pt x="39574" y="411684"/>
                      <a:pt x="39900" y="413604"/>
                      <a:pt x="40459" y="415471"/>
                    </a:cubicBezTo>
                    <a:cubicBezTo>
                      <a:pt x="43673" y="426465"/>
                      <a:pt x="54433" y="434104"/>
                      <a:pt x="72414" y="438762"/>
                    </a:cubicBezTo>
                    <a:cubicBezTo>
                      <a:pt x="110098" y="448204"/>
                      <a:pt x="149461" y="448605"/>
                      <a:pt x="187285" y="439927"/>
                    </a:cubicBezTo>
                    <a:close/>
                    <a:moveTo>
                      <a:pt x="2029" y="296641"/>
                    </a:moveTo>
                    <a:lnTo>
                      <a:pt x="36127" y="398236"/>
                    </a:lnTo>
                    <a:cubicBezTo>
                      <a:pt x="40785" y="378858"/>
                      <a:pt x="57042" y="360412"/>
                      <a:pt x="61141" y="356033"/>
                    </a:cubicBezTo>
                    <a:cubicBezTo>
                      <a:pt x="123701" y="288955"/>
                      <a:pt x="331316" y="106074"/>
                      <a:pt x="333506" y="104258"/>
                    </a:cubicBezTo>
                    <a:cubicBezTo>
                      <a:pt x="348599" y="90222"/>
                      <a:pt x="357076" y="70458"/>
                      <a:pt x="356797" y="49850"/>
                    </a:cubicBezTo>
                    <a:cubicBezTo>
                      <a:pt x="356936" y="36183"/>
                      <a:pt x="351300" y="23093"/>
                      <a:pt x="341285" y="13795"/>
                    </a:cubicBezTo>
                    <a:cubicBezTo>
                      <a:pt x="327310" y="1870"/>
                      <a:pt x="303041" y="799"/>
                      <a:pt x="281194" y="11140"/>
                    </a:cubicBezTo>
                    <a:cubicBezTo>
                      <a:pt x="239038" y="40114"/>
                      <a:pt x="193899" y="79662"/>
                      <a:pt x="143545" y="124521"/>
                    </a:cubicBezTo>
                    <a:cubicBezTo>
                      <a:pt x="53735" y="204874"/>
                      <a:pt x="4731" y="264220"/>
                      <a:pt x="2029" y="296641"/>
                    </a:cubicBezTo>
                    <a:close/>
                  </a:path>
                </a:pathLst>
              </a:custGeom>
              <a:solidFill>
                <a:srgbClr val="FFFFFF"/>
              </a:solidFill>
              <a:ln w="4657" cap="flat">
                <a:noFill/>
                <a:prstDash val="solid"/>
                <a:miter/>
              </a:ln>
            </p:spPr>
            <p:txBody>
              <a:bodyPr rtlCol="0" anchor="ctr"/>
              <a:lstStyle/>
              <a:p>
                <a:endParaRPr lang="en-US"/>
              </a:p>
            </p:txBody>
          </p:sp>
          <p:sp>
            <p:nvSpPr>
              <p:cNvPr id="50" name="Freeform: Shape 49">
                <a:extLst>
                  <a:ext uri="{FF2B5EF4-FFF2-40B4-BE49-F238E27FC236}">
                    <a16:creationId xmlns:a16="http://schemas.microsoft.com/office/drawing/2014/main" id="{7D27483D-2AAC-F1C4-A96E-3930DAE0B84A}"/>
                  </a:ext>
                </a:extLst>
              </p:cNvPr>
              <p:cNvSpPr/>
              <p:nvPr/>
            </p:nvSpPr>
            <p:spPr>
              <a:xfrm>
                <a:off x="4734418" y="1115507"/>
                <a:ext cx="361243" cy="408730"/>
              </a:xfrm>
              <a:custGeom>
                <a:avLst/>
                <a:gdLst>
                  <a:gd name="connsiteX0" fmla="*/ 35427 w 361243"/>
                  <a:gd name="connsiteY0" fmla="*/ 408183 h 408730"/>
                  <a:gd name="connsiteX1" fmla="*/ -2676 w 361243"/>
                  <a:gd name="connsiteY1" fmla="*/ 294710 h 408730"/>
                  <a:gd name="connsiteX2" fmla="*/ 139817 w 361243"/>
                  <a:gd name="connsiteY2" fmla="*/ 120493 h 408730"/>
                  <a:gd name="connsiteX3" fmla="*/ 278073 w 361243"/>
                  <a:gd name="connsiteY3" fmla="*/ 6787 h 408730"/>
                  <a:gd name="connsiteX4" fmla="*/ 340632 w 361243"/>
                  <a:gd name="connsiteY4" fmla="*/ 9768 h 408730"/>
                  <a:gd name="connsiteX5" fmla="*/ 335974 w 361243"/>
                  <a:gd name="connsiteY5" fmla="*/ 106659 h 408730"/>
                  <a:gd name="connsiteX6" fmla="*/ 35427 w 361243"/>
                  <a:gd name="connsiteY6" fmla="*/ 408183 h 4087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61243" h="408730">
                    <a:moveTo>
                      <a:pt x="35427" y="408183"/>
                    </a:moveTo>
                    <a:cubicBezTo>
                      <a:pt x="18519" y="363511"/>
                      <a:pt x="10041" y="332534"/>
                      <a:pt x="-2676" y="294710"/>
                    </a:cubicBezTo>
                    <a:cubicBezTo>
                      <a:pt x="165" y="254416"/>
                      <a:pt x="70364" y="182401"/>
                      <a:pt x="139817" y="120493"/>
                    </a:cubicBezTo>
                    <a:cubicBezTo>
                      <a:pt x="190499" y="75355"/>
                      <a:pt x="235916" y="35714"/>
                      <a:pt x="278073" y="6787"/>
                    </a:cubicBezTo>
                    <a:cubicBezTo>
                      <a:pt x="300386" y="-3787"/>
                      <a:pt x="325493" y="-3042"/>
                      <a:pt x="340632" y="9768"/>
                    </a:cubicBezTo>
                    <a:cubicBezTo>
                      <a:pt x="362665" y="28401"/>
                      <a:pt x="367976" y="76334"/>
                      <a:pt x="335974" y="106659"/>
                    </a:cubicBezTo>
                    <a:cubicBezTo>
                      <a:pt x="221569" y="214728"/>
                      <a:pt x="41390" y="358853"/>
                      <a:pt x="35427" y="408183"/>
                    </a:cubicBezTo>
                    <a:close/>
                  </a:path>
                </a:pathLst>
              </a:custGeom>
              <a:solidFill>
                <a:srgbClr val="FFFFFF"/>
              </a:solidFill>
              <a:ln w="4657" cap="flat">
                <a:noFill/>
                <a:prstDash val="solid"/>
                <a:miter/>
              </a:ln>
            </p:spPr>
            <p:txBody>
              <a:bodyPr rtlCol="0" anchor="ctr"/>
              <a:lstStyle/>
              <a:p>
                <a:endParaRPr lang="en-US"/>
              </a:p>
            </p:txBody>
          </p:sp>
          <p:sp>
            <p:nvSpPr>
              <p:cNvPr id="51" name="Freeform: Shape 50">
                <a:extLst>
                  <a:ext uri="{FF2B5EF4-FFF2-40B4-BE49-F238E27FC236}">
                    <a16:creationId xmlns:a16="http://schemas.microsoft.com/office/drawing/2014/main" id="{66A5E9F1-D914-DFF6-86BA-307A7922F161}"/>
                  </a:ext>
                </a:extLst>
              </p:cNvPr>
              <p:cNvSpPr/>
              <p:nvPr/>
            </p:nvSpPr>
            <p:spPr>
              <a:xfrm>
                <a:off x="5024110" y="1148135"/>
                <a:ext cx="41644" cy="41644"/>
              </a:xfrm>
              <a:custGeom>
                <a:avLst/>
                <a:gdLst>
                  <a:gd name="connsiteX0" fmla="*/ 41644 w 41644"/>
                  <a:gd name="connsiteY0" fmla="*/ 20822 h 41644"/>
                  <a:gd name="connsiteX1" fmla="*/ 20822 w 41644"/>
                  <a:gd name="connsiteY1" fmla="*/ 41644 h 41644"/>
                  <a:gd name="connsiteX2" fmla="*/ 0 w 41644"/>
                  <a:gd name="connsiteY2" fmla="*/ 20822 h 41644"/>
                  <a:gd name="connsiteX3" fmla="*/ 20822 w 41644"/>
                  <a:gd name="connsiteY3" fmla="*/ 0 h 41644"/>
                  <a:gd name="connsiteX4" fmla="*/ 41644 w 41644"/>
                  <a:gd name="connsiteY4" fmla="*/ 20822 h 416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1644" h="41644">
                    <a:moveTo>
                      <a:pt x="41644" y="20822"/>
                    </a:moveTo>
                    <a:cubicBezTo>
                      <a:pt x="41644" y="32322"/>
                      <a:pt x="32322" y="41644"/>
                      <a:pt x="20822" y="41644"/>
                    </a:cubicBezTo>
                    <a:cubicBezTo>
                      <a:pt x="9322" y="41644"/>
                      <a:pt x="0" y="32322"/>
                      <a:pt x="0" y="20822"/>
                    </a:cubicBezTo>
                    <a:cubicBezTo>
                      <a:pt x="0" y="9322"/>
                      <a:pt x="9322" y="0"/>
                      <a:pt x="20822" y="0"/>
                    </a:cubicBezTo>
                    <a:cubicBezTo>
                      <a:pt x="32322" y="0"/>
                      <a:pt x="41644" y="9322"/>
                      <a:pt x="41644" y="20822"/>
                    </a:cubicBezTo>
                    <a:close/>
                  </a:path>
                </a:pathLst>
              </a:custGeom>
              <a:noFill/>
              <a:ln w="4657" cap="flat">
                <a:solidFill>
                  <a:srgbClr val="151515"/>
                </a:solidFill>
                <a:prstDash val="solid"/>
                <a:miter/>
              </a:ln>
            </p:spPr>
            <p:txBody>
              <a:bodyPr rtlCol="0" anchor="ctr"/>
              <a:lstStyle/>
              <a:p>
                <a:endParaRPr lang="en-US"/>
              </a:p>
            </p:txBody>
          </p:sp>
          <p:sp>
            <p:nvSpPr>
              <p:cNvPr id="52" name="Freeform: Shape 51">
                <a:extLst>
                  <a:ext uri="{FF2B5EF4-FFF2-40B4-BE49-F238E27FC236}">
                    <a16:creationId xmlns:a16="http://schemas.microsoft.com/office/drawing/2014/main" id="{B84F1848-118F-0116-3BF4-5A3F468DBEAA}"/>
                  </a:ext>
                </a:extLst>
              </p:cNvPr>
              <p:cNvSpPr/>
              <p:nvPr/>
            </p:nvSpPr>
            <p:spPr>
              <a:xfrm>
                <a:off x="5699182" y="1104251"/>
                <a:ext cx="25067" cy="61119"/>
              </a:xfrm>
              <a:custGeom>
                <a:avLst/>
                <a:gdLst>
                  <a:gd name="connsiteX0" fmla="*/ 6355 w 25067"/>
                  <a:gd name="connsiteY0" fmla="*/ 60246 h 61119"/>
                  <a:gd name="connsiteX1" fmla="*/ 19 w 25067"/>
                  <a:gd name="connsiteY1" fmla="*/ 59128 h 61119"/>
                  <a:gd name="connsiteX2" fmla="*/ -1239 w 25067"/>
                  <a:gd name="connsiteY2" fmla="*/ 49299 h 61119"/>
                  <a:gd name="connsiteX3" fmla="*/ 7704 w 25067"/>
                  <a:gd name="connsiteY3" fmla="*/ 7702 h 61119"/>
                  <a:gd name="connsiteX4" fmla="*/ 13527 w 25067"/>
                  <a:gd name="connsiteY4" fmla="*/ -450 h 61119"/>
                  <a:gd name="connsiteX5" fmla="*/ 21679 w 25067"/>
                  <a:gd name="connsiteY5" fmla="*/ 5373 h 61119"/>
                  <a:gd name="connsiteX6" fmla="*/ 10034 w 25067"/>
                  <a:gd name="connsiteY6" fmla="*/ 57871 h 61119"/>
                  <a:gd name="connsiteX7" fmla="*/ 6355 w 25067"/>
                  <a:gd name="connsiteY7" fmla="*/ 60246 h 611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5067" h="61119">
                    <a:moveTo>
                      <a:pt x="6355" y="60246"/>
                    </a:moveTo>
                    <a:cubicBezTo>
                      <a:pt x="4165" y="60936"/>
                      <a:pt x="1836" y="60516"/>
                      <a:pt x="19" y="59128"/>
                    </a:cubicBezTo>
                    <a:cubicBezTo>
                      <a:pt x="-3008" y="56739"/>
                      <a:pt x="-3568" y="52374"/>
                      <a:pt x="-1239" y="49299"/>
                    </a:cubicBezTo>
                    <a:cubicBezTo>
                      <a:pt x="11664" y="32670"/>
                      <a:pt x="7751" y="7935"/>
                      <a:pt x="7704" y="7702"/>
                    </a:cubicBezTo>
                    <a:cubicBezTo>
                      <a:pt x="7053" y="3845"/>
                      <a:pt x="9662" y="193"/>
                      <a:pt x="13527" y="-450"/>
                    </a:cubicBezTo>
                    <a:cubicBezTo>
                      <a:pt x="17394" y="-1093"/>
                      <a:pt x="21027" y="1516"/>
                      <a:pt x="21679" y="5373"/>
                    </a:cubicBezTo>
                    <a:cubicBezTo>
                      <a:pt x="21679" y="6631"/>
                      <a:pt x="26710" y="36303"/>
                      <a:pt x="10034" y="57871"/>
                    </a:cubicBezTo>
                    <a:cubicBezTo>
                      <a:pt x="9102" y="59045"/>
                      <a:pt x="7798" y="59878"/>
                      <a:pt x="6355" y="60246"/>
                    </a:cubicBezTo>
                    <a:close/>
                  </a:path>
                </a:pathLst>
              </a:custGeom>
              <a:solidFill>
                <a:srgbClr val="FFFFFF"/>
              </a:solidFill>
              <a:ln w="4657" cap="flat">
                <a:noFill/>
                <a:prstDash val="solid"/>
                <a:miter/>
              </a:ln>
            </p:spPr>
            <p:txBody>
              <a:bodyPr rtlCol="0" anchor="ctr"/>
              <a:lstStyle/>
              <a:p>
                <a:endParaRPr lang="en-US"/>
              </a:p>
            </p:txBody>
          </p:sp>
        </p:grpSp>
      </p:grpSp>
    </p:spTree>
    <p:extLst>
      <p:ext uri="{BB962C8B-B14F-4D97-AF65-F5344CB8AC3E}">
        <p14:creationId xmlns:p14="http://schemas.microsoft.com/office/powerpoint/2010/main" val="32697828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Rectangle: Rounded Corners 49">
            <a:extLst>
              <a:ext uri="{FF2B5EF4-FFF2-40B4-BE49-F238E27FC236}">
                <a16:creationId xmlns:a16="http://schemas.microsoft.com/office/drawing/2014/main" id="{80A7DA3E-E8F2-D8F0-A7A0-39D16D6AA25D}"/>
              </a:ext>
            </a:extLst>
          </p:cNvPr>
          <p:cNvSpPr/>
          <p:nvPr/>
        </p:nvSpPr>
        <p:spPr>
          <a:xfrm>
            <a:off x="6596873" y="3082989"/>
            <a:ext cx="4771343" cy="1198122"/>
          </a:xfrm>
          <a:prstGeom prst="roundRect">
            <a:avLst>
              <a:gd name="adj" fmla="val 7494"/>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Box 1">
            <a:extLst>
              <a:ext uri="{FF2B5EF4-FFF2-40B4-BE49-F238E27FC236}">
                <a16:creationId xmlns:a16="http://schemas.microsoft.com/office/drawing/2014/main" id="{8533F780-B868-B932-6AB4-5F5D7190EB40}"/>
              </a:ext>
            </a:extLst>
          </p:cNvPr>
          <p:cNvSpPr txBox="1"/>
          <p:nvPr/>
        </p:nvSpPr>
        <p:spPr>
          <a:xfrm>
            <a:off x="6636888" y="1678667"/>
            <a:ext cx="5275043" cy="1323439"/>
          </a:xfrm>
          <a:prstGeom prst="rect">
            <a:avLst/>
          </a:prstGeom>
          <a:noFill/>
        </p:spPr>
        <p:txBody>
          <a:bodyPr wrap="square" rtlCol="0">
            <a:spAutoFit/>
          </a:bodyPr>
          <a:lstStyle/>
          <a:p>
            <a:r>
              <a:rPr lang="en-US" sz="4000" dirty="0">
                <a:latin typeface="+mj-lt"/>
              </a:rPr>
              <a:t>OUR COMPANY</a:t>
            </a:r>
          </a:p>
          <a:p>
            <a:r>
              <a:rPr lang="en-US" sz="4000" dirty="0">
                <a:latin typeface="+mj-lt"/>
              </a:rPr>
              <a:t>LEADER</a:t>
            </a:r>
            <a:endParaRPr lang="en-ID" sz="4000" dirty="0">
              <a:latin typeface="+mj-lt"/>
            </a:endParaRPr>
          </a:p>
        </p:txBody>
      </p:sp>
      <p:sp>
        <p:nvSpPr>
          <p:cNvPr id="3" name="TextBox 2">
            <a:extLst>
              <a:ext uri="{FF2B5EF4-FFF2-40B4-BE49-F238E27FC236}">
                <a16:creationId xmlns:a16="http://schemas.microsoft.com/office/drawing/2014/main" id="{7053E5B1-73E7-F573-C0E5-33B0384A3314}"/>
              </a:ext>
            </a:extLst>
          </p:cNvPr>
          <p:cNvSpPr txBox="1"/>
          <p:nvPr/>
        </p:nvSpPr>
        <p:spPr>
          <a:xfrm>
            <a:off x="6717517" y="3413313"/>
            <a:ext cx="1938374" cy="246221"/>
          </a:xfrm>
          <a:prstGeom prst="rect">
            <a:avLst/>
          </a:prstGeom>
          <a:noFill/>
        </p:spPr>
        <p:txBody>
          <a:bodyPr wrap="square" rtlCol="0">
            <a:spAutoFit/>
          </a:bodyPr>
          <a:lstStyle/>
          <a:p>
            <a:r>
              <a:rPr lang="en-US" sz="1000" dirty="0">
                <a:latin typeface="+mj-lt"/>
              </a:rPr>
              <a:t>GABRIEL SMITH</a:t>
            </a:r>
            <a:endParaRPr lang="en-ID" sz="1000" dirty="0">
              <a:latin typeface="+mj-lt"/>
            </a:endParaRPr>
          </a:p>
        </p:txBody>
      </p:sp>
      <p:sp>
        <p:nvSpPr>
          <p:cNvPr id="4" name="TextBox 3">
            <a:extLst>
              <a:ext uri="{FF2B5EF4-FFF2-40B4-BE49-F238E27FC236}">
                <a16:creationId xmlns:a16="http://schemas.microsoft.com/office/drawing/2014/main" id="{2D9340A7-09D1-5B6F-BB49-1FB1CA761AEF}"/>
              </a:ext>
            </a:extLst>
          </p:cNvPr>
          <p:cNvSpPr txBox="1"/>
          <p:nvPr/>
        </p:nvSpPr>
        <p:spPr>
          <a:xfrm>
            <a:off x="6717517" y="3629684"/>
            <a:ext cx="4363535" cy="400110"/>
          </a:xfrm>
          <a:prstGeom prst="rect">
            <a:avLst/>
          </a:prstGeom>
          <a:noFill/>
        </p:spPr>
        <p:txBody>
          <a:bodyPr wrap="square" rtlCol="0">
            <a:spAutoFit/>
          </a:bodyPr>
          <a:lstStyle/>
          <a:p>
            <a:pPr algn="just"/>
            <a:r>
              <a:rPr lang="en-US" sz="1000" b="0" i="0" dirty="0">
                <a:effectLst/>
              </a:rPr>
              <a:t>Every rustle of a critter in the underbrush, every gurgle of a hidden stream adds another verse to the enchanting sonnet of this untamed sanctuary.</a:t>
            </a:r>
            <a:endParaRPr lang="en-ID" sz="1000" dirty="0"/>
          </a:p>
        </p:txBody>
      </p:sp>
      <p:sp>
        <p:nvSpPr>
          <p:cNvPr id="5" name="TextBox 4">
            <a:extLst>
              <a:ext uri="{FF2B5EF4-FFF2-40B4-BE49-F238E27FC236}">
                <a16:creationId xmlns:a16="http://schemas.microsoft.com/office/drawing/2014/main" id="{68D76931-67E7-4055-67C3-5C1DACFF5B55}"/>
              </a:ext>
            </a:extLst>
          </p:cNvPr>
          <p:cNvSpPr txBox="1"/>
          <p:nvPr/>
        </p:nvSpPr>
        <p:spPr>
          <a:xfrm>
            <a:off x="6712127" y="4401233"/>
            <a:ext cx="4363535" cy="707886"/>
          </a:xfrm>
          <a:prstGeom prst="rect">
            <a:avLst/>
          </a:prstGeom>
          <a:noFill/>
        </p:spPr>
        <p:txBody>
          <a:bodyPr wrap="square" rtlCol="0">
            <a:spAutoFit/>
          </a:bodyPr>
          <a:lstStyle/>
          <a:p>
            <a:pPr algn="just"/>
            <a:r>
              <a:rPr lang="en-US" sz="1000" b="0" i="0" dirty="0">
                <a:effectLst/>
              </a:rPr>
              <a:t>In the heart of the verdant wilderness, where the symphony of leaves rustling and birdsong intertwine, nature's masterpiece unfolds in breathtaking hues. The sun's warm embrace cascades through the canopy, dappling the forest floor with patches of golden light.</a:t>
            </a:r>
            <a:endParaRPr lang="en-ID" sz="1000" dirty="0"/>
          </a:p>
        </p:txBody>
      </p:sp>
      <p:grpSp>
        <p:nvGrpSpPr>
          <p:cNvPr id="6" name="Group 5">
            <a:extLst>
              <a:ext uri="{FF2B5EF4-FFF2-40B4-BE49-F238E27FC236}">
                <a16:creationId xmlns:a16="http://schemas.microsoft.com/office/drawing/2014/main" id="{41802F63-04E3-5A81-4AA7-41C07E43ABE6}"/>
              </a:ext>
            </a:extLst>
          </p:cNvPr>
          <p:cNvGrpSpPr/>
          <p:nvPr/>
        </p:nvGrpSpPr>
        <p:grpSpPr>
          <a:xfrm>
            <a:off x="280069" y="1364418"/>
            <a:ext cx="659062" cy="4266899"/>
            <a:chOff x="196879" y="724201"/>
            <a:chExt cx="835563" cy="5409598"/>
          </a:xfrm>
        </p:grpSpPr>
        <p:grpSp>
          <p:nvGrpSpPr>
            <p:cNvPr id="7" name="Group 6">
              <a:extLst>
                <a:ext uri="{FF2B5EF4-FFF2-40B4-BE49-F238E27FC236}">
                  <a16:creationId xmlns:a16="http://schemas.microsoft.com/office/drawing/2014/main" id="{0DC25FD1-46EA-E6C2-7331-716952737259}"/>
                </a:ext>
              </a:extLst>
            </p:cNvPr>
            <p:cNvGrpSpPr/>
            <p:nvPr/>
          </p:nvGrpSpPr>
          <p:grpSpPr>
            <a:xfrm>
              <a:off x="196879" y="724201"/>
              <a:ext cx="835563" cy="5409598"/>
              <a:chOff x="297745" y="1589313"/>
              <a:chExt cx="568548" cy="3680891"/>
            </a:xfrm>
            <a:solidFill>
              <a:schemeClr val="accent1"/>
            </a:solidFill>
          </p:grpSpPr>
          <p:sp>
            <p:nvSpPr>
              <p:cNvPr id="21" name="Freeform: Shape 20">
                <a:extLst>
                  <a:ext uri="{FF2B5EF4-FFF2-40B4-BE49-F238E27FC236}">
                    <a16:creationId xmlns:a16="http://schemas.microsoft.com/office/drawing/2014/main" id="{5ABDEF03-8E86-06D5-4497-DD3784A47275}"/>
                  </a:ext>
                </a:extLst>
              </p:cNvPr>
              <p:cNvSpPr/>
              <p:nvPr/>
            </p:nvSpPr>
            <p:spPr>
              <a:xfrm flipH="1">
                <a:off x="297745" y="1589313"/>
                <a:ext cx="568548" cy="3263285"/>
              </a:xfrm>
              <a:custGeom>
                <a:avLst/>
                <a:gdLst>
                  <a:gd name="connsiteX0" fmla="*/ 568548 w 568548"/>
                  <a:gd name="connsiteY0" fmla="*/ 284255 h 3263285"/>
                  <a:gd name="connsiteX1" fmla="*/ 568548 w 568548"/>
                  <a:gd name="connsiteY1" fmla="*/ 3194271 h 3263285"/>
                  <a:gd name="connsiteX2" fmla="*/ 499424 w 568548"/>
                  <a:gd name="connsiteY2" fmla="*/ 3263279 h 3263285"/>
                  <a:gd name="connsiteX3" fmla="*/ 459921 w 568548"/>
                  <a:gd name="connsiteY3" fmla="*/ 3250826 h 3263285"/>
                  <a:gd name="connsiteX4" fmla="*/ 108627 w 568548"/>
                  <a:gd name="connsiteY4" fmla="*/ 3250826 h 3263285"/>
                  <a:gd name="connsiteX5" fmla="*/ 12453 w 568548"/>
                  <a:gd name="connsiteY5" fmla="*/ 3233774 h 3263285"/>
                  <a:gd name="connsiteX6" fmla="*/ 0 w 568548"/>
                  <a:gd name="connsiteY6" fmla="*/ 3194232 h 3263285"/>
                  <a:gd name="connsiteX7" fmla="*/ 0 w 568548"/>
                  <a:gd name="connsiteY7" fmla="*/ 284255 h 3263285"/>
                  <a:gd name="connsiteX8" fmla="*/ 284255 w 568548"/>
                  <a:gd name="connsiteY8" fmla="*/ 0 h 3263285"/>
                  <a:gd name="connsiteX9" fmla="*/ 284255 w 568548"/>
                  <a:gd name="connsiteY9" fmla="*/ 0 h 3263285"/>
                  <a:gd name="connsiteX10" fmla="*/ 568548 w 568548"/>
                  <a:gd name="connsiteY10" fmla="*/ 284216 h 3263285"/>
                  <a:gd name="connsiteX11" fmla="*/ 568548 w 568548"/>
                  <a:gd name="connsiteY11" fmla="*/ 284255 h 32632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68548" h="3263285">
                    <a:moveTo>
                      <a:pt x="568548" y="284255"/>
                    </a:moveTo>
                    <a:lnTo>
                      <a:pt x="568548" y="3194271"/>
                    </a:lnTo>
                    <a:cubicBezTo>
                      <a:pt x="568517" y="3232413"/>
                      <a:pt x="537566" y="3263310"/>
                      <a:pt x="499424" y="3263279"/>
                    </a:cubicBezTo>
                    <a:cubicBezTo>
                      <a:pt x="485291" y="3263267"/>
                      <a:pt x="471505" y="3258921"/>
                      <a:pt x="459921" y="3250826"/>
                    </a:cubicBezTo>
                    <a:cubicBezTo>
                      <a:pt x="354271" y="3177601"/>
                      <a:pt x="214277" y="3177601"/>
                      <a:pt x="108627" y="3250826"/>
                    </a:cubicBezTo>
                    <a:cubicBezTo>
                      <a:pt x="77361" y="3272676"/>
                      <a:pt x="34302" y="3265041"/>
                      <a:pt x="12453" y="3233774"/>
                    </a:cubicBezTo>
                    <a:cubicBezTo>
                      <a:pt x="4351" y="3222178"/>
                      <a:pt x="4" y="3208377"/>
                      <a:pt x="0" y="3194232"/>
                    </a:cubicBezTo>
                    <a:lnTo>
                      <a:pt x="0" y="284255"/>
                    </a:lnTo>
                    <a:cubicBezTo>
                      <a:pt x="0" y="127265"/>
                      <a:pt x="127265" y="0"/>
                      <a:pt x="284255" y="0"/>
                    </a:cubicBezTo>
                    <a:lnTo>
                      <a:pt x="284255" y="0"/>
                    </a:lnTo>
                    <a:cubicBezTo>
                      <a:pt x="441244" y="-22"/>
                      <a:pt x="568525" y="127226"/>
                      <a:pt x="568548" y="284216"/>
                    </a:cubicBezTo>
                    <a:cubicBezTo>
                      <a:pt x="568548" y="284229"/>
                      <a:pt x="568548" y="284242"/>
                      <a:pt x="568548" y="284255"/>
                    </a:cubicBezTo>
                    <a:close/>
                  </a:path>
                </a:pathLst>
              </a:custGeom>
              <a:grpFill/>
              <a:ln w="3849" cap="flat">
                <a:noFill/>
                <a:prstDash val="solid"/>
                <a:miter/>
              </a:ln>
            </p:spPr>
            <p:txBody>
              <a:bodyPr rtlCol="0" anchor="ctr"/>
              <a:lstStyle/>
              <a:p>
                <a:endParaRPr lang="en-US"/>
              </a:p>
            </p:txBody>
          </p:sp>
          <p:sp>
            <p:nvSpPr>
              <p:cNvPr id="22" name="Freeform: Shape 21">
                <a:extLst>
                  <a:ext uri="{FF2B5EF4-FFF2-40B4-BE49-F238E27FC236}">
                    <a16:creationId xmlns:a16="http://schemas.microsoft.com/office/drawing/2014/main" id="{8501C825-E97E-9A61-F0C8-0A8519C33A77}"/>
                  </a:ext>
                </a:extLst>
              </p:cNvPr>
              <p:cNvSpPr/>
              <p:nvPr/>
            </p:nvSpPr>
            <p:spPr>
              <a:xfrm flipH="1">
                <a:off x="383766" y="4873659"/>
                <a:ext cx="396545" cy="396545"/>
              </a:xfrm>
              <a:custGeom>
                <a:avLst/>
                <a:gdLst>
                  <a:gd name="connsiteX0" fmla="*/ 396546 w 396545"/>
                  <a:gd name="connsiteY0" fmla="*/ 198273 h 396545"/>
                  <a:gd name="connsiteX1" fmla="*/ 198273 w 396545"/>
                  <a:gd name="connsiteY1" fmla="*/ 396546 h 396545"/>
                  <a:gd name="connsiteX2" fmla="*/ 0 w 396545"/>
                  <a:gd name="connsiteY2" fmla="*/ 198273 h 396545"/>
                  <a:gd name="connsiteX3" fmla="*/ 198273 w 396545"/>
                  <a:gd name="connsiteY3" fmla="*/ 0 h 396545"/>
                  <a:gd name="connsiteX4" fmla="*/ 396546 w 396545"/>
                  <a:gd name="connsiteY4" fmla="*/ 198273 h 3965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6545" h="396545">
                    <a:moveTo>
                      <a:pt x="396546" y="198273"/>
                    </a:moveTo>
                    <a:cubicBezTo>
                      <a:pt x="396546" y="307776"/>
                      <a:pt x="307776" y="396546"/>
                      <a:pt x="198273" y="396546"/>
                    </a:cubicBezTo>
                    <a:cubicBezTo>
                      <a:pt x="88770" y="396546"/>
                      <a:pt x="0" y="307776"/>
                      <a:pt x="0" y="198273"/>
                    </a:cubicBezTo>
                    <a:cubicBezTo>
                      <a:pt x="0" y="88770"/>
                      <a:pt x="88770" y="0"/>
                      <a:pt x="198273" y="0"/>
                    </a:cubicBezTo>
                    <a:cubicBezTo>
                      <a:pt x="307776" y="0"/>
                      <a:pt x="396546" y="88770"/>
                      <a:pt x="396546" y="198273"/>
                    </a:cubicBezTo>
                    <a:close/>
                  </a:path>
                </a:pathLst>
              </a:custGeom>
              <a:grpFill/>
              <a:ln w="3849" cap="flat">
                <a:noFill/>
                <a:prstDash val="solid"/>
                <a:miter/>
              </a:ln>
            </p:spPr>
            <p:txBody>
              <a:bodyPr rtlCol="0" anchor="ctr"/>
              <a:lstStyle/>
              <a:p>
                <a:endParaRPr lang="en-US"/>
              </a:p>
            </p:txBody>
          </p:sp>
        </p:grpSp>
        <p:grpSp>
          <p:nvGrpSpPr>
            <p:cNvPr id="8" name="Group 7">
              <a:extLst>
                <a:ext uri="{FF2B5EF4-FFF2-40B4-BE49-F238E27FC236}">
                  <a16:creationId xmlns:a16="http://schemas.microsoft.com/office/drawing/2014/main" id="{30F49E9E-01CD-F1CC-B15C-C8F30B9BB91E}"/>
                </a:ext>
              </a:extLst>
            </p:cNvPr>
            <p:cNvGrpSpPr/>
            <p:nvPr/>
          </p:nvGrpSpPr>
          <p:grpSpPr>
            <a:xfrm>
              <a:off x="403225" y="952801"/>
              <a:ext cx="412750" cy="412750"/>
              <a:chOff x="403225" y="952801"/>
              <a:chExt cx="412750" cy="412750"/>
            </a:xfrm>
          </p:grpSpPr>
          <p:sp>
            <p:nvSpPr>
              <p:cNvPr id="17" name="Oval 16">
                <a:extLst>
                  <a:ext uri="{FF2B5EF4-FFF2-40B4-BE49-F238E27FC236}">
                    <a16:creationId xmlns:a16="http://schemas.microsoft.com/office/drawing/2014/main" id="{0A15BFF3-82DE-3945-6958-34335515C766}"/>
                  </a:ext>
                </a:extLst>
              </p:cNvPr>
              <p:cNvSpPr/>
              <p:nvPr/>
            </p:nvSpPr>
            <p:spPr>
              <a:xfrm>
                <a:off x="403225" y="952801"/>
                <a:ext cx="412750" cy="41275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18" name="Group 17">
                <a:extLst>
                  <a:ext uri="{FF2B5EF4-FFF2-40B4-BE49-F238E27FC236}">
                    <a16:creationId xmlns:a16="http://schemas.microsoft.com/office/drawing/2014/main" id="{830AD8E9-10A2-E617-7E8F-994BAE1444DB}"/>
                  </a:ext>
                </a:extLst>
              </p:cNvPr>
              <p:cNvGrpSpPr/>
              <p:nvPr/>
            </p:nvGrpSpPr>
            <p:grpSpPr>
              <a:xfrm>
                <a:off x="460991" y="1090031"/>
                <a:ext cx="308812" cy="138290"/>
                <a:chOff x="513501" y="484915"/>
                <a:chExt cx="465224" cy="208334"/>
              </a:xfrm>
            </p:grpSpPr>
            <p:sp>
              <p:nvSpPr>
                <p:cNvPr id="19" name="Freeform: Shape 18">
                  <a:extLst>
                    <a:ext uri="{FF2B5EF4-FFF2-40B4-BE49-F238E27FC236}">
                      <a16:creationId xmlns:a16="http://schemas.microsoft.com/office/drawing/2014/main" id="{E4348FF1-9178-FDE5-FD5C-1F25162C5E07}"/>
                    </a:ext>
                  </a:extLst>
                </p:cNvPr>
                <p:cNvSpPr/>
                <p:nvPr/>
              </p:nvSpPr>
              <p:spPr>
                <a:xfrm>
                  <a:off x="513501" y="532253"/>
                  <a:ext cx="465224" cy="160996"/>
                </a:xfrm>
                <a:custGeom>
                  <a:avLst/>
                  <a:gdLst>
                    <a:gd name="connsiteX0" fmla="*/ 457247 w 465224"/>
                    <a:gd name="connsiteY0" fmla="*/ 103305 h 160996"/>
                    <a:gd name="connsiteX1" fmla="*/ 449533 w 465224"/>
                    <a:gd name="connsiteY1" fmla="*/ 118640 h 160996"/>
                    <a:gd name="connsiteX2" fmla="*/ 361045 w 465224"/>
                    <a:gd name="connsiteY2" fmla="*/ 144749 h 160996"/>
                    <a:gd name="connsiteX3" fmla="*/ 360664 w 465224"/>
                    <a:gd name="connsiteY3" fmla="*/ 144549 h 160996"/>
                    <a:gd name="connsiteX4" fmla="*/ 110062 w 465224"/>
                    <a:gd name="connsiteY4" fmla="*/ 150073 h 160996"/>
                    <a:gd name="connsiteX5" fmla="*/ 19193 w 465224"/>
                    <a:gd name="connsiteY5" fmla="*/ 129108 h 160996"/>
                    <a:gd name="connsiteX6" fmla="*/ 19002 w 465224"/>
                    <a:gd name="connsiteY6" fmla="*/ 128737 h 160996"/>
                    <a:gd name="connsiteX7" fmla="*/ 4810 w 465224"/>
                    <a:gd name="connsiteY7" fmla="*/ 101972 h 160996"/>
                    <a:gd name="connsiteX8" fmla="*/ 42910 w 465224"/>
                    <a:gd name="connsiteY8" fmla="*/ 5207 h 160996"/>
                    <a:gd name="connsiteX9" fmla="*/ 72628 w 465224"/>
                    <a:gd name="connsiteY9" fmla="*/ -898 h 160996"/>
                    <a:gd name="connsiteX10" fmla="*/ 131207 w 465224"/>
                    <a:gd name="connsiteY10" fmla="*/ -898 h 160996"/>
                    <a:gd name="connsiteX11" fmla="*/ 165116 w 465224"/>
                    <a:gd name="connsiteY11" fmla="*/ 23866 h 160996"/>
                    <a:gd name="connsiteX12" fmla="*/ 256270 w 465224"/>
                    <a:gd name="connsiteY12" fmla="*/ 65472 h 160996"/>
                    <a:gd name="connsiteX13" fmla="*/ 297894 w 465224"/>
                    <a:gd name="connsiteY13" fmla="*/ 23866 h 160996"/>
                    <a:gd name="connsiteX14" fmla="*/ 331898 w 465224"/>
                    <a:gd name="connsiteY14" fmla="*/ -898 h 160996"/>
                    <a:gd name="connsiteX15" fmla="*/ 390191 w 465224"/>
                    <a:gd name="connsiteY15" fmla="*/ -898 h 160996"/>
                    <a:gd name="connsiteX16" fmla="*/ 463916 w 465224"/>
                    <a:gd name="connsiteY16" fmla="*/ 72654 h 160996"/>
                    <a:gd name="connsiteX17" fmla="*/ 457247 w 465224"/>
                    <a:gd name="connsiteY17" fmla="*/ 103305 h 1609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65224" h="160996">
                      <a:moveTo>
                        <a:pt x="457247" y="103305"/>
                      </a:moveTo>
                      <a:cubicBezTo>
                        <a:pt x="454866" y="108544"/>
                        <a:pt x="452294" y="113592"/>
                        <a:pt x="449533" y="118640"/>
                      </a:cubicBezTo>
                      <a:cubicBezTo>
                        <a:pt x="432292" y="150292"/>
                        <a:pt x="392668" y="161979"/>
                        <a:pt x="361045" y="144749"/>
                      </a:cubicBezTo>
                      <a:cubicBezTo>
                        <a:pt x="360950" y="144682"/>
                        <a:pt x="360759" y="144615"/>
                        <a:pt x="360664" y="144549"/>
                      </a:cubicBezTo>
                      <a:cubicBezTo>
                        <a:pt x="282273" y="101124"/>
                        <a:pt x="186548" y="103229"/>
                        <a:pt x="110062" y="150073"/>
                      </a:cubicBezTo>
                      <a:cubicBezTo>
                        <a:pt x="79201" y="169361"/>
                        <a:pt x="38529" y="159979"/>
                        <a:pt x="19193" y="129108"/>
                      </a:cubicBezTo>
                      <a:cubicBezTo>
                        <a:pt x="19193" y="128985"/>
                        <a:pt x="19097" y="128861"/>
                        <a:pt x="19002" y="128737"/>
                      </a:cubicBezTo>
                      <a:cubicBezTo>
                        <a:pt x="13764" y="120117"/>
                        <a:pt x="9002" y="111173"/>
                        <a:pt x="4810" y="101972"/>
                      </a:cubicBezTo>
                      <a:cubicBezTo>
                        <a:pt x="-11382" y="64729"/>
                        <a:pt x="5667" y="21409"/>
                        <a:pt x="42910" y="5207"/>
                      </a:cubicBezTo>
                      <a:cubicBezTo>
                        <a:pt x="52244" y="1131"/>
                        <a:pt x="62437" y="-955"/>
                        <a:pt x="72628" y="-898"/>
                      </a:cubicBezTo>
                      <a:lnTo>
                        <a:pt x="131207" y="-898"/>
                      </a:lnTo>
                      <a:cubicBezTo>
                        <a:pt x="146637" y="-660"/>
                        <a:pt x="160163" y="9265"/>
                        <a:pt x="165116" y="23866"/>
                      </a:cubicBezTo>
                      <a:cubicBezTo>
                        <a:pt x="178832" y="60528"/>
                        <a:pt x="219599" y="79159"/>
                        <a:pt x="256270" y="65472"/>
                      </a:cubicBezTo>
                      <a:cubicBezTo>
                        <a:pt x="275511" y="58281"/>
                        <a:pt x="290751" y="43107"/>
                        <a:pt x="297894" y="23866"/>
                      </a:cubicBezTo>
                      <a:cubicBezTo>
                        <a:pt x="302943" y="9284"/>
                        <a:pt x="316468" y="-613"/>
                        <a:pt x="331898" y="-898"/>
                      </a:cubicBezTo>
                      <a:lnTo>
                        <a:pt x="390191" y="-898"/>
                      </a:lnTo>
                      <a:cubicBezTo>
                        <a:pt x="430863" y="-937"/>
                        <a:pt x="463820" y="31992"/>
                        <a:pt x="463916" y="72654"/>
                      </a:cubicBezTo>
                      <a:cubicBezTo>
                        <a:pt x="463916" y="83226"/>
                        <a:pt x="461629" y="93685"/>
                        <a:pt x="457247" y="103305"/>
                      </a:cubicBezTo>
                      <a:close/>
                    </a:path>
                  </a:pathLst>
                </a:custGeom>
                <a:solidFill>
                  <a:schemeClr val="accent1">
                    <a:lumMod val="90000"/>
                  </a:schemeClr>
                </a:solidFill>
                <a:ln w="9525" cap="flat">
                  <a:noFill/>
                  <a:prstDash val="solid"/>
                  <a:miter/>
                </a:ln>
              </p:spPr>
              <p:txBody>
                <a:bodyPr rtlCol="0" anchor="ctr"/>
                <a:lstStyle/>
                <a:p>
                  <a:endParaRPr lang="en-US"/>
                </a:p>
              </p:txBody>
            </p:sp>
            <p:sp>
              <p:nvSpPr>
                <p:cNvPr id="20" name="Freeform: Shape 19">
                  <a:extLst>
                    <a:ext uri="{FF2B5EF4-FFF2-40B4-BE49-F238E27FC236}">
                      <a16:creationId xmlns:a16="http://schemas.microsoft.com/office/drawing/2014/main" id="{126C80A7-9FE0-2B8A-ADA4-D2A7107C58FD}"/>
                    </a:ext>
                  </a:extLst>
                </p:cNvPr>
                <p:cNvSpPr/>
                <p:nvPr/>
              </p:nvSpPr>
              <p:spPr>
                <a:xfrm>
                  <a:off x="698786" y="484915"/>
                  <a:ext cx="94678" cy="94678"/>
                </a:xfrm>
                <a:custGeom>
                  <a:avLst/>
                  <a:gdLst>
                    <a:gd name="connsiteX0" fmla="*/ 94679 w 94678"/>
                    <a:gd name="connsiteY0" fmla="*/ 47339 h 94678"/>
                    <a:gd name="connsiteX1" fmla="*/ 47339 w 94678"/>
                    <a:gd name="connsiteY1" fmla="*/ 94678 h 94678"/>
                    <a:gd name="connsiteX2" fmla="*/ 0 w 94678"/>
                    <a:gd name="connsiteY2" fmla="*/ 47339 h 94678"/>
                    <a:gd name="connsiteX3" fmla="*/ 47339 w 94678"/>
                    <a:gd name="connsiteY3" fmla="*/ 0 h 94678"/>
                    <a:gd name="connsiteX4" fmla="*/ 94679 w 94678"/>
                    <a:gd name="connsiteY4" fmla="*/ 47339 h 946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4678" h="94678">
                      <a:moveTo>
                        <a:pt x="94679" y="47339"/>
                      </a:moveTo>
                      <a:cubicBezTo>
                        <a:pt x="94679" y="73484"/>
                        <a:pt x="73484" y="94678"/>
                        <a:pt x="47339" y="94678"/>
                      </a:cubicBezTo>
                      <a:cubicBezTo>
                        <a:pt x="21195" y="94678"/>
                        <a:pt x="0" y="73484"/>
                        <a:pt x="0" y="47339"/>
                      </a:cubicBezTo>
                      <a:cubicBezTo>
                        <a:pt x="0" y="21195"/>
                        <a:pt x="21195" y="0"/>
                        <a:pt x="47339" y="0"/>
                      </a:cubicBezTo>
                      <a:cubicBezTo>
                        <a:pt x="73484" y="0"/>
                        <a:pt x="94679" y="21195"/>
                        <a:pt x="94679" y="47339"/>
                      </a:cubicBezTo>
                      <a:close/>
                    </a:path>
                  </a:pathLst>
                </a:custGeom>
                <a:solidFill>
                  <a:schemeClr val="accent1">
                    <a:lumMod val="90000"/>
                  </a:schemeClr>
                </a:solidFill>
                <a:ln w="9525" cap="flat">
                  <a:noFill/>
                  <a:prstDash val="solid"/>
                  <a:miter/>
                </a:ln>
              </p:spPr>
              <p:txBody>
                <a:bodyPr rtlCol="0" anchor="ctr"/>
                <a:lstStyle/>
                <a:p>
                  <a:endParaRPr lang="en-US"/>
                </a:p>
              </p:txBody>
            </p:sp>
          </p:grpSp>
        </p:grpSp>
        <p:grpSp>
          <p:nvGrpSpPr>
            <p:cNvPr id="9" name="Group 8">
              <a:extLst>
                <a:ext uri="{FF2B5EF4-FFF2-40B4-BE49-F238E27FC236}">
                  <a16:creationId xmlns:a16="http://schemas.microsoft.com/office/drawing/2014/main" id="{4295A976-A8D4-E2FA-686D-FB6C797E17AA}"/>
                </a:ext>
              </a:extLst>
            </p:cNvPr>
            <p:cNvGrpSpPr/>
            <p:nvPr/>
          </p:nvGrpSpPr>
          <p:grpSpPr>
            <a:xfrm>
              <a:off x="483880" y="1901446"/>
              <a:ext cx="230496" cy="197568"/>
              <a:chOff x="6446025" y="3852424"/>
              <a:chExt cx="800100" cy="685799"/>
            </a:xfrm>
            <a:solidFill>
              <a:schemeClr val="bg1"/>
            </a:solidFill>
          </p:grpSpPr>
          <p:sp>
            <p:nvSpPr>
              <p:cNvPr id="15" name="Freeform: Shape 14">
                <a:extLst>
                  <a:ext uri="{FF2B5EF4-FFF2-40B4-BE49-F238E27FC236}">
                    <a16:creationId xmlns:a16="http://schemas.microsoft.com/office/drawing/2014/main" id="{26EECC18-4EBA-BA3B-C354-EC22EFC112A3}"/>
                  </a:ext>
                </a:extLst>
              </p:cNvPr>
              <p:cNvSpPr/>
              <p:nvPr/>
            </p:nvSpPr>
            <p:spPr>
              <a:xfrm>
                <a:off x="6446025" y="3852424"/>
                <a:ext cx="800100" cy="417194"/>
              </a:xfrm>
              <a:custGeom>
                <a:avLst/>
                <a:gdLst>
                  <a:gd name="connsiteX0" fmla="*/ 400050 w 800100"/>
                  <a:gd name="connsiteY0" fmla="*/ 0 h 417194"/>
                  <a:gd name="connsiteX1" fmla="*/ 400050 w 800100"/>
                  <a:gd name="connsiteY1" fmla="*/ 0 h 417194"/>
                  <a:gd name="connsiteX2" fmla="*/ 0 w 800100"/>
                  <a:gd name="connsiteY2" fmla="*/ 381000 h 417194"/>
                  <a:gd name="connsiteX3" fmla="*/ 42863 w 800100"/>
                  <a:gd name="connsiteY3" fmla="*/ 417195 h 417194"/>
                  <a:gd name="connsiteX4" fmla="*/ 400050 w 800100"/>
                  <a:gd name="connsiteY4" fmla="*/ 78105 h 417194"/>
                  <a:gd name="connsiteX5" fmla="*/ 400050 w 800100"/>
                  <a:gd name="connsiteY5" fmla="*/ 78105 h 417194"/>
                  <a:gd name="connsiteX6" fmla="*/ 757238 w 800100"/>
                  <a:gd name="connsiteY6" fmla="*/ 417195 h 417194"/>
                  <a:gd name="connsiteX7" fmla="*/ 800100 w 800100"/>
                  <a:gd name="connsiteY7" fmla="*/ 381000 h 4171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00100" h="417194">
                    <a:moveTo>
                      <a:pt x="400050" y="0"/>
                    </a:moveTo>
                    <a:lnTo>
                      <a:pt x="400050" y="0"/>
                    </a:lnTo>
                    <a:lnTo>
                      <a:pt x="0" y="381000"/>
                    </a:lnTo>
                    <a:lnTo>
                      <a:pt x="42863" y="417195"/>
                    </a:lnTo>
                    <a:lnTo>
                      <a:pt x="400050" y="78105"/>
                    </a:lnTo>
                    <a:lnTo>
                      <a:pt x="400050" y="78105"/>
                    </a:lnTo>
                    <a:lnTo>
                      <a:pt x="757238" y="417195"/>
                    </a:lnTo>
                    <a:lnTo>
                      <a:pt x="800100" y="381000"/>
                    </a:lnTo>
                    <a:close/>
                  </a:path>
                </a:pathLst>
              </a:custGeom>
              <a:grpFill/>
              <a:ln w="9525" cap="flat">
                <a:noFill/>
                <a:prstDash val="solid"/>
                <a:miter/>
              </a:ln>
            </p:spPr>
            <p:txBody>
              <a:bodyPr rtlCol="0" anchor="ctr"/>
              <a:lstStyle/>
              <a:p>
                <a:endParaRPr lang="en-US"/>
              </a:p>
            </p:txBody>
          </p:sp>
          <p:sp>
            <p:nvSpPr>
              <p:cNvPr id="16" name="Freeform: Shape 15">
                <a:extLst>
                  <a:ext uri="{FF2B5EF4-FFF2-40B4-BE49-F238E27FC236}">
                    <a16:creationId xmlns:a16="http://schemas.microsoft.com/office/drawing/2014/main" id="{5CEAA361-255A-4CAE-9E74-235F23C11082}"/>
                  </a:ext>
                </a:extLst>
              </p:cNvPr>
              <p:cNvSpPr/>
              <p:nvPr/>
            </p:nvSpPr>
            <p:spPr>
              <a:xfrm>
                <a:off x="6560325" y="3983868"/>
                <a:ext cx="571500" cy="554355"/>
              </a:xfrm>
              <a:custGeom>
                <a:avLst/>
                <a:gdLst>
                  <a:gd name="connsiteX0" fmla="*/ 0 w 571500"/>
                  <a:gd name="connsiteY0" fmla="*/ 271463 h 554355"/>
                  <a:gd name="connsiteX1" fmla="*/ 0 w 571500"/>
                  <a:gd name="connsiteY1" fmla="*/ 554355 h 554355"/>
                  <a:gd name="connsiteX2" fmla="*/ 228600 w 571500"/>
                  <a:gd name="connsiteY2" fmla="*/ 554355 h 554355"/>
                  <a:gd name="connsiteX3" fmla="*/ 228600 w 571500"/>
                  <a:gd name="connsiteY3" fmla="*/ 316230 h 554355"/>
                  <a:gd name="connsiteX4" fmla="*/ 342900 w 571500"/>
                  <a:gd name="connsiteY4" fmla="*/ 316230 h 554355"/>
                  <a:gd name="connsiteX5" fmla="*/ 342900 w 571500"/>
                  <a:gd name="connsiteY5" fmla="*/ 554355 h 554355"/>
                  <a:gd name="connsiteX6" fmla="*/ 571500 w 571500"/>
                  <a:gd name="connsiteY6" fmla="*/ 554355 h 554355"/>
                  <a:gd name="connsiteX7" fmla="*/ 571500 w 571500"/>
                  <a:gd name="connsiteY7" fmla="*/ 271463 h 554355"/>
                  <a:gd name="connsiteX8" fmla="*/ 285750 w 571500"/>
                  <a:gd name="connsiteY8" fmla="*/ 0 h 554355"/>
                  <a:gd name="connsiteX9" fmla="*/ 0 w 571500"/>
                  <a:gd name="connsiteY9" fmla="*/ 271463 h 5543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1500" h="554355">
                    <a:moveTo>
                      <a:pt x="0" y="271463"/>
                    </a:moveTo>
                    <a:lnTo>
                      <a:pt x="0" y="554355"/>
                    </a:lnTo>
                    <a:lnTo>
                      <a:pt x="228600" y="554355"/>
                    </a:lnTo>
                    <a:lnTo>
                      <a:pt x="228600" y="316230"/>
                    </a:lnTo>
                    <a:lnTo>
                      <a:pt x="342900" y="316230"/>
                    </a:lnTo>
                    <a:lnTo>
                      <a:pt x="342900" y="554355"/>
                    </a:lnTo>
                    <a:lnTo>
                      <a:pt x="571500" y="554355"/>
                    </a:lnTo>
                    <a:lnTo>
                      <a:pt x="571500" y="271463"/>
                    </a:lnTo>
                    <a:lnTo>
                      <a:pt x="285750" y="0"/>
                    </a:lnTo>
                    <a:lnTo>
                      <a:pt x="0" y="271463"/>
                    </a:lnTo>
                    <a:close/>
                  </a:path>
                </a:pathLst>
              </a:custGeom>
              <a:grpFill/>
              <a:ln w="9525" cap="flat">
                <a:noFill/>
                <a:prstDash val="solid"/>
                <a:miter/>
              </a:ln>
            </p:spPr>
            <p:txBody>
              <a:bodyPr rtlCol="0" anchor="ctr"/>
              <a:lstStyle/>
              <a:p>
                <a:endParaRPr lang="en-US"/>
              </a:p>
            </p:txBody>
          </p:sp>
        </p:grpSp>
        <p:sp>
          <p:nvSpPr>
            <p:cNvPr id="10" name="Graphic 29" descr="Single gear with solid fill">
              <a:extLst>
                <a:ext uri="{FF2B5EF4-FFF2-40B4-BE49-F238E27FC236}">
                  <a16:creationId xmlns:a16="http://schemas.microsoft.com/office/drawing/2014/main" id="{CA5AEBC3-A194-866F-6040-31A52CC6EE3F}"/>
                </a:ext>
              </a:extLst>
            </p:cNvPr>
            <p:cNvSpPr/>
            <p:nvPr/>
          </p:nvSpPr>
          <p:spPr>
            <a:xfrm>
              <a:off x="467122" y="5700140"/>
              <a:ext cx="284956" cy="284538"/>
            </a:xfrm>
            <a:custGeom>
              <a:avLst/>
              <a:gdLst>
                <a:gd name="connsiteX0" fmla="*/ 323850 w 648652"/>
                <a:gd name="connsiteY0" fmla="*/ 438150 h 647700"/>
                <a:gd name="connsiteX1" fmla="*/ 209550 w 648652"/>
                <a:gd name="connsiteY1" fmla="*/ 323850 h 647700"/>
                <a:gd name="connsiteX2" fmla="*/ 323850 w 648652"/>
                <a:gd name="connsiteY2" fmla="*/ 209550 h 647700"/>
                <a:gd name="connsiteX3" fmla="*/ 438150 w 648652"/>
                <a:gd name="connsiteY3" fmla="*/ 323850 h 647700"/>
                <a:gd name="connsiteX4" fmla="*/ 323850 w 648652"/>
                <a:gd name="connsiteY4" fmla="*/ 438150 h 647700"/>
                <a:gd name="connsiteX5" fmla="*/ 581025 w 648652"/>
                <a:gd name="connsiteY5" fmla="*/ 252413 h 647700"/>
                <a:gd name="connsiteX6" fmla="*/ 556260 w 648652"/>
                <a:gd name="connsiteY6" fmla="*/ 193358 h 647700"/>
                <a:gd name="connsiteX7" fmla="*/ 580073 w 648652"/>
                <a:gd name="connsiteY7" fmla="*/ 121920 h 647700"/>
                <a:gd name="connsiteX8" fmla="*/ 525780 w 648652"/>
                <a:gd name="connsiteY8" fmla="*/ 67628 h 647700"/>
                <a:gd name="connsiteX9" fmla="*/ 454343 w 648652"/>
                <a:gd name="connsiteY9" fmla="*/ 91440 h 647700"/>
                <a:gd name="connsiteX10" fmla="*/ 394335 w 648652"/>
                <a:gd name="connsiteY10" fmla="*/ 66675 h 647700"/>
                <a:gd name="connsiteX11" fmla="*/ 361950 w 648652"/>
                <a:gd name="connsiteY11" fmla="*/ 0 h 647700"/>
                <a:gd name="connsiteX12" fmla="*/ 285750 w 648652"/>
                <a:gd name="connsiteY12" fmla="*/ 0 h 647700"/>
                <a:gd name="connsiteX13" fmla="*/ 252413 w 648652"/>
                <a:gd name="connsiteY13" fmla="*/ 66675 h 647700"/>
                <a:gd name="connsiteX14" fmla="*/ 193358 w 648652"/>
                <a:gd name="connsiteY14" fmla="*/ 91440 h 647700"/>
                <a:gd name="connsiteX15" fmla="*/ 121920 w 648652"/>
                <a:gd name="connsiteY15" fmla="*/ 67628 h 647700"/>
                <a:gd name="connsiteX16" fmla="*/ 67628 w 648652"/>
                <a:gd name="connsiteY16" fmla="*/ 121920 h 647700"/>
                <a:gd name="connsiteX17" fmla="*/ 91440 w 648652"/>
                <a:gd name="connsiteY17" fmla="*/ 193358 h 647700"/>
                <a:gd name="connsiteX18" fmla="*/ 66675 w 648652"/>
                <a:gd name="connsiteY18" fmla="*/ 253365 h 647700"/>
                <a:gd name="connsiteX19" fmla="*/ 0 w 648652"/>
                <a:gd name="connsiteY19" fmla="*/ 285750 h 647700"/>
                <a:gd name="connsiteX20" fmla="*/ 0 w 648652"/>
                <a:gd name="connsiteY20" fmla="*/ 361950 h 647700"/>
                <a:gd name="connsiteX21" fmla="*/ 66675 w 648652"/>
                <a:gd name="connsiteY21" fmla="*/ 395288 h 647700"/>
                <a:gd name="connsiteX22" fmla="*/ 91440 w 648652"/>
                <a:gd name="connsiteY22" fmla="*/ 454343 h 647700"/>
                <a:gd name="connsiteX23" fmla="*/ 67628 w 648652"/>
                <a:gd name="connsiteY23" fmla="*/ 525780 h 647700"/>
                <a:gd name="connsiteX24" fmla="*/ 121920 w 648652"/>
                <a:gd name="connsiteY24" fmla="*/ 580073 h 647700"/>
                <a:gd name="connsiteX25" fmla="*/ 193358 w 648652"/>
                <a:gd name="connsiteY25" fmla="*/ 556260 h 647700"/>
                <a:gd name="connsiteX26" fmla="*/ 253365 w 648652"/>
                <a:gd name="connsiteY26" fmla="*/ 581025 h 647700"/>
                <a:gd name="connsiteX27" fmla="*/ 286703 w 648652"/>
                <a:gd name="connsiteY27" fmla="*/ 647700 h 647700"/>
                <a:gd name="connsiteX28" fmla="*/ 362903 w 648652"/>
                <a:gd name="connsiteY28" fmla="*/ 647700 h 647700"/>
                <a:gd name="connsiteX29" fmla="*/ 396240 w 648652"/>
                <a:gd name="connsiteY29" fmla="*/ 581025 h 647700"/>
                <a:gd name="connsiteX30" fmla="*/ 455295 w 648652"/>
                <a:gd name="connsiteY30" fmla="*/ 556260 h 647700"/>
                <a:gd name="connsiteX31" fmla="*/ 526733 w 648652"/>
                <a:gd name="connsiteY31" fmla="*/ 580073 h 647700"/>
                <a:gd name="connsiteX32" fmla="*/ 581025 w 648652"/>
                <a:gd name="connsiteY32" fmla="*/ 525780 h 647700"/>
                <a:gd name="connsiteX33" fmla="*/ 557213 w 648652"/>
                <a:gd name="connsiteY33" fmla="*/ 454343 h 647700"/>
                <a:gd name="connsiteX34" fmla="*/ 581978 w 648652"/>
                <a:gd name="connsiteY34" fmla="*/ 394335 h 647700"/>
                <a:gd name="connsiteX35" fmla="*/ 648653 w 648652"/>
                <a:gd name="connsiteY35" fmla="*/ 360998 h 647700"/>
                <a:gd name="connsiteX36" fmla="*/ 648653 w 648652"/>
                <a:gd name="connsiteY36" fmla="*/ 284798 h 647700"/>
                <a:gd name="connsiteX37" fmla="*/ 581025 w 648652"/>
                <a:gd name="connsiteY37" fmla="*/ 252413 h 64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648652" h="647700">
                  <a:moveTo>
                    <a:pt x="323850" y="438150"/>
                  </a:moveTo>
                  <a:cubicBezTo>
                    <a:pt x="260985" y="438150"/>
                    <a:pt x="209550" y="386715"/>
                    <a:pt x="209550" y="323850"/>
                  </a:cubicBezTo>
                  <a:cubicBezTo>
                    <a:pt x="209550" y="260985"/>
                    <a:pt x="260985" y="209550"/>
                    <a:pt x="323850" y="209550"/>
                  </a:cubicBezTo>
                  <a:cubicBezTo>
                    <a:pt x="386715" y="209550"/>
                    <a:pt x="438150" y="260985"/>
                    <a:pt x="438150" y="323850"/>
                  </a:cubicBezTo>
                  <a:cubicBezTo>
                    <a:pt x="438150" y="386715"/>
                    <a:pt x="386715" y="438150"/>
                    <a:pt x="323850" y="438150"/>
                  </a:cubicBezTo>
                  <a:close/>
                  <a:moveTo>
                    <a:pt x="581025" y="252413"/>
                  </a:moveTo>
                  <a:cubicBezTo>
                    <a:pt x="575310" y="231458"/>
                    <a:pt x="566738" y="211455"/>
                    <a:pt x="556260" y="193358"/>
                  </a:cubicBezTo>
                  <a:lnTo>
                    <a:pt x="580073" y="121920"/>
                  </a:lnTo>
                  <a:lnTo>
                    <a:pt x="525780" y="67628"/>
                  </a:lnTo>
                  <a:lnTo>
                    <a:pt x="454343" y="91440"/>
                  </a:lnTo>
                  <a:cubicBezTo>
                    <a:pt x="435293" y="80963"/>
                    <a:pt x="415290" y="72390"/>
                    <a:pt x="394335" y="66675"/>
                  </a:cubicBezTo>
                  <a:lnTo>
                    <a:pt x="361950" y="0"/>
                  </a:lnTo>
                  <a:lnTo>
                    <a:pt x="285750" y="0"/>
                  </a:lnTo>
                  <a:lnTo>
                    <a:pt x="252413" y="66675"/>
                  </a:lnTo>
                  <a:cubicBezTo>
                    <a:pt x="231458" y="72390"/>
                    <a:pt x="211455" y="80963"/>
                    <a:pt x="193358" y="91440"/>
                  </a:cubicBezTo>
                  <a:lnTo>
                    <a:pt x="121920" y="67628"/>
                  </a:lnTo>
                  <a:lnTo>
                    <a:pt x="67628" y="121920"/>
                  </a:lnTo>
                  <a:lnTo>
                    <a:pt x="91440" y="193358"/>
                  </a:lnTo>
                  <a:cubicBezTo>
                    <a:pt x="80963" y="212408"/>
                    <a:pt x="72390" y="232410"/>
                    <a:pt x="66675" y="253365"/>
                  </a:cubicBezTo>
                  <a:lnTo>
                    <a:pt x="0" y="285750"/>
                  </a:lnTo>
                  <a:lnTo>
                    <a:pt x="0" y="361950"/>
                  </a:lnTo>
                  <a:lnTo>
                    <a:pt x="66675" y="395288"/>
                  </a:lnTo>
                  <a:cubicBezTo>
                    <a:pt x="72390" y="416243"/>
                    <a:pt x="80963" y="436245"/>
                    <a:pt x="91440" y="454343"/>
                  </a:cubicBezTo>
                  <a:lnTo>
                    <a:pt x="67628" y="525780"/>
                  </a:lnTo>
                  <a:lnTo>
                    <a:pt x="121920" y="580073"/>
                  </a:lnTo>
                  <a:lnTo>
                    <a:pt x="193358" y="556260"/>
                  </a:lnTo>
                  <a:cubicBezTo>
                    <a:pt x="212408" y="566738"/>
                    <a:pt x="232410" y="575310"/>
                    <a:pt x="253365" y="581025"/>
                  </a:cubicBezTo>
                  <a:lnTo>
                    <a:pt x="286703" y="647700"/>
                  </a:lnTo>
                  <a:lnTo>
                    <a:pt x="362903" y="647700"/>
                  </a:lnTo>
                  <a:lnTo>
                    <a:pt x="396240" y="581025"/>
                  </a:lnTo>
                  <a:cubicBezTo>
                    <a:pt x="417195" y="575310"/>
                    <a:pt x="437198" y="566738"/>
                    <a:pt x="455295" y="556260"/>
                  </a:cubicBezTo>
                  <a:lnTo>
                    <a:pt x="526733" y="580073"/>
                  </a:lnTo>
                  <a:lnTo>
                    <a:pt x="581025" y="525780"/>
                  </a:lnTo>
                  <a:lnTo>
                    <a:pt x="557213" y="454343"/>
                  </a:lnTo>
                  <a:cubicBezTo>
                    <a:pt x="567690" y="435293"/>
                    <a:pt x="576263" y="415290"/>
                    <a:pt x="581978" y="394335"/>
                  </a:cubicBezTo>
                  <a:lnTo>
                    <a:pt x="648653" y="360998"/>
                  </a:lnTo>
                  <a:lnTo>
                    <a:pt x="648653" y="284798"/>
                  </a:lnTo>
                  <a:lnTo>
                    <a:pt x="581025" y="252413"/>
                  </a:lnTo>
                  <a:close/>
                </a:path>
              </a:pathLst>
            </a:custGeom>
            <a:solidFill>
              <a:schemeClr val="bg1"/>
            </a:solidFill>
            <a:ln w="9525" cap="flat">
              <a:noFill/>
              <a:prstDash val="solid"/>
              <a:miter/>
            </a:ln>
          </p:spPr>
          <p:txBody>
            <a:bodyPr rtlCol="0" anchor="ctr"/>
            <a:lstStyle/>
            <a:p>
              <a:endParaRPr lang="en-US"/>
            </a:p>
          </p:txBody>
        </p:sp>
        <p:grpSp>
          <p:nvGrpSpPr>
            <p:cNvPr id="11" name="Graphic 38" descr="Employee badge with solid fill">
              <a:extLst>
                <a:ext uri="{FF2B5EF4-FFF2-40B4-BE49-F238E27FC236}">
                  <a16:creationId xmlns:a16="http://schemas.microsoft.com/office/drawing/2014/main" id="{863314DD-2B69-E9C2-1A4C-183693F4C1EE}"/>
                </a:ext>
              </a:extLst>
            </p:cNvPr>
            <p:cNvGrpSpPr/>
            <p:nvPr/>
          </p:nvGrpSpPr>
          <p:grpSpPr>
            <a:xfrm>
              <a:off x="493562" y="2534757"/>
              <a:ext cx="232076" cy="197264"/>
              <a:chOff x="2766060" y="4143197"/>
              <a:chExt cx="762000" cy="647700"/>
            </a:xfrm>
            <a:solidFill>
              <a:schemeClr val="bg1"/>
            </a:solidFill>
          </p:grpSpPr>
          <p:sp>
            <p:nvSpPr>
              <p:cNvPr id="13" name="Freeform: Shape 12">
                <a:extLst>
                  <a:ext uri="{FF2B5EF4-FFF2-40B4-BE49-F238E27FC236}">
                    <a16:creationId xmlns:a16="http://schemas.microsoft.com/office/drawing/2014/main" id="{51911E27-064C-C506-E97F-7A286E756C37}"/>
                  </a:ext>
                </a:extLst>
              </p:cNvPr>
              <p:cNvSpPr/>
              <p:nvPr/>
            </p:nvSpPr>
            <p:spPr>
              <a:xfrm>
                <a:off x="3089910" y="4143197"/>
                <a:ext cx="114300" cy="152400"/>
              </a:xfrm>
              <a:custGeom>
                <a:avLst/>
                <a:gdLst>
                  <a:gd name="connsiteX0" fmla="*/ 76200 w 114300"/>
                  <a:gd name="connsiteY0" fmla="*/ 152400 h 152400"/>
                  <a:gd name="connsiteX1" fmla="*/ 38100 w 114300"/>
                  <a:gd name="connsiteY1" fmla="*/ 152400 h 152400"/>
                  <a:gd name="connsiteX2" fmla="*/ 0 w 114300"/>
                  <a:gd name="connsiteY2" fmla="*/ 114300 h 152400"/>
                  <a:gd name="connsiteX3" fmla="*/ 0 w 114300"/>
                  <a:gd name="connsiteY3" fmla="*/ 38100 h 152400"/>
                  <a:gd name="connsiteX4" fmla="*/ 38100 w 114300"/>
                  <a:gd name="connsiteY4" fmla="*/ 0 h 152400"/>
                  <a:gd name="connsiteX5" fmla="*/ 76200 w 114300"/>
                  <a:gd name="connsiteY5" fmla="*/ 0 h 152400"/>
                  <a:gd name="connsiteX6" fmla="*/ 114300 w 114300"/>
                  <a:gd name="connsiteY6" fmla="*/ 38100 h 152400"/>
                  <a:gd name="connsiteX7" fmla="*/ 114300 w 114300"/>
                  <a:gd name="connsiteY7" fmla="*/ 114300 h 152400"/>
                  <a:gd name="connsiteX8" fmla="*/ 76200 w 114300"/>
                  <a:gd name="connsiteY8" fmla="*/ 152400 h 152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52400">
                    <a:moveTo>
                      <a:pt x="76200" y="152400"/>
                    </a:moveTo>
                    <a:lnTo>
                      <a:pt x="38100" y="152400"/>
                    </a:lnTo>
                    <a:cubicBezTo>
                      <a:pt x="17145" y="152400"/>
                      <a:pt x="0" y="135255"/>
                      <a:pt x="0" y="114300"/>
                    </a:cubicBezTo>
                    <a:lnTo>
                      <a:pt x="0" y="38100"/>
                    </a:lnTo>
                    <a:cubicBezTo>
                      <a:pt x="0" y="17145"/>
                      <a:pt x="17145" y="0"/>
                      <a:pt x="38100" y="0"/>
                    </a:cubicBezTo>
                    <a:lnTo>
                      <a:pt x="76200" y="0"/>
                    </a:lnTo>
                    <a:cubicBezTo>
                      <a:pt x="97155" y="0"/>
                      <a:pt x="114300" y="17145"/>
                      <a:pt x="114300" y="38100"/>
                    </a:cubicBezTo>
                    <a:lnTo>
                      <a:pt x="114300" y="114300"/>
                    </a:lnTo>
                    <a:cubicBezTo>
                      <a:pt x="114300" y="135255"/>
                      <a:pt x="97155" y="152400"/>
                      <a:pt x="76200" y="152400"/>
                    </a:cubicBezTo>
                    <a:close/>
                  </a:path>
                </a:pathLst>
              </a:custGeom>
              <a:solidFill>
                <a:schemeClr val="bg1"/>
              </a:solidFill>
              <a:ln w="9525" cap="flat">
                <a:noFill/>
                <a:prstDash val="solid"/>
                <a:miter/>
              </a:ln>
            </p:spPr>
            <p:txBody>
              <a:bodyPr rtlCol="0" anchor="ctr"/>
              <a:lstStyle/>
              <a:p>
                <a:endParaRPr lang="en-US"/>
              </a:p>
            </p:txBody>
          </p:sp>
          <p:sp>
            <p:nvSpPr>
              <p:cNvPr id="14" name="Freeform: Shape 13">
                <a:extLst>
                  <a:ext uri="{FF2B5EF4-FFF2-40B4-BE49-F238E27FC236}">
                    <a16:creationId xmlns:a16="http://schemas.microsoft.com/office/drawing/2014/main" id="{EFAB0C2F-6151-9005-824C-46EF5EE7E7BD}"/>
                  </a:ext>
                </a:extLst>
              </p:cNvPr>
              <p:cNvSpPr/>
              <p:nvPr/>
            </p:nvSpPr>
            <p:spPr>
              <a:xfrm>
                <a:off x="2766060" y="4257497"/>
                <a:ext cx="762000" cy="533400"/>
              </a:xfrm>
              <a:custGeom>
                <a:avLst/>
                <a:gdLst>
                  <a:gd name="connsiteX0" fmla="*/ 685800 w 762000"/>
                  <a:gd name="connsiteY0" fmla="*/ 228600 h 533400"/>
                  <a:gd name="connsiteX1" fmla="*/ 457200 w 762000"/>
                  <a:gd name="connsiteY1" fmla="*/ 228600 h 533400"/>
                  <a:gd name="connsiteX2" fmla="*/ 457200 w 762000"/>
                  <a:gd name="connsiteY2" fmla="*/ 190500 h 533400"/>
                  <a:gd name="connsiteX3" fmla="*/ 685800 w 762000"/>
                  <a:gd name="connsiteY3" fmla="*/ 190500 h 533400"/>
                  <a:gd name="connsiteX4" fmla="*/ 685800 w 762000"/>
                  <a:gd name="connsiteY4" fmla="*/ 228600 h 533400"/>
                  <a:gd name="connsiteX5" fmla="*/ 685800 w 762000"/>
                  <a:gd name="connsiteY5" fmla="*/ 342900 h 533400"/>
                  <a:gd name="connsiteX6" fmla="*/ 457200 w 762000"/>
                  <a:gd name="connsiteY6" fmla="*/ 342900 h 533400"/>
                  <a:gd name="connsiteX7" fmla="*/ 457200 w 762000"/>
                  <a:gd name="connsiteY7" fmla="*/ 304800 h 533400"/>
                  <a:gd name="connsiteX8" fmla="*/ 685800 w 762000"/>
                  <a:gd name="connsiteY8" fmla="*/ 304800 h 533400"/>
                  <a:gd name="connsiteX9" fmla="*/ 685800 w 762000"/>
                  <a:gd name="connsiteY9" fmla="*/ 342900 h 533400"/>
                  <a:gd name="connsiteX10" fmla="*/ 685800 w 762000"/>
                  <a:gd name="connsiteY10" fmla="*/ 457200 h 533400"/>
                  <a:gd name="connsiteX11" fmla="*/ 457200 w 762000"/>
                  <a:gd name="connsiteY11" fmla="*/ 457200 h 533400"/>
                  <a:gd name="connsiteX12" fmla="*/ 457200 w 762000"/>
                  <a:gd name="connsiteY12" fmla="*/ 419100 h 533400"/>
                  <a:gd name="connsiteX13" fmla="*/ 685800 w 762000"/>
                  <a:gd name="connsiteY13" fmla="*/ 419100 h 533400"/>
                  <a:gd name="connsiteX14" fmla="*/ 685800 w 762000"/>
                  <a:gd name="connsiteY14" fmla="*/ 457200 h 533400"/>
                  <a:gd name="connsiteX15" fmla="*/ 381000 w 762000"/>
                  <a:gd name="connsiteY15" fmla="*/ 457200 h 533400"/>
                  <a:gd name="connsiteX16" fmla="*/ 76200 w 762000"/>
                  <a:gd name="connsiteY16" fmla="*/ 457200 h 533400"/>
                  <a:gd name="connsiteX17" fmla="*/ 76200 w 762000"/>
                  <a:gd name="connsiteY17" fmla="*/ 381000 h 533400"/>
                  <a:gd name="connsiteX18" fmla="*/ 91440 w 762000"/>
                  <a:gd name="connsiteY18" fmla="*/ 350520 h 533400"/>
                  <a:gd name="connsiteX19" fmla="*/ 165735 w 762000"/>
                  <a:gd name="connsiteY19" fmla="*/ 314325 h 533400"/>
                  <a:gd name="connsiteX20" fmla="*/ 228600 w 762000"/>
                  <a:gd name="connsiteY20" fmla="*/ 304800 h 533400"/>
                  <a:gd name="connsiteX21" fmla="*/ 291465 w 762000"/>
                  <a:gd name="connsiteY21" fmla="*/ 314325 h 533400"/>
                  <a:gd name="connsiteX22" fmla="*/ 365760 w 762000"/>
                  <a:gd name="connsiteY22" fmla="*/ 350520 h 533400"/>
                  <a:gd name="connsiteX23" fmla="*/ 381000 w 762000"/>
                  <a:gd name="connsiteY23" fmla="*/ 381000 h 533400"/>
                  <a:gd name="connsiteX24" fmla="*/ 381000 w 762000"/>
                  <a:gd name="connsiteY24" fmla="*/ 457200 h 533400"/>
                  <a:gd name="connsiteX25" fmla="*/ 228600 w 762000"/>
                  <a:gd name="connsiteY25" fmla="*/ 133350 h 533400"/>
                  <a:gd name="connsiteX26" fmla="*/ 304800 w 762000"/>
                  <a:gd name="connsiteY26" fmla="*/ 209550 h 533400"/>
                  <a:gd name="connsiteX27" fmla="*/ 228600 w 762000"/>
                  <a:gd name="connsiteY27" fmla="*/ 285750 h 533400"/>
                  <a:gd name="connsiteX28" fmla="*/ 152400 w 762000"/>
                  <a:gd name="connsiteY28" fmla="*/ 209550 h 533400"/>
                  <a:gd name="connsiteX29" fmla="*/ 228600 w 762000"/>
                  <a:gd name="connsiteY29" fmla="*/ 133350 h 533400"/>
                  <a:gd name="connsiteX30" fmla="*/ 723900 w 762000"/>
                  <a:gd name="connsiteY30" fmla="*/ 0 h 533400"/>
                  <a:gd name="connsiteX31" fmla="*/ 476250 w 762000"/>
                  <a:gd name="connsiteY31" fmla="*/ 0 h 533400"/>
                  <a:gd name="connsiteX32" fmla="*/ 400050 w 762000"/>
                  <a:gd name="connsiteY32" fmla="*/ 76200 h 533400"/>
                  <a:gd name="connsiteX33" fmla="*/ 361950 w 762000"/>
                  <a:gd name="connsiteY33" fmla="*/ 76200 h 533400"/>
                  <a:gd name="connsiteX34" fmla="*/ 285750 w 762000"/>
                  <a:gd name="connsiteY34" fmla="*/ 0 h 533400"/>
                  <a:gd name="connsiteX35" fmla="*/ 38100 w 762000"/>
                  <a:gd name="connsiteY35" fmla="*/ 0 h 533400"/>
                  <a:gd name="connsiteX36" fmla="*/ 0 w 762000"/>
                  <a:gd name="connsiteY36" fmla="*/ 38100 h 533400"/>
                  <a:gd name="connsiteX37" fmla="*/ 0 w 762000"/>
                  <a:gd name="connsiteY37" fmla="*/ 495300 h 533400"/>
                  <a:gd name="connsiteX38" fmla="*/ 38100 w 762000"/>
                  <a:gd name="connsiteY38" fmla="*/ 533400 h 533400"/>
                  <a:gd name="connsiteX39" fmla="*/ 723900 w 762000"/>
                  <a:gd name="connsiteY39" fmla="*/ 533400 h 533400"/>
                  <a:gd name="connsiteX40" fmla="*/ 762000 w 762000"/>
                  <a:gd name="connsiteY40" fmla="*/ 495300 h 533400"/>
                  <a:gd name="connsiteX41" fmla="*/ 762000 w 762000"/>
                  <a:gd name="connsiteY41" fmla="*/ 38100 h 533400"/>
                  <a:gd name="connsiteX42" fmla="*/ 723900 w 762000"/>
                  <a:gd name="connsiteY42" fmla="*/ 0 h 533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762000" h="533400">
                    <a:moveTo>
                      <a:pt x="685800" y="228600"/>
                    </a:moveTo>
                    <a:lnTo>
                      <a:pt x="457200" y="228600"/>
                    </a:lnTo>
                    <a:lnTo>
                      <a:pt x="457200" y="190500"/>
                    </a:lnTo>
                    <a:lnTo>
                      <a:pt x="685800" y="190500"/>
                    </a:lnTo>
                    <a:lnTo>
                      <a:pt x="685800" y="228600"/>
                    </a:lnTo>
                    <a:close/>
                    <a:moveTo>
                      <a:pt x="685800" y="342900"/>
                    </a:moveTo>
                    <a:lnTo>
                      <a:pt x="457200" y="342900"/>
                    </a:lnTo>
                    <a:lnTo>
                      <a:pt x="457200" y="304800"/>
                    </a:lnTo>
                    <a:lnTo>
                      <a:pt x="685800" y="304800"/>
                    </a:lnTo>
                    <a:lnTo>
                      <a:pt x="685800" y="342900"/>
                    </a:lnTo>
                    <a:close/>
                    <a:moveTo>
                      <a:pt x="685800" y="457200"/>
                    </a:moveTo>
                    <a:lnTo>
                      <a:pt x="457200" y="457200"/>
                    </a:lnTo>
                    <a:lnTo>
                      <a:pt x="457200" y="419100"/>
                    </a:lnTo>
                    <a:lnTo>
                      <a:pt x="685800" y="419100"/>
                    </a:lnTo>
                    <a:lnTo>
                      <a:pt x="685800" y="457200"/>
                    </a:lnTo>
                    <a:close/>
                    <a:moveTo>
                      <a:pt x="381000" y="457200"/>
                    </a:moveTo>
                    <a:lnTo>
                      <a:pt x="76200" y="457200"/>
                    </a:lnTo>
                    <a:lnTo>
                      <a:pt x="76200" y="381000"/>
                    </a:lnTo>
                    <a:cubicBezTo>
                      <a:pt x="76200" y="369570"/>
                      <a:pt x="81915" y="358140"/>
                      <a:pt x="91440" y="350520"/>
                    </a:cubicBezTo>
                    <a:cubicBezTo>
                      <a:pt x="112395" y="335280"/>
                      <a:pt x="139065" y="321945"/>
                      <a:pt x="165735" y="314325"/>
                    </a:cubicBezTo>
                    <a:cubicBezTo>
                      <a:pt x="186690" y="308610"/>
                      <a:pt x="207645" y="304800"/>
                      <a:pt x="228600" y="304800"/>
                    </a:cubicBezTo>
                    <a:cubicBezTo>
                      <a:pt x="251460" y="304800"/>
                      <a:pt x="272415" y="308610"/>
                      <a:pt x="291465" y="314325"/>
                    </a:cubicBezTo>
                    <a:cubicBezTo>
                      <a:pt x="318135" y="321945"/>
                      <a:pt x="344805" y="333375"/>
                      <a:pt x="365760" y="350520"/>
                    </a:cubicBezTo>
                    <a:cubicBezTo>
                      <a:pt x="375285" y="358140"/>
                      <a:pt x="381000" y="369570"/>
                      <a:pt x="381000" y="381000"/>
                    </a:cubicBezTo>
                    <a:lnTo>
                      <a:pt x="381000" y="457200"/>
                    </a:lnTo>
                    <a:close/>
                    <a:moveTo>
                      <a:pt x="228600" y="133350"/>
                    </a:moveTo>
                    <a:cubicBezTo>
                      <a:pt x="270510" y="133350"/>
                      <a:pt x="304800" y="167640"/>
                      <a:pt x="304800" y="209550"/>
                    </a:cubicBezTo>
                    <a:cubicBezTo>
                      <a:pt x="304800" y="251460"/>
                      <a:pt x="270510" y="285750"/>
                      <a:pt x="228600" y="285750"/>
                    </a:cubicBezTo>
                    <a:cubicBezTo>
                      <a:pt x="186690" y="285750"/>
                      <a:pt x="152400" y="251460"/>
                      <a:pt x="152400" y="209550"/>
                    </a:cubicBezTo>
                    <a:cubicBezTo>
                      <a:pt x="152400" y="167640"/>
                      <a:pt x="186690" y="133350"/>
                      <a:pt x="228600" y="133350"/>
                    </a:cubicBezTo>
                    <a:close/>
                    <a:moveTo>
                      <a:pt x="723900" y="0"/>
                    </a:moveTo>
                    <a:lnTo>
                      <a:pt x="476250" y="0"/>
                    </a:lnTo>
                    <a:cubicBezTo>
                      <a:pt x="476250" y="41910"/>
                      <a:pt x="441960" y="76200"/>
                      <a:pt x="400050" y="76200"/>
                    </a:cubicBezTo>
                    <a:lnTo>
                      <a:pt x="361950" y="76200"/>
                    </a:lnTo>
                    <a:cubicBezTo>
                      <a:pt x="320040" y="76200"/>
                      <a:pt x="285750" y="41910"/>
                      <a:pt x="285750" y="0"/>
                    </a:cubicBezTo>
                    <a:lnTo>
                      <a:pt x="38100" y="0"/>
                    </a:lnTo>
                    <a:cubicBezTo>
                      <a:pt x="17145" y="0"/>
                      <a:pt x="0" y="17145"/>
                      <a:pt x="0" y="38100"/>
                    </a:cubicBezTo>
                    <a:lnTo>
                      <a:pt x="0" y="495300"/>
                    </a:lnTo>
                    <a:cubicBezTo>
                      <a:pt x="0" y="516255"/>
                      <a:pt x="17145" y="533400"/>
                      <a:pt x="38100" y="533400"/>
                    </a:cubicBezTo>
                    <a:lnTo>
                      <a:pt x="723900" y="533400"/>
                    </a:lnTo>
                    <a:cubicBezTo>
                      <a:pt x="744855" y="533400"/>
                      <a:pt x="762000" y="516255"/>
                      <a:pt x="762000" y="495300"/>
                    </a:cubicBezTo>
                    <a:lnTo>
                      <a:pt x="762000" y="38100"/>
                    </a:lnTo>
                    <a:cubicBezTo>
                      <a:pt x="762000" y="17145"/>
                      <a:pt x="744855" y="0"/>
                      <a:pt x="723900" y="0"/>
                    </a:cubicBezTo>
                    <a:close/>
                  </a:path>
                </a:pathLst>
              </a:custGeom>
              <a:solidFill>
                <a:schemeClr val="bg1"/>
              </a:solidFill>
              <a:ln w="9525" cap="flat">
                <a:noFill/>
                <a:prstDash val="solid"/>
                <a:miter/>
              </a:ln>
            </p:spPr>
            <p:txBody>
              <a:bodyPr rtlCol="0" anchor="ctr"/>
              <a:lstStyle/>
              <a:p>
                <a:endParaRPr lang="en-US"/>
              </a:p>
            </p:txBody>
          </p:sp>
        </p:grpSp>
        <p:pic>
          <p:nvPicPr>
            <p:cNvPr id="12" name="Graphic 11" descr="Chat bubble with solid fill">
              <a:extLst>
                <a:ext uri="{FF2B5EF4-FFF2-40B4-BE49-F238E27FC236}">
                  <a16:creationId xmlns:a16="http://schemas.microsoft.com/office/drawing/2014/main" id="{F9A9FC4E-23AA-2541-DA53-F7114062B9B9}"/>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466721" y="3167764"/>
              <a:ext cx="295877" cy="295877"/>
            </a:xfrm>
            <a:prstGeom prst="rect">
              <a:avLst/>
            </a:prstGeom>
          </p:spPr>
        </p:pic>
      </p:grpSp>
      <p:grpSp>
        <p:nvGrpSpPr>
          <p:cNvPr id="23" name="Group 22">
            <a:extLst>
              <a:ext uri="{FF2B5EF4-FFF2-40B4-BE49-F238E27FC236}">
                <a16:creationId xmlns:a16="http://schemas.microsoft.com/office/drawing/2014/main" id="{DD9A6C42-CF65-98BE-4895-190B4FF397C3}"/>
              </a:ext>
            </a:extLst>
          </p:cNvPr>
          <p:cNvGrpSpPr/>
          <p:nvPr/>
        </p:nvGrpSpPr>
        <p:grpSpPr>
          <a:xfrm rot="16891664">
            <a:off x="2629013" y="-307852"/>
            <a:ext cx="1834911" cy="1091897"/>
            <a:chOff x="1245976" y="2925896"/>
            <a:chExt cx="3970195" cy="2186451"/>
          </a:xfrm>
        </p:grpSpPr>
        <p:sp>
          <p:nvSpPr>
            <p:cNvPr id="24" name="Freeform: Shape 23">
              <a:extLst>
                <a:ext uri="{FF2B5EF4-FFF2-40B4-BE49-F238E27FC236}">
                  <a16:creationId xmlns:a16="http://schemas.microsoft.com/office/drawing/2014/main" id="{82B0D8EC-DCC9-F89A-CA6A-E628A4B75B28}"/>
                </a:ext>
              </a:extLst>
            </p:cNvPr>
            <p:cNvSpPr/>
            <p:nvPr/>
          </p:nvSpPr>
          <p:spPr>
            <a:xfrm rot="18557364">
              <a:off x="3196773" y="1930695"/>
              <a:ext cx="1024198" cy="3014599"/>
            </a:xfrm>
            <a:custGeom>
              <a:avLst/>
              <a:gdLst>
                <a:gd name="connsiteX0" fmla="*/ 1021588 w 1024198"/>
                <a:gd name="connsiteY0" fmla="*/ 1506865 h 3014599"/>
                <a:gd name="connsiteX1" fmla="*/ 509489 w 1024198"/>
                <a:gd name="connsiteY1" fmla="*/ 3014165 h 3014599"/>
                <a:gd name="connsiteX2" fmla="*/ -2611 w 1024198"/>
                <a:gd name="connsiteY2" fmla="*/ 1506865 h 3014599"/>
                <a:gd name="connsiteX3" fmla="*/ 509489 w 1024198"/>
                <a:gd name="connsiteY3" fmla="*/ -435 h 3014599"/>
                <a:gd name="connsiteX4" fmla="*/ 1021588 w 1024198"/>
                <a:gd name="connsiteY4" fmla="*/ 1506865 h 30145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24198" h="3014599">
                  <a:moveTo>
                    <a:pt x="1021588" y="1506865"/>
                  </a:moveTo>
                  <a:cubicBezTo>
                    <a:pt x="1021588" y="2339324"/>
                    <a:pt x="792313" y="3014165"/>
                    <a:pt x="509489" y="3014165"/>
                  </a:cubicBezTo>
                  <a:cubicBezTo>
                    <a:pt x="226664" y="3014165"/>
                    <a:pt x="-2611" y="2339324"/>
                    <a:pt x="-2611" y="1506865"/>
                  </a:cubicBezTo>
                  <a:cubicBezTo>
                    <a:pt x="-2611" y="674406"/>
                    <a:pt x="226664" y="-435"/>
                    <a:pt x="509489" y="-435"/>
                  </a:cubicBezTo>
                  <a:cubicBezTo>
                    <a:pt x="792313" y="-435"/>
                    <a:pt x="1021588" y="674406"/>
                    <a:pt x="1021588" y="1506865"/>
                  </a:cubicBezTo>
                  <a:close/>
                </a:path>
              </a:pathLst>
            </a:custGeom>
            <a:solidFill>
              <a:srgbClr val="9787F9"/>
            </a:solidFill>
            <a:ln w="9476" cap="flat">
              <a:noFill/>
              <a:prstDash val="solid"/>
              <a:miter/>
            </a:ln>
          </p:spPr>
          <p:txBody>
            <a:bodyPr rtlCol="0" anchor="ctr"/>
            <a:lstStyle/>
            <a:p>
              <a:endParaRPr lang="en-US"/>
            </a:p>
          </p:txBody>
        </p:sp>
        <p:sp>
          <p:nvSpPr>
            <p:cNvPr id="25" name="Freeform: Shape 24">
              <a:extLst>
                <a:ext uri="{FF2B5EF4-FFF2-40B4-BE49-F238E27FC236}">
                  <a16:creationId xmlns:a16="http://schemas.microsoft.com/office/drawing/2014/main" id="{C35F41FA-B09A-5015-D11F-CC315C3C3BAB}"/>
                </a:ext>
              </a:extLst>
            </p:cNvPr>
            <p:cNvSpPr/>
            <p:nvPr/>
          </p:nvSpPr>
          <p:spPr>
            <a:xfrm rot="18553801">
              <a:off x="2774577" y="2435680"/>
              <a:ext cx="1029461" cy="3030091"/>
            </a:xfrm>
            <a:custGeom>
              <a:avLst/>
              <a:gdLst>
                <a:gd name="connsiteX0" fmla="*/ 1026863 w 1029461"/>
                <a:gd name="connsiteY0" fmla="*/ 1514599 h 3030091"/>
                <a:gd name="connsiteX1" fmla="*/ 512132 w 1029461"/>
                <a:gd name="connsiteY1" fmla="*/ 3029645 h 3030091"/>
                <a:gd name="connsiteX2" fmla="*/ -2599 w 1029461"/>
                <a:gd name="connsiteY2" fmla="*/ 1514599 h 3030091"/>
                <a:gd name="connsiteX3" fmla="*/ 512132 w 1029461"/>
                <a:gd name="connsiteY3" fmla="*/ -447 h 3030091"/>
                <a:gd name="connsiteX4" fmla="*/ 1026863 w 1029461"/>
                <a:gd name="connsiteY4" fmla="*/ 1514599 h 30300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29461" h="3030091">
                  <a:moveTo>
                    <a:pt x="1026863" y="1514599"/>
                  </a:moveTo>
                  <a:cubicBezTo>
                    <a:pt x="1026863" y="2351336"/>
                    <a:pt x="796410" y="3029645"/>
                    <a:pt x="512132" y="3029645"/>
                  </a:cubicBezTo>
                  <a:cubicBezTo>
                    <a:pt x="227854" y="3029645"/>
                    <a:pt x="-2599" y="2351336"/>
                    <a:pt x="-2599" y="1514599"/>
                  </a:cubicBezTo>
                  <a:cubicBezTo>
                    <a:pt x="-2599" y="677862"/>
                    <a:pt x="227854" y="-447"/>
                    <a:pt x="512132" y="-447"/>
                  </a:cubicBezTo>
                  <a:cubicBezTo>
                    <a:pt x="796410" y="-447"/>
                    <a:pt x="1026863" y="677862"/>
                    <a:pt x="1026863" y="1514599"/>
                  </a:cubicBezTo>
                  <a:close/>
                </a:path>
              </a:pathLst>
            </a:custGeom>
            <a:solidFill>
              <a:srgbClr val="9787F9"/>
            </a:solidFill>
            <a:ln w="9525" cap="flat">
              <a:noFill/>
              <a:prstDash val="solid"/>
              <a:miter/>
            </a:ln>
          </p:spPr>
          <p:txBody>
            <a:bodyPr rtlCol="0" anchor="ctr"/>
            <a:lstStyle/>
            <a:p>
              <a:endParaRPr lang="en-US" dirty="0"/>
            </a:p>
          </p:txBody>
        </p:sp>
        <p:sp>
          <p:nvSpPr>
            <p:cNvPr id="26" name="Freeform: Shape 25">
              <a:extLst>
                <a:ext uri="{FF2B5EF4-FFF2-40B4-BE49-F238E27FC236}">
                  <a16:creationId xmlns:a16="http://schemas.microsoft.com/office/drawing/2014/main" id="{017F6D44-2C72-4354-E6DA-F5E6A77B1D4E}"/>
                </a:ext>
              </a:extLst>
            </p:cNvPr>
            <p:cNvSpPr/>
            <p:nvPr/>
          </p:nvSpPr>
          <p:spPr>
            <a:xfrm rot="18553801">
              <a:off x="2246291" y="3082571"/>
              <a:ext cx="1029461" cy="3030091"/>
            </a:xfrm>
            <a:custGeom>
              <a:avLst/>
              <a:gdLst>
                <a:gd name="connsiteX0" fmla="*/ 1026861 w 1029461"/>
                <a:gd name="connsiteY0" fmla="*/ 1514600 h 3030091"/>
                <a:gd name="connsiteX1" fmla="*/ 512130 w 1029461"/>
                <a:gd name="connsiteY1" fmla="*/ 3029646 h 3030091"/>
                <a:gd name="connsiteX2" fmla="*/ -2601 w 1029461"/>
                <a:gd name="connsiteY2" fmla="*/ 1514600 h 3030091"/>
                <a:gd name="connsiteX3" fmla="*/ 512130 w 1029461"/>
                <a:gd name="connsiteY3" fmla="*/ -446 h 3030091"/>
                <a:gd name="connsiteX4" fmla="*/ 1026861 w 1029461"/>
                <a:gd name="connsiteY4" fmla="*/ 1514600 h 30300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29461" h="3030091">
                  <a:moveTo>
                    <a:pt x="1026861" y="1514600"/>
                  </a:moveTo>
                  <a:cubicBezTo>
                    <a:pt x="1026861" y="2351337"/>
                    <a:pt x="796408" y="3029646"/>
                    <a:pt x="512130" y="3029646"/>
                  </a:cubicBezTo>
                  <a:cubicBezTo>
                    <a:pt x="227852" y="3029646"/>
                    <a:pt x="-2601" y="2351337"/>
                    <a:pt x="-2601" y="1514600"/>
                  </a:cubicBezTo>
                  <a:cubicBezTo>
                    <a:pt x="-2601" y="677863"/>
                    <a:pt x="227852" y="-446"/>
                    <a:pt x="512130" y="-446"/>
                  </a:cubicBezTo>
                  <a:cubicBezTo>
                    <a:pt x="796408" y="-446"/>
                    <a:pt x="1026861" y="677863"/>
                    <a:pt x="1026861" y="1514600"/>
                  </a:cubicBezTo>
                  <a:close/>
                </a:path>
              </a:pathLst>
            </a:custGeom>
            <a:solidFill>
              <a:srgbClr val="9787F9"/>
            </a:solidFill>
            <a:ln w="9525" cap="flat">
              <a:noFill/>
              <a:prstDash val="solid"/>
              <a:miter/>
            </a:ln>
          </p:spPr>
          <p:txBody>
            <a:bodyPr rtlCol="0" anchor="ctr"/>
            <a:lstStyle/>
            <a:p>
              <a:endParaRPr lang="en-US"/>
            </a:p>
          </p:txBody>
        </p:sp>
      </p:grpSp>
      <p:sp>
        <p:nvSpPr>
          <p:cNvPr id="27" name="Freeform: Shape 26">
            <a:extLst>
              <a:ext uri="{FF2B5EF4-FFF2-40B4-BE49-F238E27FC236}">
                <a16:creationId xmlns:a16="http://schemas.microsoft.com/office/drawing/2014/main" id="{6D3CF805-81E2-92F4-1D4D-4E345758B52A}"/>
              </a:ext>
            </a:extLst>
          </p:cNvPr>
          <p:cNvSpPr/>
          <p:nvPr/>
        </p:nvSpPr>
        <p:spPr>
          <a:xfrm rot="19744613">
            <a:off x="2319307" y="5914780"/>
            <a:ext cx="1197012" cy="339113"/>
          </a:xfrm>
          <a:custGeom>
            <a:avLst/>
            <a:gdLst>
              <a:gd name="connsiteX0" fmla="*/ 1194595 w 1197012"/>
              <a:gd name="connsiteY0" fmla="*/ 171361 h 343544"/>
              <a:gd name="connsiteX1" fmla="*/ 596089 w 1197012"/>
              <a:gd name="connsiteY1" fmla="*/ 343133 h 343544"/>
              <a:gd name="connsiteX2" fmla="*/ -2418 w 1197012"/>
              <a:gd name="connsiteY2" fmla="*/ 171361 h 343544"/>
              <a:gd name="connsiteX3" fmla="*/ 596089 w 1197012"/>
              <a:gd name="connsiteY3" fmla="*/ -411 h 343544"/>
              <a:gd name="connsiteX4" fmla="*/ 1194595 w 1197012"/>
              <a:gd name="connsiteY4" fmla="*/ 171361 h 3435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97012" h="343544">
                <a:moveTo>
                  <a:pt x="1194595" y="171361"/>
                </a:moveTo>
                <a:cubicBezTo>
                  <a:pt x="1194595" y="266228"/>
                  <a:pt x="926634" y="343133"/>
                  <a:pt x="596089" y="343133"/>
                </a:cubicBezTo>
                <a:cubicBezTo>
                  <a:pt x="265544" y="343133"/>
                  <a:pt x="-2418" y="266228"/>
                  <a:pt x="-2418" y="171361"/>
                </a:cubicBezTo>
                <a:cubicBezTo>
                  <a:pt x="-2418" y="76494"/>
                  <a:pt x="265544" y="-411"/>
                  <a:pt x="596089" y="-411"/>
                </a:cubicBezTo>
                <a:cubicBezTo>
                  <a:pt x="926634" y="-411"/>
                  <a:pt x="1194595" y="76494"/>
                  <a:pt x="1194595" y="171361"/>
                </a:cubicBezTo>
                <a:close/>
              </a:path>
            </a:pathLst>
          </a:custGeom>
          <a:solidFill>
            <a:srgbClr val="83E5FC"/>
          </a:solidFill>
          <a:ln w="7387" cap="flat">
            <a:noFill/>
            <a:prstDash val="solid"/>
            <a:miter/>
          </a:ln>
        </p:spPr>
        <p:txBody>
          <a:bodyPr rtlCol="0" anchor="ctr"/>
          <a:lstStyle/>
          <a:p>
            <a:endParaRPr lang="en-US" dirty="0"/>
          </a:p>
        </p:txBody>
      </p:sp>
      <p:grpSp>
        <p:nvGrpSpPr>
          <p:cNvPr id="28" name="Group 27">
            <a:extLst>
              <a:ext uri="{FF2B5EF4-FFF2-40B4-BE49-F238E27FC236}">
                <a16:creationId xmlns:a16="http://schemas.microsoft.com/office/drawing/2014/main" id="{E4B8E78A-A0EB-0609-7D2D-13475D8B972B}"/>
              </a:ext>
            </a:extLst>
          </p:cNvPr>
          <p:cNvGrpSpPr/>
          <p:nvPr/>
        </p:nvGrpSpPr>
        <p:grpSpPr>
          <a:xfrm rot="19718776">
            <a:off x="10514688" y="5560473"/>
            <a:ext cx="1092981" cy="1092981"/>
            <a:chOff x="5324259" y="2655979"/>
            <a:chExt cx="1543240" cy="1543240"/>
          </a:xfrm>
        </p:grpSpPr>
        <p:sp>
          <p:nvSpPr>
            <p:cNvPr id="29" name="Freeform: Shape 28">
              <a:extLst>
                <a:ext uri="{FF2B5EF4-FFF2-40B4-BE49-F238E27FC236}">
                  <a16:creationId xmlns:a16="http://schemas.microsoft.com/office/drawing/2014/main" id="{DD0A172F-C971-9A3D-0AA1-8191D48BF241}"/>
                </a:ext>
              </a:extLst>
            </p:cNvPr>
            <p:cNvSpPr/>
            <p:nvPr/>
          </p:nvSpPr>
          <p:spPr>
            <a:xfrm rot="18701401">
              <a:off x="5874423" y="2678525"/>
              <a:ext cx="442912" cy="1543240"/>
            </a:xfrm>
            <a:custGeom>
              <a:avLst/>
              <a:gdLst>
                <a:gd name="connsiteX0" fmla="*/ 440497 w 442912"/>
                <a:gd name="connsiteY0" fmla="*/ 771209 h 1543240"/>
                <a:gd name="connsiteX1" fmla="*/ 219040 w 442912"/>
                <a:gd name="connsiteY1" fmla="*/ 1542829 h 1543240"/>
                <a:gd name="connsiteX2" fmla="*/ -2416 w 442912"/>
                <a:gd name="connsiteY2" fmla="*/ 771209 h 1543240"/>
                <a:gd name="connsiteX3" fmla="*/ 219040 w 442912"/>
                <a:gd name="connsiteY3" fmla="*/ -411 h 1543240"/>
                <a:gd name="connsiteX4" fmla="*/ 440497 w 442912"/>
                <a:gd name="connsiteY4" fmla="*/ 771209 h 15432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2912" h="1543240">
                  <a:moveTo>
                    <a:pt x="440497" y="771209"/>
                  </a:moveTo>
                  <a:cubicBezTo>
                    <a:pt x="440497" y="1197363"/>
                    <a:pt x="341347" y="1542829"/>
                    <a:pt x="219040" y="1542829"/>
                  </a:cubicBezTo>
                  <a:cubicBezTo>
                    <a:pt x="96734" y="1542829"/>
                    <a:pt x="-2416" y="1197363"/>
                    <a:pt x="-2416" y="771209"/>
                  </a:cubicBezTo>
                  <a:cubicBezTo>
                    <a:pt x="-2416" y="345055"/>
                    <a:pt x="96734" y="-411"/>
                    <a:pt x="219040" y="-411"/>
                  </a:cubicBezTo>
                  <a:cubicBezTo>
                    <a:pt x="341347" y="-411"/>
                    <a:pt x="440497" y="345055"/>
                    <a:pt x="440497" y="771209"/>
                  </a:cubicBezTo>
                  <a:close/>
                </a:path>
              </a:pathLst>
            </a:custGeom>
            <a:solidFill>
              <a:srgbClr val="FFE1DF"/>
            </a:solidFill>
            <a:ln w="9525" cap="flat">
              <a:noFill/>
              <a:prstDash val="solid"/>
              <a:miter/>
            </a:ln>
          </p:spPr>
          <p:txBody>
            <a:bodyPr rtlCol="0" anchor="ctr"/>
            <a:lstStyle/>
            <a:p>
              <a:endParaRPr lang="en-US"/>
            </a:p>
          </p:txBody>
        </p:sp>
        <p:sp>
          <p:nvSpPr>
            <p:cNvPr id="30" name="Freeform: Shape 29">
              <a:extLst>
                <a:ext uri="{FF2B5EF4-FFF2-40B4-BE49-F238E27FC236}">
                  <a16:creationId xmlns:a16="http://schemas.microsoft.com/office/drawing/2014/main" id="{818BC097-9010-32A4-ED19-3468B3104CD3}"/>
                </a:ext>
              </a:extLst>
            </p:cNvPr>
            <p:cNvSpPr/>
            <p:nvPr/>
          </p:nvSpPr>
          <p:spPr>
            <a:xfrm rot="16440600">
              <a:off x="5324554" y="3206143"/>
              <a:ext cx="1543240" cy="442912"/>
            </a:xfrm>
            <a:custGeom>
              <a:avLst/>
              <a:gdLst>
                <a:gd name="connsiteX0" fmla="*/ 1540825 w 1543240"/>
                <a:gd name="connsiteY0" fmla="*/ 221045 h 442912"/>
                <a:gd name="connsiteX1" fmla="*/ 769205 w 1543240"/>
                <a:gd name="connsiteY1" fmla="*/ 442501 h 442912"/>
                <a:gd name="connsiteX2" fmla="*/ -2416 w 1543240"/>
                <a:gd name="connsiteY2" fmla="*/ 221045 h 442912"/>
                <a:gd name="connsiteX3" fmla="*/ 769205 w 1543240"/>
                <a:gd name="connsiteY3" fmla="*/ -411 h 442912"/>
                <a:gd name="connsiteX4" fmla="*/ 1540825 w 1543240"/>
                <a:gd name="connsiteY4" fmla="*/ 221045 h 4429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43240" h="442912">
                  <a:moveTo>
                    <a:pt x="1540825" y="221045"/>
                  </a:moveTo>
                  <a:cubicBezTo>
                    <a:pt x="1540825" y="343352"/>
                    <a:pt x="1195358" y="442501"/>
                    <a:pt x="769205" y="442501"/>
                  </a:cubicBezTo>
                  <a:cubicBezTo>
                    <a:pt x="343051" y="442501"/>
                    <a:pt x="-2416" y="343352"/>
                    <a:pt x="-2416" y="221045"/>
                  </a:cubicBezTo>
                  <a:cubicBezTo>
                    <a:pt x="-2416" y="98738"/>
                    <a:pt x="343051" y="-411"/>
                    <a:pt x="769205" y="-411"/>
                  </a:cubicBezTo>
                  <a:cubicBezTo>
                    <a:pt x="1195358" y="-411"/>
                    <a:pt x="1540825" y="98738"/>
                    <a:pt x="1540825" y="221045"/>
                  </a:cubicBezTo>
                  <a:close/>
                </a:path>
              </a:pathLst>
            </a:custGeom>
            <a:solidFill>
              <a:srgbClr val="FFE1DF"/>
            </a:solidFill>
            <a:ln w="9525" cap="flat">
              <a:noFill/>
              <a:prstDash val="solid"/>
              <a:miter/>
            </a:ln>
          </p:spPr>
          <p:txBody>
            <a:bodyPr rtlCol="0" anchor="ctr"/>
            <a:lstStyle/>
            <a:p>
              <a:endParaRPr lang="en-US" dirty="0"/>
            </a:p>
          </p:txBody>
        </p:sp>
      </p:grpSp>
      <p:sp>
        <p:nvSpPr>
          <p:cNvPr id="31" name="Oval 30">
            <a:extLst>
              <a:ext uri="{FF2B5EF4-FFF2-40B4-BE49-F238E27FC236}">
                <a16:creationId xmlns:a16="http://schemas.microsoft.com/office/drawing/2014/main" id="{2D8193D4-DE2D-6890-B9C3-B4AF939AE658}"/>
              </a:ext>
            </a:extLst>
          </p:cNvPr>
          <p:cNvSpPr/>
          <p:nvPr/>
        </p:nvSpPr>
        <p:spPr>
          <a:xfrm>
            <a:off x="8793503" y="2643077"/>
            <a:ext cx="254958" cy="254958"/>
          </a:xfrm>
          <a:prstGeom prst="ellipse">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 name="Oval 50">
            <a:extLst>
              <a:ext uri="{FF2B5EF4-FFF2-40B4-BE49-F238E27FC236}">
                <a16:creationId xmlns:a16="http://schemas.microsoft.com/office/drawing/2014/main" id="{4F88F6C5-ABFD-EC44-5663-DF5FA93BFF3F}"/>
              </a:ext>
            </a:extLst>
          </p:cNvPr>
          <p:cNvSpPr/>
          <p:nvPr/>
        </p:nvSpPr>
        <p:spPr>
          <a:xfrm>
            <a:off x="10649513" y="643159"/>
            <a:ext cx="254958" cy="254958"/>
          </a:xfrm>
          <a:prstGeom prst="ellipse">
            <a:avLst/>
          </a:prstGeom>
          <a:solidFill>
            <a:schemeClr val="accent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Picture Placeholder 52">
            <a:extLst>
              <a:ext uri="{FF2B5EF4-FFF2-40B4-BE49-F238E27FC236}">
                <a16:creationId xmlns:a16="http://schemas.microsoft.com/office/drawing/2014/main" id="{7A4D89E9-3D38-4E4D-1E89-95872D511E79}"/>
              </a:ext>
            </a:extLst>
          </p:cNvPr>
          <p:cNvSpPr>
            <a:spLocks noGrp="1"/>
          </p:cNvSpPr>
          <p:nvPr>
            <p:ph type="pic" sz="quarter" idx="22"/>
          </p:nvPr>
        </p:nvSpPr>
        <p:spPr/>
      </p:sp>
      <p:grpSp>
        <p:nvGrpSpPr>
          <p:cNvPr id="32" name="Group 31">
            <a:extLst>
              <a:ext uri="{FF2B5EF4-FFF2-40B4-BE49-F238E27FC236}">
                <a16:creationId xmlns:a16="http://schemas.microsoft.com/office/drawing/2014/main" id="{9E666632-305D-DAC6-8973-13220E249D9F}"/>
              </a:ext>
            </a:extLst>
          </p:cNvPr>
          <p:cNvGrpSpPr/>
          <p:nvPr/>
        </p:nvGrpSpPr>
        <p:grpSpPr>
          <a:xfrm>
            <a:off x="5009975" y="2729202"/>
            <a:ext cx="939799" cy="1706501"/>
            <a:chOff x="4631283" y="77322"/>
            <a:chExt cx="1250450" cy="2270588"/>
          </a:xfrm>
        </p:grpSpPr>
        <p:grpSp>
          <p:nvGrpSpPr>
            <p:cNvPr id="33" name="Group 32">
              <a:extLst>
                <a:ext uri="{FF2B5EF4-FFF2-40B4-BE49-F238E27FC236}">
                  <a16:creationId xmlns:a16="http://schemas.microsoft.com/office/drawing/2014/main" id="{678EC24D-A06E-A974-7CC0-42AA5C22D6C0}"/>
                </a:ext>
              </a:extLst>
            </p:cNvPr>
            <p:cNvGrpSpPr/>
            <p:nvPr/>
          </p:nvGrpSpPr>
          <p:grpSpPr>
            <a:xfrm rot="16891664">
              <a:off x="4121214" y="587391"/>
              <a:ext cx="2270588" cy="1250450"/>
              <a:chOff x="1245976" y="2925896"/>
              <a:chExt cx="3970195" cy="2186451"/>
            </a:xfrm>
          </p:grpSpPr>
          <p:sp>
            <p:nvSpPr>
              <p:cNvPr id="46" name="Freeform: Shape 45">
                <a:extLst>
                  <a:ext uri="{FF2B5EF4-FFF2-40B4-BE49-F238E27FC236}">
                    <a16:creationId xmlns:a16="http://schemas.microsoft.com/office/drawing/2014/main" id="{645A1451-B858-C490-BCF8-555BD9825354}"/>
                  </a:ext>
                </a:extLst>
              </p:cNvPr>
              <p:cNvSpPr/>
              <p:nvPr/>
            </p:nvSpPr>
            <p:spPr>
              <a:xfrm rot="18557364">
                <a:off x="3196773" y="1930695"/>
                <a:ext cx="1024198" cy="3014599"/>
              </a:xfrm>
              <a:custGeom>
                <a:avLst/>
                <a:gdLst>
                  <a:gd name="connsiteX0" fmla="*/ 1021588 w 1024198"/>
                  <a:gd name="connsiteY0" fmla="*/ 1506865 h 3014599"/>
                  <a:gd name="connsiteX1" fmla="*/ 509489 w 1024198"/>
                  <a:gd name="connsiteY1" fmla="*/ 3014165 h 3014599"/>
                  <a:gd name="connsiteX2" fmla="*/ -2611 w 1024198"/>
                  <a:gd name="connsiteY2" fmla="*/ 1506865 h 3014599"/>
                  <a:gd name="connsiteX3" fmla="*/ 509489 w 1024198"/>
                  <a:gd name="connsiteY3" fmla="*/ -435 h 3014599"/>
                  <a:gd name="connsiteX4" fmla="*/ 1021588 w 1024198"/>
                  <a:gd name="connsiteY4" fmla="*/ 1506865 h 30145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24198" h="3014599">
                    <a:moveTo>
                      <a:pt x="1021588" y="1506865"/>
                    </a:moveTo>
                    <a:cubicBezTo>
                      <a:pt x="1021588" y="2339324"/>
                      <a:pt x="792313" y="3014165"/>
                      <a:pt x="509489" y="3014165"/>
                    </a:cubicBezTo>
                    <a:cubicBezTo>
                      <a:pt x="226664" y="3014165"/>
                      <a:pt x="-2611" y="2339324"/>
                      <a:pt x="-2611" y="1506865"/>
                    </a:cubicBezTo>
                    <a:cubicBezTo>
                      <a:pt x="-2611" y="674406"/>
                      <a:pt x="226664" y="-435"/>
                      <a:pt x="509489" y="-435"/>
                    </a:cubicBezTo>
                    <a:cubicBezTo>
                      <a:pt x="792313" y="-435"/>
                      <a:pt x="1021588" y="674406"/>
                      <a:pt x="1021588" y="1506865"/>
                    </a:cubicBezTo>
                    <a:close/>
                  </a:path>
                </a:pathLst>
              </a:custGeom>
              <a:solidFill>
                <a:srgbClr val="9787F9"/>
              </a:solidFill>
              <a:ln w="9476" cap="flat">
                <a:noFill/>
                <a:prstDash val="solid"/>
                <a:miter/>
              </a:ln>
            </p:spPr>
            <p:txBody>
              <a:bodyPr rtlCol="0" anchor="ctr"/>
              <a:lstStyle/>
              <a:p>
                <a:endParaRPr lang="en-US"/>
              </a:p>
            </p:txBody>
          </p:sp>
          <p:sp>
            <p:nvSpPr>
              <p:cNvPr id="47" name="Freeform: Shape 46">
                <a:extLst>
                  <a:ext uri="{FF2B5EF4-FFF2-40B4-BE49-F238E27FC236}">
                    <a16:creationId xmlns:a16="http://schemas.microsoft.com/office/drawing/2014/main" id="{180CDD51-F900-7043-5A3C-18A3240A43D8}"/>
                  </a:ext>
                </a:extLst>
              </p:cNvPr>
              <p:cNvSpPr/>
              <p:nvPr/>
            </p:nvSpPr>
            <p:spPr>
              <a:xfrm rot="18553801">
                <a:off x="2774577" y="2435680"/>
                <a:ext cx="1029461" cy="3030091"/>
              </a:xfrm>
              <a:custGeom>
                <a:avLst/>
                <a:gdLst>
                  <a:gd name="connsiteX0" fmla="*/ 1026863 w 1029461"/>
                  <a:gd name="connsiteY0" fmla="*/ 1514599 h 3030091"/>
                  <a:gd name="connsiteX1" fmla="*/ 512132 w 1029461"/>
                  <a:gd name="connsiteY1" fmla="*/ 3029645 h 3030091"/>
                  <a:gd name="connsiteX2" fmla="*/ -2599 w 1029461"/>
                  <a:gd name="connsiteY2" fmla="*/ 1514599 h 3030091"/>
                  <a:gd name="connsiteX3" fmla="*/ 512132 w 1029461"/>
                  <a:gd name="connsiteY3" fmla="*/ -447 h 3030091"/>
                  <a:gd name="connsiteX4" fmla="*/ 1026863 w 1029461"/>
                  <a:gd name="connsiteY4" fmla="*/ 1514599 h 30300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29461" h="3030091">
                    <a:moveTo>
                      <a:pt x="1026863" y="1514599"/>
                    </a:moveTo>
                    <a:cubicBezTo>
                      <a:pt x="1026863" y="2351336"/>
                      <a:pt x="796410" y="3029645"/>
                      <a:pt x="512132" y="3029645"/>
                    </a:cubicBezTo>
                    <a:cubicBezTo>
                      <a:pt x="227854" y="3029645"/>
                      <a:pt x="-2599" y="2351336"/>
                      <a:pt x="-2599" y="1514599"/>
                    </a:cubicBezTo>
                    <a:cubicBezTo>
                      <a:pt x="-2599" y="677862"/>
                      <a:pt x="227854" y="-447"/>
                      <a:pt x="512132" y="-447"/>
                    </a:cubicBezTo>
                    <a:cubicBezTo>
                      <a:pt x="796410" y="-447"/>
                      <a:pt x="1026863" y="677862"/>
                      <a:pt x="1026863" y="1514599"/>
                    </a:cubicBezTo>
                    <a:close/>
                  </a:path>
                </a:pathLst>
              </a:custGeom>
              <a:solidFill>
                <a:srgbClr val="9787F9"/>
              </a:solidFill>
              <a:ln w="9525" cap="flat">
                <a:noFill/>
                <a:prstDash val="solid"/>
                <a:miter/>
              </a:ln>
            </p:spPr>
            <p:txBody>
              <a:bodyPr rtlCol="0" anchor="ctr"/>
              <a:lstStyle/>
              <a:p>
                <a:endParaRPr lang="en-US"/>
              </a:p>
            </p:txBody>
          </p:sp>
          <p:sp>
            <p:nvSpPr>
              <p:cNvPr id="48" name="Freeform: Shape 47">
                <a:extLst>
                  <a:ext uri="{FF2B5EF4-FFF2-40B4-BE49-F238E27FC236}">
                    <a16:creationId xmlns:a16="http://schemas.microsoft.com/office/drawing/2014/main" id="{2564C379-BCBF-B629-81A1-EB9CCE73C8AD}"/>
                  </a:ext>
                </a:extLst>
              </p:cNvPr>
              <p:cNvSpPr/>
              <p:nvPr/>
            </p:nvSpPr>
            <p:spPr>
              <a:xfrm rot="18553801">
                <a:off x="2246291" y="3082571"/>
                <a:ext cx="1029461" cy="3030091"/>
              </a:xfrm>
              <a:custGeom>
                <a:avLst/>
                <a:gdLst>
                  <a:gd name="connsiteX0" fmla="*/ 1026861 w 1029461"/>
                  <a:gd name="connsiteY0" fmla="*/ 1514600 h 3030091"/>
                  <a:gd name="connsiteX1" fmla="*/ 512130 w 1029461"/>
                  <a:gd name="connsiteY1" fmla="*/ 3029646 h 3030091"/>
                  <a:gd name="connsiteX2" fmla="*/ -2601 w 1029461"/>
                  <a:gd name="connsiteY2" fmla="*/ 1514600 h 3030091"/>
                  <a:gd name="connsiteX3" fmla="*/ 512130 w 1029461"/>
                  <a:gd name="connsiteY3" fmla="*/ -446 h 3030091"/>
                  <a:gd name="connsiteX4" fmla="*/ 1026861 w 1029461"/>
                  <a:gd name="connsiteY4" fmla="*/ 1514600 h 30300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29461" h="3030091">
                    <a:moveTo>
                      <a:pt x="1026861" y="1514600"/>
                    </a:moveTo>
                    <a:cubicBezTo>
                      <a:pt x="1026861" y="2351337"/>
                      <a:pt x="796408" y="3029646"/>
                      <a:pt x="512130" y="3029646"/>
                    </a:cubicBezTo>
                    <a:cubicBezTo>
                      <a:pt x="227852" y="3029646"/>
                      <a:pt x="-2601" y="2351337"/>
                      <a:pt x="-2601" y="1514600"/>
                    </a:cubicBezTo>
                    <a:cubicBezTo>
                      <a:pt x="-2601" y="677863"/>
                      <a:pt x="227852" y="-446"/>
                      <a:pt x="512130" y="-446"/>
                    </a:cubicBezTo>
                    <a:cubicBezTo>
                      <a:pt x="796408" y="-446"/>
                      <a:pt x="1026861" y="677863"/>
                      <a:pt x="1026861" y="1514600"/>
                    </a:cubicBezTo>
                    <a:close/>
                  </a:path>
                </a:pathLst>
              </a:custGeom>
              <a:solidFill>
                <a:srgbClr val="9787F9"/>
              </a:solidFill>
              <a:ln w="9525" cap="flat">
                <a:noFill/>
                <a:prstDash val="solid"/>
                <a:miter/>
              </a:ln>
            </p:spPr>
            <p:txBody>
              <a:bodyPr rtlCol="0" anchor="ctr"/>
              <a:lstStyle/>
              <a:p>
                <a:endParaRPr lang="en-US"/>
              </a:p>
            </p:txBody>
          </p:sp>
        </p:grpSp>
        <p:grpSp>
          <p:nvGrpSpPr>
            <p:cNvPr id="34" name="Group 33">
              <a:extLst>
                <a:ext uri="{FF2B5EF4-FFF2-40B4-BE49-F238E27FC236}">
                  <a16:creationId xmlns:a16="http://schemas.microsoft.com/office/drawing/2014/main" id="{E4DB4713-1D71-47DE-6709-09815DB2A3DC}"/>
                </a:ext>
              </a:extLst>
            </p:cNvPr>
            <p:cNvGrpSpPr/>
            <p:nvPr/>
          </p:nvGrpSpPr>
          <p:grpSpPr>
            <a:xfrm>
              <a:off x="4733951" y="879260"/>
              <a:ext cx="1048776" cy="701366"/>
              <a:chOff x="4733951" y="879260"/>
              <a:chExt cx="1048776" cy="701366"/>
            </a:xfrm>
          </p:grpSpPr>
          <p:sp>
            <p:nvSpPr>
              <p:cNvPr id="35" name="Freeform: Shape 34">
                <a:extLst>
                  <a:ext uri="{FF2B5EF4-FFF2-40B4-BE49-F238E27FC236}">
                    <a16:creationId xmlns:a16="http://schemas.microsoft.com/office/drawing/2014/main" id="{A4DCC063-972A-4FA5-8562-3521EF1E40E6}"/>
                  </a:ext>
                </a:extLst>
              </p:cNvPr>
              <p:cNvSpPr/>
              <p:nvPr/>
            </p:nvSpPr>
            <p:spPr>
              <a:xfrm>
                <a:off x="4816029" y="1378503"/>
                <a:ext cx="228801" cy="202123"/>
              </a:xfrm>
              <a:custGeom>
                <a:avLst/>
                <a:gdLst>
                  <a:gd name="connsiteX0" fmla="*/ 177083 w 228801"/>
                  <a:gd name="connsiteY0" fmla="*/ 1343 h 202123"/>
                  <a:gd name="connsiteX1" fmla="*/ 165298 w 228801"/>
                  <a:gd name="connsiteY1" fmla="*/ 131 h 202123"/>
                  <a:gd name="connsiteX2" fmla="*/ 73578 w 228801"/>
                  <a:gd name="connsiteY2" fmla="*/ 28360 h 202123"/>
                  <a:gd name="connsiteX3" fmla="*/ 63377 w 228801"/>
                  <a:gd name="connsiteY3" fmla="*/ 46993 h 202123"/>
                  <a:gd name="connsiteX4" fmla="*/ 68920 w 228801"/>
                  <a:gd name="connsiteY4" fmla="*/ 67582 h 202123"/>
                  <a:gd name="connsiteX5" fmla="*/ 631 w 228801"/>
                  <a:gd name="connsiteY5" fmla="*/ 69911 h 202123"/>
                  <a:gd name="connsiteX6" fmla="*/ -2676 w 228801"/>
                  <a:gd name="connsiteY6" fmla="*/ 73218 h 202123"/>
                  <a:gd name="connsiteX7" fmla="*/ 70131 w 228801"/>
                  <a:gd name="connsiteY7" fmla="*/ 72054 h 202123"/>
                  <a:gd name="connsiteX8" fmla="*/ 101993 w 228801"/>
                  <a:gd name="connsiteY8" fmla="*/ 190325 h 202123"/>
                  <a:gd name="connsiteX9" fmla="*/ 119927 w 228801"/>
                  <a:gd name="connsiteY9" fmla="*/ 201225 h 202123"/>
                  <a:gd name="connsiteX10" fmla="*/ 214163 w 228801"/>
                  <a:gd name="connsiteY10" fmla="*/ 180636 h 202123"/>
                  <a:gd name="connsiteX11" fmla="*/ 215420 w 228801"/>
                  <a:gd name="connsiteY11" fmla="*/ 180264 h 202123"/>
                  <a:gd name="connsiteX12" fmla="*/ 223944 w 228801"/>
                  <a:gd name="connsiteY12" fmla="*/ 173649 h 202123"/>
                  <a:gd name="connsiteX13" fmla="*/ 225575 w 228801"/>
                  <a:gd name="connsiteY13" fmla="*/ 161771 h 202123"/>
                  <a:gd name="connsiteX14" fmla="*/ 184396 w 228801"/>
                  <a:gd name="connsiteY14" fmla="*/ 10845 h 202123"/>
                  <a:gd name="connsiteX15" fmla="*/ 177083 w 228801"/>
                  <a:gd name="connsiteY15" fmla="*/ 1343 h 202123"/>
                  <a:gd name="connsiteX16" fmla="*/ 221104 w 228801"/>
                  <a:gd name="connsiteY16" fmla="*/ 162842 h 202123"/>
                  <a:gd name="connsiteX17" fmla="*/ 213603 w 228801"/>
                  <a:gd name="connsiteY17" fmla="*/ 175783 h 202123"/>
                  <a:gd name="connsiteX18" fmla="*/ 213184 w 228801"/>
                  <a:gd name="connsiteY18" fmla="*/ 175885 h 202123"/>
                  <a:gd name="connsiteX19" fmla="*/ 118902 w 228801"/>
                  <a:gd name="connsiteY19" fmla="*/ 196474 h 202123"/>
                  <a:gd name="connsiteX20" fmla="*/ 106512 w 228801"/>
                  <a:gd name="connsiteY20" fmla="*/ 188928 h 202123"/>
                  <a:gd name="connsiteX21" fmla="*/ 67848 w 228801"/>
                  <a:gd name="connsiteY21" fmla="*/ 45595 h 202123"/>
                  <a:gd name="connsiteX22" fmla="*/ 74929 w 228801"/>
                  <a:gd name="connsiteY22" fmla="*/ 32832 h 202123"/>
                  <a:gd name="connsiteX23" fmla="*/ 166648 w 228801"/>
                  <a:gd name="connsiteY23" fmla="*/ 4557 h 202123"/>
                  <a:gd name="connsiteX24" fmla="*/ 174847 w 228801"/>
                  <a:gd name="connsiteY24" fmla="*/ 5395 h 202123"/>
                  <a:gd name="connsiteX25" fmla="*/ 179925 w 228801"/>
                  <a:gd name="connsiteY25" fmla="*/ 11870 h 2021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228801" h="202123">
                    <a:moveTo>
                      <a:pt x="177083" y="1343"/>
                    </a:moveTo>
                    <a:cubicBezTo>
                      <a:pt x="173496" y="-651"/>
                      <a:pt x="169211" y="-1089"/>
                      <a:pt x="165298" y="131"/>
                    </a:cubicBezTo>
                    <a:lnTo>
                      <a:pt x="73578" y="28360"/>
                    </a:lnTo>
                    <a:cubicBezTo>
                      <a:pt x="65659" y="30722"/>
                      <a:pt x="61094" y="39037"/>
                      <a:pt x="63377" y="46993"/>
                    </a:cubicBezTo>
                    <a:lnTo>
                      <a:pt x="68920" y="67582"/>
                    </a:lnTo>
                    <a:cubicBezTo>
                      <a:pt x="51871" y="72706"/>
                      <a:pt x="12230" y="81556"/>
                      <a:pt x="631" y="69911"/>
                    </a:cubicBezTo>
                    <a:lnTo>
                      <a:pt x="-2676" y="73218"/>
                    </a:lnTo>
                    <a:cubicBezTo>
                      <a:pt x="12230" y="87985"/>
                      <a:pt x="58998" y="75361"/>
                      <a:pt x="70131" y="72054"/>
                    </a:cubicBezTo>
                    <a:lnTo>
                      <a:pt x="101993" y="190325"/>
                    </a:lnTo>
                    <a:cubicBezTo>
                      <a:pt x="104136" y="198156"/>
                      <a:pt x="112008" y="202949"/>
                      <a:pt x="119927" y="201225"/>
                    </a:cubicBezTo>
                    <a:lnTo>
                      <a:pt x="214163" y="180636"/>
                    </a:lnTo>
                    <a:lnTo>
                      <a:pt x="215420" y="180264"/>
                    </a:lnTo>
                    <a:cubicBezTo>
                      <a:pt x="219006" y="179202"/>
                      <a:pt x="222035" y="176840"/>
                      <a:pt x="223944" y="173649"/>
                    </a:cubicBezTo>
                    <a:cubicBezTo>
                      <a:pt x="226087" y="170081"/>
                      <a:pt x="226693" y="165786"/>
                      <a:pt x="225575" y="161771"/>
                    </a:cubicBezTo>
                    <a:lnTo>
                      <a:pt x="184396" y="10845"/>
                    </a:lnTo>
                    <a:cubicBezTo>
                      <a:pt x="183372" y="6797"/>
                      <a:pt x="180716" y="3355"/>
                      <a:pt x="177083" y="1343"/>
                    </a:cubicBezTo>
                    <a:close/>
                    <a:moveTo>
                      <a:pt x="221104" y="162842"/>
                    </a:moveTo>
                    <a:cubicBezTo>
                      <a:pt x="222593" y="168483"/>
                      <a:pt x="219240" y="174278"/>
                      <a:pt x="213603" y="175783"/>
                    </a:cubicBezTo>
                    <a:cubicBezTo>
                      <a:pt x="213463" y="175820"/>
                      <a:pt x="213324" y="175852"/>
                      <a:pt x="213184" y="175885"/>
                    </a:cubicBezTo>
                    <a:lnTo>
                      <a:pt x="118902" y="196474"/>
                    </a:lnTo>
                    <a:cubicBezTo>
                      <a:pt x="113406" y="197685"/>
                      <a:pt x="107956" y="194359"/>
                      <a:pt x="106512" y="188928"/>
                    </a:cubicBezTo>
                    <a:lnTo>
                      <a:pt x="67848" y="45595"/>
                    </a:lnTo>
                    <a:cubicBezTo>
                      <a:pt x="66357" y="40127"/>
                      <a:pt x="69526" y="34472"/>
                      <a:pt x="74929" y="32832"/>
                    </a:cubicBezTo>
                    <a:lnTo>
                      <a:pt x="166648" y="4557"/>
                    </a:lnTo>
                    <a:cubicBezTo>
                      <a:pt x="169397" y="3728"/>
                      <a:pt x="172331" y="4030"/>
                      <a:pt x="174847" y="5395"/>
                    </a:cubicBezTo>
                    <a:cubicBezTo>
                      <a:pt x="177362" y="6765"/>
                      <a:pt x="179180" y="9108"/>
                      <a:pt x="179925" y="11870"/>
                    </a:cubicBezTo>
                    <a:close/>
                  </a:path>
                </a:pathLst>
              </a:custGeom>
              <a:solidFill>
                <a:srgbClr val="FFFFFF"/>
              </a:solidFill>
              <a:ln w="4657" cap="flat">
                <a:noFill/>
                <a:prstDash val="solid"/>
                <a:miter/>
              </a:ln>
            </p:spPr>
            <p:txBody>
              <a:bodyPr rtlCol="0" anchor="ctr"/>
              <a:lstStyle/>
              <a:p>
                <a:endParaRPr lang="en-US"/>
              </a:p>
            </p:txBody>
          </p:sp>
          <p:sp>
            <p:nvSpPr>
              <p:cNvPr id="36" name="Freeform: Shape 35">
                <a:extLst>
                  <a:ext uri="{FF2B5EF4-FFF2-40B4-BE49-F238E27FC236}">
                    <a16:creationId xmlns:a16="http://schemas.microsoft.com/office/drawing/2014/main" id="{782A8224-2176-7129-66A8-CC71BF8A7894}"/>
                  </a:ext>
                </a:extLst>
              </p:cNvPr>
              <p:cNvSpPr/>
              <p:nvPr/>
            </p:nvSpPr>
            <p:spPr>
              <a:xfrm>
                <a:off x="4949626" y="1268876"/>
                <a:ext cx="663934" cy="209422"/>
              </a:xfrm>
              <a:custGeom>
                <a:avLst/>
                <a:gdLst>
                  <a:gd name="connsiteX0" fmla="*/ -2676 w 663934"/>
                  <a:gd name="connsiteY0" fmla="*/ 66344 h 209422"/>
                  <a:gd name="connsiteX1" fmla="*/ 519508 w 663934"/>
                  <a:gd name="connsiteY1" fmla="*/ 98952 h 209422"/>
                  <a:gd name="connsiteX2" fmla="*/ 564225 w 663934"/>
                  <a:gd name="connsiteY2" fmla="*/ 109246 h 209422"/>
                  <a:gd name="connsiteX3" fmla="*/ 636567 w 663934"/>
                  <a:gd name="connsiteY3" fmla="*/ 140736 h 209422"/>
                  <a:gd name="connsiteX4" fmla="*/ 659858 w 663934"/>
                  <a:gd name="connsiteY4" fmla="*/ 85396 h 209422"/>
                  <a:gd name="connsiteX5" fmla="*/ 647188 w 663934"/>
                  <a:gd name="connsiteY5" fmla="*/ 28613 h 209422"/>
                  <a:gd name="connsiteX6" fmla="*/ 135113 w 663934"/>
                  <a:gd name="connsiteY6" fmla="*/ -547 h 209422"/>
                  <a:gd name="connsiteX7" fmla="*/ 54060 w 663934"/>
                  <a:gd name="connsiteY7" fmla="*/ 13427 h 2094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63934" h="209422">
                    <a:moveTo>
                      <a:pt x="-2676" y="66344"/>
                    </a:moveTo>
                    <a:cubicBezTo>
                      <a:pt x="-2676" y="66344"/>
                      <a:pt x="46886" y="364049"/>
                      <a:pt x="519508" y="98952"/>
                    </a:cubicBezTo>
                    <a:cubicBezTo>
                      <a:pt x="534832" y="90409"/>
                      <a:pt x="554164" y="94857"/>
                      <a:pt x="564225" y="109246"/>
                    </a:cubicBezTo>
                    <a:cubicBezTo>
                      <a:pt x="580064" y="131838"/>
                      <a:pt x="606429" y="157831"/>
                      <a:pt x="636567" y="140736"/>
                    </a:cubicBezTo>
                    <a:cubicBezTo>
                      <a:pt x="655573" y="129356"/>
                      <a:pt x="665029" y="106950"/>
                      <a:pt x="659858" y="85396"/>
                    </a:cubicBezTo>
                    <a:lnTo>
                      <a:pt x="647188" y="28613"/>
                    </a:lnTo>
                    <a:lnTo>
                      <a:pt x="135113" y="-547"/>
                    </a:lnTo>
                    <a:lnTo>
                      <a:pt x="54060" y="13427"/>
                    </a:lnTo>
                    <a:close/>
                  </a:path>
                </a:pathLst>
              </a:custGeom>
              <a:solidFill>
                <a:srgbClr val="151515"/>
              </a:solidFill>
              <a:ln w="4657" cap="flat">
                <a:noFill/>
                <a:prstDash val="solid"/>
                <a:miter/>
              </a:ln>
            </p:spPr>
            <p:txBody>
              <a:bodyPr rtlCol="0" anchor="ctr"/>
              <a:lstStyle/>
              <a:p>
                <a:endParaRPr lang="en-US"/>
              </a:p>
            </p:txBody>
          </p:sp>
          <p:sp>
            <p:nvSpPr>
              <p:cNvPr id="37" name="Freeform: Shape 36">
                <a:extLst>
                  <a:ext uri="{FF2B5EF4-FFF2-40B4-BE49-F238E27FC236}">
                    <a16:creationId xmlns:a16="http://schemas.microsoft.com/office/drawing/2014/main" id="{2E2AF370-AAF2-2CEE-6F13-C003053B9B38}"/>
                  </a:ext>
                </a:extLst>
              </p:cNvPr>
              <p:cNvSpPr/>
              <p:nvPr/>
            </p:nvSpPr>
            <p:spPr>
              <a:xfrm>
                <a:off x="4985494" y="987567"/>
                <a:ext cx="773492" cy="414676"/>
              </a:xfrm>
              <a:custGeom>
                <a:avLst/>
                <a:gdLst>
                  <a:gd name="connsiteX0" fmla="*/ 770817 w 773492"/>
                  <a:gd name="connsiteY0" fmla="*/ 235064 h 414676"/>
                  <a:gd name="connsiteX1" fmla="*/ 620497 w 773492"/>
                  <a:gd name="connsiteY1" fmla="*/ 366192 h 414676"/>
                  <a:gd name="connsiteX2" fmla="*/ 555655 w 773492"/>
                  <a:gd name="connsiteY2" fmla="*/ 338243 h 414676"/>
                  <a:gd name="connsiteX3" fmla="*/ 8271 w 773492"/>
                  <a:gd name="connsiteY3" fmla="*/ 308803 h 414676"/>
                  <a:gd name="connsiteX4" fmla="*/ 107723 w 773492"/>
                  <a:gd name="connsiteY4" fmla="*/ 186339 h 414676"/>
                  <a:gd name="connsiteX5" fmla="*/ -2676 w 773492"/>
                  <a:gd name="connsiteY5" fmla="*/ 163654 h 414676"/>
                  <a:gd name="connsiteX6" fmla="*/ 213976 w 773492"/>
                  <a:gd name="connsiteY6" fmla="*/ -547 h 4146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73492" h="414676">
                    <a:moveTo>
                      <a:pt x="770817" y="235064"/>
                    </a:moveTo>
                    <a:cubicBezTo>
                      <a:pt x="770817" y="235064"/>
                      <a:pt x="671132" y="344904"/>
                      <a:pt x="620497" y="366192"/>
                    </a:cubicBezTo>
                    <a:cubicBezTo>
                      <a:pt x="569863" y="387480"/>
                      <a:pt x="580204" y="337591"/>
                      <a:pt x="555655" y="338243"/>
                    </a:cubicBezTo>
                    <a:cubicBezTo>
                      <a:pt x="531106" y="338895"/>
                      <a:pt x="96357" y="526807"/>
                      <a:pt x="8271" y="308803"/>
                    </a:cubicBezTo>
                    <a:cubicBezTo>
                      <a:pt x="2821" y="295248"/>
                      <a:pt x="108282" y="239443"/>
                      <a:pt x="107723" y="186339"/>
                    </a:cubicBezTo>
                    <a:cubicBezTo>
                      <a:pt x="107351" y="152335"/>
                      <a:pt x="73812" y="100675"/>
                      <a:pt x="-2676" y="163654"/>
                    </a:cubicBezTo>
                    <a:cubicBezTo>
                      <a:pt x="36267" y="37883"/>
                      <a:pt x="213976" y="-547"/>
                      <a:pt x="213976" y="-547"/>
                    </a:cubicBezTo>
                    <a:close/>
                  </a:path>
                </a:pathLst>
              </a:custGeom>
              <a:solidFill>
                <a:srgbClr val="FFFFFF"/>
              </a:solidFill>
              <a:ln w="4657" cap="flat">
                <a:noFill/>
                <a:prstDash val="solid"/>
                <a:miter/>
              </a:ln>
            </p:spPr>
            <p:txBody>
              <a:bodyPr rtlCol="0" anchor="ctr"/>
              <a:lstStyle/>
              <a:p>
                <a:endParaRPr lang="en-US"/>
              </a:p>
            </p:txBody>
          </p:sp>
          <p:sp>
            <p:nvSpPr>
              <p:cNvPr id="38" name="Freeform: Shape 37">
                <a:extLst>
                  <a:ext uri="{FF2B5EF4-FFF2-40B4-BE49-F238E27FC236}">
                    <a16:creationId xmlns:a16="http://schemas.microsoft.com/office/drawing/2014/main" id="{A78A07C1-B94C-3645-DAFC-2335067B5F49}"/>
                  </a:ext>
                </a:extLst>
              </p:cNvPr>
              <p:cNvSpPr/>
              <p:nvPr/>
            </p:nvSpPr>
            <p:spPr>
              <a:xfrm>
                <a:off x="5131116" y="916807"/>
                <a:ext cx="651611" cy="429567"/>
              </a:xfrm>
              <a:custGeom>
                <a:avLst/>
                <a:gdLst>
                  <a:gd name="connsiteX0" fmla="*/ 71941 w 651611"/>
                  <a:gd name="connsiteY0" fmla="*/ 62714 h 429567"/>
                  <a:gd name="connsiteX1" fmla="*/ 229248 w 651611"/>
                  <a:gd name="connsiteY1" fmla="*/ 424982 h 429567"/>
                  <a:gd name="connsiteX2" fmla="*/ 584342 w 651611"/>
                  <a:gd name="connsiteY2" fmla="*/ 343649 h 429567"/>
                  <a:gd name="connsiteX3" fmla="*/ 617648 w 651611"/>
                  <a:gd name="connsiteY3" fmla="*/ 117261 h 429567"/>
                  <a:gd name="connsiteX4" fmla="*/ 463182 w 651611"/>
                  <a:gd name="connsiteY4" fmla="*/ -498 h 429567"/>
                  <a:gd name="connsiteX5" fmla="*/ 71941 w 651611"/>
                  <a:gd name="connsiteY5" fmla="*/ 62714 h 4295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51611" h="429567">
                    <a:moveTo>
                      <a:pt x="71941" y="62714"/>
                    </a:moveTo>
                    <a:cubicBezTo>
                      <a:pt x="-101017" y="145211"/>
                      <a:pt x="58339" y="468675"/>
                      <a:pt x="229248" y="424982"/>
                    </a:cubicBezTo>
                    <a:cubicBezTo>
                      <a:pt x="399272" y="381474"/>
                      <a:pt x="498865" y="359161"/>
                      <a:pt x="584342" y="343649"/>
                    </a:cubicBezTo>
                    <a:cubicBezTo>
                      <a:pt x="674338" y="327346"/>
                      <a:pt x="655099" y="194913"/>
                      <a:pt x="617648" y="117261"/>
                    </a:cubicBezTo>
                    <a:cubicBezTo>
                      <a:pt x="572789" y="24098"/>
                      <a:pt x="504733" y="-1849"/>
                      <a:pt x="463182" y="-498"/>
                    </a:cubicBezTo>
                    <a:cubicBezTo>
                      <a:pt x="332288" y="3601"/>
                      <a:pt x="202370" y="41519"/>
                      <a:pt x="71941" y="62714"/>
                    </a:cubicBezTo>
                    <a:close/>
                  </a:path>
                </a:pathLst>
              </a:custGeom>
              <a:solidFill>
                <a:srgbClr val="151515"/>
              </a:solidFill>
              <a:ln w="4657" cap="flat">
                <a:noFill/>
                <a:prstDash val="solid"/>
                <a:miter/>
              </a:ln>
            </p:spPr>
            <p:txBody>
              <a:bodyPr rtlCol="0" anchor="ctr"/>
              <a:lstStyle/>
              <a:p>
                <a:endParaRPr lang="en-US"/>
              </a:p>
            </p:txBody>
          </p:sp>
          <p:sp>
            <p:nvSpPr>
              <p:cNvPr id="39" name="Freeform: Shape 38">
                <a:extLst>
                  <a:ext uri="{FF2B5EF4-FFF2-40B4-BE49-F238E27FC236}">
                    <a16:creationId xmlns:a16="http://schemas.microsoft.com/office/drawing/2014/main" id="{CD234685-4321-2A76-C257-AC196338833B}"/>
                  </a:ext>
                </a:extLst>
              </p:cNvPr>
              <p:cNvSpPr/>
              <p:nvPr/>
            </p:nvSpPr>
            <p:spPr>
              <a:xfrm>
                <a:off x="5614998" y="958866"/>
                <a:ext cx="106823" cy="137988"/>
              </a:xfrm>
              <a:custGeom>
                <a:avLst/>
                <a:gdLst>
                  <a:gd name="connsiteX0" fmla="*/ 99249 w 106823"/>
                  <a:gd name="connsiteY0" fmla="*/ 137110 h 137988"/>
                  <a:gd name="connsiteX1" fmla="*/ 98037 w 106823"/>
                  <a:gd name="connsiteY1" fmla="*/ 137389 h 137988"/>
                  <a:gd name="connsiteX2" fmla="*/ 90212 w 106823"/>
                  <a:gd name="connsiteY2" fmla="*/ 131334 h 137988"/>
                  <a:gd name="connsiteX3" fmla="*/ 2684 w 106823"/>
                  <a:gd name="connsiteY3" fmla="*/ 13248 h 137988"/>
                  <a:gd name="connsiteX4" fmla="*/ -2486 w 106823"/>
                  <a:gd name="connsiteY4" fmla="*/ 4817 h 137988"/>
                  <a:gd name="connsiteX5" fmla="*/ 5945 w 106823"/>
                  <a:gd name="connsiteY5" fmla="*/ -354 h 137988"/>
                  <a:gd name="connsiteX6" fmla="*/ 104093 w 106823"/>
                  <a:gd name="connsiteY6" fmla="*/ 129563 h 137988"/>
                  <a:gd name="connsiteX7" fmla="*/ 99249 w 106823"/>
                  <a:gd name="connsiteY7" fmla="*/ 137110 h 1379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6823" h="137988">
                    <a:moveTo>
                      <a:pt x="99249" y="137110"/>
                    </a:moveTo>
                    <a:cubicBezTo>
                      <a:pt x="98876" y="137245"/>
                      <a:pt x="98457" y="137343"/>
                      <a:pt x="98037" y="137389"/>
                    </a:cubicBezTo>
                    <a:cubicBezTo>
                      <a:pt x="94217" y="137855"/>
                      <a:pt x="90724" y="135158"/>
                      <a:pt x="90212" y="131334"/>
                    </a:cubicBezTo>
                    <a:cubicBezTo>
                      <a:pt x="77728" y="32487"/>
                      <a:pt x="5758" y="13994"/>
                      <a:pt x="2684" y="13248"/>
                    </a:cubicBezTo>
                    <a:cubicBezTo>
                      <a:pt x="-1089" y="12349"/>
                      <a:pt x="-3371" y="8572"/>
                      <a:pt x="-2486" y="4817"/>
                    </a:cubicBezTo>
                    <a:cubicBezTo>
                      <a:pt x="-1601" y="1063"/>
                      <a:pt x="2173" y="-1253"/>
                      <a:pt x="5945" y="-354"/>
                    </a:cubicBezTo>
                    <a:cubicBezTo>
                      <a:pt x="6784" y="-354"/>
                      <a:pt x="90305" y="20795"/>
                      <a:pt x="104093" y="129563"/>
                    </a:cubicBezTo>
                    <a:cubicBezTo>
                      <a:pt x="104513" y="132922"/>
                      <a:pt x="102463" y="136099"/>
                      <a:pt x="99249" y="137110"/>
                    </a:cubicBezTo>
                    <a:close/>
                  </a:path>
                </a:pathLst>
              </a:custGeom>
              <a:solidFill>
                <a:srgbClr val="FFFFFF"/>
              </a:solidFill>
              <a:ln w="4657" cap="flat">
                <a:noFill/>
                <a:prstDash val="solid"/>
                <a:miter/>
              </a:ln>
            </p:spPr>
            <p:txBody>
              <a:bodyPr rtlCol="0" anchor="ctr"/>
              <a:lstStyle/>
              <a:p>
                <a:endParaRPr lang="en-US"/>
              </a:p>
            </p:txBody>
          </p:sp>
          <p:sp>
            <p:nvSpPr>
              <p:cNvPr id="40" name="Freeform: Shape 39">
                <a:extLst>
                  <a:ext uri="{FF2B5EF4-FFF2-40B4-BE49-F238E27FC236}">
                    <a16:creationId xmlns:a16="http://schemas.microsoft.com/office/drawing/2014/main" id="{62DB57B2-0583-361E-8D53-3BEE9D3F18CE}"/>
                  </a:ext>
                </a:extLst>
              </p:cNvPr>
              <p:cNvSpPr/>
              <p:nvPr/>
            </p:nvSpPr>
            <p:spPr>
              <a:xfrm>
                <a:off x="5034079" y="879260"/>
                <a:ext cx="290390" cy="98385"/>
              </a:xfrm>
              <a:custGeom>
                <a:avLst/>
                <a:gdLst>
                  <a:gd name="connsiteX0" fmla="*/ -2676 w 290390"/>
                  <a:gd name="connsiteY0" fmla="*/ 25124 h 98385"/>
                  <a:gd name="connsiteX1" fmla="*/ 182859 w 290390"/>
                  <a:gd name="connsiteY1" fmla="*/ 97838 h 98385"/>
                  <a:gd name="connsiteX2" fmla="*/ 287715 w 290390"/>
                  <a:gd name="connsiteY2" fmla="*/ 77669 h 98385"/>
                  <a:gd name="connsiteX3" fmla="*/ 141541 w 290390"/>
                  <a:gd name="connsiteY3" fmla="*/ -449 h 98385"/>
                </a:gdLst>
                <a:ahLst/>
                <a:cxnLst>
                  <a:cxn ang="0">
                    <a:pos x="connsiteX0" y="connsiteY0"/>
                  </a:cxn>
                  <a:cxn ang="0">
                    <a:pos x="connsiteX1" y="connsiteY1"/>
                  </a:cxn>
                  <a:cxn ang="0">
                    <a:pos x="connsiteX2" y="connsiteY2"/>
                  </a:cxn>
                  <a:cxn ang="0">
                    <a:pos x="connsiteX3" y="connsiteY3"/>
                  </a:cxn>
                </a:cxnLst>
                <a:rect l="l" t="t" r="r" b="b"/>
                <a:pathLst>
                  <a:path w="290390" h="98385">
                    <a:moveTo>
                      <a:pt x="-2676" y="25124"/>
                    </a:moveTo>
                    <a:cubicBezTo>
                      <a:pt x="75627" y="6491"/>
                      <a:pt x="152860" y="70588"/>
                      <a:pt x="182859" y="97838"/>
                    </a:cubicBezTo>
                    <a:cubicBezTo>
                      <a:pt x="207128" y="93506"/>
                      <a:pt x="287715" y="77669"/>
                      <a:pt x="287715" y="77669"/>
                    </a:cubicBezTo>
                    <a:cubicBezTo>
                      <a:pt x="287715" y="77669"/>
                      <a:pt x="235870" y="-3757"/>
                      <a:pt x="141541" y="-449"/>
                    </a:cubicBezTo>
                    <a:close/>
                  </a:path>
                </a:pathLst>
              </a:custGeom>
              <a:solidFill>
                <a:srgbClr val="FFFFFF"/>
              </a:solidFill>
              <a:ln w="4657" cap="flat">
                <a:noFill/>
                <a:prstDash val="solid"/>
                <a:miter/>
              </a:ln>
            </p:spPr>
            <p:txBody>
              <a:bodyPr rtlCol="0" anchor="ctr"/>
              <a:lstStyle/>
              <a:p>
                <a:endParaRPr lang="en-US"/>
              </a:p>
            </p:txBody>
          </p:sp>
          <p:sp>
            <p:nvSpPr>
              <p:cNvPr id="41" name="Freeform: Shape 40">
                <a:extLst>
                  <a:ext uri="{FF2B5EF4-FFF2-40B4-BE49-F238E27FC236}">
                    <a16:creationId xmlns:a16="http://schemas.microsoft.com/office/drawing/2014/main" id="{EFD4A4C1-9FFB-EC5C-913D-2FC530A5D077}"/>
                  </a:ext>
                </a:extLst>
              </p:cNvPr>
              <p:cNvSpPr/>
              <p:nvPr/>
            </p:nvSpPr>
            <p:spPr>
              <a:xfrm>
                <a:off x="4850593" y="900933"/>
                <a:ext cx="259182" cy="366078"/>
              </a:xfrm>
              <a:custGeom>
                <a:avLst/>
                <a:gdLst>
                  <a:gd name="connsiteX0" fmla="*/ 114523 w 259182"/>
                  <a:gd name="connsiteY0" fmla="*/ 263285 h 366078"/>
                  <a:gd name="connsiteX1" fmla="*/ 256506 w 259182"/>
                  <a:gd name="connsiteY1" fmla="*/ 7829 h 366078"/>
                  <a:gd name="connsiteX2" fmla="*/ -2676 w 259182"/>
                  <a:gd name="connsiteY2" fmla="*/ 365532 h 366078"/>
                </a:gdLst>
                <a:ahLst/>
                <a:cxnLst>
                  <a:cxn ang="0">
                    <a:pos x="connsiteX0" y="connsiteY0"/>
                  </a:cxn>
                  <a:cxn ang="0">
                    <a:pos x="connsiteX1" y="connsiteY1"/>
                  </a:cxn>
                  <a:cxn ang="0">
                    <a:pos x="connsiteX2" y="connsiteY2"/>
                  </a:cxn>
                </a:cxnLst>
                <a:rect l="l" t="t" r="r" b="b"/>
                <a:pathLst>
                  <a:path w="259182" h="366078">
                    <a:moveTo>
                      <a:pt x="114523" y="263285"/>
                    </a:moveTo>
                    <a:cubicBezTo>
                      <a:pt x="130595" y="92422"/>
                      <a:pt x="256506" y="7829"/>
                      <a:pt x="256506" y="7829"/>
                    </a:cubicBezTo>
                    <a:cubicBezTo>
                      <a:pt x="256506" y="7829"/>
                      <a:pt x="55365" y="-87571"/>
                      <a:pt x="-2676" y="365532"/>
                    </a:cubicBezTo>
                    <a:close/>
                  </a:path>
                </a:pathLst>
              </a:custGeom>
              <a:solidFill>
                <a:srgbClr val="ADADAD"/>
              </a:solidFill>
              <a:ln w="4657" cap="flat">
                <a:noFill/>
                <a:prstDash val="solid"/>
                <a:miter/>
              </a:ln>
            </p:spPr>
            <p:txBody>
              <a:bodyPr rtlCol="0" anchor="ctr"/>
              <a:lstStyle/>
              <a:p>
                <a:endParaRPr lang="en-US"/>
              </a:p>
            </p:txBody>
          </p:sp>
          <p:sp>
            <p:nvSpPr>
              <p:cNvPr id="42" name="Freeform: Shape 41">
                <a:extLst>
                  <a:ext uri="{FF2B5EF4-FFF2-40B4-BE49-F238E27FC236}">
                    <a16:creationId xmlns:a16="http://schemas.microsoft.com/office/drawing/2014/main" id="{CD5C22C7-1DFB-AAE8-CC72-9AA0A974EC51}"/>
                  </a:ext>
                </a:extLst>
              </p:cNvPr>
              <p:cNvSpPr/>
              <p:nvPr/>
            </p:nvSpPr>
            <p:spPr>
              <a:xfrm>
                <a:off x="4733951" y="1119352"/>
                <a:ext cx="364137" cy="451568"/>
              </a:xfrm>
              <a:custGeom>
                <a:avLst/>
                <a:gdLst>
                  <a:gd name="connsiteX0" fmla="*/ 188729 w 364137"/>
                  <a:gd name="connsiteY0" fmla="*/ 444631 h 451568"/>
                  <a:gd name="connsiteX1" fmla="*/ 71483 w 364137"/>
                  <a:gd name="connsiteY1" fmla="*/ 443467 h 451568"/>
                  <a:gd name="connsiteX2" fmla="*/ 36174 w 364137"/>
                  <a:gd name="connsiteY2" fmla="*/ 416915 h 451568"/>
                  <a:gd name="connsiteX3" fmla="*/ 34962 w 364137"/>
                  <a:gd name="connsiteY3" fmla="*/ 409323 h 451568"/>
                  <a:gd name="connsiteX4" fmla="*/ -2676 w 364137"/>
                  <a:gd name="connsiteY4" fmla="*/ 297247 h 451568"/>
                  <a:gd name="connsiteX5" fmla="*/ -2676 w 364137"/>
                  <a:gd name="connsiteY5" fmla="*/ 296781 h 451568"/>
                  <a:gd name="connsiteX6" fmla="*/ 140610 w 364137"/>
                  <a:gd name="connsiteY6" fmla="*/ 121027 h 451568"/>
                  <a:gd name="connsiteX7" fmla="*/ 279098 w 364137"/>
                  <a:gd name="connsiteY7" fmla="*/ 7088 h 451568"/>
                  <a:gd name="connsiteX8" fmla="*/ 344312 w 364137"/>
                  <a:gd name="connsiteY8" fmla="*/ 10209 h 451568"/>
                  <a:gd name="connsiteX9" fmla="*/ 361455 w 364137"/>
                  <a:gd name="connsiteY9" fmla="*/ 49757 h 451568"/>
                  <a:gd name="connsiteX10" fmla="*/ 336440 w 364137"/>
                  <a:gd name="connsiteY10" fmla="*/ 107705 h 451568"/>
                  <a:gd name="connsiteX11" fmla="*/ 64356 w 364137"/>
                  <a:gd name="connsiteY11" fmla="*/ 359247 h 451568"/>
                  <a:gd name="connsiteX12" fmla="*/ 39387 w 364137"/>
                  <a:gd name="connsiteY12" fmla="*/ 408484 h 451568"/>
                  <a:gd name="connsiteX13" fmla="*/ 39807 w 364137"/>
                  <a:gd name="connsiteY13" fmla="*/ 409742 h 451568"/>
                  <a:gd name="connsiteX14" fmla="*/ 39434 w 364137"/>
                  <a:gd name="connsiteY14" fmla="*/ 409742 h 451568"/>
                  <a:gd name="connsiteX15" fmla="*/ 40459 w 364137"/>
                  <a:gd name="connsiteY15" fmla="*/ 415471 h 451568"/>
                  <a:gd name="connsiteX16" fmla="*/ 72414 w 364137"/>
                  <a:gd name="connsiteY16" fmla="*/ 438762 h 451568"/>
                  <a:gd name="connsiteX17" fmla="*/ 187285 w 364137"/>
                  <a:gd name="connsiteY17" fmla="*/ 439927 h 451568"/>
                  <a:gd name="connsiteX18" fmla="*/ 2029 w 364137"/>
                  <a:gd name="connsiteY18" fmla="*/ 296641 h 451568"/>
                  <a:gd name="connsiteX19" fmla="*/ 36127 w 364137"/>
                  <a:gd name="connsiteY19" fmla="*/ 398236 h 451568"/>
                  <a:gd name="connsiteX20" fmla="*/ 61141 w 364137"/>
                  <a:gd name="connsiteY20" fmla="*/ 356033 h 451568"/>
                  <a:gd name="connsiteX21" fmla="*/ 333506 w 364137"/>
                  <a:gd name="connsiteY21" fmla="*/ 104258 h 451568"/>
                  <a:gd name="connsiteX22" fmla="*/ 356797 w 364137"/>
                  <a:gd name="connsiteY22" fmla="*/ 49850 h 451568"/>
                  <a:gd name="connsiteX23" fmla="*/ 341285 w 364137"/>
                  <a:gd name="connsiteY23" fmla="*/ 13795 h 451568"/>
                  <a:gd name="connsiteX24" fmla="*/ 281194 w 364137"/>
                  <a:gd name="connsiteY24" fmla="*/ 11140 h 451568"/>
                  <a:gd name="connsiteX25" fmla="*/ 143545 w 364137"/>
                  <a:gd name="connsiteY25" fmla="*/ 124521 h 451568"/>
                  <a:gd name="connsiteX26" fmla="*/ 2029 w 364137"/>
                  <a:gd name="connsiteY26" fmla="*/ 296641 h 4515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364137" h="451568">
                    <a:moveTo>
                      <a:pt x="188729" y="444631"/>
                    </a:moveTo>
                    <a:cubicBezTo>
                      <a:pt x="150113" y="453529"/>
                      <a:pt x="109913" y="453128"/>
                      <a:pt x="71483" y="443467"/>
                    </a:cubicBezTo>
                    <a:cubicBezTo>
                      <a:pt x="51778" y="438483"/>
                      <a:pt x="39900" y="429492"/>
                      <a:pt x="36174" y="416915"/>
                    </a:cubicBezTo>
                    <a:cubicBezTo>
                      <a:pt x="35429" y="414446"/>
                      <a:pt x="35056" y="411894"/>
                      <a:pt x="34962" y="409323"/>
                    </a:cubicBezTo>
                    <a:lnTo>
                      <a:pt x="-2676" y="297247"/>
                    </a:lnTo>
                    <a:lnTo>
                      <a:pt x="-2676" y="296781"/>
                    </a:lnTo>
                    <a:cubicBezTo>
                      <a:pt x="-254" y="262729"/>
                      <a:pt x="47959" y="203617"/>
                      <a:pt x="140610" y="121027"/>
                    </a:cubicBezTo>
                    <a:cubicBezTo>
                      <a:pt x="191105" y="76075"/>
                      <a:pt x="236336" y="36434"/>
                      <a:pt x="279098" y="7088"/>
                    </a:cubicBezTo>
                    <a:cubicBezTo>
                      <a:pt x="302855" y="-4185"/>
                      <a:pt x="328987" y="-2834"/>
                      <a:pt x="344312" y="10209"/>
                    </a:cubicBezTo>
                    <a:cubicBezTo>
                      <a:pt x="355353" y="20391"/>
                      <a:pt x="361548" y="34748"/>
                      <a:pt x="361455" y="49757"/>
                    </a:cubicBezTo>
                    <a:cubicBezTo>
                      <a:pt x="361734" y="71748"/>
                      <a:pt x="352604" y="92812"/>
                      <a:pt x="336440" y="107705"/>
                    </a:cubicBezTo>
                    <a:cubicBezTo>
                      <a:pt x="334298" y="109568"/>
                      <a:pt x="126822" y="292309"/>
                      <a:pt x="64356" y="359247"/>
                    </a:cubicBezTo>
                    <a:cubicBezTo>
                      <a:pt x="59698" y="364185"/>
                      <a:pt x="38968" y="387662"/>
                      <a:pt x="39387" y="408484"/>
                    </a:cubicBezTo>
                    <a:lnTo>
                      <a:pt x="39807" y="409742"/>
                    </a:lnTo>
                    <a:lnTo>
                      <a:pt x="39434" y="409742"/>
                    </a:lnTo>
                    <a:cubicBezTo>
                      <a:pt x="39574" y="411684"/>
                      <a:pt x="39900" y="413604"/>
                      <a:pt x="40459" y="415471"/>
                    </a:cubicBezTo>
                    <a:cubicBezTo>
                      <a:pt x="43673" y="426465"/>
                      <a:pt x="54433" y="434104"/>
                      <a:pt x="72414" y="438762"/>
                    </a:cubicBezTo>
                    <a:cubicBezTo>
                      <a:pt x="110098" y="448204"/>
                      <a:pt x="149461" y="448605"/>
                      <a:pt x="187285" y="439927"/>
                    </a:cubicBezTo>
                    <a:close/>
                    <a:moveTo>
                      <a:pt x="2029" y="296641"/>
                    </a:moveTo>
                    <a:lnTo>
                      <a:pt x="36127" y="398236"/>
                    </a:lnTo>
                    <a:cubicBezTo>
                      <a:pt x="40785" y="378858"/>
                      <a:pt x="57042" y="360412"/>
                      <a:pt x="61141" y="356033"/>
                    </a:cubicBezTo>
                    <a:cubicBezTo>
                      <a:pt x="123701" y="288955"/>
                      <a:pt x="331316" y="106074"/>
                      <a:pt x="333506" y="104258"/>
                    </a:cubicBezTo>
                    <a:cubicBezTo>
                      <a:pt x="348599" y="90222"/>
                      <a:pt x="357076" y="70458"/>
                      <a:pt x="356797" y="49850"/>
                    </a:cubicBezTo>
                    <a:cubicBezTo>
                      <a:pt x="356936" y="36183"/>
                      <a:pt x="351300" y="23093"/>
                      <a:pt x="341285" y="13795"/>
                    </a:cubicBezTo>
                    <a:cubicBezTo>
                      <a:pt x="327310" y="1870"/>
                      <a:pt x="303041" y="799"/>
                      <a:pt x="281194" y="11140"/>
                    </a:cubicBezTo>
                    <a:cubicBezTo>
                      <a:pt x="239038" y="40114"/>
                      <a:pt x="193899" y="79662"/>
                      <a:pt x="143545" y="124521"/>
                    </a:cubicBezTo>
                    <a:cubicBezTo>
                      <a:pt x="53735" y="204874"/>
                      <a:pt x="4731" y="264220"/>
                      <a:pt x="2029" y="296641"/>
                    </a:cubicBezTo>
                    <a:close/>
                  </a:path>
                </a:pathLst>
              </a:custGeom>
              <a:solidFill>
                <a:srgbClr val="FFFFFF"/>
              </a:solidFill>
              <a:ln w="4657" cap="flat">
                <a:noFill/>
                <a:prstDash val="solid"/>
                <a:miter/>
              </a:ln>
            </p:spPr>
            <p:txBody>
              <a:bodyPr rtlCol="0" anchor="ctr"/>
              <a:lstStyle/>
              <a:p>
                <a:endParaRPr lang="en-US"/>
              </a:p>
            </p:txBody>
          </p:sp>
          <p:sp>
            <p:nvSpPr>
              <p:cNvPr id="43" name="Freeform: Shape 42">
                <a:extLst>
                  <a:ext uri="{FF2B5EF4-FFF2-40B4-BE49-F238E27FC236}">
                    <a16:creationId xmlns:a16="http://schemas.microsoft.com/office/drawing/2014/main" id="{CEDB109C-CC49-3BEC-5BE4-0A1CC3A93D6C}"/>
                  </a:ext>
                </a:extLst>
              </p:cNvPr>
              <p:cNvSpPr/>
              <p:nvPr/>
            </p:nvSpPr>
            <p:spPr>
              <a:xfrm>
                <a:off x="4734418" y="1115507"/>
                <a:ext cx="361243" cy="408730"/>
              </a:xfrm>
              <a:custGeom>
                <a:avLst/>
                <a:gdLst>
                  <a:gd name="connsiteX0" fmla="*/ 35427 w 361243"/>
                  <a:gd name="connsiteY0" fmla="*/ 408183 h 408730"/>
                  <a:gd name="connsiteX1" fmla="*/ -2676 w 361243"/>
                  <a:gd name="connsiteY1" fmla="*/ 294710 h 408730"/>
                  <a:gd name="connsiteX2" fmla="*/ 139817 w 361243"/>
                  <a:gd name="connsiteY2" fmla="*/ 120493 h 408730"/>
                  <a:gd name="connsiteX3" fmla="*/ 278073 w 361243"/>
                  <a:gd name="connsiteY3" fmla="*/ 6787 h 408730"/>
                  <a:gd name="connsiteX4" fmla="*/ 340632 w 361243"/>
                  <a:gd name="connsiteY4" fmla="*/ 9768 h 408730"/>
                  <a:gd name="connsiteX5" fmla="*/ 335974 w 361243"/>
                  <a:gd name="connsiteY5" fmla="*/ 106659 h 408730"/>
                  <a:gd name="connsiteX6" fmla="*/ 35427 w 361243"/>
                  <a:gd name="connsiteY6" fmla="*/ 408183 h 4087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61243" h="408730">
                    <a:moveTo>
                      <a:pt x="35427" y="408183"/>
                    </a:moveTo>
                    <a:cubicBezTo>
                      <a:pt x="18519" y="363511"/>
                      <a:pt x="10041" y="332534"/>
                      <a:pt x="-2676" y="294710"/>
                    </a:cubicBezTo>
                    <a:cubicBezTo>
                      <a:pt x="165" y="254416"/>
                      <a:pt x="70364" y="182401"/>
                      <a:pt x="139817" y="120493"/>
                    </a:cubicBezTo>
                    <a:cubicBezTo>
                      <a:pt x="190499" y="75355"/>
                      <a:pt x="235916" y="35714"/>
                      <a:pt x="278073" y="6787"/>
                    </a:cubicBezTo>
                    <a:cubicBezTo>
                      <a:pt x="300386" y="-3787"/>
                      <a:pt x="325493" y="-3042"/>
                      <a:pt x="340632" y="9768"/>
                    </a:cubicBezTo>
                    <a:cubicBezTo>
                      <a:pt x="362665" y="28401"/>
                      <a:pt x="367976" y="76334"/>
                      <a:pt x="335974" y="106659"/>
                    </a:cubicBezTo>
                    <a:cubicBezTo>
                      <a:pt x="221569" y="214728"/>
                      <a:pt x="41390" y="358853"/>
                      <a:pt x="35427" y="408183"/>
                    </a:cubicBezTo>
                    <a:close/>
                  </a:path>
                </a:pathLst>
              </a:custGeom>
              <a:solidFill>
                <a:srgbClr val="FFFFFF"/>
              </a:solidFill>
              <a:ln w="4657" cap="flat">
                <a:noFill/>
                <a:prstDash val="solid"/>
                <a:miter/>
              </a:ln>
            </p:spPr>
            <p:txBody>
              <a:bodyPr rtlCol="0" anchor="ctr"/>
              <a:lstStyle/>
              <a:p>
                <a:endParaRPr lang="en-US"/>
              </a:p>
            </p:txBody>
          </p:sp>
          <p:sp>
            <p:nvSpPr>
              <p:cNvPr id="44" name="Freeform: Shape 43">
                <a:extLst>
                  <a:ext uri="{FF2B5EF4-FFF2-40B4-BE49-F238E27FC236}">
                    <a16:creationId xmlns:a16="http://schemas.microsoft.com/office/drawing/2014/main" id="{470BADFE-D0D3-F7C9-5D9F-5CDEFE5224F3}"/>
                  </a:ext>
                </a:extLst>
              </p:cNvPr>
              <p:cNvSpPr/>
              <p:nvPr/>
            </p:nvSpPr>
            <p:spPr>
              <a:xfrm>
                <a:off x="5024110" y="1148135"/>
                <a:ext cx="41644" cy="41644"/>
              </a:xfrm>
              <a:custGeom>
                <a:avLst/>
                <a:gdLst>
                  <a:gd name="connsiteX0" fmla="*/ 41644 w 41644"/>
                  <a:gd name="connsiteY0" fmla="*/ 20822 h 41644"/>
                  <a:gd name="connsiteX1" fmla="*/ 20822 w 41644"/>
                  <a:gd name="connsiteY1" fmla="*/ 41644 h 41644"/>
                  <a:gd name="connsiteX2" fmla="*/ 0 w 41644"/>
                  <a:gd name="connsiteY2" fmla="*/ 20822 h 41644"/>
                  <a:gd name="connsiteX3" fmla="*/ 20822 w 41644"/>
                  <a:gd name="connsiteY3" fmla="*/ 0 h 41644"/>
                  <a:gd name="connsiteX4" fmla="*/ 41644 w 41644"/>
                  <a:gd name="connsiteY4" fmla="*/ 20822 h 416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1644" h="41644">
                    <a:moveTo>
                      <a:pt x="41644" y="20822"/>
                    </a:moveTo>
                    <a:cubicBezTo>
                      <a:pt x="41644" y="32322"/>
                      <a:pt x="32322" y="41644"/>
                      <a:pt x="20822" y="41644"/>
                    </a:cubicBezTo>
                    <a:cubicBezTo>
                      <a:pt x="9322" y="41644"/>
                      <a:pt x="0" y="32322"/>
                      <a:pt x="0" y="20822"/>
                    </a:cubicBezTo>
                    <a:cubicBezTo>
                      <a:pt x="0" y="9322"/>
                      <a:pt x="9322" y="0"/>
                      <a:pt x="20822" y="0"/>
                    </a:cubicBezTo>
                    <a:cubicBezTo>
                      <a:pt x="32322" y="0"/>
                      <a:pt x="41644" y="9322"/>
                      <a:pt x="41644" y="20822"/>
                    </a:cubicBezTo>
                    <a:close/>
                  </a:path>
                </a:pathLst>
              </a:custGeom>
              <a:noFill/>
              <a:ln w="4657" cap="flat">
                <a:solidFill>
                  <a:srgbClr val="151515"/>
                </a:solidFill>
                <a:prstDash val="solid"/>
                <a:miter/>
              </a:ln>
            </p:spPr>
            <p:txBody>
              <a:bodyPr rtlCol="0" anchor="ctr"/>
              <a:lstStyle/>
              <a:p>
                <a:endParaRPr lang="en-US"/>
              </a:p>
            </p:txBody>
          </p:sp>
          <p:sp>
            <p:nvSpPr>
              <p:cNvPr id="45" name="Freeform: Shape 44">
                <a:extLst>
                  <a:ext uri="{FF2B5EF4-FFF2-40B4-BE49-F238E27FC236}">
                    <a16:creationId xmlns:a16="http://schemas.microsoft.com/office/drawing/2014/main" id="{2906E1DB-A74E-A40E-B364-96A5665BBB14}"/>
                  </a:ext>
                </a:extLst>
              </p:cNvPr>
              <p:cNvSpPr/>
              <p:nvPr/>
            </p:nvSpPr>
            <p:spPr>
              <a:xfrm>
                <a:off x="5699182" y="1104251"/>
                <a:ext cx="25067" cy="61119"/>
              </a:xfrm>
              <a:custGeom>
                <a:avLst/>
                <a:gdLst>
                  <a:gd name="connsiteX0" fmla="*/ 6355 w 25067"/>
                  <a:gd name="connsiteY0" fmla="*/ 60246 h 61119"/>
                  <a:gd name="connsiteX1" fmla="*/ 19 w 25067"/>
                  <a:gd name="connsiteY1" fmla="*/ 59128 h 61119"/>
                  <a:gd name="connsiteX2" fmla="*/ -1239 w 25067"/>
                  <a:gd name="connsiteY2" fmla="*/ 49299 h 61119"/>
                  <a:gd name="connsiteX3" fmla="*/ 7704 w 25067"/>
                  <a:gd name="connsiteY3" fmla="*/ 7702 h 61119"/>
                  <a:gd name="connsiteX4" fmla="*/ 13527 w 25067"/>
                  <a:gd name="connsiteY4" fmla="*/ -450 h 61119"/>
                  <a:gd name="connsiteX5" fmla="*/ 21679 w 25067"/>
                  <a:gd name="connsiteY5" fmla="*/ 5373 h 61119"/>
                  <a:gd name="connsiteX6" fmla="*/ 10034 w 25067"/>
                  <a:gd name="connsiteY6" fmla="*/ 57871 h 61119"/>
                  <a:gd name="connsiteX7" fmla="*/ 6355 w 25067"/>
                  <a:gd name="connsiteY7" fmla="*/ 60246 h 611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5067" h="61119">
                    <a:moveTo>
                      <a:pt x="6355" y="60246"/>
                    </a:moveTo>
                    <a:cubicBezTo>
                      <a:pt x="4165" y="60936"/>
                      <a:pt x="1836" y="60516"/>
                      <a:pt x="19" y="59128"/>
                    </a:cubicBezTo>
                    <a:cubicBezTo>
                      <a:pt x="-3008" y="56739"/>
                      <a:pt x="-3568" y="52374"/>
                      <a:pt x="-1239" y="49299"/>
                    </a:cubicBezTo>
                    <a:cubicBezTo>
                      <a:pt x="11664" y="32670"/>
                      <a:pt x="7751" y="7935"/>
                      <a:pt x="7704" y="7702"/>
                    </a:cubicBezTo>
                    <a:cubicBezTo>
                      <a:pt x="7053" y="3845"/>
                      <a:pt x="9662" y="193"/>
                      <a:pt x="13527" y="-450"/>
                    </a:cubicBezTo>
                    <a:cubicBezTo>
                      <a:pt x="17394" y="-1093"/>
                      <a:pt x="21027" y="1516"/>
                      <a:pt x="21679" y="5373"/>
                    </a:cubicBezTo>
                    <a:cubicBezTo>
                      <a:pt x="21679" y="6631"/>
                      <a:pt x="26710" y="36303"/>
                      <a:pt x="10034" y="57871"/>
                    </a:cubicBezTo>
                    <a:cubicBezTo>
                      <a:pt x="9102" y="59045"/>
                      <a:pt x="7798" y="59878"/>
                      <a:pt x="6355" y="60246"/>
                    </a:cubicBezTo>
                    <a:close/>
                  </a:path>
                </a:pathLst>
              </a:custGeom>
              <a:solidFill>
                <a:srgbClr val="FFFFFF"/>
              </a:solidFill>
              <a:ln w="4657" cap="flat">
                <a:noFill/>
                <a:prstDash val="solid"/>
                <a:miter/>
              </a:ln>
            </p:spPr>
            <p:txBody>
              <a:bodyPr rtlCol="0" anchor="ctr"/>
              <a:lstStyle/>
              <a:p>
                <a:endParaRPr lang="en-US"/>
              </a:p>
            </p:txBody>
          </p:sp>
        </p:grpSp>
      </p:grpSp>
    </p:spTree>
    <p:extLst>
      <p:ext uri="{BB962C8B-B14F-4D97-AF65-F5344CB8AC3E}">
        <p14:creationId xmlns:p14="http://schemas.microsoft.com/office/powerpoint/2010/main" val="422134886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 name="Rectangle: Rounded Corners 73">
            <a:extLst>
              <a:ext uri="{FF2B5EF4-FFF2-40B4-BE49-F238E27FC236}">
                <a16:creationId xmlns:a16="http://schemas.microsoft.com/office/drawing/2014/main" id="{774B969B-1D8A-7401-9CF7-1F0D21D185EB}"/>
              </a:ext>
            </a:extLst>
          </p:cNvPr>
          <p:cNvSpPr/>
          <p:nvPr/>
        </p:nvSpPr>
        <p:spPr>
          <a:xfrm>
            <a:off x="2252014" y="2982083"/>
            <a:ext cx="2120630" cy="2120630"/>
          </a:xfrm>
          <a:prstGeom prst="roundRect">
            <a:avLst>
              <a:gd name="adj" fmla="val 6887"/>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0" name="Rectangle: Rounded Corners 79">
            <a:extLst>
              <a:ext uri="{FF2B5EF4-FFF2-40B4-BE49-F238E27FC236}">
                <a16:creationId xmlns:a16="http://schemas.microsoft.com/office/drawing/2014/main" id="{96007F71-541C-C798-929D-297C6CBB27F0}"/>
              </a:ext>
            </a:extLst>
          </p:cNvPr>
          <p:cNvSpPr/>
          <p:nvPr/>
        </p:nvSpPr>
        <p:spPr>
          <a:xfrm>
            <a:off x="5141593" y="2982083"/>
            <a:ext cx="2120630" cy="2120630"/>
          </a:xfrm>
          <a:prstGeom prst="roundRect">
            <a:avLst>
              <a:gd name="adj" fmla="val 6887"/>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6" name="Rectangle: Rounded Corners 85">
            <a:extLst>
              <a:ext uri="{FF2B5EF4-FFF2-40B4-BE49-F238E27FC236}">
                <a16:creationId xmlns:a16="http://schemas.microsoft.com/office/drawing/2014/main" id="{585E8ECE-1C86-0E17-9FAB-55D15D90A01A}"/>
              </a:ext>
            </a:extLst>
          </p:cNvPr>
          <p:cNvSpPr/>
          <p:nvPr/>
        </p:nvSpPr>
        <p:spPr>
          <a:xfrm>
            <a:off x="7933985" y="2982083"/>
            <a:ext cx="2120630" cy="2120630"/>
          </a:xfrm>
          <a:prstGeom prst="roundRect">
            <a:avLst>
              <a:gd name="adj" fmla="val 6887"/>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Box 1">
            <a:extLst>
              <a:ext uri="{FF2B5EF4-FFF2-40B4-BE49-F238E27FC236}">
                <a16:creationId xmlns:a16="http://schemas.microsoft.com/office/drawing/2014/main" id="{C08093E5-8FC4-704F-0662-30191A729E91}"/>
              </a:ext>
            </a:extLst>
          </p:cNvPr>
          <p:cNvSpPr txBox="1"/>
          <p:nvPr/>
        </p:nvSpPr>
        <p:spPr>
          <a:xfrm>
            <a:off x="1608162" y="1544730"/>
            <a:ext cx="5681568" cy="707886"/>
          </a:xfrm>
          <a:prstGeom prst="rect">
            <a:avLst/>
          </a:prstGeom>
          <a:noFill/>
        </p:spPr>
        <p:txBody>
          <a:bodyPr wrap="square" rtlCol="0">
            <a:spAutoFit/>
          </a:bodyPr>
          <a:lstStyle/>
          <a:p>
            <a:r>
              <a:rPr lang="en-US" sz="4000" dirty="0">
                <a:latin typeface="+mj-lt"/>
              </a:rPr>
              <a:t>OUR SUPERIOR TEAM</a:t>
            </a:r>
            <a:endParaRPr lang="en-ID" sz="4000" dirty="0">
              <a:latin typeface="+mj-lt"/>
            </a:endParaRPr>
          </a:p>
        </p:txBody>
      </p:sp>
      <p:sp>
        <p:nvSpPr>
          <p:cNvPr id="3" name="TextBox 2">
            <a:extLst>
              <a:ext uri="{FF2B5EF4-FFF2-40B4-BE49-F238E27FC236}">
                <a16:creationId xmlns:a16="http://schemas.microsoft.com/office/drawing/2014/main" id="{332A6C69-4006-F98D-93A0-73076B2DA3E3}"/>
              </a:ext>
            </a:extLst>
          </p:cNvPr>
          <p:cNvSpPr txBox="1"/>
          <p:nvPr/>
        </p:nvSpPr>
        <p:spPr>
          <a:xfrm>
            <a:off x="2368904" y="4463064"/>
            <a:ext cx="2256219" cy="246221"/>
          </a:xfrm>
          <a:prstGeom prst="rect">
            <a:avLst/>
          </a:prstGeom>
          <a:noFill/>
        </p:spPr>
        <p:txBody>
          <a:bodyPr wrap="square" rtlCol="0">
            <a:spAutoFit/>
          </a:bodyPr>
          <a:lstStyle/>
          <a:p>
            <a:r>
              <a:rPr lang="en-ID" sz="1000" b="1" dirty="0">
                <a:latin typeface="+mj-lt"/>
              </a:rPr>
              <a:t>Jane Doe</a:t>
            </a:r>
          </a:p>
        </p:txBody>
      </p:sp>
      <p:sp>
        <p:nvSpPr>
          <p:cNvPr id="4" name="TextBox 3">
            <a:extLst>
              <a:ext uri="{FF2B5EF4-FFF2-40B4-BE49-F238E27FC236}">
                <a16:creationId xmlns:a16="http://schemas.microsoft.com/office/drawing/2014/main" id="{9F27CCA2-FEF6-ECCA-4F29-8F34ED93D1F2}"/>
              </a:ext>
            </a:extLst>
          </p:cNvPr>
          <p:cNvSpPr txBox="1"/>
          <p:nvPr/>
        </p:nvSpPr>
        <p:spPr>
          <a:xfrm>
            <a:off x="5260951" y="4418471"/>
            <a:ext cx="1938374" cy="246221"/>
          </a:xfrm>
          <a:prstGeom prst="rect">
            <a:avLst/>
          </a:prstGeom>
          <a:noFill/>
        </p:spPr>
        <p:txBody>
          <a:bodyPr wrap="square" rtlCol="0">
            <a:spAutoFit/>
          </a:bodyPr>
          <a:lstStyle/>
          <a:p>
            <a:r>
              <a:rPr lang="en-ID" sz="1000" b="1" dirty="0">
                <a:latin typeface="+mj-lt"/>
              </a:rPr>
              <a:t>Mary Smith</a:t>
            </a:r>
          </a:p>
        </p:txBody>
      </p:sp>
      <p:sp>
        <p:nvSpPr>
          <p:cNvPr id="5" name="TextBox 4">
            <a:extLst>
              <a:ext uri="{FF2B5EF4-FFF2-40B4-BE49-F238E27FC236}">
                <a16:creationId xmlns:a16="http://schemas.microsoft.com/office/drawing/2014/main" id="{2DB1F1A6-0C5B-D416-8039-6E5F3B763849}"/>
              </a:ext>
            </a:extLst>
          </p:cNvPr>
          <p:cNvSpPr txBox="1"/>
          <p:nvPr/>
        </p:nvSpPr>
        <p:spPr>
          <a:xfrm>
            <a:off x="8043583" y="4437556"/>
            <a:ext cx="1938374" cy="246221"/>
          </a:xfrm>
          <a:prstGeom prst="rect">
            <a:avLst/>
          </a:prstGeom>
          <a:noFill/>
        </p:spPr>
        <p:txBody>
          <a:bodyPr wrap="square" rtlCol="0">
            <a:spAutoFit/>
          </a:bodyPr>
          <a:lstStyle/>
          <a:p>
            <a:r>
              <a:rPr lang="en-ID" sz="1000" b="1" dirty="0">
                <a:latin typeface="+mj-lt"/>
              </a:rPr>
              <a:t>Artful Dodger</a:t>
            </a:r>
          </a:p>
        </p:txBody>
      </p:sp>
      <p:sp>
        <p:nvSpPr>
          <p:cNvPr id="6" name="TextBox 5">
            <a:extLst>
              <a:ext uri="{FF2B5EF4-FFF2-40B4-BE49-F238E27FC236}">
                <a16:creationId xmlns:a16="http://schemas.microsoft.com/office/drawing/2014/main" id="{ED5396E5-2D74-35FF-34A6-E0E1513915BA}"/>
              </a:ext>
            </a:extLst>
          </p:cNvPr>
          <p:cNvSpPr txBox="1"/>
          <p:nvPr/>
        </p:nvSpPr>
        <p:spPr>
          <a:xfrm>
            <a:off x="7902224" y="1585054"/>
            <a:ext cx="2681614" cy="570477"/>
          </a:xfrm>
          <a:prstGeom prst="rect">
            <a:avLst/>
          </a:prstGeom>
          <a:noFill/>
        </p:spPr>
        <p:txBody>
          <a:bodyPr wrap="square" rtlCol="0">
            <a:spAutoFit/>
          </a:bodyPr>
          <a:lstStyle/>
          <a:p>
            <a:pPr>
              <a:lnSpc>
                <a:spcPct val="150000"/>
              </a:lnSpc>
            </a:pPr>
            <a:r>
              <a:rPr lang="en-US" sz="1100" b="0" i="0" dirty="0">
                <a:effectLst/>
              </a:rPr>
              <a:t>Every </a:t>
            </a:r>
            <a:r>
              <a:rPr lang="en-US" sz="1000" b="0" i="0" dirty="0">
                <a:effectLst/>
              </a:rPr>
              <a:t>rustle</a:t>
            </a:r>
            <a:r>
              <a:rPr lang="en-US" sz="1100" b="0" i="0" dirty="0">
                <a:effectLst/>
              </a:rPr>
              <a:t> of a critter in the underbrush, every gurgle of a hidden stream</a:t>
            </a:r>
            <a:endParaRPr lang="en-ID" sz="1100" dirty="0"/>
          </a:p>
        </p:txBody>
      </p:sp>
      <p:sp>
        <p:nvSpPr>
          <p:cNvPr id="7" name="TextBox 6">
            <a:extLst>
              <a:ext uri="{FF2B5EF4-FFF2-40B4-BE49-F238E27FC236}">
                <a16:creationId xmlns:a16="http://schemas.microsoft.com/office/drawing/2014/main" id="{EB8890E9-2C6C-F123-E8B2-81EB45CA6B6D}"/>
              </a:ext>
            </a:extLst>
          </p:cNvPr>
          <p:cNvSpPr txBox="1"/>
          <p:nvPr/>
        </p:nvSpPr>
        <p:spPr>
          <a:xfrm>
            <a:off x="2368905" y="4616394"/>
            <a:ext cx="1712428" cy="246221"/>
          </a:xfrm>
          <a:prstGeom prst="rect">
            <a:avLst/>
          </a:prstGeom>
          <a:noFill/>
        </p:spPr>
        <p:txBody>
          <a:bodyPr wrap="square" rtlCol="0">
            <a:spAutoFit/>
          </a:bodyPr>
          <a:lstStyle/>
          <a:p>
            <a:r>
              <a:rPr lang="en-US" sz="1000" dirty="0"/>
              <a:t>Brand Manager</a:t>
            </a:r>
            <a:endParaRPr lang="en-ID" sz="1000" dirty="0"/>
          </a:p>
        </p:txBody>
      </p:sp>
      <p:sp>
        <p:nvSpPr>
          <p:cNvPr id="8" name="TextBox 7">
            <a:extLst>
              <a:ext uri="{FF2B5EF4-FFF2-40B4-BE49-F238E27FC236}">
                <a16:creationId xmlns:a16="http://schemas.microsoft.com/office/drawing/2014/main" id="{D4C17651-0E00-8D0E-5C47-2485E9B1E136}"/>
              </a:ext>
            </a:extLst>
          </p:cNvPr>
          <p:cNvSpPr txBox="1"/>
          <p:nvPr/>
        </p:nvSpPr>
        <p:spPr>
          <a:xfrm>
            <a:off x="5260951" y="4571801"/>
            <a:ext cx="1712428" cy="246221"/>
          </a:xfrm>
          <a:prstGeom prst="rect">
            <a:avLst/>
          </a:prstGeom>
          <a:noFill/>
        </p:spPr>
        <p:txBody>
          <a:bodyPr wrap="square" rtlCol="0">
            <a:spAutoFit/>
          </a:bodyPr>
          <a:lstStyle/>
          <a:p>
            <a:r>
              <a:rPr lang="en-US" sz="1000" dirty="0"/>
              <a:t>Branch Manager</a:t>
            </a:r>
            <a:endParaRPr lang="en-ID" sz="1000" dirty="0"/>
          </a:p>
        </p:txBody>
      </p:sp>
      <p:sp>
        <p:nvSpPr>
          <p:cNvPr id="9" name="TextBox 8">
            <a:extLst>
              <a:ext uri="{FF2B5EF4-FFF2-40B4-BE49-F238E27FC236}">
                <a16:creationId xmlns:a16="http://schemas.microsoft.com/office/drawing/2014/main" id="{27B7A913-9F8C-C175-7D9D-05D440CD3E18}"/>
              </a:ext>
            </a:extLst>
          </p:cNvPr>
          <p:cNvSpPr txBox="1"/>
          <p:nvPr/>
        </p:nvSpPr>
        <p:spPr>
          <a:xfrm>
            <a:off x="8068902" y="4590886"/>
            <a:ext cx="1712428" cy="246221"/>
          </a:xfrm>
          <a:prstGeom prst="rect">
            <a:avLst/>
          </a:prstGeom>
          <a:noFill/>
        </p:spPr>
        <p:txBody>
          <a:bodyPr wrap="square" rtlCol="0">
            <a:spAutoFit/>
          </a:bodyPr>
          <a:lstStyle/>
          <a:p>
            <a:r>
              <a:rPr lang="en-US" sz="1000" dirty="0"/>
              <a:t>Product Manager</a:t>
            </a:r>
            <a:endParaRPr lang="en-ID" sz="1000" dirty="0"/>
          </a:p>
        </p:txBody>
      </p:sp>
      <p:grpSp>
        <p:nvGrpSpPr>
          <p:cNvPr id="10" name="Group 9">
            <a:extLst>
              <a:ext uri="{FF2B5EF4-FFF2-40B4-BE49-F238E27FC236}">
                <a16:creationId xmlns:a16="http://schemas.microsoft.com/office/drawing/2014/main" id="{A8308C78-E3DC-0145-D5B1-8F5082186EF3}"/>
              </a:ext>
            </a:extLst>
          </p:cNvPr>
          <p:cNvGrpSpPr/>
          <p:nvPr/>
        </p:nvGrpSpPr>
        <p:grpSpPr>
          <a:xfrm>
            <a:off x="280069" y="1364418"/>
            <a:ext cx="659062" cy="4266899"/>
            <a:chOff x="196879" y="724201"/>
            <a:chExt cx="835563" cy="5409598"/>
          </a:xfrm>
        </p:grpSpPr>
        <p:grpSp>
          <p:nvGrpSpPr>
            <p:cNvPr id="14" name="Group 13">
              <a:extLst>
                <a:ext uri="{FF2B5EF4-FFF2-40B4-BE49-F238E27FC236}">
                  <a16:creationId xmlns:a16="http://schemas.microsoft.com/office/drawing/2014/main" id="{D9BE16A4-65F5-0D0F-E96A-56FC29DAE547}"/>
                </a:ext>
              </a:extLst>
            </p:cNvPr>
            <p:cNvGrpSpPr/>
            <p:nvPr/>
          </p:nvGrpSpPr>
          <p:grpSpPr>
            <a:xfrm>
              <a:off x="196879" y="724201"/>
              <a:ext cx="835563" cy="5409598"/>
              <a:chOff x="297745" y="1589313"/>
              <a:chExt cx="568548" cy="3680891"/>
            </a:xfrm>
            <a:solidFill>
              <a:schemeClr val="accent1"/>
            </a:solidFill>
          </p:grpSpPr>
          <p:sp>
            <p:nvSpPr>
              <p:cNvPr id="28" name="Freeform: Shape 27">
                <a:extLst>
                  <a:ext uri="{FF2B5EF4-FFF2-40B4-BE49-F238E27FC236}">
                    <a16:creationId xmlns:a16="http://schemas.microsoft.com/office/drawing/2014/main" id="{5A11D739-7721-F63B-CD90-94FFE0E3EAB9}"/>
                  </a:ext>
                </a:extLst>
              </p:cNvPr>
              <p:cNvSpPr/>
              <p:nvPr/>
            </p:nvSpPr>
            <p:spPr>
              <a:xfrm flipH="1">
                <a:off x="297745" y="1589313"/>
                <a:ext cx="568548" cy="3263285"/>
              </a:xfrm>
              <a:custGeom>
                <a:avLst/>
                <a:gdLst>
                  <a:gd name="connsiteX0" fmla="*/ 568548 w 568548"/>
                  <a:gd name="connsiteY0" fmla="*/ 284255 h 3263285"/>
                  <a:gd name="connsiteX1" fmla="*/ 568548 w 568548"/>
                  <a:gd name="connsiteY1" fmla="*/ 3194271 h 3263285"/>
                  <a:gd name="connsiteX2" fmla="*/ 499424 w 568548"/>
                  <a:gd name="connsiteY2" fmla="*/ 3263279 h 3263285"/>
                  <a:gd name="connsiteX3" fmla="*/ 459921 w 568548"/>
                  <a:gd name="connsiteY3" fmla="*/ 3250826 h 3263285"/>
                  <a:gd name="connsiteX4" fmla="*/ 108627 w 568548"/>
                  <a:gd name="connsiteY4" fmla="*/ 3250826 h 3263285"/>
                  <a:gd name="connsiteX5" fmla="*/ 12453 w 568548"/>
                  <a:gd name="connsiteY5" fmla="*/ 3233774 h 3263285"/>
                  <a:gd name="connsiteX6" fmla="*/ 0 w 568548"/>
                  <a:gd name="connsiteY6" fmla="*/ 3194232 h 3263285"/>
                  <a:gd name="connsiteX7" fmla="*/ 0 w 568548"/>
                  <a:gd name="connsiteY7" fmla="*/ 284255 h 3263285"/>
                  <a:gd name="connsiteX8" fmla="*/ 284255 w 568548"/>
                  <a:gd name="connsiteY8" fmla="*/ 0 h 3263285"/>
                  <a:gd name="connsiteX9" fmla="*/ 284255 w 568548"/>
                  <a:gd name="connsiteY9" fmla="*/ 0 h 3263285"/>
                  <a:gd name="connsiteX10" fmla="*/ 568548 w 568548"/>
                  <a:gd name="connsiteY10" fmla="*/ 284216 h 3263285"/>
                  <a:gd name="connsiteX11" fmla="*/ 568548 w 568548"/>
                  <a:gd name="connsiteY11" fmla="*/ 284255 h 32632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68548" h="3263285">
                    <a:moveTo>
                      <a:pt x="568548" y="284255"/>
                    </a:moveTo>
                    <a:lnTo>
                      <a:pt x="568548" y="3194271"/>
                    </a:lnTo>
                    <a:cubicBezTo>
                      <a:pt x="568517" y="3232413"/>
                      <a:pt x="537566" y="3263310"/>
                      <a:pt x="499424" y="3263279"/>
                    </a:cubicBezTo>
                    <a:cubicBezTo>
                      <a:pt x="485291" y="3263267"/>
                      <a:pt x="471505" y="3258921"/>
                      <a:pt x="459921" y="3250826"/>
                    </a:cubicBezTo>
                    <a:cubicBezTo>
                      <a:pt x="354271" y="3177601"/>
                      <a:pt x="214277" y="3177601"/>
                      <a:pt x="108627" y="3250826"/>
                    </a:cubicBezTo>
                    <a:cubicBezTo>
                      <a:pt x="77361" y="3272676"/>
                      <a:pt x="34302" y="3265041"/>
                      <a:pt x="12453" y="3233774"/>
                    </a:cubicBezTo>
                    <a:cubicBezTo>
                      <a:pt x="4351" y="3222178"/>
                      <a:pt x="4" y="3208377"/>
                      <a:pt x="0" y="3194232"/>
                    </a:cubicBezTo>
                    <a:lnTo>
                      <a:pt x="0" y="284255"/>
                    </a:lnTo>
                    <a:cubicBezTo>
                      <a:pt x="0" y="127265"/>
                      <a:pt x="127265" y="0"/>
                      <a:pt x="284255" y="0"/>
                    </a:cubicBezTo>
                    <a:lnTo>
                      <a:pt x="284255" y="0"/>
                    </a:lnTo>
                    <a:cubicBezTo>
                      <a:pt x="441244" y="-22"/>
                      <a:pt x="568525" y="127226"/>
                      <a:pt x="568548" y="284216"/>
                    </a:cubicBezTo>
                    <a:cubicBezTo>
                      <a:pt x="568548" y="284229"/>
                      <a:pt x="568548" y="284242"/>
                      <a:pt x="568548" y="284255"/>
                    </a:cubicBezTo>
                    <a:close/>
                  </a:path>
                </a:pathLst>
              </a:custGeom>
              <a:grpFill/>
              <a:ln w="3849" cap="flat">
                <a:noFill/>
                <a:prstDash val="solid"/>
                <a:miter/>
              </a:ln>
            </p:spPr>
            <p:txBody>
              <a:bodyPr rtlCol="0" anchor="ctr"/>
              <a:lstStyle/>
              <a:p>
                <a:endParaRPr lang="en-US"/>
              </a:p>
            </p:txBody>
          </p:sp>
          <p:sp>
            <p:nvSpPr>
              <p:cNvPr id="29" name="Freeform: Shape 28">
                <a:extLst>
                  <a:ext uri="{FF2B5EF4-FFF2-40B4-BE49-F238E27FC236}">
                    <a16:creationId xmlns:a16="http://schemas.microsoft.com/office/drawing/2014/main" id="{0F69ADF7-D28E-DF8B-7101-380C357850D9}"/>
                  </a:ext>
                </a:extLst>
              </p:cNvPr>
              <p:cNvSpPr/>
              <p:nvPr/>
            </p:nvSpPr>
            <p:spPr>
              <a:xfrm flipH="1">
                <a:off x="383766" y="4873659"/>
                <a:ext cx="396545" cy="396545"/>
              </a:xfrm>
              <a:custGeom>
                <a:avLst/>
                <a:gdLst>
                  <a:gd name="connsiteX0" fmla="*/ 396546 w 396545"/>
                  <a:gd name="connsiteY0" fmla="*/ 198273 h 396545"/>
                  <a:gd name="connsiteX1" fmla="*/ 198273 w 396545"/>
                  <a:gd name="connsiteY1" fmla="*/ 396546 h 396545"/>
                  <a:gd name="connsiteX2" fmla="*/ 0 w 396545"/>
                  <a:gd name="connsiteY2" fmla="*/ 198273 h 396545"/>
                  <a:gd name="connsiteX3" fmla="*/ 198273 w 396545"/>
                  <a:gd name="connsiteY3" fmla="*/ 0 h 396545"/>
                  <a:gd name="connsiteX4" fmla="*/ 396546 w 396545"/>
                  <a:gd name="connsiteY4" fmla="*/ 198273 h 3965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6545" h="396545">
                    <a:moveTo>
                      <a:pt x="396546" y="198273"/>
                    </a:moveTo>
                    <a:cubicBezTo>
                      <a:pt x="396546" y="307776"/>
                      <a:pt x="307776" y="396546"/>
                      <a:pt x="198273" y="396546"/>
                    </a:cubicBezTo>
                    <a:cubicBezTo>
                      <a:pt x="88770" y="396546"/>
                      <a:pt x="0" y="307776"/>
                      <a:pt x="0" y="198273"/>
                    </a:cubicBezTo>
                    <a:cubicBezTo>
                      <a:pt x="0" y="88770"/>
                      <a:pt x="88770" y="0"/>
                      <a:pt x="198273" y="0"/>
                    </a:cubicBezTo>
                    <a:cubicBezTo>
                      <a:pt x="307776" y="0"/>
                      <a:pt x="396546" y="88770"/>
                      <a:pt x="396546" y="198273"/>
                    </a:cubicBezTo>
                    <a:close/>
                  </a:path>
                </a:pathLst>
              </a:custGeom>
              <a:grpFill/>
              <a:ln w="3849" cap="flat">
                <a:noFill/>
                <a:prstDash val="solid"/>
                <a:miter/>
              </a:ln>
            </p:spPr>
            <p:txBody>
              <a:bodyPr rtlCol="0" anchor="ctr"/>
              <a:lstStyle/>
              <a:p>
                <a:endParaRPr lang="en-US"/>
              </a:p>
            </p:txBody>
          </p:sp>
        </p:grpSp>
        <p:grpSp>
          <p:nvGrpSpPr>
            <p:cNvPr id="15" name="Group 14">
              <a:extLst>
                <a:ext uri="{FF2B5EF4-FFF2-40B4-BE49-F238E27FC236}">
                  <a16:creationId xmlns:a16="http://schemas.microsoft.com/office/drawing/2014/main" id="{86A6C82E-BA8F-6C35-BBE9-009F0E55EE39}"/>
                </a:ext>
              </a:extLst>
            </p:cNvPr>
            <p:cNvGrpSpPr/>
            <p:nvPr/>
          </p:nvGrpSpPr>
          <p:grpSpPr>
            <a:xfrm>
              <a:off x="403225" y="952801"/>
              <a:ext cx="412750" cy="412750"/>
              <a:chOff x="403225" y="952801"/>
              <a:chExt cx="412750" cy="412750"/>
            </a:xfrm>
          </p:grpSpPr>
          <p:sp>
            <p:nvSpPr>
              <p:cNvPr id="24" name="Oval 23">
                <a:extLst>
                  <a:ext uri="{FF2B5EF4-FFF2-40B4-BE49-F238E27FC236}">
                    <a16:creationId xmlns:a16="http://schemas.microsoft.com/office/drawing/2014/main" id="{C4F53F18-02F5-DE2E-52F9-78A24DBE9115}"/>
                  </a:ext>
                </a:extLst>
              </p:cNvPr>
              <p:cNvSpPr/>
              <p:nvPr/>
            </p:nvSpPr>
            <p:spPr>
              <a:xfrm>
                <a:off x="403225" y="952801"/>
                <a:ext cx="412750" cy="41275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25" name="Group 24">
                <a:extLst>
                  <a:ext uri="{FF2B5EF4-FFF2-40B4-BE49-F238E27FC236}">
                    <a16:creationId xmlns:a16="http://schemas.microsoft.com/office/drawing/2014/main" id="{9AEC0AC7-20DF-6FA2-FFDF-0567BA53161A}"/>
                  </a:ext>
                </a:extLst>
              </p:cNvPr>
              <p:cNvGrpSpPr/>
              <p:nvPr/>
            </p:nvGrpSpPr>
            <p:grpSpPr>
              <a:xfrm>
                <a:off x="460991" y="1090031"/>
                <a:ext cx="308812" cy="138290"/>
                <a:chOff x="513501" y="484915"/>
                <a:chExt cx="465224" cy="208334"/>
              </a:xfrm>
            </p:grpSpPr>
            <p:sp>
              <p:nvSpPr>
                <p:cNvPr id="26" name="Freeform: Shape 25">
                  <a:extLst>
                    <a:ext uri="{FF2B5EF4-FFF2-40B4-BE49-F238E27FC236}">
                      <a16:creationId xmlns:a16="http://schemas.microsoft.com/office/drawing/2014/main" id="{DA201BF4-5F37-DD0E-ACAB-54A0FF7AC2D3}"/>
                    </a:ext>
                  </a:extLst>
                </p:cNvPr>
                <p:cNvSpPr/>
                <p:nvPr/>
              </p:nvSpPr>
              <p:spPr>
                <a:xfrm>
                  <a:off x="513501" y="532253"/>
                  <a:ext cx="465224" cy="160996"/>
                </a:xfrm>
                <a:custGeom>
                  <a:avLst/>
                  <a:gdLst>
                    <a:gd name="connsiteX0" fmla="*/ 457247 w 465224"/>
                    <a:gd name="connsiteY0" fmla="*/ 103305 h 160996"/>
                    <a:gd name="connsiteX1" fmla="*/ 449533 w 465224"/>
                    <a:gd name="connsiteY1" fmla="*/ 118640 h 160996"/>
                    <a:gd name="connsiteX2" fmla="*/ 361045 w 465224"/>
                    <a:gd name="connsiteY2" fmla="*/ 144749 h 160996"/>
                    <a:gd name="connsiteX3" fmla="*/ 360664 w 465224"/>
                    <a:gd name="connsiteY3" fmla="*/ 144549 h 160996"/>
                    <a:gd name="connsiteX4" fmla="*/ 110062 w 465224"/>
                    <a:gd name="connsiteY4" fmla="*/ 150073 h 160996"/>
                    <a:gd name="connsiteX5" fmla="*/ 19193 w 465224"/>
                    <a:gd name="connsiteY5" fmla="*/ 129108 h 160996"/>
                    <a:gd name="connsiteX6" fmla="*/ 19002 w 465224"/>
                    <a:gd name="connsiteY6" fmla="*/ 128737 h 160996"/>
                    <a:gd name="connsiteX7" fmla="*/ 4810 w 465224"/>
                    <a:gd name="connsiteY7" fmla="*/ 101972 h 160996"/>
                    <a:gd name="connsiteX8" fmla="*/ 42910 w 465224"/>
                    <a:gd name="connsiteY8" fmla="*/ 5207 h 160996"/>
                    <a:gd name="connsiteX9" fmla="*/ 72628 w 465224"/>
                    <a:gd name="connsiteY9" fmla="*/ -898 h 160996"/>
                    <a:gd name="connsiteX10" fmla="*/ 131207 w 465224"/>
                    <a:gd name="connsiteY10" fmla="*/ -898 h 160996"/>
                    <a:gd name="connsiteX11" fmla="*/ 165116 w 465224"/>
                    <a:gd name="connsiteY11" fmla="*/ 23866 h 160996"/>
                    <a:gd name="connsiteX12" fmla="*/ 256270 w 465224"/>
                    <a:gd name="connsiteY12" fmla="*/ 65472 h 160996"/>
                    <a:gd name="connsiteX13" fmla="*/ 297894 w 465224"/>
                    <a:gd name="connsiteY13" fmla="*/ 23866 h 160996"/>
                    <a:gd name="connsiteX14" fmla="*/ 331898 w 465224"/>
                    <a:gd name="connsiteY14" fmla="*/ -898 h 160996"/>
                    <a:gd name="connsiteX15" fmla="*/ 390191 w 465224"/>
                    <a:gd name="connsiteY15" fmla="*/ -898 h 160996"/>
                    <a:gd name="connsiteX16" fmla="*/ 463916 w 465224"/>
                    <a:gd name="connsiteY16" fmla="*/ 72654 h 160996"/>
                    <a:gd name="connsiteX17" fmla="*/ 457247 w 465224"/>
                    <a:gd name="connsiteY17" fmla="*/ 103305 h 1609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65224" h="160996">
                      <a:moveTo>
                        <a:pt x="457247" y="103305"/>
                      </a:moveTo>
                      <a:cubicBezTo>
                        <a:pt x="454866" y="108544"/>
                        <a:pt x="452294" y="113592"/>
                        <a:pt x="449533" y="118640"/>
                      </a:cubicBezTo>
                      <a:cubicBezTo>
                        <a:pt x="432292" y="150292"/>
                        <a:pt x="392668" y="161979"/>
                        <a:pt x="361045" y="144749"/>
                      </a:cubicBezTo>
                      <a:cubicBezTo>
                        <a:pt x="360950" y="144682"/>
                        <a:pt x="360759" y="144615"/>
                        <a:pt x="360664" y="144549"/>
                      </a:cubicBezTo>
                      <a:cubicBezTo>
                        <a:pt x="282273" y="101124"/>
                        <a:pt x="186548" y="103229"/>
                        <a:pt x="110062" y="150073"/>
                      </a:cubicBezTo>
                      <a:cubicBezTo>
                        <a:pt x="79201" y="169361"/>
                        <a:pt x="38529" y="159979"/>
                        <a:pt x="19193" y="129108"/>
                      </a:cubicBezTo>
                      <a:cubicBezTo>
                        <a:pt x="19193" y="128985"/>
                        <a:pt x="19097" y="128861"/>
                        <a:pt x="19002" y="128737"/>
                      </a:cubicBezTo>
                      <a:cubicBezTo>
                        <a:pt x="13764" y="120117"/>
                        <a:pt x="9002" y="111173"/>
                        <a:pt x="4810" y="101972"/>
                      </a:cubicBezTo>
                      <a:cubicBezTo>
                        <a:pt x="-11382" y="64729"/>
                        <a:pt x="5667" y="21409"/>
                        <a:pt x="42910" y="5207"/>
                      </a:cubicBezTo>
                      <a:cubicBezTo>
                        <a:pt x="52244" y="1131"/>
                        <a:pt x="62437" y="-955"/>
                        <a:pt x="72628" y="-898"/>
                      </a:cubicBezTo>
                      <a:lnTo>
                        <a:pt x="131207" y="-898"/>
                      </a:lnTo>
                      <a:cubicBezTo>
                        <a:pt x="146637" y="-660"/>
                        <a:pt x="160163" y="9265"/>
                        <a:pt x="165116" y="23866"/>
                      </a:cubicBezTo>
                      <a:cubicBezTo>
                        <a:pt x="178832" y="60528"/>
                        <a:pt x="219599" y="79159"/>
                        <a:pt x="256270" y="65472"/>
                      </a:cubicBezTo>
                      <a:cubicBezTo>
                        <a:pt x="275511" y="58281"/>
                        <a:pt x="290751" y="43107"/>
                        <a:pt x="297894" y="23866"/>
                      </a:cubicBezTo>
                      <a:cubicBezTo>
                        <a:pt x="302943" y="9284"/>
                        <a:pt x="316468" y="-613"/>
                        <a:pt x="331898" y="-898"/>
                      </a:cubicBezTo>
                      <a:lnTo>
                        <a:pt x="390191" y="-898"/>
                      </a:lnTo>
                      <a:cubicBezTo>
                        <a:pt x="430863" y="-937"/>
                        <a:pt x="463820" y="31992"/>
                        <a:pt x="463916" y="72654"/>
                      </a:cubicBezTo>
                      <a:cubicBezTo>
                        <a:pt x="463916" y="83226"/>
                        <a:pt x="461629" y="93685"/>
                        <a:pt x="457247" y="103305"/>
                      </a:cubicBezTo>
                      <a:close/>
                    </a:path>
                  </a:pathLst>
                </a:custGeom>
                <a:solidFill>
                  <a:schemeClr val="accent1">
                    <a:lumMod val="90000"/>
                  </a:schemeClr>
                </a:solidFill>
                <a:ln w="9525" cap="flat">
                  <a:noFill/>
                  <a:prstDash val="solid"/>
                  <a:miter/>
                </a:ln>
              </p:spPr>
              <p:txBody>
                <a:bodyPr rtlCol="0" anchor="ctr"/>
                <a:lstStyle/>
                <a:p>
                  <a:endParaRPr lang="en-US"/>
                </a:p>
              </p:txBody>
            </p:sp>
            <p:sp>
              <p:nvSpPr>
                <p:cNvPr id="27" name="Freeform: Shape 26">
                  <a:extLst>
                    <a:ext uri="{FF2B5EF4-FFF2-40B4-BE49-F238E27FC236}">
                      <a16:creationId xmlns:a16="http://schemas.microsoft.com/office/drawing/2014/main" id="{CD7D5B74-21A1-A738-9DC7-D7D64145D7FF}"/>
                    </a:ext>
                  </a:extLst>
                </p:cNvPr>
                <p:cNvSpPr/>
                <p:nvPr/>
              </p:nvSpPr>
              <p:spPr>
                <a:xfrm>
                  <a:off x="698786" y="484915"/>
                  <a:ext cx="94678" cy="94678"/>
                </a:xfrm>
                <a:custGeom>
                  <a:avLst/>
                  <a:gdLst>
                    <a:gd name="connsiteX0" fmla="*/ 94679 w 94678"/>
                    <a:gd name="connsiteY0" fmla="*/ 47339 h 94678"/>
                    <a:gd name="connsiteX1" fmla="*/ 47339 w 94678"/>
                    <a:gd name="connsiteY1" fmla="*/ 94678 h 94678"/>
                    <a:gd name="connsiteX2" fmla="*/ 0 w 94678"/>
                    <a:gd name="connsiteY2" fmla="*/ 47339 h 94678"/>
                    <a:gd name="connsiteX3" fmla="*/ 47339 w 94678"/>
                    <a:gd name="connsiteY3" fmla="*/ 0 h 94678"/>
                    <a:gd name="connsiteX4" fmla="*/ 94679 w 94678"/>
                    <a:gd name="connsiteY4" fmla="*/ 47339 h 946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4678" h="94678">
                      <a:moveTo>
                        <a:pt x="94679" y="47339"/>
                      </a:moveTo>
                      <a:cubicBezTo>
                        <a:pt x="94679" y="73484"/>
                        <a:pt x="73484" y="94678"/>
                        <a:pt x="47339" y="94678"/>
                      </a:cubicBezTo>
                      <a:cubicBezTo>
                        <a:pt x="21195" y="94678"/>
                        <a:pt x="0" y="73484"/>
                        <a:pt x="0" y="47339"/>
                      </a:cubicBezTo>
                      <a:cubicBezTo>
                        <a:pt x="0" y="21195"/>
                        <a:pt x="21195" y="0"/>
                        <a:pt x="47339" y="0"/>
                      </a:cubicBezTo>
                      <a:cubicBezTo>
                        <a:pt x="73484" y="0"/>
                        <a:pt x="94679" y="21195"/>
                        <a:pt x="94679" y="47339"/>
                      </a:cubicBezTo>
                      <a:close/>
                    </a:path>
                  </a:pathLst>
                </a:custGeom>
                <a:solidFill>
                  <a:schemeClr val="accent1">
                    <a:lumMod val="90000"/>
                  </a:schemeClr>
                </a:solidFill>
                <a:ln w="9525" cap="flat">
                  <a:noFill/>
                  <a:prstDash val="solid"/>
                  <a:miter/>
                </a:ln>
              </p:spPr>
              <p:txBody>
                <a:bodyPr rtlCol="0" anchor="ctr"/>
                <a:lstStyle/>
                <a:p>
                  <a:endParaRPr lang="en-US"/>
                </a:p>
              </p:txBody>
            </p:sp>
          </p:grpSp>
        </p:grpSp>
        <p:grpSp>
          <p:nvGrpSpPr>
            <p:cNvPr id="16" name="Group 15">
              <a:extLst>
                <a:ext uri="{FF2B5EF4-FFF2-40B4-BE49-F238E27FC236}">
                  <a16:creationId xmlns:a16="http://schemas.microsoft.com/office/drawing/2014/main" id="{562E1AF8-47DB-F777-DFE1-53F24C039BF2}"/>
                </a:ext>
              </a:extLst>
            </p:cNvPr>
            <p:cNvGrpSpPr/>
            <p:nvPr/>
          </p:nvGrpSpPr>
          <p:grpSpPr>
            <a:xfrm>
              <a:off x="483880" y="1901446"/>
              <a:ext cx="230496" cy="197568"/>
              <a:chOff x="6446025" y="3852424"/>
              <a:chExt cx="800100" cy="685799"/>
            </a:xfrm>
            <a:solidFill>
              <a:schemeClr val="bg1"/>
            </a:solidFill>
          </p:grpSpPr>
          <p:sp>
            <p:nvSpPr>
              <p:cNvPr id="22" name="Freeform: Shape 21">
                <a:extLst>
                  <a:ext uri="{FF2B5EF4-FFF2-40B4-BE49-F238E27FC236}">
                    <a16:creationId xmlns:a16="http://schemas.microsoft.com/office/drawing/2014/main" id="{C476B716-6860-9471-9316-C19B40B24B8C}"/>
                  </a:ext>
                </a:extLst>
              </p:cNvPr>
              <p:cNvSpPr/>
              <p:nvPr/>
            </p:nvSpPr>
            <p:spPr>
              <a:xfrm>
                <a:off x="6446025" y="3852424"/>
                <a:ext cx="800100" cy="417194"/>
              </a:xfrm>
              <a:custGeom>
                <a:avLst/>
                <a:gdLst>
                  <a:gd name="connsiteX0" fmla="*/ 400050 w 800100"/>
                  <a:gd name="connsiteY0" fmla="*/ 0 h 417194"/>
                  <a:gd name="connsiteX1" fmla="*/ 400050 w 800100"/>
                  <a:gd name="connsiteY1" fmla="*/ 0 h 417194"/>
                  <a:gd name="connsiteX2" fmla="*/ 0 w 800100"/>
                  <a:gd name="connsiteY2" fmla="*/ 381000 h 417194"/>
                  <a:gd name="connsiteX3" fmla="*/ 42863 w 800100"/>
                  <a:gd name="connsiteY3" fmla="*/ 417195 h 417194"/>
                  <a:gd name="connsiteX4" fmla="*/ 400050 w 800100"/>
                  <a:gd name="connsiteY4" fmla="*/ 78105 h 417194"/>
                  <a:gd name="connsiteX5" fmla="*/ 400050 w 800100"/>
                  <a:gd name="connsiteY5" fmla="*/ 78105 h 417194"/>
                  <a:gd name="connsiteX6" fmla="*/ 757238 w 800100"/>
                  <a:gd name="connsiteY6" fmla="*/ 417195 h 417194"/>
                  <a:gd name="connsiteX7" fmla="*/ 800100 w 800100"/>
                  <a:gd name="connsiteY7" fmla="*/ 381000 h 4171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00100" h="417194">
                    <a:moveTo>
                      <a:pt x="400050" y="0"/>
                    </a:moveTo>
                    <a:lnTo>
                      <a:pt x="400050" y="0"/>
                    </a:lnTo>
                    <a:lnTo>
                      <a:pt x="0" y="381000"/>
                    </a:lnTo>
                    <a:lnTo>
                      <a:pt x="42863" y="417195"/>
                    </a:lnTo>
                    <a:lnTo>
                      <a:pt x="400050" y="78105"/>
                    </a:lnTo>
                    <a:lnTo>
                      <a:pt x="400050" y="78105"/>
                    </a:lnTo>
                    <a:lnTo>
                      <a:pt x="757238" y="417195"/>
                    </a:lnTo>
                    <a:lnTo>
                      <a:pt x="800100" y="381000"/>
                    </a:lnTo>
                    <a:close/>
                  </a:path>
                </a:pathLst>
              </a:custGeom>
              <a:grpFill/>
              <a:ln w="9525" cap="flat">
                <a:noFill/>
                <a:prstDash val="solid"/>
                <a:miter/>
              </a:ln>
            </p:spPr>
            <p:txBody>
              <a:bodyPr rtlCol="0" anchor="ctr"/>
              <a:lstStyle/>
              <a:p>
                <a:endParaRPr lang="en-US"/>
              </a:p>
            </p:txBody>
          </p:sp>
          <p:sp>
            <p:nvSpPr>
              <p:cNvPr id="23" name="Freeform: Shape 22">
                <a:extLst>
                  <a:ext uri="{FF2B5EF4-FFF2-40B4-BE49-F238E27FC236}">
                    <a16:creationId xmlns:a16="http://schemas.microsoft.com/office/drawing/2014/main" id="{BE61DB52-7D7E-1843-00D3-4FDDB8580E1E}"/>
                  </a:ext>
                </a:extLst>
              </p:cNvPr>
              <p:cNvSpPr/>
              <p:nvPr/>
            </p:nvSpPr>
            <p:spPr>
              <a:xfrm>
                <a:off x="6560325" y="3983868"/>
                <a:ext cx="571500" cy="554355"/>
              </a:xfrm>
              <a:custGeom>
                <a:avLst/>
                <a:gdLst>
                  <a:gd name="connsiteX0" fmla="*/ 0 w 571500"/>
                  <a:gd name="connsiteY0" fmla="*/ 271463 h 554355"/>
                  <a:gd name="connsiteX1" fmla="*/ 0 w 571500"/>
                  <a:gd name="connsiteY1" fmla="*/ 554355 h 554355"/>
                  <a:gd name="connsiteX2" fmla="*/ 228600 w 571500"/>
                  <a:gd name="connsiteY2" fmla="*/ 554355 h 554355"/>
                  <a:gd name="connsiteX3" fmla="*/ 228600 w 571500"/>
                  <a:gd name="connsiteY3" fmla="*/ 316230 h 554355"/>
                  <a:gd name="connsiteX4" fmla="*/ 342900 w 571500"/>
                  <a:gd name="connsiteY4" fmla="*/ 316230 h 554355"/>
                  <a:gd name="connsiteX5" fmla="*/ 342900 w 571500"/>
                  <a:gd name="connsiteY5" fmla="*/ 554355 h 554355"/>
                  <a:gd name="connsiteX6" fmla="*/ 571500 w 571500"/>
                  <a:gd name="connsiteY6" fmla="*/ 554355 h 554355"/>
                  <a:gd name="connsiteX7" fmla="*/ 571500 w 571500"/>
                  <a:gd name="connsiteY7" fmla="*/ 271463 h 554355"/>
                  <a:gd name="connsiteX8" fmla="*/ 285750 w 571500"/>
                  <a:gd name="connsiteY8" fmla="*/ 0 h 554355"/>
                  <a:gd name="connsiteX9" fmla="*/ 0 w 571500"/>
                  <a:gd name="connsiteY9" fmla="*/ 271463 h 5543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1500" h="554355">
                    <a:moveTo>
                      <a:pt x="0" y="271463"/>
                    </a:moveTo>
                    <a:lnTo>
                      <a:pt x="0" y="554355"/>
                    </a:lnTo>
                    <a:lnTo>
                      <a:pt x="228600" y="554355"/>
                    </a:lnTo>
                    <a:lnTo>
                      <a:pt x="228600" y="316230"/>
                    </a:lnTo>
                    <a:lnTo>
                      <a:pt x="342900" y="316230"/>
                    </a:lnTo>
                    <a:lnTo>
                      <a:pt x="342900" y="554355"/>
                    </a:lnTo>
                    <a:lnTo>
                      <a:pt x="571500" y="554355"/>
                    </a:lnTo>
                    <a:lnTo>
                      <a:pt x="571500" y="271463"/>
                    </a:lnTo>
                    <a:lnTo>
                      <a:pt x="285750" y="0"/>
                    </a:lnTo>
                    <a:lnTo>
                      <a:pt x="0" y="271463"/>
                    </a:lnTo>
                    <a:close/>
                  </a:path>
                </a:pathLst>
              </a:custGeom>
              <a:grpFill/>
              <a:ln w="9525" cap="flat">
                <a:noFill/>
                <a:prstDash val="solid"/>
                <a:miter/>
              </a:ln>
            </p:spPr>
            <p:txBody>
              <a:bodyPr rtlCol="0" anchor="ctr"/>
              <a:lstStyle/>
              <a:p>
                <a:endParaRPr lang="en-US"/>
              </a:p>
            </p:txBody>
          </p:sp>
        </p:grpSp>
        <p:sp>
          <p:nvSpPr>
            <p:cNvPr id="17" name="Graphic 29" descr="Single gear with solid fill">
              <a:extLst>
                <a:ext uri="{FF2B5EF4-FFF2-40B4-BE49-F238E27FC236}">
                  <a16:creationId xmlns:a16="http://schemas.microsoft.com/office/drawing/2014/main" id="{F94894CD-1B66-D6B9-E6F2-3E6DAB300816}"/>
                </a:ext>
              </a:extLst>
            </p:cNvPr>
            <p:cNvSpPr/>
            <p:nvPr/>
          </p:nvSpPr>
          <p:spPr>
            <a:xfrm>
              <a:off x="467122" y="5700140"/>
              <a:ext cx="284956" cy="284538"/>
            </a:xfrm>
            <a:custGeom>
              <a:avLst/>
              <a:gdLst>
                <a:gd name="connsiteX0" fmla="*/ 323850 w 648652"/>
                <a:gd name="connsiteY0" fmla="*/ 438150 h 647700"/>
                <a:gd name="connsiteX1" fmla="*/ 209550 w 648652"/>
                <a:gd name="connsiteY1" fmla="*/ 323850 h 647700"/>
                <a:gd name="connsiteX2" fmla="*/ 323850 w 648652"/>
                <a:gd name="connsiteY2" fmla="*/ 209550 h 647700"/>
                <a:gd name="connsiteX3" fmla="*/ 438150 w 648652"/>
                <a:gd name="connsiteY3" fmla="*/ 323850 h 647700"/>
                <a:gd name="connsiteX4" fmla="*/ 323850 w 648652"/>
                <a:gd name="connsiteY4" fmla="*/ 438150 h 647700"/>
                <a:gd name="connsiteX5" fmla="*/ 581025 w 648652"/>
                <a:gd name="connsiteY5" fmla="*/ 252413 h 647700"/>
                <a:gd name="connsiteX6" fmla="*/ 556260 w 648652"/>
                <a:gd name="connsiteY6" fmla="*/ 193358 h 647700"/>
                <a:gd name="connsiteX7" fmla="*/ 580073 w 648652"/>
                <a:gd name="connsiteY7" fmla="*/ 121920 h 647700"/>
                <a:gd name="connsiteX8" fmla="*/ 525780 w 648652"/>
                <a:gd name="connsiteY8" fmla="*/ 67628 h 647700"/>
                <a:gd name="connsiteX9" fmla="*/ 454343 w 648652"/>
                <a:gd name="connsiteY9" fmla="*/ 91440 h 647700"/>
                <a:gd name="connsiteX10" fmla="*/ 394335 w 648652"/>
                <a:gd name="connsiteY10" fmla="*/ 66675 h 647700"/>
                <a:gd name="connsiteX11" fmla="*/ 361950 w 648652"/>
                <a:gd name="connsiteY11" fmla="*/ 0 h 647700"/>
                <a:gd name="connsiteX12" fmla="*/ 285750 w 648652"/>
                <a:gd name="connsiteY12" fmla="*/ 0 h 647700"/>
                <a:gd name="connsiteX13" fmla="*/ 252413 w 648652"/>
                <a:gd name="connsiteY13" fmla="*/ 66675 h 647700"/>
                <a:gd name="connsiteX14" fmla="*/ 193358 w 648652"/>
                <a:gd name="connsiteY14" fmla="*/ 91440 h 647700"/>
                <a:gd name="connsiteX15" fmla="*/ 121920 w 648652"/>
                <a:gd name="connsiteY15" fmla="*/ 67628 h 647700"/>
                <a:gd name="connsiteX16" fmla="*/ 67628 w 648652"/>
                <a:gd name="connsiteY16" fmla="*/ 121920 h 647700"/>
                <a:gd name="connsiteX17" fmla="*/ 91440 w 648652"/>
                <a:gd name="connsiteY17" fmla="*/ 193358 h 647700"/>
                <a:gd name="connsiteX18" fmla="*/ 66675 w 648652"/>
                <a:gd name="connsiteY18" fmla="*/ 253365 h 647700"/>
                <a:gd name="connsiteX19" fmla="*/ 0 w 648652"/>
                <a:gd name="connsiteY19" fmla="*/ 285750 h 647700"/>
                <a:gd name="connsiteX20" fmla="*/ 0 w 648652"/>
                <a:gd name="connsiteY20" fmla="*/ 361950 h 647700"/>
                <a:gd name="connsiteX21" fmla="*/ 66675 w 648652"/>
                <a:gd name="connsiteY21" fmla="*/ 395288 h 647700"/>
                <a:gd name="connsiteX22" fmla="*/ 91440 w 648652"/>
                <a:gd name="connsiteY22" fmla="*/ 454343 h 647700"/>
                <a:gd name="connsiteX23" fmla="*/ 67628 w 648652"/>
                <a:gd name="connsiteY23" fmla="*/ 525780 h 647700"/>
                <a:gd name="connsiteX24" fmla="*/ 121920 w 648652"/>
                <a:gd name="connsiteY24" fmla="*/ 580073 h 647700"/>
                <a:gd name="connsiteX25" fmla="*/ 193358 w 648652"/>
                <a:gd name="connsiteY25" fmla="*/ 556260 h 647700"/>
                <a:gd name="connsiteX26" fmla="*/ 253365 w 648652"/>
                <a:gd name="connsiteY26" fmla="*/ 581025 h 647700"/>
                <a:gd name="connsiteX27" fmla="*/ 286703 w 648652"/>
                <a:gd name="connsiteY27" fmla="*/ 647700 h 647700"/>
                <a:gd name="connsiteX28" fmla="*/ 362903 w 648652"/>
                <a:gd name="connsiteY28" fmla="*/ 647700 h 647700"/>
                <a:gd name="connsiteX29" fmla="*/ 396240 w 648652"/>
                <a:gd name="connsiteY29" fmla="*/ 581025 h 647700"/>
                <a:gd name="connsiteX30" fmla="*/ 455295 w 648652"/>
                <a:gd name="connsiteY30" fmla="*/ 556260 h 647700"/>
                <a:gd name="connsiteX31" fmla="*/ 526733 w 648652"/>
                <a:gd name="connsiteY31" fmla="*/ 580073 h 647700"/>
                <a:gd name="connsiteX32" fmla="*/ 581025 w 648652"/>
                <a:gd name="connsiteY32" fmla="*/ 525780 h 647700"/>
                <a:gd name="connsiteX33" fmla="*/ 557213 w 648652"/>
                <a:gd name="connsiteY33" fmla="*/ 454343 h 647700"/>
                <a:gd name="connsiteX34" fmla="*/ 581978 w 648652"/>
                <a:gd name="connsiteY34" fmla="*/ 394335 h 647700"/>
                <a:gd name="connsiteX35" fmla="*/ 648653 w 648652"/>
                <a:gd name="connsiteY35" fmla="*/ 360998 h 647700"/>
                <a:gd name="connsiteX36" fmla="*/ 648653 w 648652"/>
                <a:gd name="connsiteY36" fmla="*/ 284798 h 647700"/>
                <a:gd name="connsiteX37" fmla="*/ 581025 w 648652"/>
                <a:gd name="connsiteY37" fmla="*/ 252413 h 64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648652" h="647700">
                  <a:moveTo>
                    <a:pt x="323850" y="438150"/>
                  </a:moveTo>
                  <a:cubicBezTo>
                    <a:pt x="260985" y="438150"/>
                    <a:pt x="209550" y="386715"/>
                    <a:pt x="209550" y="323850"/>
                  </a:cubicBezTo>
                  <a:cubicBezTo>
                    <a:pt x="209550" y="260985"/>
                    <a:pt x="260985" y="209550"/>
                    <a:pt x="323850" y="209550"/>
                  </a:cubicBezTo>
                  <a:cubicBezTo>
                    <a:pt x="386715" y="209550"/>
                    <a:pt x="438150" y="260985"/>
                    <a:pt x="438150" y="323850"/>
                  </a:cubicBezTo>
                  <a:cubicBezTo>
                    <a:pt x="438150" y="386715"/>
                    <a:pt x="386715" y="438150"/>
                    <a:pt x="323850" y="438150"/>
                  </a:cubicBezTo>
                  <a:close/>
                  <a:moveTo>
                    <a:pt x="581025" y="252413"/>
                  </a:moveTo>
                  <a:cubicBezTo>
                    <a:pt x="575310" y="231458"/>
                    <a:pt x="566738" y="211455"/>
                    <a:pt x="556260" y="193358"/>
                  </a:cubicBezTo>
                  <a:lnTo>
                    <a:pt x="580073" y="121920"/>
                  </a:lnTo>
                  <a:lnTo>
                    <a:pt x="525780" y="67628"/>
                  </a:lnTo>
                  <a:lnTo>
                    <a:pt x="454343" y="91440"/>
                  </a:lnTo>
                  <a:cubicBezTo>
                    <a:pt x="435293" y="80963"/>
                    <a:pt x="415290" y="72390"/>
                    <a:pt x="394335" y="66675"/>
                  </a:cubicBezTo>
                  <a:lnTo>
                    <a:pt x="361950" y="0"/>
                  </a:lnTo>
                  <a:lnTo>
                    <a:pt x="285750" y="0"/>
                  </a:lnTo>
                  <a:lnTo>
                    <a:pt x="252413" y="66675"/>
                  </a:lnTo>
                  <a:cubicBezTo>
                    <a:pt x="231458" y="72390"/>
                    <a:pt x="211455" y="80963"/>
                    <a:pt x="193358" y="91440"/>
                  </a:cubicBezTo>
                  <a:lnTo>
                    <a:pt x="121920" y="67628"/>
                  </a:lnTo>
                  <a:lnTo>
                    <a:pt x="67628" y="121920"/>
                  </a:lnTo>
                  <a:lnTo>
                    <a:pt x="91440" y="193358"/>
                  </a:lnTo>
                  <a:cubicBezTo>
                    <a:pt x="80963" y="212408"/>
                    <a:pt x="72390" y="232410"/>
                    <a:pt x="66675" y="253365"/>
                  </a:cubicBezTo>
                  <a:lnTo>
                    <a:pt x="0" y="285750"/>
                  </a:lnTo>
                  <a:lnTo>
                    <a:pt x="0" y="361950"/>
                  </a:lnTo>
                  <a:lnTo>
                    <a:pt x="66675" y="395288"/>
                  </a:lnTo>
                  <a:cubicBezTo>
                    <a:pt x="72390" y="416243"/>
                    <a:pt x="80963" y="436245"/>
                    <a:pt x="91440" y="454343"/>
                  </a:cubicBezTo>
                  <a:lnTo>
                    <a:pt x="67628" y="525780"/>
                  </a:lnTo>
                  <a:lnTo>
                    <a:pt x="121920" y="580073"/>
                  </a:lnTo>
                  <a:lnTo>
                    <a:pt x="193358" y="556260"/>
                  </a:lnTo>
                  <a:cubicBezTo>
                    <a:pt x="212408" y="566738"/>
                    <a:pt x="232410" y="575310"/>
                    <a:pt x="253365" y="581025"/>
                  </a:cubicBezTo>
                  <a:lnTo>
                    <a:pt x="286703" y="647700"/>
                  </a:lnTo>
                  <a:lnTo>
                    <a:pt x="362903" y="647700"/>
                  </a:lnTo>
                  <a:lnTo>
                    <a:pt x="396240" y="581025"/>
                  </a:lnTo>
                  <a:cubicBezTo>
                    <a:pt x="417195" y="575310"/>
                    <a:pt x="437198" y="566738"/>
                    <a:pt x="455295" y="556260"/>
                  </a:cubicBezTo>
                  <a:lnTo>
                    <a:pt x="526733" y="580073"/>
                  </a:lnTo>
                  <a:lnTo>
                    <a:pt x="581025" y="525780"/>
                  </a:lnTo>
                  <a:lnTo>
                    <a:pt x="557213" y="454343"/>
                  </a:lnTo>
                  <a:cubicBezTo>
                    <a:pt x="567690" y="435293"/>
                    <a:pt x="576263" y="415290"/>
                    <a:pt x="581978" y="394335"/>
                  </a:cubicBezTo>
                  <a:lnTo>
                    <a:pt x="648653" y="360998"/>
                  </a:lnTo>
                  <a:lnTo>
                    <a:pt x="648653" y="284798"/>
                  </a:lnTo>
                  <a:lnTo>
                    <a:pt x="581025" y="252413"/>
                  </a:lnTo>
                  <a:close/>
                </a:path>
              </a:pathLst>
            </a:custGeom>
            <a:solidFill>
              <a:schemeClr val="bg1"/>
            </a:solidFill>
            <a:ln w="9525" cap="flat">
              <a:noFill/>
              <a:prstDash val="solid"/>
              <a:miter/>
            </a:ln>
          </p:spPr>
          <p:txBody>
            <a:bodyPr rtlCol="0" anchor="ctr"/>
            <a:lstStyle/>
            <a:p>
              <a:endParaRPr lang="en-US"/>
            </a:p>
          </p:txBody>
        </p:sp>
        <p:grpSp>
          <p:nvGrpSpPr>
            <p:cNvPr id="18" name="Graphic 38" descr="Employee badge with solid fill">
              <a:extLst>
                <a:ext uri="{FF2B5EF4-FFF2-40B4-BE49-F238E27FC236}">
                  <a16:creationId xmlns:a16="http://schemas.microsoft.com/office/drawing/2014/main" id="{A6CE54C3-A1E3-5EB1-7466-B21059939ACF}"/>
                </a:ext>
              </a:extLst>
            </p:cNvPr>
            <p:cNvGrpSpPr/>
            <p:nvPr/>
          </p:nvGrpSpPr>
          <p:grpSpPr>
            <a:xfrm>
              <a:off x="493562" y="2534757"/>
              <a:ext cx="232076" cy="197264"/>
              <a:chOff x="2766060" y="4143197"/>
              <a:chExt cx="762000" cy="647700"/>
            </a:xfrm>
            <a:solidFill>
              <a:schemeClr val="bg1"/>
            </a:solidFill>
          </p:grpSpPr>
          <p:sp>
            <p:nvSpPr>
              <p:cNvPr id="20" name="Freeform: Shape 19">
                <a:extLst>
                  <a:ext uri="{FF2B5EF4-FFF2-40B4-BE49-F238E27FC236}">
                    <a16:creationId xmlns:a16="http://schemas.microsoft.com/office/drawing/2014/main" id="{ADF739A1-E84D-1708-DCF4-F3717BB4C44F}"/>
                  </a:ext>
                </a:extLst>
              </p:cNvPr>
              <p:cNvSpPr/>
              <p:nvPr/>
            </p:nvSpPr>
            <p:spPr>
              <a:xfrm>
                <a:off x="3089910" y="4143197"/>
                <a:ext cx="114300" cy="152400"/>
              </a:xfrm>
              <a:custGeom>
                <a:avLst/>
                <a:gdLst>
                  <a:gd name="connsiteX0" fmla="*/ 76200 w 114300"/>
                  <a:gd name="connsiteY0" fmla="*/ 152400 h 152400"/>
                  <a:gd name="connsiteX1" fmla="*/ 38100 w 114300"/>
                  <a:gd name="connsiteY1" fmla="*/ 152400 h 152400"/>
                  <a:gd name="connsiteX2" fmla="*/ 0 w 114300"/>
                  <a:gd name="connsiteY2" fmla="*/ 114300 h 152400"/>
                  <a:gd name="connsiteX3" fmla="*/ 0 w 114300"/>
                  <a:gd name="connsiteY3" fmla="*/ 38100 h 152400"/>
                  <a:gd name="connsiteX4" fmla="*/ 38100 w 114300"/>
                  <a:gd name="connsiteY4" fmla="*/ 0 h 152400"/>
                  <a:gd name="connsiteX5" fmla="*/ 76200 w 114300"/>
                  <a:gd name="connsiteY5" fmla="*/ 0 h 152400"/>
                  <a:gd name="connsiteX6" fmla="*/ 114300 w 114300"/>
                  <a:gd name="connsiteY6" fmla="*/ 38100 h 152400"/>
                  <a:gd name="connsiteX7" fmla="*/ 114300 w 114300"/>
                  <a:gd name="connsiteY7" fmla="*/ 114300 h 152400"/>
                  <a:gd name="connsiteX8" fmla="*/ 76200 w 114300"/>
                  <a:gd name="connsiteY8" fmla="*/ 152400 h 152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52400">
                    <a:moveTo>
                      <a:pt x="76200" y="152400"/>
                    </a:moveTo>
                    <a:lnTo>
                      <a:pt x="38100" y="152400"/>
                    </a:lnTo>
                    <a:cubicBezTo>
                      <a:pt x="17145" y="152400"/>
                      <a:pt x="0" y="135255"/>
                      <a:pt x="0" y="114300"/>
                    </a:cubicBezTo>
                    <a:lnTo>
                      <a:pt x="0" y="38100"/>
                    </a:lnTo>
                    <a:cubicBezTo>
                      <a:pt x="0" y="17145"/>
                      <a:pt x="17145" y="0"/>
                      <a:pt x="38100" y="0"/>
                    </a:cubicBezTo>
                    <a:lnTo>
                      <a:pt x="76200" y="0"/>
                    </a:lnTo>
                    <a:cubicBezTo>
                      <a:pt x="97155" y="0"/>
                      <a:pt x="114300" y="17145"/>
                      <a:pt x="114300" y="38100"/>
                    </a:cubicBezTo>
                    <a:lnTo>
                      <a:pt x="114300" y="114300"/>
                    </a:lnTo>
                    <a:cubicBezTo>
                      <a:pt x="114300" y="135255"/>
                      <a:pt x="97155" y="152400"/>
                      <a:pt x="76200" y="152400"/>
                    </a:cubicBezTo>
                    <a:close/>
                  </a:path>
                </a:pathLst>
              </a:custGeom>
              <a:solidFill>
                <a:schemeClr val="bg1"/>
              </a:solidFill>
              <a:ln w="9525" cap="flat">
                <a:noFill/>
                <a:prstDash val="solid"/>
                <a:miter/>
              </a:ln>
            </p:spPr>
            <p:txBody>
              <a:bodyPr rtlCol="0" anchor="ctr"/>
              <a:lstStyle/>
              <a:p>
                <a:endParaRPr lang="en-US"/>
              </a:p>
            </p:txBody>
          </p:sp>
          <p:sp>
            <p:nvSpPr>
              <p:cNvPr id="21" name="Freeform: Shape 20">
                <a:extLst>
                  <a:ext uri="{FF2B5EF4-FFF2-40B4-BE49-F238E27FC236}">
                    <a16:creationId xmlns:a16="http://schemas.microsoft.com/office/drawing/2014/main" id="{089BF4EC-154A-3FDB-380C-4DF4A16766CD}"/>
                  </a:ext>
                </a:extLst>
              </p:cNvPr>
              <p:cNvSpPr/>
              <p:nvPr/>
            </p:nvSpPr>
            <p:spPr>
              <a:xfrm>
                <a:off x="2766060" y="4257497"/>
                <a:ext cx="762000" cy="533400"/>
              </a:xfrm>
              <a:custGeom>
                <a:avLst/>
                <a:gdLst>
                  <a:gd name="connsiteX0" fmla="*/ 685800 w 762000"/>
                  <a:gd name="connsiteY0" fmla="*/ 228600 h 533400"/>
                  <a:gd name="connsiteX1" fmla="*/ 457200 w 762000"/>
                  <a:gd name="connsiteY1" fmla="*/ 228600 h 533400"/>
                  <a:gd name="connsiteX2" fmla="*/ 457200 w 762000"/>
                  <a:gd name="connsiteY2" fmla="*/ 190500 h 533400"/>
                  <a:gd name="connsiteX3" fmla="*/ 685800 w 762000"/>
                  <a:gd name="connsiteY3" fmla="*/ 190500 h 533400"/>
                  <a:gd name="connsiteX4" fmla="*/ 685800 w 762000"/>
                  <a:gd name="connsiteY4" fmla="*/ 228600 h 533400"/>
                  <a:gd name="connsiteX5" fmla="*/ 685800 w 762000"/>
                  <a:gd name="connsiteY5" fmla="*/ 342900 h 533400"/>
                  <a:gd name="connsiteX6" fmla="*/ 457200 w 762000"/>
                  <a:gd name="connsiteY6" fmla="*/ 342900 h 533400"/>
                  <a:gd name="connsiteX7" fmla="*/ 457200 w 762000"/>
                  <a:gd name="connsiteY7" fmla="*/ 304800 h 533400"/>
                  <a:gd name="connsiteX8" fmla="*/ 685800 w 762000"/>
                  <a:gd name="connsiteY8" fmla="*/ 304800 h 533400"/>
                  <a:gd name="connsiteX9" fmla="*/ 685800 w 762000"/>
                  <a:gd name="connsiteY9" fmla="*/ 342900 h 533400"/>
                  <a:gd name="connsiteX10" fmla="*/ 685800 w 762000"/>
                  <a:gd name="connsiteY10" fmla="*/ 457200 h 533400"/>
                  <a:gd name="connsiteX11" fmla="*/ 457200 w 762000"/>
                  <a:gd name="connsiteY11" fmla="*/ 457200 h 533400"/>
                  <a:gd name="connsiteX12" fmla="*/ 457200 w 762000"/>
                  <a:gd name="connsiteY12" fmla="*/ 419100 h 533400"/>
                  <a:gd name="connsiteX13" fmla="*/ 685800 w 762000"/>
                  <a:gd name="connsiteY13" fmla="*/ 419100 h 533400"/>
                  <a:gd name="connsiteX14" fmla="*/ 685800 w 762000"/>
                  <a:gd name="connsiteY14" fmla="*/ 457200 h 533400"/>
                  <a:gd name="connsiteX15" fmla="*/ 381000 w 762000"/>
                  <a:gd name="connsiteY15" fmla="*/ 457200 h 533400"/>
                  <a:gd name="connsiteX16" fmla="*/ 76200 w 762000"/>
                  <a:gd name="connsiteY16" fmla="*/ 457200 h 533400"/>
                  <a:gd name="connsiteX17" fmla="*/ 76200 w 762000"/>
                  <a:gd name="connsiteY17" fmla="*/ 381000 h 533400"/>
                  <a:gd name="connsiteX18" fmla="*/ 91440 w 762000"/>
                  <a:gd name="connsiteY18" fmla="*/ 350520 h 533400"/>
                  <a:gd name="connsiteX19" fmla="*/ 165735 w 762000"/>
                  <a:gd name="connsiteY19" fmla="*/ 314325 h 533400"/>
                  <a:gd name="connsiteX20" fmla="*/ 228600 w 762000"/>
                  <a:gd name="connsiteY20" fmla="*/ 304800 h 533400"/>
                  <a:gd name="connsiteX21" fmla="*/ 291465 w 762000"/>
                  <a:gd name="connsiteY21" fmla="*/ 314325 h 533400"/>
                  <a:gd name="connsiteX22" fmla="*/ 365760 w 762000"/>
                  <a:gd name="connsiteY22" fmla="*/ 350520 h 533400"/>
                  <a:gd name="connsiteX23" fmla="*/ 381000 w 762000"/>
                  <a:gd name="connsiteY23" fmla="*/ 381000 h 533400"/>
                  <a:gd name="connsiteX24" fmla="*/ 381000 w 762000"/>
                  <a:gd name="connsiteY24" fmla="*/ 457200 h 533400"/>
                  <a:gd name="connsiteX25" fmla="*/ 228600 w 762000"/>
                  <a:gd name="connsiteY25" fmla="*/ 133350 h 533400"/>
                  <a:gd name="connsiteX26" fmla="*/ 304800 w 762000"/>
                  <a:gd name="connsiteY26" fmla="*/ 209550 h 533400"/>
                  <a:gd name="connsiteX27" fmla="*/ 228600 w 762000"/>
                  <a:gd name="connsiteY27" fmla="*/ 285750 h 533400"/>
                  <a:gd name="connsiteX28" fmla="*/ 152400 w 762000"/>
                  <a:gd name="connsiteY28" fmla="*/ 209550 h 533400"/>
                  <a:gd name="connsiteX29" fmla="*/ 228600 w 762000"/>
                  <a:gd name="connsiteY29" fmla="*/ 133350 h 533400"/>
                  <a:gd name="connsiteX30" fmla="*/ 723900 w 762000"/>
                  <a:gd name="connsiteY30" fmla="*/ 0 h 533400"/>
                  <a:gd name="connsiteX31" fmla="*/ 476250 w 762000"/>
                  <a:gd name="connsiteY31" fmla="*/ 0 h 533400"/>
                  <a:gd name="connsiteX32" fmla="*/ 400050 w 762000"/>
                  <a:gd name="connsiteY32" fmla="*/ 76200 h 533400"/>
                  <a:gd name="connsiteX33" fmla="*/ 361950 w 762000"/>
                  <a:gd name="connsiteY33" fmla="*/ 76200 h 533400"/>
                  <a:gd name="connsiteX34" fmla="*/ 285750 w 762000"/>
                  <a:gd name="connsiteY34" fmla="*/ 0 h 533400"/>
                  <a:gd name="connsiteX35" fmla="*/ 38100 w 762000"/>
                  <a:gd name="connsiteY35" fmla="*/ 0 h 533400"/>
                  <a:gd name="connsiteX36" fmla="*/ 0 w 762000"/>
                  <a:gd name="connsiteY36" fmla="*/ 38100 h 533400"/>
                  <a:gd name="connsiteX37" fmla="*/ 0 w 762000"/>
                  <a:gd name="connsiteY37" fmla="*/ 495300 h 533400"/>
                  <a:gd name="connsiteX38" fmla="*/ 38100 w 762000"/>
                  <a:gd name="connsiteY38" fmla="*/ 533400 h 533400"/>
                  <a:gd name="connsiteX39" fmla="*/ 723900 w 762000"/>
                  <a:gd name="connsiteY39" fmla="*/ 533400 h 533400"/>
                  <a:gd name="connsiteX40" fmla="*/ 762000 w 762000"/>
                  <a:gd name="connsiteY40" fmla="*/ 495300 h 533400"/>
                  <a:gd name="connsiteX41" fmla="*/ 762000 w 762000"/>
                  <a:gd name="connsiteY41" fmla="*/ 38100 h 533400"/>
                  <a:gd name="connsiteX42" fmla="*/ 723900 w 762000"/>
                  <a:gd name="connsiteY42" fmla="*/ 0 h 533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762000" h="533400">
                    <a:moveTo>
                      <a:pt x="685800" y="228600"/>
                    </a:moveTo>
                    <a:lnTo>
                      <a:pt x="457200" y="228600"/>
                    </a:lnTo>
                    <a:lnTo>
                      <a:pt x="457200" y="190500"/>
                    </a:lnTo>
                    <a:lnTo>
                      <a:pt x="685800" y="190500"/>
                    </a:lnTo>
                    <a:lnTo>
                      <a:pt x="685800" y="228600"/>
                    </a:lnTo>
                    <a:close/>
                    <a:moveTo>
                      <a:pt x="685800" y="342900"/>
                    </a:moveTo>
                    <a:lnTo>
                      <a:pt x="457200" y="342900"/>
                    </a:lnTo>
                    <a:lnTo>
                      <a:pt x="457200" y="304800"/>
                    </a:lnTo>
                    <a:lnTo>
                      <a:pt x="685800" y="304800"/>
                    </a:lnTo>
                    <a:lnTo>
                      <a:pt x="685800" y="342900"/>
                    </a:lnTo>
                    <a:close/>
                    <a:moveTo>
                      <a:pt x="685800" y="457200"/>
                    </a:moveTo>
                    <a:lnTo>
                      <a:pt x="457200" y="457200"/>
                    </a:lnTo>
                    <a:lnTo>
                      <a:pt x="457200" y="419100"/>
                    </a:lnTo>
                    <a:lnTo>
                      <a:pt x="685800" y="419100"/>
                    </a:lnTo>
                    <a:lnTo>
                      <a:pt x="685800" y="457200"/>
                    </a:lnTo>
                    <a:close/>
                    <a:moveTo>
                      <a:pt x="381000" y="457200"/>
                    </a:moveTo>
                    <a:lnTo>
                      <a:pt x="76200" y="457200"/>
                    </a:lnTo>
                    <a:lnTo>
                      <a:pt x="76200" y="381000"/>
                    </a:lnTo>
                    <a:cubicBezTo>
                      <a:pt x="76200" y="369570"/>
                      <a:pt x="81915" y="358140"/>
                      <a:pt x="91440" y="350520"/>
                    </a:cubicBezTo>
                    <a:cubicBezTo>
                      <a:pt x="112395" y="335280"/>
                      <a:pt x="139065" y="321945"/>
                      <a:pt x="165735" y="314325"/>
                    </a:cubicBezTo>
                    <a:cubicBezTo>
                      <a:pt x="186690" y="308610"/>
                      <a:pt x="207645" y="304800"/>
                      <a:pt x="228600" y="304800"/>
                    </a:cubicBezTo>
                    <a:cubicBezTo>
                      <a:pt x="251460" y="304800"/>
                      <a:pt x="272415" y="308610"/>
                      <a:pt x="291465" y="314325"/>
                    </a:cubicBezTo>
                    <a:cubicBezTo>
                      <a:pt x="318135" y="321945"/>
                      <a:pt x="344805" y="333375"/>
                      <a:pt x="365760" y="350520"/>
                    </a:cubicBezTo>
                    <a:cubicBezTo>
                      <a:pt x="375285" y="358140"/>
                      <a:pt x="381000" y="369570"/>
                      <a:pt x="381000" y="381000"/>
                    </a:cubicBezTo>
                    <a:lnTo>
                      <a:pt x="381000" y="457200"/>
                    </a:lnTo>
                    <a:close/>
                    <a:moveTo>
                      <a:pt x="228600" y="133350"/>
                    </a:moveTo>
                    <a:cubicBezTo>
                      <a:pt x="270510" y="133350"/>
                      <a:pt x="304800" y="167640"/>
                      <a:pt x="304800" y="209550"/>
                    </a:cubicBezTo>
                    <a:cubicBezTo>
                      <a:pt x="304800" y="251460"/>
                      <a:pt x="270510" y="285750"/>
                      <a:pt x="228600" y="285750"/>
                    </a:cubicBezTo>
                    <a:cubicBezTo>
                      <a:pt x="186690" y="285750"/>
                      <a:pt x="152400" y="251460"/>
                      <a:pt x="152400" y="209550"/>
                    </a:cubicBezTo>
                    <a:cubicBezTo>
                      <a:pt x="152400" y="167640"/>
                      <a:pt x="186690" y="133350"/>
                      <a:pt x="228600" y="133350"/>
                    </a:cubicBezTo>
                    <a:close/>
                    <a:moveTo>
                      <a:pt x="723900" y="0"/>
                    </a:moveTo>
                    <a:lnTo>
                      <a:pt x="476250" y="0"/>
                    </a:lnTo>
                    <a:cubicBezTo>
                      <a:pt x="476250" y="41910"/>
                      <a:pt x="441960" y="76200"/>
                      <a:pt x="400050" y="76200"/>
                    </a:cubicBezTo>
                    <a:lnTo>
                      <a:pt x="361950" y="76200"/>
                    </a:lnTo>
                    <a:cubicBezTo>
                      <a:pt x="320040" y="76200"/>
                      <a:pt x="285750" y="41910"/>
                      <a:pt x="285750" y="0"/>
                    </a:cubicBezTo>
                    <a:lnTo>
                      <a:pt x="38100" y="0"/>
                    </a:lnTo>
                    <a:cubicBezTo>
                      <a:pt x="17145" y="0"/>
                      <a:pt x="0" y="17145"/>
                      <a:pt x="0" y="38100"/>
                    </a:cubicBezTo>
                    <a:lnTo>
                      <a:pt x="0" y="495300"/>
                    </a:lnTo>
                    <a:cubicBezTo>
                      <a:pt x="0" y="516255"/>
                      <a:pt x="17145" y="533400"/>
                      <a:pt x="38100" y="533400"/>
                    </a:cubicBezTo>
                    <a:lnTo>
                      <a:pt x="723900" y="533400"/>
                    </a:lnTo>
                    <a:cubicBezTo>
                      <a:pt x="744855" y="533400"/>
                      <a:pt x="762000" y="516255"/>
                      <a:pt x="762000" y="495300"/>
                    </a:cubicBezTo>
                    <a:lnTo>
                      <a:pt x="762000" y="38100"/>
                    </a:lnTo>
                    <a:cubicBezTo>
                      <a:pt x="762000" y="17145"/>
                      <a:pt x="744855" y="0"/>
                      <a:pt x="723900" y="0"/>
                    </a:cubicBezTo>
                    <a:close/>
                  </a:path>
                </a:pathLst>
              </a:custGeom>
              <a:solidFill>
                <a:schemeClr val="bg1"/>
              </a:solidFill>
              <a:ln w="9525" cap="flat">
                <a:noFill/>
                <a:prstDash val="solid"/>
                <a:miter/>
              </a:ln>
            </p:spPr>
            <p:txBody>
              <a:bodyPr rtlCol="0" anchor="ctr"/>
              <a:lstStyle/>
              <a:p>
                <a:endParaRPr lang="en-US"/>
              </a:p>
            </p:txBody>
          </p:sp>
        </p:grpSp>
        <p:pic>
          <p:nvPicPr>
            <p:cNvPr id="19" name="Graphic 18" descr="Chat bubble with solid fill">
              <a:extLst>
                <a:ext uri="{FF2B5EF4-FFF2-40B4-BE49-F238E27FC236}">
                  <a16:creationId xmlns:a16="http://schemas.microsoft.com/office/drawing/2014/main" id="{8369B8E8-1D0E-F936-D516-3BEB0F4599AE}"/>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66721" y="3167764"/>
              <a:ext cx="295877" cy="295877"/>
            </a:xfrm>
            <a:prstGeom prst="rect">
              <a:avLst/>
            </a:prstGeom>
          </p:spPr>
        </p:pic>
      </p:grpSp>
      <p:grpSp>
        <p:nvGrpSpPr>
          <p:cNvPr id="30" name="Group 29">
            <a:extLst>
              <a:ext uri="{FF2B5EF4-FFF2-40B4-BE49-F238E27FC236}">
                <a16:creationId xmlns:a16="http://schemas.microsoft.com/office/drawing/2014/main" id="{41C22E91-179B-B617-D940-18936816EF29}"/>
              </a:ext>
            </a:extLst>
          </p:cNvPr>
          <p:cNvGrpSpPr/>
          <p:nvPr/>
        </p:nvGrpSpPr>
        <p:grpSpPr>
          <a:xfrm>
            <a:off x="938124" y="5844132"/>
            <a:ext cx="2184228" cy="1299764"/>
            <a:chOff x="1245976" y="2925896"/>
            <a:chExt cx="3970195" cy="2186451"/>
          </a:xfrm>
        </p:grpSpPr>
        <p:sp>
          <p:nvSpPr>
            <p:cNvPr id="31" name="Freeform: Shape 30">
              <a:extLst>
                <a:ext uri="{FF2B5EF4-FFF2-40B4-BE49-F238E27FC236}">
                  <a16:creationId xmlns:a16="http://schemas.microsoft.com/office/drawing/2014/main" id="{FD617C26-91E1-CF9B-CF09-5133D0BAAEE5}"/>
                </a:ext>
              </a:extLst>
            </p:cNvPr>
            <p:cNvSpPr/>
            <p:nvPr/>
          </p:nvSpPr>
          <p:spPr>
            <a:xfrm rot="18557364">
              <a:off x="3196773" y="1930695"/>
              <a:ext cx="1024198" cy="3014599"/>
            </a:xfrm>
            <a:custGeom>
              <a:avLst/>
              <a:gdLst>
                <a:gd name="connsiteX0" fmla="*/ 1021588 w 1024198"/>
                <a:gd name="connsiteY0" fmla="*/ 1506865 h 3014599"/>
                <a:gd name="connsiteX1" fmla="*/ 509489 w 1024198"/>
                <a:gd name="connsiteY1" fmla="*/ 3014165 h 3014599"/>
                <a:gd name="connsiteX2" fmla="*/ -2611 w 1024198"/>
                <a:gd name="connsiteY2" fmla="*/ 1506865 h 3014599"/>
                <a:gd name="connsiteX3" fmla="*/ 509489 w 1024198"/>
                <a:gd name="connsiteY3" fmla="*/ -435 h 3014599"/>
                <a:gd name="connsiteX4" fmla="*/ 1021588 w 1024198"/>
                <a:gd name="connsiteY4" fmla="*/ 1506865 h 30145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24198" h="3014599">
                  <a:moveTo>
                    <a:pt x="1021588" y="1506865"/>
                  </a:moveTo>
                  <a:cubicBezTo>
                    <a:pt x="1021588" y="2339324"/>
                    <a:pt x="792313" y="3014165"/>
                    <a:pt x="509489" y="3014165"/>
                  </a:cubicBezTo>
                  <a:cubicBezTo>
                    <a:pt x="226664" y="3014165"/>
                    <a:pt x="-2611" y="2339324"/>
                    <a:pt x="-2611" y="1506865"/>
                  </a:cubicBezTo>
                  <a:cubicBezTo>
                    <a:pt x="-2611" y="674406"/>
                    <a:pt x="226664" y="-435"/>
                    <a:pt x="509489" y="-435"/>
                  </a:cubicBezTo>
                  <a:cubicBezTo>
                    <a:pt x="792313" y="-435"/>
                    <a:pt x="1021588" y="674406"/>
                    <a:pt x="1021588" y="1506865"/>
                  </a:cubicBezTo>
                  <a:close/>
                </a:path>
              </a:pathLst>
            </a:custGeom>
            <a:solidFill>
              <a:srgbClr val="9787F9"/>
            </a:solidFill>
            <a:ln w="9476" cap="flat">
              <a:noFill/>
              <a:prstDash val="solid"/>
              <a:miter/>
            </a:ln>
          </p:spPr>
          <p:txBody>
            <a:bodyPr rtlCol="0" anchor="ctr"/>
            <a:lstStyle/>
            <a:p>
              <a:endParaRPr lang="en-US"/>
            </a:p>
          </p:txBody>
        </p:sp>
        <p:sp>
          <p:nvSpPr>
            <p:cNvPr id="32" name="Freeform: Shape 31">
              <a:extLst>
                <a:ext uri="{FF2B5EF4-FFF2-40B4-BE49-F238E27FC236}">
                  <a16:creationId xmlns:a16="http://schemas.microsoft.com/office/drawing/2014/main" id="{100EFD06-C95A-DF75-4B9A-2EDBF866E820}"/>
                </a:ext>
              </a:extLst>
            </p:cNvPr>
            <p:cNvSpPr/>
            <p:nvPr/>
          </p:nvSpPr>
          <p:spPr>
            <a:xfrm rot="18553801">
              <a:off x="2774577" y="2435680"/>
              <a:ext cx="1029461" cy="3030091"/>
            </a:xfrm>
            <a:custGeom>
              <a:avLst/>
              <a:gdLst>
                <a:gd name="connsiteX0" fmla="*/ 1026863 w 1029461"/>
                <a:gd name="connsiteY0" fmla="*/ 1514599 h 3030091"/>
                <a:gd name="connsiteX1" fmla="*/ 512132 w 1029461"/>
                <a:gd name="connsiteY1" fmla="*/ 3029645 h 3030091"/>
                <a:gd name="connsiteX2" fmla="*/ -2599 w 1029461"/>
                <a:gd name="connsiteY2" fmla="*/ 1514599 h 3030091"/>
                <a:gd name="connsiteX3" fmla="*/ 512132 w 1029461"/>
                <a:gd name="connsiteY3" fmla="*/ -447 h 3030091"/>
                <a:gd name="connsiteX4" fmla="*/ 1026863 w 1029461"/>
                <a:gd name="connsiteY4" fmla="*/ 1514599 h 30300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29461" h="3030091">
                  <a:moveTo>
                    <a:pt x="1026863" y="1514599"/>
                  </a:moveTo>
                  <a:cubicBezTo>
                    <a:pt x="1026863" y="2351336"/>
                    <a:pt x="796410" y="3029645"/>
                    <a:pt x="512132" y="3029645"/>
                  </a:cubicBezTo>
                  <a:cubicBezTo>
                    <a:pt x="227854" y="3029645"/>
                    <a:pt x="-2599" y="2351336"/>
                    <a:pt x="-2599" y="1514599"/>
                  </a:cubicBezTo>
                  <a:cubicBezTo>
                    <a:pt x="-2599" y="677862"/>
                    <a:pt x="227854" y="-447"/>
                    <a:pt x="512132" y="-447"/>
                  </a:cubicBezTo>
                  <a:cubicBezTo>
                    <a:pt x="796410" y="-447"/>
                    <a:pt x="1026863" y="677862"/>
                    <a:pt x="1026863" y="1514599"/>
                  </a:cubicBezTo>
                  <a:close/>
                </a:path>
              </a:pathLst>
            </a:custGeom>
            <a:solidFill>
              <a:srgbClr val="9787F9"/>
            </a:solidFill>
            <a:ln w="9525" cap="flat">
              <a:noFill/>
              <a:prstDash val="solid"/>
              <a:miter/>
            </a:ln>
          </p:spPr>
          <p:txBody>
            <a:bodyPr rtlCol="0" anchor="ctr"/>
            <a:lstStyle/>
            <a:p>
              <a:endParaRPr lang="en-US" dirty="0"/>
            </a:p>
          </p:txBody>
        </p:sp>
        <p:sp>
          <p:nvSpPr>
            <p:cNvPr id="33" name="Freeform: Shape 32">
              <a:extLst>
                <a:ext uri="{FF2B5EF4-FFF2-40B4-BE49-F238E27FC236}">
                  <a16:creationId xmlns:a16="http://schemas.microsoft.com/office/drawing/2014/main" id="{C9118E54-CD7B-9A30-4BC9-251E8B26B5A6}"/>
                </a:ext>
              </a:extLst>
            </p:cNvPr>
            <p:cNvSpPr/>
            <p:nvPr/>
          </p:nvSpPr>
          <p:spPr>
            <a:xfrm rot="18553801">
              <a:off x="2246291" y="3082571"/>
              <a:ext cx="1029461" cy="3030091"/>
            </a:xfrm>
            <a:custGeom>
              <a:avLst/>
              <a:gdLst>
                <a:gd name="connsiteX0" fmla="*/ 1026861 w 1029461"/>
                <a:gd name="connsiteY0" fmla="*/ 1514600 h 3030091"/>
                <a:gd name="connsiteX1" fmla="*/ 512130 w 1029461"/>
                <a:gd name="connsiteY1" fmla="*/ 3029646 h 3030091"/>
                <a:gd name="connsiteX2" fmla="*/ -2601 w 1029461"/>
                <a:gd name="connsiteY2" fmla="*/ 1514600 h 3030091"/>
                <a:gd name="connsiteX3" fmla="*/ 512130 w 1029461"/>
                <a:gd name="connsiteY3" fmla="*/ -446 h 3030091"/>
                <a:gd name="connsiteX4" fmla="*/ 1026861 w 1029461"/>
                <a:gd name="connsiteY4" fmla="*/ 1514600 h 30300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29461" h="3030091">
                  <a:moveTo>
                    <a:pt x="1026861" y="1514600"/>
                  </a:moveTo>
                  <a:cubicBezTo>
                    <a:pt x="1026861" y="2351337"/>
                    <a:pt x="796408" y="3029646"/>
                    <a:pt x="512130" y="3029646"/>
                  </a:cubicBezTo>
                  <a:cubicBezTo>
                    <a:pt x="227852" y="3029646"/>
                    <a:pt x="-2601" y="2351337"/>
                    <a:pt x="-2601" y="1514600"/>
                  </a:cubicBezTo>
                  <a:cubicBezTo>
                    <a:pt x="-2601" y="677863"/>
                    <a:pt x="227852" y="-446"/>
                    <a:pt x="512130" y="-446"/>
                  </a:cubicBezTo>
                  <a:cubicBezTo>
                    <a:pt x="796408" y="-446"/>
                    <a:pt x="1026861" y="677863"/>
                    <a:pt x="1026861" y="1514600"/>
                  </a:cubicBezTo>
                  <a:close/>
                </a:path>
              </a:pathLst>
            </a:custGeom>
            <a:solidFill>
              <a:srgbClr val="9787F9"/>
            </a:solidFill>
            <a:ln w="9525" cap="flat">
              <a:noFill/>
              <a:prstDash val="solid"/>
              <a:miter/>
            </a:ln>
          </p:spPr>
          <p:txBody>
            <a:bodyPr rtlCol="0" anchor="ctr"/>
            <a:lstStyle/>
            <a:p>
              <a:endParaRPr lang="en-US"/>
            </a:p>
          </p:txBody>
        </p:sp>
      </p:grpSp>
      <p:sp>
        <p:nvSpPr>
          <p:cNvPr id="34" name="Freeform: Shape 33">
            <a:extLst>
              <a:ext uri="{FF2B5EF4-FFF2-40B4-BE49-F238E27FC236}">
                <a16:creationId xmlns:a16="http://schemas.microsoft.com/office/drawing/2014/main" id="{71733538-866A-6F04-BC52-E25A235C2E68}"/>
              </a:ext>
            </a:extLst>
          </p:cNvPr>
          <p:cNvSpPr/>
          <p:nvPr/>
        </p:nvSpPr>
        <p:spPr>
          <a:xfrm rot="19937502">
            <a:off x="8847398" y="5883649"/>
            <a:ext cx="1197012" cy="339113"/>
          </a:xfrm>
          <a:custGeom>
            <a:avLst/>
            <a:gdLst>
              <a:gd name="connsiteX0" fmla="*/ 1194595 w 1197012"/>
              <a:gd name="connsiteY0" fmla="*/ 171361 h 343544"/>
              <a:gd name="connsiteX1" fmla="*/ 596089 w 1197012"/>
              <a:gd name="connsiteY1" fmla="*/ 343133 h 343544"/>
              <a:gd name="connsiteX2" fmla="*/ -2418 w 1197012"/>
              <a:gd name="connsiteY2" fmla="*/ 171361 h 343544"/>
              <a:gd name="connsiteX3" fmla="*/ 596089 w 1197012"/>
              <a:gd name="connsiteY3" fmla="*/ -411 h 343544"/>
              <a:gd name="connsiteX4" fmla="*/ 1194595 w 1197012"/>
              <a:gd name="connsiteY4" fmla="*/ 171361 h 3435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97012" h="343544">
                <a:moveTo>
                  <a:pt x="1194595" y="171361"/>
                </a:moveTo>
                <a:cubicBezTo>
                  <a:pt x="1194595" y="266228"/>
                  <a:pt x="926634" y="343133"/>
                  <a:pt x="596089" y="343133"/>
                </a:cubicBezTo>
                <a:cubicBezTo>
                  <a:pt x="265544" y="343133"/>
                  <a:pt x="-2418" y="266228"/>
                  <a:pt x="-2418" y="171361"/>
                </a:cubicBezTo>
                <a:cubicBezTo>
                  <a:pt x="-2418" y="76494"/>
                  <a:pt x="265544" y="-411"/>
                  <a:pt x="596089" y="-411"/>
                </a:cubicBezTo>
                <a:cubicBezTo>
                  <a:pt x="926634" y="-411"/>
                  <a:pt x="1194595" y="76494"/>
                  <a:pt x="1194595" y="171361"/>
                </a:cubicBezTo>
                <a:close/>
              </a:path>
            </a:pathLst>
          </a:custGeom>
          <a:solidFill>
            <a:srgbClr val="83E5FC"/>
          </a:solidFill>
          <a:ln w="7387" cap="flat">
            <a:noFill/>
            <a:prstDash val="solid"/>
            <a:miter/>
          </a:ln>
        </p:spPr>
        <p:txBody>
          <a:bodyPr rtlCol="0" anchor="ctr"/>
          <a:lstStyle/>
          <a:p>
            <a:endParaRPr lang="en-US" dirty="0"/>
          </a:p>
        </p:txBody>
      </p:sp>
      <p:grpSp>
        <p:nvGrpSpPr>
          <p:cNvPr id="35" name="Group 34">
            <a:extLst>
              <a:ext uri="{FF2B5EF4-FFF2-40B4-BE49-F238E27FC236}">
                <a16:creationId xmlns:a16="http://schemas.microsoft.com/office/drawing/2014/main" id="{FF4C5EC2-C095-18A5-3DFC-3A7EB6E6728F}"/>
              </a:ext>
            </a:extLst>
          </p:cNvPr>
          <p:cNvGrpSpPr/>
          <p:nvPr/>
        </p:nvGrpSpPr>
        <p:grpSpPr>
          <a:xfrm rot="19718776">
            <a:off x="2023686" y="437195"/>
            <a:ext cx="1092981" cy="1092981"/>
            <a:chOff x="5324259" y="2655979"/>
            <a:chExt cx="1543240" cy="1543240"/>
          </a:xfrm>
        </p:grpSpPr>
        <p:sp>
          <p:nvSpPr>
            <p:cNvPr id="36" name="Freeform: Shape 35">
              <a:extLst>
                <a:ext uri="{FF2B5EF4-FFF2-40B4-BE49-F238E27FC236}">
                  <a16:creationId xmlns:a16="http://schemas.microsoft.com/office/drawing/2014/main" id="{A947B4AF-085C-0E0C-4F41-8BEE70326980}"/>
                </a:ext>
              </a:extLst>
            </p:cNvPr>
            <p:cNvSpPr/>
            <p:nvPr/>
          </p:nvSpPr>
          <p:spPr>
            <a:xfrm rot="18701401">
              <a:off x="5874423" y="2678525"/>
              <a:ext cx="442912" cy="1543240"/>
            </a:xfrm>
            <a:custGeom>
              <a:avLst/>
              <a:gdLst>
                <a:gd name="connsiteX0" fmla="*/ 440497 w 442912"/>
                <a:gd name="connsiteY0" fmla="*/ 771209 h 1543240"/>
                <a:gd name="connsiteX1" fmla="*/ 219040 w 442912"/>
                <a:gd name="connsiteY1" fmla="*/ 1542829 h 1543240"/>
                <a:gd name="connsiteX2" fmla="*/ -2416 w 442912"/>
                <a:gd name="connsiteY2" fmla="*/ 771209 h 1543240"/>
                <a:gd name="connsiteX3" fmla="*/ 219040 w 442912"/>
                <a:gd name="connsiteY3" fmla="*/ -411 h 1543240"/>
                <a:gd name="connsiteX4" fmla="*/ 440497 w 442912"/>
                <a:gd name="connsiteY4" fmla="*/ 771209 h 15432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2912" h="1543240">
                  <a:moveTo>
                    <a:pt x="440497" y="771209"/>
                  </a:moveTo>
                  <a:cubicBezTo>
                    <a:pt x="440497" y="1197363"/>
                    <a:pt x="341347" y="1542829"/>
                    <a:pt x="219040" y="1542829"/>
                  </a:cubicBezTo>
                  <a:cubicBezTo>
                    <a:pt x="96734" y="1542829"/>
                    <a:pt x="-2416" y="1197363"/>
                    <a:pt x="-2416" y="771209"/>
                  </a:cubicBezTo>
                  <a:cubicBezTo>
                    <a:pt x="-2416" y="345055"/>
                    <a:pt x="96734" y="-411"/>
                    <a:pt x="219040" y="-411"/>
                  </a:cubicBezTo>
                  <a:cubicBezTo>
                    <a:pt x="341347" y="-411"/>
                    <a:pt x="440497" y="345055"/>
                    <a:pt x="440497" y="771209"/>
                  </a:cubicBezTo>
                  <a:close/>
                </a:path>
              </a:pathLst>
            </a:custGeom>
            <a:solidFill>
              <a:srgbClr val="FFE1DF"/>
            </a:solidFill>
            <a:ln w="9525" cap="flat">
              <a:noFill/>
              <a:prstDash val="solid"/>
              <a:miter/>
            </a:ln>
          </p:spPr>
          <p:txBody>
            <a:bodyPr rtlCol="0" anchor="ctr"/>
            <a:lstStyle/>
            <a:p>
              <a:endParaRPr lang="en-US"/>
            </a:p>
          </p:txBody>
        </p:sp>
        <p:sp>
          <p:nvSpPr>
            <p:cNvPr id="37" name="Freeform: Shape 36">
              <a:extLst>
                <a:ext uri="{FF2B5EF4-FFF2-40B4-BE49-F238E27FC236}">
                  <a16:creationId xmlns:a16="http://schemas.microsoft.com/office/drawing/2014/main" id="{E8C5473B-0F8A-6D69-316A-5966F19448BA}"/>
                </a:ext>
              </a:extLst>
            </p:cNvPr>
            <p:cNvSpPr/>
            <p:nvPr/>
          </p:nvSpPr>
          <p:spPr>
            <a:xfrm rot="16440600">
              <a:off x="5324554" y="3206143"/>
              <a:ext cx="1543240" cy="442912"/>
            </a:xfrm>
            <a:custGeom>
              <a:avLst/>
              <a:gdLst>
                <a:gd name="connsiteX0" fmla="*/ 1540825 w 1543240"/>
                <a:gd name="connsiteY0" fmla="*/ 221045 h 442912"/>
                <a:gd name="connsiteX1" fmla="*/ 769205 w 1543240"/>
                <a:gd name="connsiteY1" fmla="*/ 442501 h 442912"/>
                <a:gd name="connsiteX2" fmla="*/ -2416 w 1543240"/>
                <a:gd name="connsiteY2" fmla="*/ 221045 h 442912"/>
                <a:gd name="connsiteX3" fmla="*/ 769205 w 1543240"/>
                <a:gd name="connsiteY3" fmla="*/ -411 h 442912"/>
                <a:gd name="connsiteX4" fmla="*/ 1540825 w 1543240"/>
                <a:gd name="connsiteY4" fmla="*/ 221045 h 4429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43240" h="442912">
                  <a:moveTo>
                    <a:pt x="1540825" y="221045"/>
                  </a:moveTo>
                  <a:cubicBezTo>
                    <a:pt x="1540825" y="343352"/>
                    <a:pt x="1195358" y="442501"/>
                    <a:pt x="769205" y="442501"/>
                  </a:cubicBezTo>
                  <a:cubicBezTo>
                    <a:pt x="343051" y="442501"/>
                    <a:pt x="-2416" y="343352"/>
                    <a:pt x="-2416" y="221045"/>
                  </a:cubicBezTo>
                  <a:cubicBezTo>
                    <a:pt x="-2416" y="98738"/>
                    <a:pt x="343051" y="-411"/>
                    <a:pt x="769205" y="-411"/>
                  </a:cubicBezTo>
                  <a:cubicBezTo>
                    <a:pt x="1195358" y="-411"/>
                    <a:pt x="1540825" y="98738"/>
                    <a:pt x="1540825" y="221045"/>
                  </a:cubicBezTo>
                  <a:close/>
                </a:path>
              </a:pathLst>
            </a:custGeom>
            <a:solidFill>
              <a:srgbClr val="FFE1DF"/>
            </a:solidFill>
            <a:ln w="9525" cap="flat">
              <a:noFill/>
              <a:prstDash val="solid"/>
              <a:miter/>
            </a:ln>
          </p:spPr>
          <p:txBody>
            <a:bodyPr rtlCol="0" anchor="ctr"/>
            <a:lstStyle/>
            <a:p>
              <a:endParaRPr lang="en-US" dirty="0"/>
            </a:p>
          </p:txBody>
        </p:sp>
      </p:grpSp>
      <p:sp>
        <p:nvSpPr>
          <p:cNvPr id="38" name="Oval 37">
            <a:extLst>
              <a:ext uri="{FF2B5EF4-FFF2-40B4-BE49-F238E27FC236}">
                <a16:creationId xmlns:a16="http://schemas.microsoft.com/office/drawing/2014/main" id="{6C9178B5-836B-CFF0-E22D-8918CB6514EC}"/>
              </a:ext>
            </a:extLst>
          </p:cNvPr>
          <p:cNvSpPr/>
          <p:nvPr/>
        </p:nvSpPr>
        <p:spPr>
          <a:xfrm>
            <a:off x="10454153" y="957982"/>
            <a:ext cx="254958" cy="254958"/>
          </a:xfrm>
          <a:prstGeom prst="ellipse">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9" name="Group 38">
            <a:extLst>
              <a:ext uri="{FF2B5EF4-FFF2-40B4-BE49-F238E27FC236}">
                <a16:creationId xmlns:a16="http://schemas.microsoft.com/office/drawing/2014/main" id="{887968CF-4162-114B-3976-DA0072D30BD0}"/>
              </a:ext>
            </a:extLst>
          </p:cNvPr>
          <p:cNvGrpSpPr/>
          <p:nvPr/>
        </p:nvGrpSpPr>
        <p:grpSpPr>
          <a:xfrm>
            <a:off x="10886475" y="1891049"/>
            <a:ext cx="791443" cy="1437114"/>
            <a:chOff x="4631283" y="77322"/>
            <a:chExt cx="1250450" cy="2270588"/>
          </a:xfrm>
        </p:grpSpPr>
        <p:grpSp>
          <p:nvGrpSpPr>
            <p:cNvPr id="40" name="Group 39">
              <a:extLst>
                <a:ext uri="{FF2B5EF4-FFF2-40B4-BE49-F238E27FC236}">
                  <a16:creationId xmlns:a16="http://schemas.microsoft.com/office/drawing/2014/main" id="{224163EA-95CB-5919-641B-01A2CB83C5B4}"/>
                </a:ext>
              </a:extLst>
            </p:cNvPr>
            <p:cNvGrpSpPr/>
            <p:nvPr/>
          </p:nvGrpSpPr>
          <p:grpSpPr>
            <a:xfrm rot="16891664">
              <a:off x="4121214" y="587391"/>
              <a:ext cx="2270588" cy="1250450"/>
              <a:chOff x="1245976" y="2925896"/>
              <a:chExt cx="3970195" cy="2186451"/>
            </a:xfrm>
          </p:grpSpPr>
          <p:sp>
            <p:nvSpPr>
              <p:cNvPr id="53" name="Freeform: Shape 52">
                <a:extLst>
                  <a:ext uri="{FF2B5EF4-FFF2-40B4-BE49-F238E27FC236}">
                    <a16:creationId xmlns:a16="http://schemas.microsoft.com/office/drawing/2014/main" id="{808A0A1B-AECE-E876-2B0E-4DAC8226E288}"/>
                  </a:ext>
                </a:extLst>
              </p:cNvPr>
              <p:cNvSpPr/>
              <p:nvPr/>
            </p:nvSpPr>
            <p:spPr>
              <a:xfrm rot="18557364">
                <a:off x="3196773" y="1930695"/>
                <a:ext cx="1024198" cy="3014599"/>
              </a:xfrm>
              <a:custGeom>
                <a:avLst/>
                <a:gdLst>
                  <a:gd name="connsiteX0" fmla="*/ 1021588 w 1024198"/>
                  <a:gd name="connsiteY0" fmla="*/ 1506865 h 3014599"/>
                  <a:gd name="connsiteX1" fmla="*/ 509489 w 1024198"/>
                  <a:gd name="connsiteY1" fmla="*/ 3014165 h 3014599"/>
                  <a:gd name="connsiteX2" fmla="*/ -2611 w 1024198"/>
                  <a:gd name="connsiteY2" fmla="*/ 1506865 h 3014599"/>
                  <a:gd name="connsiteX3" fmla="*/ 509489 w 1024198"/>
                  <a:gd name="connsiteY3" fmla="*/ -435 h 3014599"/>
                  <a:gd name="connsiteX4" fmla="*/ 1021588 w 1024198"/>
                  <a:gd name="connsiteY4" fmla="*/ 1506865 h 30145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24198" h="3014599">
                    <a:moveTo>
                      <a:pt x="1021588" y="1506865"/>
                    </a:moveTo>
                    <a:cubicBezTo>
                      <a:pt x="1021588" y="2339324"/>
                      <a:pt x="792313" y="3014165"/>
                      <a:pt x="509489" y="3014165"/>
                    </a:cubicBezTo>
                    <a:cubicBezTo>
                      <a:pt x="226664" y="3014165"/>
                      <a:pt x="-2611" y="2339324"/>
                      <a:pt x="-2611" y="1506865"/>
                    </a:cubicBezTo>
                    <a:cubicBezTo>
                      <a:pt x="-2611" y="674406"/>
                      <a:pt x="226664" y="-435"/>
                      <a:pt x="509489" y="-435"/>
                    </a:cubicBezTo>
                    <a:cubicBezTo>
                      <a:pt x="792313" y="-435"/>
                      <a:pt x="1021588" y="674406"/>
                      <a:pt x="1021588" y="1506865"/>
                    </a:cubicBezTo>
                    <a:close/>
                  </a:path>
                </a:pathLst>
              </a:custGeom>
              <a:solidFill>
                <a:srgbClr val="9787F9"/>
              </a:solidFill>
              <a:ln w="9476" cap="flat">
                <a:noFill/>
                <a:prstDash val="solid"/>
                <a:miter/>
              </a:ln>
            </p:spPr>
            <p:txBody>
              <a:bodyPr rtlCol="0" anchor="ctr"/>
              <a:lstStyle/>
              <a:p>
                <a:endParaRPr lang="en-US"/>
              </a:p>
            </p:txBody>
          </p:sp>
          <p:sp>
            <p:nvSpPr>
              <p:cNvPr id="54" name="Freeform: Shape 53">
                <a:extLst>
                  <a:ext uri="{FF2B5EF4-FFF2-40B4-BE49-F238E27FC236}">
                    <a16:creationId xmlns:a16="http://schemas.microsoft.com/office/drawing/2014/main" id="{08F5A393-16CB-86C4-F2C1-7F4B0400E095}"/>
                  </a:ext>
                </a:extLst>
              </p:cNvPr>
              <p:cNvSpPr/>
              <p:nvPr/>
            </p:nvSpPr>
            <p:spPr>
              <a:xfrm rot="18553801">
                <a:off x="2774577" y="2435680"/>
                <a:ext cx="1029461" cy="3030091"/>
              </a:xfrm>
              <a:custGeom>
                <a:avLst/>
                <a:gdLst>
                  <a:gd name="connsiteX0" fmla="*/ 1026863 w 1029461"/>
                  <a:gd name="connsiteY0" fmla="*/ 1514599 h 3030091"/>
                  <a:gd name="connsiteX1" fmla="*/ 512132 w 1029461"/>
                  <a:gd name="connsiteY1" fmla="*/ 3029645 h 3030091"/>
                  <a:gd name="connsiteX2" fmla="*/ -2599 w 1029461"/>
                  <a:gd name="connsiteY2" fmla="*/ 1514599 h 3030091"/>
                  <a:gd name="connsiteX3" fmla="*/ 512132 w 1029461"/>
                  <a:gd name="connsiteY3" fmla="*/ -447 h 3030091"/>
                  <a:gd name="connsiteX4" fmla="*/ 1026863 w 1029461"/>
                  <a:gd name="connsiteY4" fmla="*/ 1514599 h 30300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29461" h="3030091">
                    <a:moveTo>
                      <a:pt x="1026863" y="1514599"/>
                    </a:moveTo>
                    <a:cubicBezTo>
                      <a:pt x="1026863" y="2351336"/>
                      <a:pt x="796410" y="3029645"/>
                      <a:pt x="512132" y="3029645"/>
                    </a:cubicBezTo>
                    <a:cubicBezTo>
                      <a:pt x="227854" y="3029645"/>
                      <a:pt x="-2599" y="2351336"/>
                      <a:pt x="-2599" y="1514599"/>
                    </a:cubicBezTo>
                    <a:cubicBezTo>
                      <a:pt x="-2599" y="677862"/>
                      <a:pt x="227854" y="-447"/>
                      <a:pt x="512132" y="-447"/>
                    </a:cubicBezTo>
                    <a:cubicBezTo>
                      <a:pt x="796410" y="-447"/>
                      <a:pt x="1026863" y="677862"/>
                      <a:pt x="1026863" y="1514599"/>
                    </a:cubicBezTo>
                    <a:close/>
                  </a:path>
                </a:pathLst>
              </a:custGeom>
              <a:solidFill>
                <a:srgbClr val="9787F9"/>
              </a:solidFill>
              <a:ln w="9525" cap="flat">
                <a:noFill/>
                <a:prstDash val="solid"/>
                <a:miter/>
              </a:ln>
            </p:spPr>
            <p:txBody>
              <a:bodyPr rtlCol="0" anchor="ctr"/>
              <a:lstStyle/>
              <a:p>
                <a:endParaRPr lang="en-US"/>
              </a:p>
            </p:txBody>
          </p:sp>
          <p:sp>
            <p:nvSpPr>
              <p:cNvPr id="55" name="Freeform: Shape 54">
                <a:extLst>
                  <a:ext uri="{FF2B5EF4-FFF2-40B4-BE49-F238E27FC236}">
                    <a16:creationId xmlns:a16="http://schemas.microsoft.com/office/drawing/2014/main" id="{BB25BF3C-B5AA-3397-5B9E-03C6F95D2092}"/>
                  </a:ext>
                </a:extLst>
              </p:cNvPr>
              <p:cNvSpPr/>
              <p:nvPr/>
            </p:nvSpPr>
            <p:spPr>
              <a:xfrm rot="18553801">
                <a:off x="2246291" y="3082571"/>
                <a:ext cx="1029461" cy="3030091"/>
              </a:xfrm>
              <a:custGeom>
                <a:avLst/>
                <a:gdLst>
                  <a:gd name="connsiteX0" fmla="*/ 1026861 w 1029461"/>
                  <a:gd name="connsiteY0" fmla="*/ 1514600 h 3030091"/>
                  <a:gd name="connsiteX1" fmla="*/ 512130 w 1029461"/>
                  <a:gd name="connsiteY1" fmla="*/ 3029646 h 3030091"/>
                  <a:gd name="connsiteX2" fmla="*/ -2601 w 1029461"/>
                  <a:gd name="connsiteY2" fmla="*/ 1514600 h 3030091"/>
                  <a:gd name="connsiteX3" fmla="*/ 512130 w 1029461"/>
                  <a:gd name="connsiteY3" fmla="*/ -446 h 3030091"/>
                  <a:gd name="connsiteX4" fmla="*/ 1026861 w 1029461"/>
                  <a:gd name="connsiteY4" fmla="*/ 1514600 h 30300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29461" h="3030091">
                    <a:moveTo>
                      <a:pt x="1026861" y="1514600"/>
                    </a:moveTo>
                    <a:cubicBezTo>
                      <a:pt x="1026861" y="2351337"/>
                      <a:pt x="796408" y="3029646"/>
                      <a:pt x="512130" y="3029646"/>
                    </a:cubicBezTo>
                    <a:cubicBezTo>
                      <a:pt x="227852" y="3029646"/>
                      <a:pt x="-2601" y="2351337"/>
                      <a:pt x="-2601" y="1514600"/>
                    </a:cubicBezTo>
                    <a:cubicBezTo>
                      <a:pt x="-2601" y="677863"/>
                      <a:pt x="227852" y="-446"/>
                      <a:pt x="512130" y="-446"/>
                    </a:cubicBezTo>
                    <a:cubicBezTo>
                      <a:pt x="796408" y="-446"/>
                      <a:pt x="1026861" y="677863"/>
                      <a:pt x="1026861" y="1514600"/>
                    </a:cubicBezTo>
                    <a:close/>
                  </a:path>
                </a:pathLst>
              </a:custGeom>
              <a:solidFill>
                <a:srgbClr val="9787F9"/>
              </a:solidFill>
              <a:ln w="9525" cap="flat">
                <a:noFill/>
                <a:prstDash val="solid"/>
                <a:miter/>
              </a:ln>
            </p:spPr>
            <p:txBody>
              <a:bodyPr rtlCol="0" anchor="ctr"/>
              <a:lstStyle/>
              <a:p>
                <a:endParaRPr lang="en-US"/>
              </a:p>
            </p:txBody>
          </p:sp>
        </p:grpSp>
        <p:grpSp>
          <p:nvGrpSpPr>
            <p:cNvPr id="41" name="Group 40">
              <a:extLst>
                <a:ext uri="{FF2B5EF4-FFF2-40B4-BE49-F238E27FC236}">
                  <a16:creationId xmlns:a16="http://schemas.microsoft.com/office/drawing/2014/main" id="{97FDD953-61B7-A8BD-6E0C-8A07972EFE00}"/>
                </a:ext>
              </a:extLst>
            </p:cNvPr>
            <p:cNvGrpSpPr/>
            <p:nvPr/>
          </p:nvGrpSpPr>
          <p:grpSpPr>
            <a:xfrm>
              <a:off x="4733951" y="879260"/>
              <a:ext cx="1048776" cy="701366"/>
              <a:chOff x="4733951" y="879260"/>
              <a:chExt cx="1048776" cy="701366"/>
            </a:xfrm>
          </p:grpSpPr>
          <p:sp>
            <p:nvSpPr>
              <p:cNvPr id="42" name="Freeform: Shape 41">
                <a:extLst>
                  <a:ext uri="{FF2B5EF4-FFF2-40B4-BE49-F238E27FC236}">
                    <a16:creationId xmlns:a16="http://schemas.microsoft.com/office/drawing/2014/main" id="{C14A8E2C-BAD0-2670-407D-9729E1965ED1}"/>
                  </a:ext>
                </a:extLst>
              </p:cNvPr>
              <p:cNvSpPr/>
              <p:nvPr/>
            </p:nvSpPr>
            <p:spPr>
              <a:xfrm>
                <a:off x="4816029" y="1378503"/>
                <a:ext cx="228801" cy="202123"/>
              </a:xfrm>
              <a:custGeom>
                <a:avLst/>
                <a:gdLst>
                  <a:gd name="connsiteX0" fmla="*/ 177083 w 228801"/>
                  <a:gd name="connsiteY0" fmla="*/ 1343 h 202123"/>
                  <a:gd name="connsiteX1" fmla="*/ 165298 w 228801"/>
                  <a:gd name="connsiteY1" fmla="*/ 131 h 202123"/>
                  <a:gd name="connsiteX2" fmla="*/ 73578 w 228801"/>
                  <a:gd name="connsiteY2" fmla="*/ 28360 h 202123"/>
                  <a:gd name="connsiteX3" fmla="*/ 63377 w 228801"/>
                  <a:gd name="connsiteY3" fmla="*/ 46993 h 202123"/>
                  <a:gd name="connsiteX4" fmla="*/ 68920 w 228801"/>
                  <a:gd name="connsiteY4" fmla="*/ 67582 h 202123"/>
                  <a:gd name="connsiteX5" fmla="*/ 631 w 228801"/>
                  <a:gd name="connsiteY5" fmla="*/ 69911 h 202123"/>
                  <a:gd name="connsiteX6" fmla="*/ -2676 w 228801"/>
                  <a:gd name="connsiteY6" fmla="*/ 73218 h 202123"/>
                  <a:gd name="connsiteX7" fmla="*/ 70131 w 228801"/>
                  <a:gd name="connsiteY7" fmla="*/ 72054 h 202123"/>
                  <a:gd name="connsiteX8" fmla="*/ 101993 w 228801"/>
                  <a:gd name="connsiteY8" fmla="*/ 190325 h 202123"/>
                  <a:gd name="connsiteX9" fmla="*/ 119927 w 228801"/>
                  <a:gd name="connsiteY9" fmla="*/ 201225 h 202123"/>
                  <a:gd name="connsiteX10" fmla="*/ 214163 w 228801"/>
                  <a:gd name="connsiteY10" fmla="*/ 180636 h 202123"/>
                  <a:gd name="connsiteX11" fmla="*/ 215420 w 228801"/>
                  <a:gd name="connsiteY11" fmla="*/ 180264 h 202123"/>
                  <a:gd name="connsiteX12" fmla="*/ 223944 w 228801"/>
                  <a:gd name="connsiteY12" fmla="*/ 173649 h 202123"/>
                  <a:gd name="connsiteX13" fmla="*/ 225575 w 228801"/>
                  <a:gd name="connsiteY13" fmla="*/ 161771 h 202123"/>
                  <a:gd name="connsiteX14" fmla="*/ 184396 w 228801"/>
                  <a:gd name="connsiteY14" fmla="*/ 10845 h 202123"/>
                  <a:gd name="connsiteX15" fmla="*/ 177083 w 228801"/>
                  <a:gd name="connsiteY15" fmla="*/ 1343 h 202123"/>
                  <a:gd name="connsiteX16" fmla="*/ 221104 w 228801"/>
                  <a:gd name="connsiteY16" fmla="*/ 162842 h 202123"/>
                  <a:gd name="connsiteX17" fmla="*/ 213603 w 228801"/>
                  <a:gd name="connsiteY17" fmla="*/ 175783 h 202123"/>
                  <a:gd name="connsiteX18" fmla="*/ 213184 w 228801"/>
                  <a:gd name="connsiteY18" fmla="*/ 175885 h 202123"/>
                  <a:gd name="connsiteX19" fmla="*/ 118902 w 228801"/>
                  <a:gd name="connsiteY19" fmla="*/ 196474 h 202123"/>
                  <a:gd name="connsiteX20" fmla="*/ 106512 w 228801"/>
                  <a:gd name="connsiteY20" fmla="*/ 188928 h 202123"/>
                  <a:gd name="connsiteX21" fmla="*/ 67848 w 228801"/>
                  <a:gd name="connsiteY21" fmla="*/ 45595 h 202123"/>
                  <a:gd name="connsiteX22" fmla="*/ 74929 w 228801"/>
                  <a:gd name="connsiteY22" fmla="*/ 32832 h 202123"/>
                  <a:gd name="connsiteX23" fmla="*/ 166648 w 228801"/>
                  <a:gd name="connsiteY23" fmla="*/ 4557 h 202123"/>
                  <a:gd name="connsiteX24" fmla="*/ 174847 w 228801"/>
                  <a:gd name="connsiteY24" fmla="*/ 5395 h 202123"/>
                  <a:gd name="connsiteX25" fmla="*/ 179925 w 228801"/>
                  <a:gd name="connsiteY25" fmla="*/ 11870 h 2021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228801" h="202123">
                    <a:moveTo>
                      <a:pt x="177083" y="1343"/>
                    </a:moveTo>
                    <a:cubicBezTo>
                      <a:pt x="173496" y="-651"/>
                      <a:pt x="169211" y="-1089"/>
                      <a:pt x="165298" y="131"/>
                    </a:cubicBezTo>
                    <a:lnTo>
                      <a:pt x="73578" y="28360"/>
                    </a:lnTo>
                    <a:cubicBezTo>
                      <a:pt x="65659" y="30722"/>
                      <a:pt x="61094" y="39037"/>
                      <a:pt x="63377" y="46993"/>
                    </a:cubicBezTo>
                    <a:lnTo>
                      <a:pt x="68920" y="67582"/>
                    </a:lnTo>
                    <a:cubicBezTo>
                      <a:pt x="51871" y="72706"/>
                      <a:pt x="12230" y="81556"/>
                      <a:pt x="631" y="69911"/>
                    </a:cubicBezTo>
                    <a:lnTo>
                      <a:pt x="-2676" y="73218"/>
                    </a:lnTo>
                    <a:cubicBezTo>
                      <a:pt x="12230" y="87985"/>
                      <a:pt x="58998" y="75361"/>
                      <a:pt x="70131" y="72054"/>
                    </a:cubicBezTo>
                    <a:lnTo>
                      <a:pt x="101993" y="190325"/>
                    </a:lnTo>
                    <a:cubicBezTo>
                      <a:pt x="104136" y="198156"/>
                      <a:pt x="112008" y="202949"/>
                      <a:pt x="119927" y="201225"/>
                    </a:cubicBezTo>
                    <a:lnTo>
                      <a:pt x="214163" y="180636"/>
                    </a:lnTo>
                    <a:lnTo>
                      <a:pt x="215420" y="180264"/>
                    </a:lnTo>
                    <a:cubicBezTo>
                      <a:pt x="219006" y="179202"/>
                      <a:pt x="222035" y="176840"/>
                      <a:pt x="223944" y="173649"/>
                    </a:cubicBezTo>
                    <a:cubicBezTo>
                      <a:pt x="226087" y="170081"/>
                      <a:pt x="226693" y="165786"/>
                      <a:pt x="225575" y="161771"/>
                    </a:cubicBezTo>
                    <a:lnTo>
                      <a:pt x="184396" y="10845"/>
                    </a:lnTo>
                    <a:cubicBezTo>
                      <a:pt x="183372" y="6797"/>
                      <a:pt x="180716" y="3355"/>
                      <a:pt x="177083" y="1343"/>
                    </a:cubicBezTo>
                    <a:close/>
                    <a:moveTo>
                      <a:pt x="221104" y="162842"/>
                    </a:moveTo>
                    <a:cubicBezTo>
                      <a:pt x="222593" y="168483"/>
                      <a:pt x="219240" y="174278"/>
                      <a:pt x="213603" y="175783"/>
                    </a:cubicBezTo>
                    <a:cubicBezTo>
                      <a:pt x="213463" y="175820"/>
                      <a:pt x="213324" y="175852"/>
                      <a:pt x="213184" y="175885"/>
                    </a:cubicBezTo>
                    <a:lnTo>
                      <a:pt x="118902" y="196474"/>
                    </a:lnTo>
                    <a:cubicBezTo>
                      <a:pt x="113406" y="197685"/>
                      <a:pt x="107956" y="194359"/>
                      <a:pt x="106512" y="188928"/>
                    </a:cubicBezTo>
                    <a:lnTo>
                      <a:pt x="67848" y="45595"/>
                    </a:lnTo>
                    <a:cubicBezTo>
                      <a:pt x="66357" y="40127"/>
                      <a:pt x="69526" y="34472"/>
                      <a:pt x="74929" y="32832"/>
                    </a:cubicBezTo>
                    <a:lnTo>
                      <a:pt x="166648" y="4557"/>
                    </a:lnTo>
                    <a:cubicBezTo>
                      <a:pt x="169397" y="3728"/>
                      <a:pt x="172331" y="4030"/>
                      <a:pt x="174847" y="5395"/>
                    </a:cubicBezTo>
                    <a:cubicBezTo>
                      <a:pt x="177362" y="6765"/>
                      <a:pt x="179180" y="9108"/>
                      <a:pt x="179925" y="11870"/>
                    </a:cubicBezTo>
                    <a:close/>
                  </a:path>
                </a:pathLst>
              </a:custGeom>
              <a:solidFill>
                <a:srgbClr val="FFFFFF"/>
              </a:solidFill>
              <a:ln w="4657" cap="flat">
                <a:noFill/>
                <a:prstDash val="solid"/>
                <a:miter/>
              </a:ln>
            </p:spPr>
            <p:txBody>
              <a:bodyPr rtlCol="0" anchor="ctr"/>
              <a:lstStyle/>
              <a:p>
                <a:endParaRPr lang="en-US"/>
              </a:p>
            </p:txBody>
          </p:sp>
          <p:sp>
            <p:nvSpPr>
              <p:cNvPr id="43" name="Freeform: Shape 42">
                <a:extLst>
                  <a:ext uri="{FF2B5EF4-FFF2-40B4-BE49-F238E27FC236}">
                    <a16:creationId xmlns:a16="http://schemas.microsoft.com/office/drawing/2014/main" id="{DAC9D77D-831C-7E35-C6F6-51404563BCF5}"/>
                  </a:ext>
                </a:extLst>
              </p:cNvPr>
              <p:cNvSpPr/>
              <p:nvPr/>
            </p:nvSpPr>
            <p:spPr>
              <a:xfrm>
                <a:off x="4949626" y="1268876"/>
                <a:ext cx="663934" cy="209422"/>
              </a:xfrm>
              <a:custGeom>
                <a:avLst/>
                <a:gdLst>
                  <a:gd name="connsiteX0" fmla="*/ -2676 w 663934"/>
                  <a:gd name="connsiteY0" fmla="*/ 66344 h 209422"/>
                  <a:gd name="connsiteX1" fmla="*/ 519508 w 663934"/>
                  <a:gd name="connsiteY1" fmla="*/ 98952 h 209422"/>
                  <a:gd name="connsiteX2" fmla="*/ 564225 w 663934"/>
                  <a:gd name="connsiteY2" fmla="*/ 109246 h 209422"/>
                  <a:gd name="connsiteX3" fmla="*/ 636567 w 663934"/>
                  <a:gd name="connsiteY3" fmla="*/ 140736 h 209422"/>
                  <a:gd name="connsiteX4" fmla="*/ 659858 w 663934"/>
                  <a:gd name="connsiteY4" fmla="*/ 85396 h 209422"/>
                  <a:gd name="connsiteX5" fmla="*/ 647188 w 663934"/>
                  <a:gd name="connsiteY5" fmla="*/ 28613 h 209422"/>
                  <a:gd name="connsiteX6" fmla="*/ 135113 w 663934"/>
                  <a:gd name="connsiteY6" fmla="*/ -547 h 209422"/>
                  <a:gd name="connsiteX7" fmla="*/ 54060 w 663934"/>
                  <a:gd name="connsiteY7" fmla="*/ 13427 h 2094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63934" h="209422">
                    <a:moveTo>
                      <a:pt x="-2676" y="66344"/>
                    </a:moveTo>
                    <a:cubicBezTo>
                      <a:pt x="-2676" y="66344"/>
                      <a:pt x="46886" y="364049"/>
                      <a:pt x="519508" y="98952"/>
                    </a:cubicBezTo>
                    <a:cubicBezTo>
                      <a:pt x="534832" y="90409"/>
                      <a:pt x="554164" y="94857"/>
                      <a:pt x="564225" y="109246"/>
                    </a:cubicBezTo>
                    <a:cubicBezTo>
                      <a:pt x="580064" y="131838"/>
                      <a:pt x="606429" y="157831"/>
                      <a:pt x="636567" y="140736"/>
                    </a:cubicBezTo>
                    <a:cubicBezTo>
                      <a:pt x="655573" y="129356"/>
                      <a:pt x="665029" y="106950"/>
                      <a:pt x="659858" y="85396"/>
                    </a:cubicBezTo>
                    <a:lnTo>
                      <a:pt x="647188" y="28613"/>
                    </a:lnTo>
                    <a:lnTo>
                      <a:pt x="135113" y="-547"/>
                    </a:lnTo>
                    <a:lnTo>
                      <a:pt x="54060" y="13427"/>
                    </a:lnTo>
                    <a:close/>
                  </a:path>
                </a:pathLst>
              </a:custGeom>
              <a:solidFill>
                <a:srgbClr val="151515"/>
              </a:solidFill>
              <a:ln w="4657" cap="flat">
                <a:noFill/>
                <a:prstDash val="solid"/>
                <a:miter/>
              </a:ln>
            </p:spPr>
            <p:txBody>
              <a:bodyPr rtlCol="0" anchor="ctr"/>
              <a:lstStyle/>
              <a:p>
                <a:endParaRPr lang="en-US"/>
              </a:p>
            </p:txBody>
          </p:sp>
          <p:sp>
            <p:nvSpPr>
              <p:cNvPr id="44" name="Freeform: Shape 43">
                <a:extLst>
                  <a:ext uri="{FF2B5EF4-FFF2-40B4-BE49-F238E27FC236}">
                    <a16:creationId xmlns:a16="http://schemas.microsoft.com/office/drawing/2014/main" id="{AD09FC0C-7105-5DC6-C453-CF39277C7119}"/>
                  </a:ext>
                </a:extLst>
              </p:cNvPr>
              <p:cNvSpPr/>
              <p:nvPr/>
            </p:nvSpPr>
            <p:spPr>
              <a:xfrm>
                <a:off x="4985494" y="987567"/>
                <a:ext cx="773492" cy="414676"/>
              </a:xfrm>
              <a:custGeom>
                <a:avLst/>
                <a:gdLst>
                  <a:gd name="connsiteX0" fmla="*/ 770817 w 773492"/>
                  <a:gd name="connsiteY0" fmla="*/ 235064 h 414676"/>
                  <a:gd name="connsiteX1" fmla="*/ 620497 w 773492"/>
                  <a:gd name="connsiteY1" fmla="*/ 366192 h 414676"/>
                  <a:gd name="connsiteX2" fmla="*/ 555655 w 773492"/>
                  <a:gd name="connsiteY2" fmla="*/ 338243 h 414676"/>
                  <a:gd name="connsiteX3" fmla="*/ 8271 w 773492"/>
                  <a:gd name="connsiteY3" fmla="*/ 308803 h 414676"/>
                  <a:gd name="connsiteX4" fmla="*/ 107723 w 773492"/>
                  <a:gd name="connsiteY4" fmla="*/ 186339 h 414676"/>
                  <a:gd name="connsiteX5" fmla="*/ -2676 w 773492"/>
                  <a:gd name="connsiteY5" fmla="*/ 163654 h 414676"/>
                  <a:gd name="connsiteX6" fmla="*/ 213976 w 773492"/>
                  <a:gd name="connsiteY6" fmla="*/ -547 h 4146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73492" h="414676">
                    <a:moveTo>
                      <a:pt x="770817" y="235064"/>
                    </a:moveTo>
                    <a:cubicBezTo>
                      <a:pt x="770817" y="235064"/>
                      <a:pt x="671132" y="344904"/>
                      <a:pt x="620497" y="366192"/>
                    </a:cubicBezTo>
                    <a:cubicBezTo>
                      <a:pt x="569863" y="387480"/>
                      <a:pt x="580204" y="337591"/>
                      <a:pt x="555655" y="338243"/>
                    </a:cubicBezTo>
                    <a:cubicBezTo>
                      <a:pt x="531106" y="338895"/>
                      <a:pt x="96357" y="526807"/>
                      <a:pt x="8271" y="308803"/>
                    </a:cubicBezTo>
                    <a:cubicBezTo>
                      <a:pt x="2821" y="295248"/>
                      <a:pt x="108282" y="239443"/>
                      <a:pt x="107723" y="186339"/>
                    </a:cubicBezTo>
                    <a:cubicBezTo>
                      <a:pt x="107351" y="152335"/>
                      <a:pt x="73812" y="100675"/>
                      <a:pt x="-2676" y="163654"/>
                    </a:cubicBezTo>
                    <a:cubicBezTo>
                      <a:pt x="36267" y="37883"/>
                      <a:pt x="213976" y="-547"/>
                      <a:pt x="213976" y="-547"/>
                    </a:cubicBezTo>
                    <a:close/>
                  </a:path>
                </a:pathLst>
              </a:custGeom>
              <a:solidFill>
                <a:srgbClr val="FFFFFF"/>
              </a:solidFill>
              <a:ln w="4657" cap="flat">
                <a:noFill/>
                <a:prstDash val="solid"/>
                <a:miter/>
              </a:ln>
            </p:spPr>
            <p:txBody>
              <a:bodyPr rtlCol="0" anchor="ctr"/>
              <a:lstStyle/>
              <a:p>
                <a:endParaRPr lang="en-US"/>
              </a:p>
            </p:txBody>
          </p:sp>
          <p:sp>
            <p:nvSpPr>
              <p:cNvPr id="45" name="Freeform: Shape 44">
                <a:extLst>
                  <a:ext uri="{FF2B5EF4-FFF2-40B4-BE49-F238E27FC236}">
                    <a16:creationId xmlns:a16="http://schemas.microsoft.com/office/drawing/2014/main" id="{811F60FB-B3AA-3A99-02A0-F1B4C552E4FE}"/>
                  </a:ext>
                </a:extLst>
              </p:cNvPr>
              <p:cNvSpPr/>
              <p:nvPr/>
            </p:nvSpPr>
            <p:spPr>
              <a:xfrm>
                <a:off x="5131116" y="916807"/>
                <a:ext cx="651611" cy="429567"/>
              </a:xfrm>
              <a:custGeom>
                <a:avLst/>
                <a:gdLst>
                  <a:gd name="connsiteX0" fmla="*/ 71941 w 651611"/>
                  <a:gd name="connsiteY0" fmla="*/ 62714 h 429567"/>
                  <a:gd name="connsiteX1" fmla="*/ 229248 w 651611"/>
                  <a:gd name="connsiteY1" fmla="*/ 424982 h 429567"/>
                  <a:gd name="connsiteX2" fmla="*/ 584342 w 651611"/>
                  <a:gd name="connsiteY2" fmla="*/ 343649 h 429567"/>
                  <a:gd name="connsiteX3" fmla="*/ 617648 w 651611"/>
                  <a:gd name="connsiteY3" fmla="*/ 117261 h 429567"/>
                  <a:gd name="connsiteX4" fmla="*/ 463182 w 651611"/>
                  <a:gd name="connsiteY4" fmla="*/ -498 h 429567"/>
                  <a:gd name="connsiteX5" fmla="*/ 71941 w 651611"/>
                  <a:gd name="connsiteY5" fmla="*/ 62714 h 4295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51611" h="429567">
                    <a:moveTo>
                      <a:pt x="71941" y="62714"/>
                    </a:moveTo>
                    <a:cubicBezTo>
                      <a:pt x="-101017" y="145211"/>
                      <a:pt x="58339" y="468675"/>
                      <a:pt x="229248" y="424982"/>
                    </a:cubicBezTo>
                    <a:cubicBezTo>
                      <a:pt x="399272" y="381474"/>
                      <a:pt x="498865" y="359161"/>
                      <a:pt x="584342" y="343649"/>
                    </a:cubicBezTo>
                    <a:cubicBezTo>
                      <a:pt x="674338" y="327346"/>
                      <a:pt x="655099" y="194913"/>
                      <a:pt x="617648" y="117261"/>
                    </a:cubicBezTo>
                    <a:cubicBezTo>
                      <a:pt x="572789" y="24098"/>
                      <a:pt x="504733" y="-1849"/>
                      <a:pt x="463182" y="-498"/>
                    </a:cubicBezTo>
                    <a:cubicBezTo>
                      <a:pt x="332288" y="3601"/>
                      <a:pt x="202370" y="41519"/>
                      <a:pt x="71941" y="62714"/>
                    </a:cubicBezTo>
                    <a:close/>
                  </a:path>
                </a:pathLst>
              </a:custGeom>
              <a:solidFill>
                <a:srgbClr val="151515"/>
              </a:solidFill>
              <a:ln w="4657" cap="flat">
                <a:noFill/>
                <a:prstDash val="solid"/>
                <a:miter/>
              </a:ln>
            </p:spPr>
            <p:txBody>
              <a:bodyPr rtlCol="0" anchor="ctr"/>
              <a:lstStyle/>
              <a:p>
                <a:endParaRPr lang="en-US"/>
              </a:p>
            </p:txBody>
          </p:sp>
          <p:sp>
            <p:nvSpPr>
              <p:cNvPr id="46" name="Freeform: Shape 45">
                <a:extLst>
                  <a:ext uri="{FF2B5EF4-FFF2-40B4-BE49-F238E27FC236}">
                    <a16:creationId xmlns:a16="http://schemas.microsoft.com/office/drawing/2014/main" id="{4E5A7823-31B6-F3DB-A077-16CF7A9921D6}"/>
                  </a:ext>
                </a:extLst>
              </p:cNvPr>
              <p:cNvSpPr/>
              <p:nvPr/>
            </p:nvSpPr>
            <p:spPr>
              <a:xfrm>
                <a:off x="5614998" y="958866"/>
                <a:ext cx="106823" cy="137988"/>
              </a:xfrm>
              <a:custGeom>
                <a:avLst/>
                <a:gdLst>
                  <a:gd name="connsiteX0" fmla="*/ 99249 w 106823"/>
                  <a:gd name="connsiteY0" fmla="*/ 137110 h 137988"/>
                  <a:gd name="connsiteX1" fmla="*/ 98037 w 106823"/>
                  <a:gd name="connsiteY1" fmla="*/ 137389 h 137988"/>
                  <a:gd name="connsiteX2" fmla="*/ 90212 w 106823"/>
                  <a:gd name="connsiteY2" fmla="*/ 131334 h 137988"/>
                  <a:gd name="connsiteX3" fmla="*/ 2684 w 106823"/>
                  <a:gd name="connsiteY3" fmla="*/ 13248 h 137988"/>
                  <a:gd name="connsiteX4" fmla="*/ -2486 w 106823"/>
                  <a:gd name="connsiteY4" fmla="*/ 4817 h 137988"/>
                  <a:gd name="connsiteX5" fmla="*/ 5945 w 106823"/>
                  <a:gd name="connsiteY5" fmla="*/ -354 h 137988"/>
                  <a:gd name="connsiteX6" fmla="*/ 104093 w 106823"/>
                  <a:gd name="connsiteY6" fmla="*/ 129563 h 137988"/>
                  <a:gd name="connsiteX7" fmla="*/ 99249 w 106823"/>
                  <a:gd name="connsiteY7" fmla="*/ 137110 h 1379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6823" h="137988">
                    <a:moveTo>
                      <a:pt x="99249" y="137110"/>
                    </a:moveTo>
                    <a:cubicBezTo>
                      <a:pt x="98876" y="137245"/>
                      <a:pt x="98457" y="137343"/>
                      <a:pt x="98037" y="137389"/>
                    </a:cubicBezTo>
                    <a:cubicBezTo>
                      <a:pt x="94217" y="137855"/>
                      <a:pt x="90724" y="135158"/>
                      <a:pt x="90212" y="131334"/>
                    </a:cubicBezTo>
                    <a:cubicBezTo>
                      <a:pt x="77728" y="32487"/>
                      <a:pt x="5758" y="13994"/>
                      <a:pt x="2684" y="13248"/>
                    </a:cubicBezTo>
                    <a:cubicBezTo>
                      <a:pt x="-1089" y="12349"/>
                      <a:pt x="-3371" y="8572"/>
                      <a:pt x="-2486" y="4817"/>
                    </a:cubicBezTo>
                    <a:cubicBezTo>
                      <a:pt x="-1601" y="1063"/>
                      <a:pt x="2173" y="-1253"/>
                      <a:pt x="5945" y="-354"/>
                    </a:cubicBezTo>
                    <a:cubicBezTo>
                      <a:pt x="6784" y="-354"/>
                      <a:pt x="90305" y="20795"/>
                      <a:pt x="104093" y="129563"/>
                    </a:cubicBezTo>
                    <a:cubicBezTo>
                      <a:pt x="104513" y="132922"/>
                      <a:pt x="102463" y="136099"/>
                      <a:pt x="99249" y="137110"/>
                    </a:cubicBezTo>
                    <a:close/>
                  </a:path>
                </a:pathLst>
              </a:custGeom>
              <a:solidFill>
                <a:srgbClr val="FFFFFF"/>
              </a:solidFill>
              <a:ln w="4657" cap="flat">
                <a:noFill/>
                <a:prstDash val="solid"/>
                <a:miter/>
              </a:ln>
            </p:spPr>
            <p:txBody>
              <a:bodyPr rtlCol="0" anchor="ctr"/>
              <a:lstStyle/>
              <a:p>
                <a:endParaRPr lang="en-US"/>
              </a:p>
            </p:txBody>
          </p:sp>
          <p:sp>
            <p:nvSpPr>
              <p:cNvPr id="47" name="Freeform: Shape 46">
                <a:extLst>
                  <a:ext uri="{FF2B5EF4-FFF2-40B4-BE49-F238E27FC236}">
                    <a16:creationId xmlns:a16="http://schemas.microsoft.com/office/drawing/2014/main" id="{25E963CA-1076-37D9-DA90-893EA4043BA3}"/>
                  </a:ext>
                </a:extLst>
              </p:cNvPr>
              <p:cNvSpPr/>
              <p:nvPr/>
            </p:nvSpPr>
            <p:spPr>
              <a:xfrm>
                <a:off x="5034079" y="879260"/>
                <a:ext cx="290390" cy="98385"/>
              </a:xfrm>
              <a:custGeom>
                <a:avLst/>
                <a:gdLst>
                  <a:gd name="connsiteX0" fmla="*/ -2676 w 290390"/>
                  <a:gd name="connsiteY0" fmla="*/ 25124 h 98385"/>
                  <a:gd name="connsiteX1" fmla="*/ 182859 w 290390"/>
                  <a:gd name="connsiteY1" fmla="*/ 97838 h 98385"/>
                  <a:gd name="connsiteX2" fmla="*/ 287715 w 290390"/>
                  <a:gd name="connsiteY2" fmla="*/ 77669 h 98385"/>
                  <a:gd name="connsiteX3" fmla="*/ 141541 w 290390"/>
                  <a:gd name="connsiteY3" fmla="*/ -449 h 98385"/>
                </a:gdLst>
                <a:ahLst/>
                <a:cxnLst>
                  <a:cxn ang="0">
                    <a:pos x="connsiteX0" y="connsiteY0"/>
                  </a:cxn>
                  <a:cxn ang="0">
                    <a:pos x="connsiteX1" y="connsiteY1"/>
                  </a:cxn>
                  <a:cxn ang="0">
                    <a:pos x="connsiteX2" y="connsiteY2"/>
                  </a:cxn>
                  <a:cxn ang="0">
                    <a:pos x="connsiteX3" y="connsiteY3"/>
                  </a:cxn>
                </a:cxnLst>
                <a:rect l="l" t="t" r="r" b="b"/>
                <a:pathLst>
                  <a:path w="290390" h="98385">
                    <a:moveTo>
                      <a:pt x="-2676" y="25124"/>
                    </a:moveTo>
                    <a:cubicBezTo>
                      <a:pt x="75627" y="6491"/>
                      <a:pt x="152860" y="70588"/>
                      <a:pt x="182859" y="97838"/>
                    </a:cubicBezTo>
                    <a:cubicBezTo>
                      <a:pt x="207128" y="93506"/>
                      <a:pt x="287715" y="77669"/>
                      <a:pt x="287715" y="77669"/>
                    </a:cubicBezTo>
                    <a:cubicBezTo>
                      <a:pt x="287715" y="77669"/>
                      <a:pt x="235870" y="-3757"/>
                      <a:pt x="141541" y="-449"/>
                    </a:cubicBezTo>
                    <a:close/>
                  </a:path>
                </a:pathLst>
              </a:custGeom>
              <a:solidFill>
                <a:srgbClr val="FFFFFF"/>
              </a:solidFill>
              <a:ln w="4657" cap="flat">
                <a:noFill/>
                <a:prstDash val="solid"/>
                <a:miter/>
              </a:ln>
            </p:spPr>
            <p:txBody>
              <a:bodyPr rtlCol="0" anchor="ctr"/>
              <a:lstStyle/>
              <a:p>
                <a:endParaRPr lang="en-US"/>
              </a:p>
            </p:txBody>
          </p:sp>
          <p:sp>
            <p:nvSpPr>
              <p:cNvPr id="48" name="Freeform: Shape 47">
                <a:extLst>
                  <a:ext uri="{FF2B5EF4-FFF2-40B4-BE49-F238E27FC236}">
                    <a16:creationId xmlns:a16="http://schemas.microsoft.com/office/drawing/2014/main" id="{C6D2C811-A41C-7385-877F-2CBA1B0A3F69}"/>
                  </a:ext>
                </a:extLst>
              </p:cNvPr>
              <p:cNvSpPr/>
              <p:nvPr/>
            </p:nvSpPr>
            <p:spPr>
              <a:xfrm>
                <a:off x="4850593" y="900933"/>
                <a:ext cx="259182" cy="366078"/>
              </a:xfrm>
              <a:custGeom>
                <a:avLst/>
                <a:gdLst>
                  <a:gd name="connsiteX0" fmla="*/ 114523 w 259182"/>
                  <a:gd name="connsiteY0" fmla="*/ 263285 h 366078"/>
                  <a:gd name="connsiteX1" fmla="*/ 256506 w 259182"/>
                  <a:gd name="connsiteY1" fmla="*/ 7829 h 366078"/>
                  <a:gd name="connsiteX2" fmla="*/ -2676 w 259182"/>
                  <a:gd name="connsiteY2" fmla="*/ 365532 h 366078"/>
                </a:gdLst>
                <a:ahLst/>
                <a:cxnLst>
                  <a:cxn ang="0">
                    <a:pos x="connsiteX0" y="connsiteY0"/>
                  </a:cxn>
                  <a:cxn ang="0">
                    <a:pos x="connsiteX1" y="connsiteY1"/>
                  </a:cxn>
                  <a:cxn ang="0">
                    <a:pos x="connsiteX2" y="connsiteY2"/>
                  </a:cxn>
                </a:cxnLst>
                <a:rect l="l" t="t" r="r" b="b"/>
                <a:pathLst>
                  <a:path w="259182" h="366078">
                    <a:moveTo>
                      <a:pt x="114523" y="263285"/>
                    </a:moveTo>
                    <a:cubicBezTo>
                      <a:pt x="130595" y="92422"/>
                      <a:pt x="256506" y="7829"/>
                      <a:pt x="256506" y="7829"/>
                    </a:cubicBezTo>
                    <a:cubicBezTo>
                      <a:pt x="256506" y="7829"/>
                      <a:pt x="55365" y="-87571"/>
                      <a:pt x="-2676" y="365532"/>
                    </a:cubicBezTo>
                    <a:close/>
                  </a:path>
                </a:pathLst>
              </a:custGeom>
              <a:solidFill>
                <a:srgbClr val="ADADAD"/>
              </a:solidFill>
              <a:ln w="4657" cap="flat">
                <a:noFill/>
                <a:prstDash val="solid"/>
                <a:miter/>
              </a:ln>
            </p:spPr>
            <p:txBody>
              <a:bodyPr rtlCol="0" anchor="ctr"/>
              <a:lstStyle/>
              <a:p>
                <a:endParaRPr lang="en-US"/>
              </a:p>
            </p:txBody>
          </p:sp>
          <p:sp>
            <p:nvSpPr>
              <p:cNvPr id="49" name="Freeform: Shape 48">
                <a:extLst>
                  <a:ext uri="{FF2B5EF4-FFF2-40B4-BE49-F238E27FC236}">
                    <a16:creationId xmlns:a16="http://schemas.microsoft.com/office/drawing/2014/main" id="{6FDAFE4C-9A34-1508-7C7B-83DD632D812B}"/>
                  </a:ext>
                </a:extLst>
              </p:cNvPr>
              <p:cNvSpPr/>
              <p:nvPr/>
            </p:nvSpPr>
            <p:spPr>
              <a:xfrm>
                <a:off x="4733951" y="1119352"/>
                <a:ext cx="364137" cy="451568"/>
              </a:xfrm>
              <a:custGeom>
                <a:avLst/>
                <a:gdLst>
                  <a:gd name="connsiteX0" fmla="*/ 188729 w 364137"/>
                  <a:gd name="connsiteY0" fmla="*/ 444631 h 451568"/>
                  <a:gd name="connsiteX1" fmla="*/ 71483 w 364137"/>
                  <a:gd name="connsiteY1" fmla="*/ 443467 h 451568"/>
                  <a:gd name="connsiteX2" fmla="*/ 36174 w 364137"/>
                  <a:gd name="connsiteY2" fmla="*/ 416915 h 451568"/>
                  <a:gd name="connsiteX3" fmla="*/ 34962 w 364137"/>
                  <a:gd name="connsiteY3" fmla="*/ 409323 h 451568"/>
                  <a:gd name="connsiteX4" fmla="*/ -2676 w 364137"/>
                  <a:gd name="connsiteY4" fmla="*/ 297247 h 451568"/>
                  <a:gd name="connsiteX5" fmla="*/ -2676 w 364137"/>
                  <a:gd name="connsiteY5" fmla="*/ 296781 h 451568"/>
                  <a:gd name="connsiteX6" fmla="*/ 140610 w 364137"/>
                  <a:gd name="connsiteY6" fmla="*/ 121027 h 451568"/>
                  <a:gd name="connsiteX7" fmla="*/ 279098 w 364137"/>
                  <a:gd name="connsiteY7" fmla="*/ 7088 h 451568"/>
                  <a:gd name="connsiteX8" fmla="*/ 344312 w 364137"/>
                  <a:gd name="connsiteY8" fmla="*/ 10209 h 451568"/>
                  <a:gd name="connsiteX9" fmla="*/ 361455 w 364137"/>
                  <a:gd name="connsiteY9" fmla="*/ 49757 h 451568"/>
                  <a:gd name="connsiteX10" fmla="*/ 336440 w 364137"/>
                  <a:gd name="connsiteY10" fmla="*/ 107705 h 451568"/>
                  <a:gd name="connsiteX11" fmla="*/ 64356 w 364137"/>
                  <a:gd name="connsiteY11" fmla="*/ 359247 h 451568"/>
                  <a:gd name="connsiteX12" fmla="*/ 39387 w 364137"/>
                  <a:gd name="connsiteY12" fmla="*/ 408484 h 451568"/>
                  <a:gd name="connsiteX13" fmla="*/ 39807 w 364137"/>
                  <a:gd name="connsiteY13" fmla="*/ 409742 h 451568"/>
                  <a:gd name="connsiteX14" fmla="*/ 39434 w 364137"/>
                  <a:gd name="connsiteY14" fmla="*/ 409742 h 451568"/>
                  <a:gd name="connsiteX15" fmla="*/ 40459 w 364137"/>
                  <a:gd name="connsiteY15" fmla="*/ 415471 h 451568"/>
                  <a:gd name="connsiteX16" fmla="*/ 72414 w 364137"/>
                  <a:gd name="connsiteY16" fmla="*/ 438762 h 451568"/>
                  <a:gd name="connsiteX17" fmla="*/ 187285 w 364137"/>
                  <a:gd name="connsiteY17" fmla="*/ 439927 h 451568"/>
                  <a:gd name="connsiteX18" fmla="*/ 2029 w 364137"/>
                  <a:gd name="connsiteY18" fmla="*/ 296641 h 451568"/>
                  <a:gd name="connsiteX19" fmla="*/ 36127 w 364137"/>
                  <a:gd name="connsiteY19" fmla="*/ 398236 h 451568"/>
                  <a:gd name="connsiteX20" fmla="*/ 61141 w 364137"/>
                  <a:gd name="connsiteY20" fmla="*/ 356033 h 451568"/>
                  <a:gd name="connsiteX21" fmla="*/ 333506 w 364137"/>
                  <a:gd name="connsiteY21" fmla="*/ 104258 h 451568"/>
                  <a:gd name="connsiteX22" fmla="*/ 356797 w 364137"/>
                  <a:gd name="connsiteY22" fmla="*/ 49850 h 451568"/>
                  <a:gd name="connsiteX23" fmla="*/ 341285 w 364137"/>
                  <a:gd name="connsiteY23" fmla="*/ 13795 h 451568"/>
                  <a:gd name="connsiteX24" fmla="*/ 281194 w 364137"/>
                  <a:gd name="connsiteY24" fmla="*/ 11140 h 451568"/>
                  <a:gd name="connsiteX25" fmla="*/ 143545 w 364137"/>
                  <a:gd name="connsiteY25" fmla="*/ 124521 h 451568"/>
                  <a:gd name="connsiteX26" fmla="*/ 2029 w 364137"/>
                  <a:gd name="connsiteY26" fmla="*/ 296641 h 4515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364137" h="451568">
                    <a:moveTo>
                      <a:pt x="188729" y="444631"/>
                    </a:moveTo>
                    <a:cubicBezTo>
                      <a:pt x="150113" y="453529"/>
                      <a:pt x="109913" y="453128"/>
                      <a:pt x="71483" y="443467"/>
                    </a:cubicBezTo>
                    <a:cubicBezTo>
                      <a:pt x="51778" y="438483"/>
                      <a:pt x="39900" y="429492"/>
                      <a:pt x="36174" y="416915"/>
                    </a:cubicBezTo>
                    <a:cubicBezTo>
                      <a:pt x="35429" y="414446"/>
                      <a:pt x="35056" y="411894"/>
                      <a:pt x="34962" y="409323"/>
                    </a:cubicBezTo>
                    <a:lnTo>
                      <a:pt x="-2676" y="297247"/>
                    </a:lnTo>
                    <a:lnTo>
                      <a:pt x="-2676" y="296781"/>
                    </a:lnTo>
                    <a:cubicBezTo>
                      <a:pt x="-254" y="262729"/>
                      <a:pt x="47959" y="203617"/>
                      <a:pt x="140610" y="121027"/>
                    </a:cubicBezTo>
                    <a:cubicBezTo>
                      <a:pt x="191105" y="76075"/>
                      <a:pt x="236336" y="36434"/>
                      <a:pt x="279098" y="7088"/>
                    </a:cubicBezTo>
                    <a:cubicBezTo>
                      <a:pt x="302855" y="-4185"/>
                      <a:pt x="328987" y="-2834"/>
                      <a:pt x="344312" y="10209"/>
                    </a:cubicBezTo>
                    <a:cubicBezTo>
                      <a:pt x="355353" y="20391"/>
                      <a:pt x="361548" y="34748"/>
                      <a:pt x="361455" y="49757"/>
                    </a:cubicBezTo>
                    <a:cubicBezTo>
                      <a:pt x="361734" y="71748"/>
                      <a:pt x="352604" y="92812"/>
                      <a:pt x="336440" y="107705"/>
                    </a:cubicBezTo>
                    <a:cubicBezTo>
                      <a:pt x="334298" y="109568"/>
                      <a:pt x="126822" y="292309"/>
                      <a:pt x="64356" y="359247"/>
                    </a:cubicBezTo>
                    <a:cubicBezTo>
                      <a:pt x="59698" y="364185"/>
                      <a:pt x="38968" y="387662"/>
                      <a:pt x="39387" y="408484"/>
                    </a:cubicBezTo>
                    <a:lnTo>
                      <a:pt x="39807" y="409742"/>
                    </a:lnTo>
                    <a:lnTo>
                      <a:pt x="39434" y="409742"/>
                    </a:lnTo>
                    <a:cubicBezTo>
                      <a:pt x="39574" y="411684"/>
                      <a:pt x="39900" y="413604"/>
                      <a:pt x="40459" y="415471"/>
                    </a:cubicBezTo>
                    <a:cubicBezTo>
                      <a:pt x="43673" y="426465"/>
                      <a:pt x="54433" y="434104"/>
                      <a:pt x="72414" y="438762"/>
                    </a:cubicBezTo>
                    <a:cubicBezTo>
                      <a:pt x="110098" y="448204"/>
                      <a:pt x="149461" y="448605"/>
                      <a:pt x="187285" y="439927"/>
                    </a:cubicBezTo>
                    <a:close/>
                    <a:moveTo>
                      <a:pt x="2029" y="296641"/>
                    </a:moveTo>
                    <a:lnTo>
                      <a:pt x="36127" y="398236"/>
                    </a:lnTo>
                    <a:cubicBezTo>
                      <a:pt x="40785" y="378858"/>
                      <a:pt x="57042" y="360412"/>
                      <a:pt x="61141" y="356033"/>
                    </a:cubicBezTo>
                    <a:cubicBezTo>
                      <a:pt x="123701" y="288955"/>
                      <a:pt x="331316" y="106074"/>
                      <a:pt x="333506" y="104258"/>
                    </a:cubicBezTo>
                    <a:cubicBezTo>
                      <a:pt x="348599" y="90222"/>
                      <a:pt x="357076" y="70458"/>
                      <a:pt x="356797" y="49850"/>
                    </a:cubicBezTo>
                    <a:cubicBezTo>
                      <a:pt x="356936" y="36183"/>
                      <a:pt x="351300" y="23093"/>
                      <a:pt x="341285" y="13795"/>
                    </a:cubicBezTo>
                    <a:cubicBezTo>
                      <a:pt x="327310" y="1870"/>
                      <a:pt x="303041" y="799"/>
                      <a:pt x="281194" y="11140"/>
                    </a:cubicBezTo>
                    <a:cubicBezTo>
                      <a:pt x="239038" y="40114"/>
                      <a:pt x="193899" y="79662"/>
                      <a:pt x="143545" y="124521"/>
                    </a:cubicBezTo>
                    <a:cubicBezTo>
                      <a:pt x="53735" y="204874"/>
                      <a:pt x="4731" y="264220"/>
                      <a:pt x="2029" y="296641"/>
                    </a:cubicBezTo>
                    <a:close/>
                  </a:path>
                </a:pathLst>
              </a:custGeom>
              <a:solidFill>
                <a:srgbClr val="FFFFFF"/>
              </a:solidFill>
              <a:ln w="4657" cap="flat">
                <a:noFill/>
                <a:prstDash val="solid"/>
                <a:miter/>
              </a:ln>
            </p:spPr>
            <p:txBody>
              <a:bodyPr rtlCol="0" anchor="ctr"/>
              <a:lstStyle/>
              <a:p>
                <a:endParaRPr lang="en-US"/>
              </a:p>
            </p:txBody>
          </p:sp>
          <p:sp>
            <p:nvSpPr>
              <p:cNvPr id="50" name="Freeform: Shape 49">
                <a:extLst>
                  <a:ext uri="{FF2B5EF4-FFF2-40B4-BE49-F238E27FC236}">
                    <a16:creationId xmlns:a16="http://schemas.microsoft.com/office/drawing/2014/main" id="{52EA2E45-3296-46CF-5694-43CC0231094B}"/>
                  </a:ext>
                </a:extLst>
              </p:cNvPr>
              <p:cNvSpPr/>
              <p:nvPr/>
            </p:nvSpPr>
            <p:spPr>
              <a:xfrm>
                <a:off x="4734418" y="1115507"/>
                <a:ext cx="361243" cy="408730"/>
              </a:xfrm>
              <a:custGeom>
                <a:avLst/>
                <a:gdLst>
                  <a:gd name="connsiteX0" fmla="*/ 35427 w 361243"/>
                  <a:gd name="connsiteY0" fmla="*/ 408183 h 408730"/>
                  <a:gd name="connsiteX1" fmla="*/ -2676 w 361243"/>
                  <a:gd name="connsiteY1" fmla="*/ 294710 h 408730"/>
                  <a:gd name="connsiteX2" fmla="*/ 139817 w 361243"/>
                  <a:gd name="connsiteY2" fmla="*/ 120493 h 408730"/>
                  <a:gd name="connsiteX3" fmla="*/ 278073 w 361243"/>
                  <a:gd name="connsiteY3" fmla="*/ 6787 h 408730"/>
                  <a:gd name="connsiteX4" fmla="*/ 340632 w 361243"/>
                  <a:gd name="connsiteY4" fmla="*/ 9768 h 408730"/>
                  <a:gd name="connsiteX5" fmla="*/ 335974 w 361243"/>
                  <a:gd name="connsiteY5" fmla="*/ 106659 h 408730"/>
                  <a:gd name="connsiteX6" fmla="*/ 35427 w 361243"/>
                  <a:gd name="connsiteY6" fmla="*/ 408183 h 4087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61243" h="408730">
                    <a:moveTo>
                      <a:pt x="35427" y="408183"/>
                    </a:moveTo>
                    <a:cubicBezTo>
                      <a:pt x="18519" y="363511"/>
                      <a:pt x="10041" y="332534"/>
                      <a:pt x="-2676" y="294710"/>
                    </a:cubicBezTo>
                    <a:cubicBezTo>
                      <a:pt x="165" y="254416"/>
                      <a:pt x="70364" y="182401"/>
                      <a:pt x="139817" y="120493"/>
                    </a:cubicBezTo>
                    <a:cubicBezTo>
                      <a:pt x="190499" y="75355"/>
                      <a:pt x="235916" y="35714"/>
                      <a:pt x="278073" y="6787"/>
                    </a:cubicBezTo>
                    <a:cubicBezTo>
                      <a:pt x="300386" y="-3787"/>
                      <a:pt x="325493" y="-3042"/>
                      <a:pt x="340632" y="9768"/>
                    </a:cubicBezTo>
                    <a:cubicBezTo>
                      <a:pt x="362665" y="28401"/>
                      <a:pt x="367976" y="76334"/>
                      <a:pt x="335974" y="106659"/>
                    </a:cubicBezTo>
                    <a:cubicBezTo>
                      <a:pt x="221569" y="214728"/>
                      <a:pt x="41390" y="358853"/>
                      <a:pt x="35427" y="408183"/>
                    </a:cubicBezTo>
                    <a:close/>
                  </a:path>
                </a:pathLst>
              </a:custGeom>
              <a:solidFill>
                <a:srgbClr val="FFFFFF"/>
              </a:solidFill>
              <a:ln w="4657" cap="flat">
                <a:noFill/>
                <a:prstDash val="solid"/>
                <a:miter/>
              </a:ln>
            </p:spPr>
            <p:txBody>
              <a:bodyPr rtlCol="0" anchor="ctr"/>
              <a:lstStyle/>
              <a:p>
                <a:endParaRPr lang="en-US"/>
              </a:p>
            </p:txBody>
          </p:sp>
          <p:sp>
            <p:nvSpPr>
              <p:cNvPr id="51" name="Freeform: Shape 50">
                <a:extLst>
                  <a:ext uri="{FF2B5EF4-FFF2-40B4-BE49-F238E27FC236}">
                    <a16:creationId xmlns:a16="http://schemas.microsoft.com/office/drawing/2014/main" id="{4C89771B-B095-849E-C676-CC25E3A82E24}"/>
                  </a:ext>
                </a:extLst>
              </p:cNvPr>
              <p:cNvSpPr/>
              <p:nvPr/>
            </p:nvSpPr>
            <p:spPr>
              <a:xfrm>
                <a:off x="5024110" y="1148135"/>
                <a:ext cx="41644" cy="41644"/>
              </a:xfrm>
              <a:custGeom>
                <a:avLst/>
                <a:gdLst>
                  <a:gd name="connsiteX0" fmla="*/ 41644 w 41644"/>
                  <a:gd name="connsiteY0" fmla="*/ 20822 h 41644"/>
                  <a:gd name="connsiteX1" fmla="*/ 20822 w 41644"/>
                  <a:gd name="connsiteY1" fmla="*/ 41644 h 41644"/>
                  <a:gd name="connsiteX2" fmla="*/ 0 w 41644"/>
                  <a:gd name="connsiteY2" fmla="*/ 20822 h 41644"/>
                  <a:gd name="connsiteX3" fmla="*/ 20822 w 41644"/>
                  <a:gd name="connsiteY3" fmla="*/ 0 h 41644"/>
                  <a:gd name="connsiteX4" fmla="*/ 41644 w 41644"/>
                  <a:gd name="connsiteY4" fmla="*/ 20822 h 416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1644" h="41644">
                    <a:moveTo>
                      <a:pt x="41644" y="20822"/>
                    </a:moveTo>
                    <a:cubicBezTo>
                      <a:pt x="41644" y="32322"/>
                      <a:pt x="32322" y="41644"/>
                      <a:pt x="20822" y="41644"/>
                    </a:cubicBezTo>
                    <a:cubicBezTo>
                      <a:pt x="9322" y="41644"/>
                      <a:pt x="0" y="32322"/>
                      <a:pt x="0" y="20822"/>
                    </a:cubicBezTo>
                    <a:cubicBezTo>
                      <a:pt x="0" y="9322"/>
                      <a:pt x="9322" y="0"/>
                      <a:pt x="20822" y="0"/>
                    </a:cubicBezTo>
                    <a:cubicBezTo>
                      <a:pt x="32322" y="0"/>
                      <a:pt x="41644" y="9322"/>
                      <a:pt x="41644" y="20822"/>
                    </a:cubicBezTo>
                    <a:close/>
                  </a:path>
                </a:pathLst>
              </a:custGeom>
              <a:noFill/>
              <a:ln w="4657" cap="flat">
                <a:solidFill>
                  <a:srgbClr val="151515"/>
                </a:solidFill>
                <a:prstDash val="solid"/>
                <a:miter/>
              </a:ln>
            </p:spPr>
            <p:txBody>
              <a:bodyPr rtlCol="0" anchor="ctr"/>
              <a:lstStyle/>
              <a:p>
                <a:endParaRPr lang="en-US"/>
              </a:p>
            </p:txBody>
          </p:sp>
          <p:sp>
            <p:nvSpPr>
              <p:cNvPr id="52" name="Freeform: Shape 51">
                <a:extLst>
                  <a:ext uri="{FF2B5EF4-FFF2-40B4-BE49-F238E27FC236}">
                    <a16:creationId xmlns:a16="http://schemas.microsoft.com/office/drawing/2014/main" id="{74EDE32E-A66A-8ADB-D92E-3DC9E73D88AE}"/>
                  </a:ext>
                </a:extLst>
              </p:cNvPr>
              <p:cNvSpPr/>
              <p:nvPr/>
            </p:nvSpPr>
            <p:spPr>
              <a:xfrm>
                <a:off x="5699182" y="1104251"/>
                <a:ext cx="25067" cy="61119"/>
              </a:xfrm>
              <a:custGeom>
                <a:avLst/>
                <a:gdLst>
                  <a:gd name="connsiteX0" fmla="*/ 6355 w 25067"/>
                  <a:gd name="connsiteY0" fmla="*/ 60246 h 61119"/>
                  <a:gd name="connsiteX1" fmla="*/ 19 w 25067"/>
                  <a:gd name="connsiteY1" fmla="*/ 59128 h 61119"/>
                  <a:gd name="connsiteX2" fmla="*/ -1239 w 25067"/>
                  <a:gd name="connsiteY2" fmla="*/ 49299 h 61119"/>
                  <a:gd name="connsiteX3" fmla="*/ 7704 w 25067"/>
                  <a:gd name="connsiteY3" fmla="*/ 7702 h 61119"/>
                  <a:gd name="connsiteX4" fmla="*/ 13527 w 25067"/>
                  <a:gd name="connsiteY4" fmla="*/ -450 h 61119"/>
                  <a:gd name="connsiteX5" fmla="*/ 21679 w 25067"/>
                  <a:gd name="connsiteY5" fmla="*/ 5373 h 61119"/>
                  <a:gd name="connsiteX6" fmla="*/ 10034 w 25067"/>
                  <a:gd name="connsiteY6" fmla="*/ 57871 h 61119"/>
                  <a:gd name="connsiteX7" fmla="*/ 6355 w 25067"/>
                  <a:gd name="connsiteY7" fmla="*/ 60246 h 611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5067" h="61119">
                    <a:moveTo>
                      <a:pt x="6355" y="60246"/>
                    </a:moveTo>
                    <a:cubicBezTo>
                      <a:pt x="4165" y="60936"/>
                      <a:pt x="1836" y="60516"/>
                      <a:pt x="19" y="59128"/>
                    </a:cubicBezTo>
                    <a:cubicBezTo>
                      <a:pt x="-3008" y="56739"/>
                      <a:pt x="-3568" y="52374"/>
                      <a:pt x="-1239" y="49299"/>
                    </a:cubicBezTo>
                    <a:cubicBezTo>
                      <a:pt x="11664" y="32670"/>
                      <a:pt x="7751" y="7935"/>
                      <a:pt x="7704" y="7702"/>
                    </a:cubicBezTo>
                    <a:cubicBezTo>
                      <a:pt x="7053" y="3845"/>
                      <a:pt x="9662" y="193"/>
                      <a:pt x="13527" y="-450"/>
                    </a:cubicBezTo>
                    <a:cubicBezTo>
                      <a:pt x="17394" y="-1093"/>
                      <a:pt x="21027" y="1516"/>
                      <a:pt x="21679" y="5373"/>
                    </a:cubicBezTo>
                    <a:cubicBezTo>
                      <a:pt x="21679" y="6631"/>
                      <a:pt x="26710" y="36303"/>
                      <a:pt x="10034" y="57871"/>
                    </a:cubicBezTo>
                    <a:cubicBezTo>
                      <a:pt x="9102" y="59045"/>
                      <a:pt x="7798" y="59878"/>
                      <a:pt x="6355" y="60246"/>
                    </a:cubicBezTo>
                    <a:close/>
                  </a:path>
                </a:pathLst>
              </a:custGeom>
              <a:solidFill>
                <a:srgbClr val="FFFFFF"/>
              </a:solidFill>
              <a:ln w="4657" cap="flat">
                <a:noFill/>
                <a:prstDash val="solid"/>
                <a:miter/>
              </a:ln>
            </p:spPr>
            <p:txBody>
              <a:bodyPr rtlCol="0" anchor="ctr"/>
              <a:lstStyle/>
              <a:p>
                <a:endParaRPr lang="en-US"/>
              </a:p>
            </p:txBody>
          </p:sp>
        </p:grpSp>
      </p:grpSp>
      <p:sp>
        <p:nvSpPr>
          <p:cNvPr id="59" name="Picture Placeholder 58">
            <a:extLst>
              <a:ext uri="{FF2B5EF4-FFF2-40B4-BE49-F238E27FC236}">
                <a16:creationId xmlns:a16="http://schemas.microsoft.com/office/drawing/2014/main" id="{9CB403C0-8AA6-0C26-0867-2B3A4958E58A}"/>
              </a:ext>
            </a:extLst>
          </p:cNvPr>
          <p:cNvSpPr>
            <a:spLocks noGrp="1"/>
          </p:cNvSpPr>
          <p:nvPr>
            <p:ph type="pic" sz="quarter" idx="13"/>
          </p:nvPr>
        </p:nvSpPr>
        <p:spPr/>
      </p:sp>
      <p:sp>
        <p:nvSpPr>
          <p:cNvPr id="60" name="Picture Placeholder 59">
            <a:extLst>
              <a:ext uri="{FF2B5EF4-FFF2-40B4-BE49-F238E27FC236}">
                <a16:creationId xmlns:a16="http://schemas.microsoft.com/office/drawing/2014/main" id="{25290B62-3B8A-9347-4892-BBE0B9570465}"/>
              </a:ext>
            </a:extLst>
          </p:cNvPr>
          <p:cNvSpPr>
            <a:spLocks noGrp="1"/>
          </p:cNvSpPr>
          <p:nvPr>
            <p:ph type="pic" sz="quarter" idx="14"/>
          </p:nvPr>
        </p:nvSpPr>
        <p:spPr/>
      </p:sp>
      <p:sp>
        <p:nvSpPr>
          <p:cNvPr id="61" name="Picture Placeholder 60">
            <a:extLst>
              <a:ext uri="{FF2B5EF4-FFF2-40B4-BE49-F238E27FC236}">
                <a16:creationId xmlns:a16="http://schemas.microsoft.com/office/drawing/2014/main" id="{EB43E6BA-8EE8-F2A8-D7A2-2794435C8715}"/>
              </a:ext>
            </a:extLst>
          </p:cNvPr>
          <p:cNvSpPr>
            <a:spLocks noGrp="1"/>
          </p:cNvSpPr>
          <p:nvPr>
            <p:ph type="pic" sz="quarter" idx="15"/>
          </p:nvPr>
        </p:nvSpPr>
        <p:spPr/>
      </p:sp>
      <p:sp>
        <p:nvSpPr>
          <p:cNvPr id="62" name="Picture Placeholder 61">
            <a:extLst>
              <a:ext uri="{FF2B5EF4-FFF2-40B4-BE49-F238E27FC236}">
                <a16:creationId xmlns:a16="http://schemas.microsoft.com/office/drawing/2014/main" id="{8D7C159E-CE90-10FF-7DB4-A5E371801C10}"/>
              </a:ext>
            </a:extLst>
          </p:cNvPr>
          <p:cNvSpPr>
            <a:spLocks noGrp="1"/>
          </p:cNvSpPr>
          <p:nvPr>
            <p:ph type="pic" sz="quarter" idx="16"/>
          </p:nvPr>
        </p:nvSpPr>
        <p:spPr/>
      </p:sp>
      <p:sp>
        <p:nvSpPr>
          <p:cNvPr id="63" name="Picture Placeholder 62">
            <a:extLst>
              <a:ext uri="{FF2B5EF4-FFF2-40B4-BE49-F238E27FC236}">
                <a16:creationId xmlns:a16="http://schemas.microsoft.com/office/drawing/2014/main" id="{FACC8213-5E2D-C8B5-836F-34CC4A04C4E0}"/>
              </a:ext>
            </a:extLst>
          </p:cNvPr>
          <p:cNvSpPr>
            <a:spLocks noGrp="1"/>
          </p:cNvSpPr>
          <p:nvPr>
            <p:ph type="pic" sz="quarter" idx="17"/>
          </p:nvPr>
        </p:nvSpPr>
        <p:spPr/>
      </p:sp>
      <p:sp>
        <p:nvSpPr>
          <p:cNvPr id="64" name="Picture Placeholder 63">
            <a:extLst>
              <a:ext uri="{FF2B5EF4-FFF2-40B4-BE49-F238E27FC236}">
                <a16:creationId xmlns:a16="http://schemas.microsoft.com/office/drawing/2014/main" id="{EB144EFF-FC58-C3AE-E861-03EFD2CA3EA1}"/>
              </a:ext>
            </a:extLst>
          </p:cNvPr>
          <p:cNvSpPr>
            <a:spLocks noGrp="1"/>
          </p:cNvSpPr>
          <p:nvPr>
            <p:ph type="pic" sz="quarter" idx="18"/>
          </p:nvPr>
        </p:nvSpPr>
        <p:spPr/>
      </p:sp>
    </p:spTree>
    <p:extLst>
      <p:ext uri="{BB962C8B-B14F-4D97-AF65-F5344CB8AC3E}">
        <p14:creationId xmlns:p14="http://schemas.microsoft.com/office/powerpoint/2010/main" val="218358938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F4B2A6CD-B09D-4211-EDBC-2B9598907F2C}"/>
              </a:ext>
            </a:extLst>
          </p:cNvPr>
          <p:cNvSpPr>
            <a:spLocks noGrp="1"/>
          </p:cNvSpPr>
          <p:nvPr>
            <p:ph type="pic" sz="quarter" idx="13"/>
          </p:nvPr>
        </p:nvSpPr>
        <p:spPr/>
      </p:sp>
      <p:sp>
        <p:nvSpPr>
          <p:cNvPr id="75" name="Rectangle: Rounded Corners 74">
            <a:extLst>
              <a:ext uri="{FF2B5EF4-FFF2-40B4-BE49-F238E27FC236}">
                <a16:creationId xmlns:a16="http://schemas.microsoft.com/office/drawing/2014/main" id="{477E2454-5F53-B950-EFF3-60AB2593498F}"/>
              </a:ext>
            </a:extLst>
          </p:cNvPr>
          <p:cNvSpPr/>
          <p:nvPr/>
        </p:nvSpPr>
        <p:spPr>
          <a:xfrm>
            <a:off x="1477954" y="2186096"/>
            <a:ext cx="1597060" cy="627743"/>
          </a:xfrm>
          <a:prstGeom prst="roundRect">
            <a:avLst/>
          </a:prstGeom>
          <a:solidFill>
            <a:schemeClr val="accent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67" name="Group 66">
            <a:extLst>
              <a:ext uri="{FF2B5EF4-FFF2-40B4-BE49-F238E27FC236}">
                <a16:creationId xmlns:a16="http://schemas.microsoft.com/office/drawing/2014/main" id="{6EC47EA9-D86B-EF1D-BE92-A3441112F855}"/>
              </a:ext>
            </a:extLst>
          </p:cNvPr>
          <p:cNvGrpSpPr/>
          <p:nvPr/>
        </p:nvGrpSpPr>
        <p:grpSpPr>
          <a:xfrm>
            <a:off x="10772629" y="4178384"/>
            <a:ext cx="927192" cy="1134195"/>
            <a:chOff x="10458233" y="2824442"/>
            <a:chExt cx="927192" cy="1134195"/>
          </a:xfrm>
        </p:grpSpPr>
        <p:sp>
          <p:nvSpPr>
            <p:cNvPr id="63" name="Freeform: Shape 62">
              <a:extLst>
                <a:ext uri="{FF2B5EF4-FFF2-40B4-BE49-F238E27FC236}">
                  <a16:creationId xmlns:a16="http://schemas.microsoft.com/office/drawing/2014/main" id="{22411CC1-F285-635B-E608-26F2D3BF0C55}"/>
                </a:ext>
              </a:extLst>
            </p:cNvPr>
            <p:cNvSpPr/>
            <p:nvPr/>
          </p:nvSpPr>
          <p:spPr>
            <a:xfrm rot="20146801">
              <a:off x="11150042" y="2824442"/>
              <a:ext cx="235383" cy="692851"/>
            </a:xfrm>
            <a:custGeom>
              <a:avLst/>
              <a:gdLst>
                <a:gd name="connsiteX0" fmla="*/ 232966 w 235383"/>
                <a:gd name="connsiteY0" fmla="*/ 346015 h 692851"/>
                <a:gd name="connsiteX1" fmla="*/ 115275 w 235383"/>
                <a:gd name="connsiteY1" fmla="*/ 692441 h 692851"/>
                <a:gd name="connsiteX2" fmla="*/ -2416 w 235383"/>
                <a:gd name="connsiteY2" fmla="*/ 346015 h 692851"/>
                <a:gd name="connsiteX3" fmla="*/ 115275 w 235383"/>
                <a:gd name="connsiteY3" fmla="*/ -411 h 692851"/>
                <a:gd name="connsiteX4" fmla="*/ 232966 w 235383"/>
                <a:gd name="connsiteY4" fmla="*/ 346015 h 6928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5383" h="692851">
                  <a:moveTo>
                    <a:pt x="232966" y="346015"/>
                  </a:moveTo>
                  <a:cubicBezTo>
                    <a:pt x="232966" y="537340"/>
                    <a:pt x="180274" y="692441"/>
                    <a:pt x="115275" y="692441"/>
                  </a:cubicBezTo>
                  <a:cubicBezTo>
                    <a:pt x="50276" y="692441"/>
                    <a:pt x="-2416" y="537341"/>
                    <a:pt x="-2416" y="346015"/>
                  </a:cubicBezTo>
                  <a:cubicBezTo>
                    <a:pt x="-2416" y="154689"/>
                    <a:pt x="50276" y="-411"/>
                    <a:pt x="115275" y="-411"/>
                  </a:cubicBezTo>
                  <a:cubicBezTo>
                    <a:pt x="180274" y="-411"/>
                    <a:pt x="232966" y="154689"/>
                    <a:pt x="232966" y="346015"/>
                  </a:cubicBezTo>
                  <a:close/>
                </a:path>
              </a:pathLst>
            </a:custGeom>
            <a:noFill/>
            <a:ln w="4358" cap="flat">
              <a:solidFill>
                <a:srgbClr val="151515"/>
              </a:solidFill>
              <a:prstDash val="solid"/>
              <a:miter/>
            </a:ln>
          </p:spPr>
          <p:txBody>
            <a:bodyPr rtlCol="0" anchor="ctr"/>
            <a:lstStyle/>
            <a:p>
              <a:endParaRPr lang="en-US"/>
            </a:p>
          </p:txBody>
        </p:sp>
        <p:sp>
          <p:nvSpPr>
            <p:cNvPr id="64" name="Freeform: Shape 63">
              <a:extLst>
                <a:ext uri="{FF2B5EF4-FFF2-40B4-BE49-F238E27FC236}">
                  <a16:creationId xmlns:a16="http://schemas.microsoft.com/office/drawing/2014/main" id="{DFA6A9B0-B7EA-3FD8-C74B-AD75A16741A5}"/>
                </a:ext>
              </a:extLst>
            </p:cNvPr>
            <p:cNvSpPr/>
            <p:nvPr/>
          </p:nvSpPr>
          <p:spPr>
            <a:xfrm rot="20146801">
              <a:off x="10981959" y="2900040"/>
              <a:ext cx="235383" cy="692851"/>
            </a:xfrm>
            <a:custGeom>
              <a:avLst/>
              <a:gdLst>
                <a:gd name="connsiteX0" fmla="*/ 232966 w 235383"/>
                <a:gd name="connsiteY0" fmla="*/ 346015 h 692851"/>
                <a:gd name="connsiteX1" fmla="*/ 115275 w 235383"/>
                <a:gd name="connsiteY1" fmla="*/ 692441 h 692851"/>
                <a:gd name="connsiteX2" fmla="*/ -2416 w 235383"/>
                <a:gd name="connsiteY2" fmla="*/ 346015 h 692851"/>
                <a:gd name="connsiteX3" fmla="*/ 115275 w 235383"/>
                <a:gd name="connsiteY3" fmla="*/ -411 h 692851"/>
                <a:gd name="connsiteX4" fmla="*/ 232966 w 235383"/>
                <a:gd name="connsiteY4" fmla="*/ 346015 h 6928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5383" h="692851">
                  <a:moveTo>
                    <a:pt x="232966" y="346015"/>
                  </a:moveTo>
                  <a:cubicBezTo>
                    <a:pt x="232966" y="537340"/>
                    <a:pt x="180274" y="692441"/>
                    <a:pt x="115275" y="692441"/>
                  </a:cubicBezTo>
                  <a:cubicBezTo>
                    <a:pt x="50276" y="692441"/>
                    <a:pt x="-2416" y="537341"/>
                    <a:pt x="-2416" y="346015"/>
                  </a:cubicBezTo>
                  <a:cubicBezTo>
                    <a:pt x="-2416" y="154689"/>
                    <a:pt x="50276" y="-411"/>
                    <a:pt x="115275" y="-411"/>
                  </a:cubicBezTo>
                  <a:cubicBezTo>
                    <a:pt x="180274" y="-411"/>
                    <a:pt x="232966" y="154689"/>
                    <a:pt x="232966" y="346015"/>
                  </a:cubicBezTo>
                  <a:close/>
                </a:path>
              </a:pathLst>
            </a:custGeom>
            <a:noFill/>
            <a:ln w="4358" cap="flat">
              <a:solidFill>
                <a:srgbClr val="151515"/>
              </a:solidFill>
              <a:prstDash val="solid"/>
              <a:miter/>
            </a:ln>
          </p:spPr>
          <p:txBody>
            <a:bodyPr rtlCol="0" anchor="ctr"/>
            <a:lstStyle/>
            <a:p>
              <a:endParaRPr lang="en-US"/>
            </a:p>
          </p:txBody>
        </p:sp>
        <p:sp>
          <p:nvSpPr>
            <p:cNvPr id="65" name="Freeform: Shape 64">
              <a:extLst>
                <a:ext uri="{FF2B5EF4-FFF2-40B4-BE49-F238E27FC236}">
                  <a16:creationId xmlns:a16="http://schemas.microsoft.com/office/drawing/2014/main" id="{FE6959BA-8911-B9E3-8935-2B6FF0E67ECC}"/>
                </a:ext>
              </a:extLst>
            </p:cNvPr>
            <p:cNvSpPr/>
            <p:nvPr/>
          </p:nvSpPr>
          <p:spPr>
            <a:xfrm rot="20146801">
              <a:off x="10807809" y="2978424"/>
              <a:ext cx="235383" cy="692851"/>
            </a:xfrm>
            <a:custGeom>
              <a:avLst/>
              <a:gdLst>
                <a:gd name="connsiteX0" fmla="*/ 232966 w 235383"/>
                <a:gd name="connsiteY0" fmla="*/ 346015 h 692851"/>
                <a:gd name="connsiteX1" fmla="*/ 115275 w 235383"/>
                <a:gd name="connsiteY1" fmla="*/ 692441 h 692851"/>
                <a:gd name="connsiteX2" fmla="*/ -2417 w 235383"/>
                <a:gd name="connsiteY2" fmla="*/ 346015 h 692851"/>
                <a:gd name="connsiteX3" fmla="*/ 115275 w 235383"/>
                <a:gd name="connsiteY3" fmla="*/ -411 h 692851"/>
                <a:gd name="connsiteX4" fmla="*/ 232966 w 235383"/>
                <a:gd name="connsiteY4" fmla="*/ 346015 h 6928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5383" h="692851">
                  <a:moveTo>
                    <a:pt x="232966" y="346015"/>
                  </a:moveTo>
                  <a:cubicBezTo>
                    <a:pt x="232966" y="537340"/>
                    <a:pt x="180274" y="692441"/>
                    <a:pt x="115275" y="692441"/>
                  </a:cubicBezTo>
                  <a:cubicBezTo>
                    <a:pt x="50276" y="692441"/>
                    <a:pt x="-2417" y="537341"/>
                    <a:pt x="-2417" y="346015"/>
                  </a:cubicBezTo>
                  <a:cubicBezTo>
                    <a:pt x="-2417" y="154689"/>
                    <a:pt x="50276" y="-411"/>
                    <a:pt x="115275" y="-411"/>
                  </a:cubicBezTo>
                  <a:cubicBezTo>
                    <a:pt x="180274" y="-411"/>
                    <a:pt x="232966" y="154689"/>
                    <a:pt x="232966" y="346015"/>
                  </a:cubicBezTo>
                  <a:close/>
                </a:path>
              </a:pathLst>
            </a:custGeom>
            <a:noFill/>
            <a:ln w="4358" cap="flat">
              <a:solidFill>
                <a:srgbClr val="151515"/>
              </a:solidFill>
              <a:prstDash val="solid"/>
              <a:miter/>
            </a:ln>
          </p:spPr>
          <p:txBody>
            <a:bodyPr rtlCol="0" anchor="ctr"/>
            <a:lstStyle/>
            <a:p>
              <a:endParaRPr lang="en-US"/>
            </a:p>
          </p:txBody>
        </p:sp>
        <p:sp>
          <p:nvSpPr>
            <p:cNvPr id="66" name="Freeform: Shape 65">
              <a:extLst>
                <a:ext uri="{FF2B5EF4-FFF2-40B4-BE49-F238E27FC236}">
                  <a16:creationId xmlns:a16="http://schemas.microsoft.com/office/drawing/2014/main" id="{D2A01898-CA9F-6AD9-1379-EAEE12C8BBC9}"/>
                </a:ext>
              </a:extLst>
            </p:cNvPr>
            <p:cNvSpPr/>
            <p:nvPr/>
          </p:nvSpPr>
          <p:spPr>
            <a:xfrm>
              <a:off x="10458233" y="3153543"/>
              <a:ext cx="770520" cy="805094"/>
            </a:xfrm>
            <a:custGeom>
              <a:avLst/>
              <a:gdLst>
                <a:gd name="connsiteX0" fmla="*/ 4971 w 770520"/>
                <a:gd name="connsiteY0" fmla="*/ 804684 h 805094"/>
                <a:gd name="connsiteX1" fmla="*/ 4971 w 770520"/>
                <a:gd name="connsiteY1" fmla="*/ 804684 h 805094"/>
                <a:gd name="connsiteX2" fmla="*/ -2417 w 770520"/>
                <a:gd name="connsiteY2" fmla="*/ 797296 h 805094"/>
                <a:gd name="connsiteX3" fmla="*/ 200089 w 770520"/>
                <a:gd name="connsiteY3" fmla="*/ 276586 h 805094"/>
                <a:gd name="connsiteX4" fmla="*/ 760178 w 770520"/>
                <a:gd name="connsiteY4" fmla="*/ -393 h 805094"/>
                <a:gd name="connsiteX5" fmla="*/ 768084 w 770520"/>
                <a:gd name="connsiteY5" fmla="*/ 6478 h 805094"/>
                <a:gd name="connsiteX6" fmla="*/ 761213 w 770520"/>
                <a:gd name="connsiteY6" fmla="*/ 14384 h 805094"/>
                <a:gd name="connsiteX7" fmla="*/ 211171 w 770520"/>
                <a:gd name="connsiteY7" fmla="*/ 286338 h 805094"/>
                <a:gd name="connsiteX8" fmla="*/ 12359 w 770520"/>
                <a:gd name="connsiteY8" fmla="*/ 797739 h 805094"/>
                <a:gd name="connsiteX9" fmla="*/ 4971 w 770520"/>
                <a:gd name="connsiteY9" fmla="*/ 804684 h 8050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70520" h="805094">
                  <a:moveTo>
                    <a:pt x="4971" y="804684"/>
                  </a:moveTo>
                  <a:lnTo>
                    <a:pt x="4971" y="804684"/>
                  </a:lnTo>
                  <a:cubicBezTo>
                    <a:pt x="907" y="804684"/>
                    <a:pt x="-2417" y="801374"/>
                    <a:pt x="-2417" y="797296"/>
                  </a:cubicBezTo>
                  <a:cubicBezTo>
                    <a:pt x="538" y="685736"/>
                    <a:pt x="30755" y="469709"/>
                    <a:pt x="200089" y="276586"/>
                  </a:cubicBezTo>
                  <a:cubicBezTo>
                    <a:pt x="399567" y="49107"/>
                    <a:pt x="658149" y="7143"/>
                    <a:pt x="760178" y="-393"/>
                  </a:cubicBezTo>
                  <a:cubicBezTo>
                    <a:pt x="764242" y="-681"/>
                    <a:pt x="767788" y="2400"/>
                    <a:pt x="768084" y="6478"/>
                  </a:cubicBezTo>
                  <a:cubicBezTo>
                    <a:pt x="768380" y="10556"/>
                    <a:pt x="765275" y="14095"/>
                    <a:pt x="761213" y="14384"/>
                  </a:cubicBezTo>
                  <a:cubicBezTo>
                    <a:pt x="661105" y="21772"/>
                    <a:pt x="407029" y="62923"/>
                    <a:pt x="211171" y="286338"/>
                  </a:cubicBezTo>
                  <a:cubicBezTo>
                    <a:pt x="44940" y="475989"/>
                    <a:pt x="15240" y="688100"/>
                    <a:pt x="12359" y="797739"/>
                  </a:cubicBezTo>
                  <a:cubicBezTo>
                    <a:pt x="12137" y="801647"/>
                    <a:pt x="8887" y="804691"/>
                    <a:pt x="4971" y="804684"/>
                  </a:cubicBezTo>
                  <a:close/>
                </a:path>
              </a:pathLst>
            </a:custGeom>
            <a:solidFill>
              <a:srgbClr val="151515"/>
            </a:solidFill>
            <a:ln w="7387" cap="flat">
              <a:noFill/>
              <a:prstDash val="solid"/>
              <a:miter/>
            </a:ln>
          </p:spPr>
          <p:txBody>
            <a:bodyPr rtlCol="0" anchor="ctr"/>
            <a:lstStyle/>
            <a:p>
              <a:endParaRPr lang="en-US"/>
            </a:p>
          </p:txBody>
        </p:sp>
      </p:grpSp>
      <p:sp>
        <p:nvSpPr>
          <p:cNvPr id="2" name="TextBox 1">
            <a:extLst>
              <a:ext uri="{FF2B5EF4-FFF2-40B4-BE49-F238E27FC236}">
                <a16:creationId xmlns:a16="http://schemas.microsoft.com/office/drawing/2014/main" id="{02602372-CDCB-2CCE-AB31-37A28E0FE814}"/>
              </a:ext>
            </a:extLst>
          </p:cNvPr>
          <p:cNvSpPr txBox="1"/>
          <p:nvPr/>
        </p:nvSpPr>
        <p:spPr>
          <a:xfrm>
            <a:off x="1478195" y="2156988"/>
            <a:ext cx="4516206" cy="707886"/>
          </a:xfrm>
          <a:prstGeom prst="rect">
            <a:avLst/>
          </a:prstGeom>
          <a:noFill/>
        </p:spPr>
        <p:txBody>
          <a:bodyPr wrap="square" rtlCol="0">
            <a:spAutoFit/>
          </a:bodyPr>
          <a:lstStyle/>
          <a:p>
            <a:r>
              <a:rPr lang="en-US" sz="4000" dirty="0">
                <a:latin typeface="+mj-lt"/>
              </a:rPr>
              <a:t>INTRODUCTION.</a:t>
            </a:r>
            <a:endParaRPr lang="en-ID" sz="4000" dirty="0">
              <a:latin typeface="+mj-lt"/>
            </a:endParaRPr>
          </a:p>
        </p:txBody>
      </p:sp>
      <p:sp>
        <p:nvSpPr>
          <p:cNvPr id="3" name="TextBox 2">
            <a:extLst>
              <a:ext uri="{FF2B5EF4-FFF2-40B4-BE49-F238E27FC236}">
                <a16:creationId xmlns:a16="http://schemas.microsoft.com/office/drawing/2014/main" id="{1D64EAA8-9444-F96A-9A2D-B90A6F757B68}"/>
              </a:ext>
            </a:extLst>
          </p:cNvPr>
          <p:cNvSpPr txBox="1"/>
          <p:nvPr/>
        </p:nvSpPr>
        <p:spPr>
          <a:xfrm>
            <a:off x="1511610" y="2893982"/>
            <a:ext cx="3404170" cy="757772"/>
          </a:xfrm>
          <a:prstGeom prst="rect">
            <a:avLst/>
          </a:prstGeom>
          <a:noFill/>
        </p:spPr>
        <p:txBody>
          <a:bodyPr wrap="square" rtlCol="0">
            <a:spAutoFit/>
          </a:bodyPr>
          <a:lstStyle/>
          <a:p>
            <a:pPr algn="just">
              <a:lnSpc>
                <a:spcPct val="150000"/>
              </a:lnSpc>
            </a:pPr>
            <a:r>
              <a:rPr lang="en-US" sz="1000" b="0" i="0" dirty="0">
                <a:effectLst/>
              </a:rPr>
              <a:t>In the heart of the verdant wilderness, where the symphony of leaves rustling and birdsong intertwine, nature's masterpiece unfolds in breathtaking hues. </a:t>
            </a:r>
            <a:endParaRPr lang="en-ID" sz="1000" dirty="0"/>
          </a:p>
        </p:txBody>
      </p:sp>
      <p:grpSp>
        <p:nvGrpSpPr>
          <p:cNvPr id="5" name="Group 4">
            <a:extLst>
              <a:ext uri="{FF2B5EF4-FFF2-40B4-BE49-F238E27FC236}">
                <a16:creationId xmlns:a16="http://schemas.microsoft.com/office/drawing/2014/main" id="{91B3F2F6-725F-B1FC-D9FC-00A42554A997}"/>
              </a:ext>
            </a:extLst>
          </p:cNvPr>
          <p:cNvGrpSpPr/>
          <p:nvPr/>
        </p:nvGrpSpPr>
        <p:grpSpPr>
          <a:xfrm>
            <a:off x="280069" y="1365551"/>
            <a:ext cx="659062" cy="4266899"/>
            <a:chOff x="196879" y="724201"/>
            <a:chExt cx="835563" cy="5409598"/>
          </a:xfrm>
        </p:grpSpPr>
        <p:grpSp>
          <p:nvGrpSpPr>
            <p:cNvPr id="7" name="Group 6">
              <a:extLst>
                <a:ext uri="{FF2B5EF4-FFF2-40B4-BE49-F238E27FC236}">
                  <a16:creationId xmlns:a16="http://schemas.microsoft.com/office/drawing/2014/main" id="{ABA25BF2-1D0A-1F54-DFF8-F0FE89D03709}"/>
                </a:ext>
              </a:extLst>
            </p:cNvPr>
            <p:cNvGrpSpPr/>
            <p:nvPr/>
          </p:nvGrpSpPr>
          <p:grpSpPr>
            <a:xfrm>
              <a:off x="196879" y="724201"/>
              <a:ext cx="835563" cy="5409598"/>
              <a:chOff x="297745" y="1589313"/>
              <a:chExt cx="568548" cy="3680891"/>
            </a:xfrm>
            <a:solidFill>
              <a:schemeClr val="accent1"/>
            </a:solidFill>
          </p:grpSpPr>
          <p:sp>
            <p:nvSpPr>
              <p:cNvPr id="21" name="Freeform: Shape 20">
                <a:extLst>
                  <a:ext uri="{FF2B5EF4-FFF2-40B4-BE49-F238E27FC236}">
                    <a16:creationId xmlns:a16="http://schemas.microsoft.com/office/drawing/2014/main" id="{B1C81C06-7F7F-1140-796B-E795256AA2D6}"/>
                  </a:ext>
                </a:extLst>
              </p:cNvPr>
              <p:cNvSpPr/>
              <p:nvPr/>
            </p:nvSpPr>
            <p:spPr>
              <a:xfrm flipH="1">
                <a:off x="297745" y="1589313"/>
                <a:ext cx="568548" cy="3263285"/>
              </a:xfrm>
              <a:custGeom>
                <a:avLst/>
                <a:gdLst>
                  <a:gd name="connsiteX0" fmla="*/ 568548 w 568548"/>
                  <a:gd name="connsiteY0" fmla="*/ 284255 h 3263285"/>
                  <a:gd name="connsiteX1" fmla="*/ 568548 w 568548"/>
                  <a:gd name="connsiteY1" fmla="*/ 3194271 h 3263285"/>
                  <a:gd name="connsiteX2" fmla="*/ 499424 w 568548"/>
                  <a:gd name="connsiteY2" fmla="*/ 3263279 h 3263285"/>
                  <a:gd name="connsiteX3" fmla="*/ 459921 w 568548"/>
                  <a:gd name="connsiteY3" fmla="*/ 3250826 h 3263285"/>
                  <a:gd name="connsiteX4" fmla="*/ 108627 w 568548"/>
                  <a:gd name="connsiteY4" fmla="*/ 3250826 h 3263285"/>
                  <a:gd name="connsiteX5" fmla="*/ 12453 w 568548"/>
                  <a:gd name="connsiteY5" fmla="*/ 3233774 h 3263285"/>
                  <a:gd name="connsiteX6" fmla="*/ 0 w 568548"/>
                  <a:gd name="connsiteY6" fmla="*/ 3194232 h 3263285"/>
                  <a:gd name="connsiteX7" fmla="*/ 0 w 568548"/>
                  <a:gd name="connsiteY7" fmla="*/ 284255 h 3263285"/>
                  <a:gd name="connsiteX8" fmla="*/ 284255 w 568548"/>
                  <a:gd name="connsiteY8" fmla="*/ 0 h 3263285"/>
                  <a:gd name="connsiteX9" fmla="*/ 284255 w 568548"/>
                  <a:gd name="connsiteY9" fmla="*/ 0 h 3263285"/>
                  <a:gd name="connsiteX10" fmla="*/ 568548 w 568548"/>
                  <a:gd name="connsiteY10" fmla="*/ 284216 h 3263285"/>
                  <a:gd name="connsiteX11" fmla="*/ 568548 w 568548"/>
                  <a:gd name="connsiteY11" fmla="*/ 284255 h 32632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68548" h="3263285">
                    <a:moveTo>
                      <a:pt x="568548" y="284255"/>
                    </a:moveTo>
                    <a:lnTo>
                      <a:pt x="568548" y="3194271"/>
                    </a:lnTo>
                    <a:cubicBezTo>
                      <a:pt x="568517" y="3232413"/>
                      <a:pt x="537566" y="3263310"/>
                      <a:pt x="499424" y="3263279"/>
                    </a:cubicBezTo>
                    <a:cubicBezTo>
                      <a:pt x="485291" y="3263267"/>
                      <a:pt x="471505" y="3258921"/>
                      <a:pt x="459921" y="3250826"/>
                    </a:cubicBezTo>
                    <a:cubicBezTo>
                      <a:pt x="354271" y="3177601"/>
                      <a:pt x="214277" y="3177601"/>
                      <a:pt x="108627" y="3250826"/>
                    </a:cubicBezTo>
                    <a:cubicBezTo>
                      <a:pt x="77361" y="3272676"/>
                      <a:pt x="34302" y="3265041"/>
                      <a:pt x="12453" y="3233774"/>
                    </a:cubicBezTo>
                    <a:cubicBezTo>
                      <a:pt x="4351" y="3222178"/>
                      <a:pt x="4" y="3208377"/>
                      <a:pt x="0" y="3194232"/>
                    </a:cubicBezTo>
                    <a:lnTo>
                      <a:pt x="0" y="284255"/>
                    </a:lnTo>
                    <a:cubicBezTo>
                      <a:pt x="0" y="127265"/>
                      <a:pt x="127265" y="0"/>
                      <a:pt x="284255" y="0"/>
                    </a:cubicBezTo>
                    <a:lnTo>
                      <a:pt x="284255" y="0"/>
                    </a:lnTo>
                    <a:cubicBezTo>
                      <a:pt x="441244" y="-22"/>
                      <a:pt x="568525" y="127226"/>
                      <a:pt x="568548" y="284216"/>
                    </a:cubicBezTo>
                    <a:cubicBezTo>
                      <a:pt x="568548" y="284229"/>
                      <a:pt x="568548" y="284242"/>
                      <a:pt x="568548" y="284255"/>
                    </a:cubicBezTo>
                    <a:close/>
                  </a:path>
                </a:pathLst>
              </a:custGeom>
              <a:grpFill/>
              <a:ln w="3849" cap="flat">
                <a:noFill/>
                <a:prstDash val="solid"/>
                <a:miter/>
              </a:ln>
            </p:spPr>
            <p:txBody>
              <a:bodyPr rtlCol="0" anchor="ctr"/>
              <a:lstStyle/>
              <a:p>
                <a:endParaRPr lang="en-US"/>
              </a:p>
            </p:txBody>
          </p:sp>
          <p:sp>
            <p:nvSpPr>
              <p:cNvPr id="22" name="Freeform: Shape 21">
                <a:extLst>
                  <a:ext uri="{FF2B5EF4-FFF2-40B4-BE49-F238E27FC236}">
                    <a16:creationId xmlns:a16="http://schemas.microsoft.com/office/drawing/2014/main" id="{D3524D61-B0E0-B614-396F-4E2DCBA1B829}"/>
                  </a:ext>
                </a:extLst>
              </p:cNvPr>
              <p:cNvSpPr/>
              <p:nvPr/>
            </p:nvSpPr>
            <p:spPr>
              <a:xfrm flipH="1">
                <a:off x="383766" y="4873659"/>
                <a:ext cx="396545" cy="396545"/>
              </a:xfrm>
              <a:custGeom>
                <a:avLst/>
                <a:gdLst>
                  <a:gd name="connsiteX0" fmla="*/ 396546 w 396545"/>
                  <a:gd name="connsiteY0" fmla="*/ 198273 h 396545"/>
                  <a:gd name="connsiteX1" fmla="*/ 198273 w 396545"/>
                  <a:gd name="connsiteY1" fmla="*/ 396546 h 396545"/>
                  <a:gd name="connsiteX2" fmla="*/ 0 w 396545"/>
                  <a:gd name="connsiteY2" fmla="*/ 198273 h 396545"/>
                  <a:gd name="connsiteX3" fmla="*/ 198273 w 396545"/>
                  <a:gd name="connsiteY3" fmla="*/ 0 h 396545"/>
                  <a:gd name="connsiteX4" fmla="*/ 396546 w 396545"/>
                  <a:gd name="connsiteY4" fmla="*/ 198273 h 3965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6545" h="396545">
                    <a:moveTo>
                      <a:pt x="396546" y="198273"/>
                    </a:moveTo>
                    <a:cubicBezTo>
                      <a:pt x="396546" y="307776"/>
                      <a:pt x="307776" y="396546"/>
                      <a:pt x="198273" y="396546"/>
                    </a:cubicBezTo>
                    <a:cubicBezTo>
                      <a:pt x="88770" y="396546"/>
                      <a:pt x="0" y="307776"/>
                      <a:pt x="0" y="198273"/>
                    </a:cubicBezTo>
                    <a:cubicBezTo>
                      <a:pt x="0" y="88770"/>
                      <a:pt x="88770" y="0"/>
                      <a:pt x="198273" y="0"/>
                    </a:cubicBezTo>
                    <a:cubicBezTo>
                      <a:pt x="307776" y="0"/>
                      <a:pt x="396546" y="88770"/>
                      <a:pt x="396546" y="198273"/>
                    </a:cubicBezTo>
                    <a:close/>
                  </a:path>
                </a:pathLst>
              </a:custGeom>
              <a:grpFill/>
              <a:ln w="3849" cap="flat">
                <a:noFill/>
                <a:prstDash val="solid"/>
                <a:miter/>
              </a:ln>
            </p:spPr>
            <p:txBody>
              <a:bodyPr rtlCol="0" anchor="ctr"/>
              <a:lstStyle/>
              <a:p>
                <a:endParaRPr lang="en-US"/>
              </a:p>
            </p:txBody>
          </p:sp>
        </p:grpSp>
        <p:grpSp>
          <p:nvGrpSpPr>
            <p:cNvPr id="8" name="Group 7">
              <a:extLst>
                <a:ext uri="{FF2B5EF4-FFF2-40B4-BE49-F238E27FC236}">
                  <a16:creationId xmlns:a16="http://schemas.microsoft.com/office/drawing/2014/main" id="{0AD62B75-6111-9E15-475B-A8CD0AF2EF0F}"/>
                </a:ext>
              </a:extLst>
            </p:cNvPr>
            <p:cNvGrpSpPr/>
            <p:nvPr/>
          </p:nvGrpSpPr>
          <p:grpSpPr>
            <a:xfrm>
              <a:off x="403225" y="952801"/>
              <a:ext cx="412750" cy="412750"/>
              <a:chOff x="403225" y="952801"/>
              <a:chExt cx="412750" cy="412750"/>
            </a:xfrm>
          </p:grpSpPr>
          <p:sp>
            <p:nvSpPr>
              <p:cNvPr id="17" name="Oval 16">
                <a:extLst>
                  <a:ext uri="{FF2B5EF4-FFF2-40B4-BE49-F238E27FC236}">
                    <a16:creationId xmlns:a16="http://schemas.microsoft.com/office/drawing/2014/main" id="{04E90E2B-402A-4622-0505-99F3E17482AA}"/>
                  </a:ext>
                </a:extLst>
              </p:cNvPr>
              <p:cNvSpPr/>
              <p:nvPr/>
            </p:nvSpPr>
            <p:spPr>
              <a:xfrm>
                <a:off x="403225" y="952801"/>
                <a:ext cx="412750" cy="41275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18" name="Group 17">
                <a:extLst>
                  <a:ext uri="{FF2B5EF4-FFF2-40B4-BE49-F238E27FC236}">
                    <a16:creationId xmlns:a16="http://schemas.microsoft.com/office/drawing/2014/main" id="{C2A0CE25-12AE-6891-1CD4-E7F756BBE761}"/>
                  </a:ext>
                </a:extLst>
              </p:cNvPr>
              <p:cNvGrpSpPr/>
              <p:nvPr/>
            </p:nvGrpSpPr>
            <p:grpSpPr>
              <a:xfrm>
                <a:off x="460991" y="1090031"/>
                <a:ext cx="308812" cy="138290"/>
                <a:chOff x="513501" y="484915"/>
                <a:chExt cx="465224" cy="208334"/>
              </a:xfrm>
            </p:grpSpPr>
            <p:sp>
              <p:nvSpPr>
                <p:cNvPr id="19" name="Freeform: Shape 18">
                  <a:extLst>
                    <a:ext uri="{FF2B5EF4-FFF2-40B4-BE49-F238E27FC236}">
                      <a16:creationId xmlns:a16="http://schemas.microsoft.com/office/drawing/2014/main" id="{3A5D840B-4790-9115-7E6E-051FE9929A92}"/>
                    </a:ext>
                  </a:extLst>
                </p:cNvPr>
                <p:cNvSpPr/>
                <p:nvPr/>
              </p:nvSpPr>
              <p:spPr>
                <a:xfrm>
                  <a:off x="513501" y="532253"/>
                  <a:ext cx="465224" cy="160996"/>
                </a:xfrm>
                <a:custGeom>
                  <a:avLst/>
                  <a:gdLst>
                    <a:gd name="connsiteX0" fmla="*/ 457247 w 465224"/>
                    <a:gd name="connsiteY0" fmla="*/ 103305 h 160996"/>
                    <a:gd name="connsiteX1" fmla="*/ 449533 w 465224"/>
                    <a:gd name="connsiteY1" fmla="*/ 118640 h 160996"/>
                    <a:gd name="connsiteX2" fmla="*/ 361045 w 465224"/>
                    <a:gd name="connsiteY2" fmla="*/ 144749 h 160996"/>
                    <a:gd name="connsiteX3" fmla="*/ 360664 w 465224"/>
                    <a:gd name="connsiteY3" fmla="*/ 144549 h 160996"/>
                    <a:gd name="connsiteX4" fmla="*/ 110062 w 465224"/>
                    <a:gd name="connsiteY4" fmla="*/ 150073 h 160996"/>
                    <a:gd name="connsiteX5" fmla="*/ 19193 w 465224"/>
                    <a:gd name="connsiteY5" fmla="*/ 129108 h 160996"/>
                    <a:gd name="connsiteX6" fmla="*/ 19002 w 465224"/>
                    <a:gd name="connsiteY6" fmla="*/ 128737 h 160996"/>
                    <a:gd name="connsiteX7" fmla="*/ 4810 w 465224"/>
                    <a:gd name="connsiteY7" fmla="*/ 101972 h 160996"/>
                    <a:gd name="connsiteX8" fmla="*/ 42910 w 465224"/>
                    <a:gd name="connsiteY8" fmla="*/ 5207 h 160996"/>
                    <a:gd name="connsiteX9" fmla="*/ 72628 w 465224"/>
                    <a:gd name="connsiteY9" fmla="*/ -898 h 160996"/>
                    <a:gd name="connsiteX10" fmla="*/ 131207 w 465224"/>
                    <a:gd name="connsiteY10" fmla="*/ -898 h 160996"/>
                    <a:gd name="connsiteX11" fmla="*/ 165116 w 465224"/>
                    <a:gd name="connsiteY11" fmla="*/ 23866 h 160996"/>
                    <a:gd name="connsiteX12" fmla="*/ 256270 w 465224"/>
                    <a:gd name="connsiteY12" fmla="*/ 65472 h 160996"/>
                    <a:gd name="connsiteX13" fmla="*/ 297894 w 465224"/>
                    <a:gd name="connsiteY13" fmla="*/ 23866 h 160996"/>
                    <a:gd name="connsiteX14" fmla="*/ 331898 w 465224"/>
                    <a:gd name="connsiteY14" fmla="*/ -898 h 160996"/>
                    <a:gd name="connsiteX15" fmla="*/ 390191 w 465224"/>
                    <a:gd name="connsiteY15" fmla="*/ -898 h 160996"/>
                    <a:gd name="connsiteX16" fmla="*/ 463916 w 465224"/>
                    <a:gd name="connsiteY16" fmla="*/ 72654 h 160996"/>
                    <a:gd name="connsiteX17" fmla="*/ 457247 w 465224"/>
                    <a:gd name="connsiteY17" fmla="*/ 103305 h 1609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65224" h="160996">
                      <a:moveTo>
                        <a:pt x="457247" y="103305"/>
                      </a:moveTo>
                      <a:cubicBezTo>
                        <a:pt x="454866" y="108544"/>
                        <a:pt x="452294" y="113592"/>
                        <a:pt x="449533" y="118640"/>
                      </a:cubicBezTo>
                      <a:cubicBezTo>
                        <a:pt x="432292" y="150292"/>
                        <a:pt x="392668" y="161979"/>
                        <a:pt x="361045" y="144749"/>
                      </a:cubicBezTo>
                      <a:cubicBezTo>
                        <a:pt x="360950" y="144682"/>
                        <a:pt x="360759" y="144615"/>
                        <a:pt x="360664" y="144549"/>
                      </a:cubicBezTo>
                      <a:cubicBezTo>
                        <a:pt x="282273" y="101124"/>
                        <a:pt x="186548" y="103229"/>
                        <a:pt x="110062" y="150073"/>
                      </a:cubicBezTo>
                      <a:cubicBezTo>
                        <a:pt x="79201" y="169361"/>
                        <a:pt x="38529" y="159979"/>
                        <a:pt x="19193" y="129108"/>
                      </a:cubicBezTo>
                      <a:cubicBezTo>
                        <a:pt x="19193" y="128985"/>
                        <a:pt x="19097" y="128861"/>
                        <a:pt x="19002" y="128737"/>
                      </a:cubicBezTo>
                      <a:cubicBezTo>
                        <a:pt x="13764" y="120117"/>
                        <a:pt x="9002" y="111173"/>
                        <a:pt x="4810" y="101972"/>
                      </a:cubicBezTo>
                      <a:cubicBezTo>
                        <a:pt x="-11382" y="64729"/>
                        <a:pt x="5667" y="21409"/>
                        <a:pt x="42910" y="5207"/>
                      </a:cubicBezTo>
                      <a:cubicBezTo>
                        <a:pt x="52244" y="1131"/>
                        <a:pt x="62437" y="-955"/>
                        <a:pt x="72628" y="-898"/>
                      </a:cubicBezTo>
                      <a:lnTo>
                        <a:pt x="131207" y="-898"/>
                      </a:lnTo>
                      <a:cubicBezTo>
                        <a:pt x="146637" y="-660"/>
                        <a:pt x="160163" y="9265"/>
                        <a:pt x="165116" y="23866"/>
                      </a:cubicBezTo>
                      <a:cubicBezTo>
                        <a:pt x="178832" y="60528"/>
                        <a:pt x="219599" y="79159"/>
                        <a:pt x="256270" y="65472"/>
                      </a:cubicBezTo>
                      <a:cubicBezTo>
                        <a:pt x="275511" y="58281"/>
                        <a:pt x="290751" y="43107"/>
                        <a:pt x="297894" y="23866"/>
                      </a:cubicBezTo>
                      <a:cubicBezTo>
                        <a:pt x="302943" y="9284"/>
                        <a:pt x="316468" y="-613"/>
                        <a:pt x="331898" y="-898"/>
                      </a:cubicBezTo>
                      <a:lnTo>
                        <a:pt x="390191" y="-898"/>
                      </a:lnTo>
                      <a:cubicBezTo>
                        <a:pt x="430863" y="-937"/>
                        <a:pt x="463820" y="31992"/>
                        <a:pt x="463916" y="72654"/>
                      </a:cubicBezTo>
                      <a:cubicBezTo>
                        <a:pt x="463916" y="83226"/>
                        <a:pt x="461629" y="93685"/>
                        <a:pt x="457247" y="103305"/>
                      </a:cubicBezTo>
                      <a:close/>
                    </a:path>
                  </a:pathLst>
                </a:custGeom>
                <a:solidFill>
                  <a:schemeClr val="accent1">
                    <a:lumMod val="90000"/>
                  </a:schemeClr>
                </a:solidFill>
                <a:ln w="9525" cap="flat">
                  <a:noFill/>
                  <a:prstDash val="solid"/>
                  <a:miter/>
                </a:ln>
              </p:spPr>
              <p:txBody>
                <a:bodyPr rtlCol="0" anchor="ctr"/>
                <a:lstStyle/>
                <a:p>
                  <a:endParaRPr lang="en-US"/>
                </a:p>
              </p:txBody>
            </p:sp>
            <p:sp>
              <p:nvSpPr>
                <p:cNvPr id="20" name="Freeform: Shape 19">
                  <a:extLst>
                    <a:ext uri="{FF2B5EF4-FFF2-40B4-BE49-F238E27FC236}">
                      <a16:creationId xmlns:a16="http://schemas.microsoft.com/office/drawing/2014/main" id="{3AA107AA-D492-8FFB-6862-3AA534E22007}"/>
                    </a:ext>
                  </a:extLst>
                </p:cNvPr>
                <p:cNvSpPr/>
                <p:nvPr/>
              </p:nvSpPr>
              <p:spPr>
                <a:xfrm>
                  <a:off x="698786" y="484915"/>
                  <a:ext cx="94678" cy="94678"/>
                </a:xfrm>
                <a:custGeom>
                  <a:avLst/>
                  <a:gdLst>
                    <a:gd name="connsiteX0" fmla="*/ 94679 w 94678"/>
                    <a:gd name="connsiteY0" fmla="*/ 47339 h 94678"/>
                    <a:gd name="connsiteX1" fmla="*/ 47339 w 94678"/>
                    <a:gd name="connsiteY1" fmla="*/ 94678 h 94678"/>
                    <a:gd name="connsiteX2" fmla="*/ 0 w 94678"/>
                    <a:gd name="connsiteY2" fmla="*/ 47339 h 94678"/>
                    <a:gd name="connsiteX3" fmla="*/ 47339 w 94678"/>
                    <a:gd name="connsiteY3" fmla="*/ 0 h 94678"/>
                    <a:gd name="connsiteX4" fmla="*/ 94679 w 94678"/>
                    <a:gd name="connsiteY4" fmla="*/ 47339 h 946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4678" h="94678">
                      <a:moveTo>
                        <a:pt x="94679" y="47339"/>
                      </a:moveTo>
                      <a:cubicBezTo>
                        <a:pt x="94679" y="73484"/>
                        <a:pt x="73484" y="94678"/>
                        <a:pt x="47339" y="94678"/>
                      </a:cubicBezTo>
                      <a:cubicBezTo>
                        <a:pt x="21195" y="94678"/>
                        <a:pt x="0" y="73484"/>
                        <a:pt x="0" y="47339"/>
                      </a:cubicBezTo>
                      <a:cubicBezTo>
                        <a:pt x="0" y="21195"/>
                        <a:pt x="21195" y="0"/>
                        <a:pt x="47339" y="0"/>
                      </a:cubicBezTo>
                      <a:cubicBezTo>
                        <a:pt x="73484" y="0"/>
                        <a:pt x="94679" y="21195"/>
                        <a:pt x="94679" y="47339"/>
                      </a:cubicBezTo>
                      <a:close/>
                    </a:path>
                  </a:pathLst>
                </a:custGeom>
                <a:solidFill>
                  <a:schemeClr val="accent1">
                    <a:lumMod val="90000"/>
                  </a:schemeClr>
                </a:solidFill>
                <a:ln w="9525" cap="flat">
                  <a:noFill/>
                  <a:prstDash val="solid"/>
                  <a:miter/>
                </a:ln>
              </p:spPr>
              <p:txBody>
                <a:bodyPr rtlCol="0" anchor="ctr"/>
                <a:lstStyle/>
                <a:p>
                  <a:endParaRPr lang="en-US"/>
                </a:p>
              </p:txBody>
            </p:sp>
          </p:grpSp>
        </p:grpSp>
        <p:grpSp>
          <p:nvGrpSpPr>
            <p:cNvPr id="9" name="Group 8">
              <a:extLst>
                <a:ext uri="{FF2B5EF4-FFF2-40B4-BE49-F238E27FC236}">
                  <a16:creationId xmlns:a16="http://schemas.microsoft.com/office/drawing/2014/main" id="{B14E8D54-52A3-181F-3EDD-4BD7AC54A617}"/>
                </a:ext>
              </a:extLst>
            </p:cNvPr>
            <p:cNvGrpSpPr/>
            <p:nvPr/>
          </p:nvGrpSpPr>
          <p:grpSpPr>
            <a:xfrm>
              <a:off x="483880" y="1901446"/>
              <a:ext cx="230496" cy="197568"/>
              <a:chOff x="6446025" y="3852424"/>
              <a:chExt cx="800100" cy="685799"/>
            </a:xfrm>
            <a:solidFill>
              <a:schemeClr val="bg1"/>
            </a:solidFill>
          </p:grpSpPr>
          <p:sp>
            <p:nvSpPr>
              <p:cNvPr id="15" name="Freeform: Shape 14">
                <a:extLst>
                  <a:ext uri="{FF2B5EF4-FFF2-40B4-BE49-F238E27FC236}">
                    <a16:creationId xmlns:a16="http://schemas.microsoft.com/office/drawing/2014/main" id="{8022667C-8C48-1925-0CAD-B9A6D41BEA1A}"/>
                  </a:ext>
                </a:extLst>
              </p:cNvPr>
              <p:cNvSpPr/>
              <p:nvPr/>
            </p:nvSpPr>
            <p:spPr>
              <a:xfrm>
                <a:off x="6446025" y="3852424"/>
                <a:ext cx="800100" cy="417194"/>
              </a:xfrm>
              <a:custGeom>
                <a:avLst/>
                <a:gdLst>
                  <a:gd name="connsiteX0" fmla="*/ 400050 w 800100"/>
                  <a:gd name="connsiteY0" fmla="*/ 0 h 417194"/>
                  <a:gd name="connsiteX1" fmla="*/ 400050 w 800100"/>
                  <a:gd name="connsiteY1" fmla="*/ 0 h 417194"/>
                  <a:gd name="connsiteX2" fmla="*/ 0 w 800100"/>
                  <a:gd name="connsiteY2" fmla="*/ 381000 h 417194"/>
                  <a:gd name="connsiteX3" fmla="*/ 42863 w 800100"/>
                  <a:gd name="connsiteY3" fmla="*/ 417195 h 417194"/>
                  <a:gd name="connsiteX4" fmla="*/ 400050 w 800100"/>
                  <a:gd name="connsiteY4" fmla="*/ 78105 h 417194"/>
                  <a:gd name="connsiteX5" fmla="*/ 400050 w 800100"/>
                  <a:gd name="connsiteY5" fmla="*/ 78105 h 417194"/>
                  <a:gd name="connsiteX6" fmla="*/ 757238 w 800100"/>
                  <a:gd name="connsiteY6" fmla="*/ 417195 h 417194"/>
                  <a:gd name="connsiteX7" fmla="*/ 800100 w 800100"/>
                  <a:gd name="connsiteY7" fmla="*/ 381000 h 4171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00100" h="417194">
                    <a:moveTo>
                      <a:pt x="400050" y="0"/>
                    </a:moveTo>
                    <a:lnTo>
                      <a:pt x="400050" y="0"/>
                    </a:lnTo>
                    <a:lnTo>
                      <a:pt x="0" y="381000"/>
                    </a:lnTo>
                    <a:lnTo>
                      <a:pt x="42863" y="417195"/>
                    </a:lnTo>
                    <a:lnTo>
                      <a:pt x="400050" y="78105"/>
                    </a:lnTo>
                    <a:lnTo>
                      <a:pt x="400050" y="78105"/>
                    </a:lnTo>
                    <a:lnTo>
                      <a:pt x="757238" y="417195"/>
                    </a:lnTo>
                    <a:lnTo>
                      <a:pt x="800100" y="381000"/>
                    </a:lnTo>
                    <a:close/>
                  </a:path>
                </a:pathLst>
              </a:custGeom>
              <a:grpFill/>
              <a:ln w="9525" cap="flat">
                <a:noFill/>
                <a:prstDash val="solid"/>
                <a:miter/>
              </a:ln>
            </p:spPr>
            <p:txBody>
              <a:bodyPr rtlCol="0" anchor="ctr"/>
              <a:lstStyle/>
              <a:p>
                <a:endParaRPr lang="en-US"/>
              </a:p>
            </p:txBody>
          </p:sp>
          <p:sp>
            <p:nvSpPr>
              <p:cNvPr id="16" name="Freeform: Shape 15">
                <a:extLst>
                  <a:ext uri="{FF2B5EF4-FFF2-40B4-BE49-F238E27FC236}">
                    <a16:creationId xmlns:a16="http://schemas.microsoft.com/office/drawing/2014/main" id="{D0774ACB-DFF0-44C0-59FD-AF069010801A}"/>
                  </a:ext>
                </a:extLst>
              </p:cNvPr>
              <p:cNvSpPr/>
              <p:nvPr/>
            </p:nvSpPr>
            <p:spPr>
              <a:xfrm>
                <a:off x="6560325" y="3983868"/>
                <a:ext cx="571500" cy="554355"/>
              </a:xfrm>
              <a:custGeom>
                <a:avLst/>
                <a:gdLst>
                  <a:gd name="connsiteX0" fmla="*/ 0 w 571500"/>
                  <a:gd name="connsiteY0" fmla="*/ 271463 h 554355"/>
                  <a:gd name="connsiteX1" fmla="*/ 0 w 571500"/>
                  <a:gd name="connsiteY1" fmla="*/ 554355 h 554355"/>
                  <a:gd name="connsiteX2" fmla="*/ 228600 w 571500"/>
                  <a:gd name="connsiteY2" fmla="*/ 554355 h 554355"/>
                  <a:gd name="connsiteX3" fmla="*/ 228600 w 571500"/>
                  <a:gd name="connsiteY3" fmla="*/ 316230 h 554355"/>
                  <a:gd name="connsiteX4" fmla="*/ 342900 w 571500"/>
                  <a:gd name="connsiteY4" fmla="*/ 316230 h 554355"/>
                  <a:gd name="connsiteX5" fmla="*/ 342900 w 571500"/>
                  <a:gd name="connsiteY5" fmla="*/ 554355 h 554355"/>
                  <a:gd name="connsiteX6" fmla="*/ 571500 w 571500"/>
                  <a:gd name="connsiteY6" fmla="*/ 554355 h 554355"/>
                  <a:gd name="connsiteX7" fmla="*/ 571500 w 571500"/>
                  <a:gd name="connsiteY7" fmla="*/ 271463 h 554355"/>
                  <a:gd name="connsiteX8" fmla="*/ 285750 w 571500"/>
                  <a:gd name="connsiteY8" fmla="*/ 0 h 554355"/>
                  <a:gd name="connsiteX9" fmla="*/ 0 w 571500"/>
                  <a:gd name="connsiteY9" fmla="*/ 271463 h 5543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1500" h="554355">
                    <a:moveTo>
                      <a:pt x="0" y="271463"/>
                    </a:moveTo>
                    <a:lnTo>
                      <a:pt x="0" y="554355"/>
                    </a:lnTo>
                    <a:lnTo>
                      <a:pt x="228600" y="554355"/>
                    </a:lnTo>
                    <a:lnTo>
                      <a:pt x="228600" y="316230"/>
                    </a:lnTo>
                    <a:lnTo>
                      <a:pt x="342900" y="316230"/>
                    </a:lnTo>
                    <a:lnTo>
                      <a:pt x="342900" y="554355"/>
                    </a:lnTo>
                    <a:lnTo>
                      <a:pt x="571500" y="554355"/>
                    </a:lnTo>
                    <a:lnTo>
                      <a:pt x="571500" y="271463"/>
                    </a:lnTo>
                    <a:lnTo>
                      <a:pt x="285750" y="0"/>
                    </a:lnTo>
                    <a:lnTo>
                      <a:pt x="0" y="271463"/>
                    </a:lnTo>
                    <a:close/>
                  </a:path>
                </a:pathLst>
              </a:custGeom>
              <a:grpFill/>
              <a:ln w="9525" cap="flat">
                <a:noFill/>
                <a:prstDash val="solid"/>
                <a:miter/>
              </a:ln>
            </p:spPr>
            <p:txBody>
              <a:bodyPr rtlCol="0" anchor="ctr"/>
              <a:lstStyle/>
              <a:p>
                <a:endParaRPr lang="en-US"/>
              </a:p>
            </p:txBody>
          </p:sp>
        </p:grpSp>
        <p:sp>
          <p:nvSpPr>
            <p:cNvPr id="10" name="Graphic 29" descr="Single gear with solid fill">
              <a:extLst>
                <a:ext uri="{FF2B5EF4-FFF2-40B4-BE49-F238E27FC236}">
                  <a16:creationId xmlns:a16="http://schemas.microsoft.com/office/drawing/2014/main" id="{001A45D5-62FD-5312-6471-9E3BE7E9D2F6}"/>
                </a:ext>
              </a:extLst>
            </p:cNvPr>
            <p:cNvSpPr/>
            <p:nvPr/>
          </p:nvSpPr>
          <p:spPr>
            <a:xfrm>
              <a:off x="467122" y="5700140"/>
              <a:ext cx="284956" cy="284538"/>
            </a:xfrm>
            <a:custGeom>
              <a:avLst/>
              <a:gdLst>
                <a:gd name="connsiteX0" fmla="*/ 323850 w 648652"/>
                <a:gd name="connsiteY0" fmla="*/ 438150 h 647700"/>
                <a:gd name="connsiteX1" fmla="*/ 209550 w 648652"/>
                <a:gd name="connsiteY1" fmla="*/ 323850 h 647700"/>
                <a:gd name="connsiteX2" fmla="*/ 323850 w 648652"/>
                <a:gd name="connsiteY2" fmla="*/ 209550 h 647700"/>
                <a:gd name="connsiteX3" fmla="*/ 438150 w 648652"/>
                <a:gd name="connsiteY3" fmla="*/ 323850 h 647700"/>
                <a:gd name="connsiteX4" fmla="*/ 323850 w 648652"/>
                <a:gd name="connsiteY4" fmla="*/ 438150 h 647700"/>
                <a:gd name="connsiteX5" fmla="*/ 581025 w 648652"/>
                <a:gd name="connsiteY5" fmla="*/ 252413 h 647700"/>
                <a:gd name="connsiteX6" fmla="*/ 556260 w 648652"/>
                <a:gd name="connsiteY6" fmla="*/ 193358 h 647700"/>
                <a:gd name="connsiteX7" fmla="*/ 580073 w 648652"/>
                <a:gd name="connsiteY7" fmla="*/ 121920 h 647700"/>
                <a:gd name="connsiteX8" fmla="*/ 525780 w 648652"/>
                <a:gd name="connsiteY8" fmla="*/ 67628 h 647700"/>
                <a:gd name="connsiteX9" fmla="*/ 454343 w 648652"/>
                <a:gd name="connsiteY9" fmla="*/ 91440 h 647700"/>
                <a:gd name="connsiteX10" fmla="*/ 394335 w 648652"/>
                <a:gd name="connsiteY10" fmla="*/ 66675 h 647700"/>
                <a:gd name="connsiteX11" fmla="*/ 361950 w 648652"/>
                <a:gd name="connsiteY11" fmla="*/ 0 h 647700"/>
                <a:gd name="connsiteX12" fmla="*/ 285750 w 648652"/>
                <a:gd name="connsiteY12" fmla="*/ 0 h 647700"/>
                <a:gd name="connsiteX13" fmla="*/ 252413 w 648652"/>
                <a:gd name="connsiteY13" fmla="*/ 66675 h 647700"/>
                <a:gd name="connsiteX14" fmla="*/ 193358 w 648652"/>
                <a:gd name="connsiteY14" fmla="*/ 91440 h 647700"/>
                <a:gd name="connsiteX15" fmla="*/ 121920 w 648652"/>
                <a:gd name="connsiteY15" fmla="*/ 67628 h 647700"/>
                <a:gd name="connsiteX16" fmla="*/ 67628 w 648652"/>
                <a:gd name="connsiteY16" fmla="*/ 121920 h 647700"/>
                <a:gd name="connsiteX17" fmla="*/ 91440 w 648652"/>
                <a:gd name="connsiteY17" fmla="*/ 193358 h 647700"/>
                <a:gd name="connsiteX18" fmla="*/ 66675 w 648652"/>
                <a:gd name="connsiteY18" fmla="*/ 253365 h 647700"/>
                <a:gd name="connsiteX19" fmla="*/ 0 w 648652"/>
                <a:gd name="connsiteY19" fmla="*/ 285750 h 647700"/>
                <a:gd name="connsiteX20" fmla="*/ 0 w 648652"/>
                <a:gd name="connsiteY20" fmla="*/ 361950 h 647700"/>
                <a:gd name="connsiteX21" fmla="*/ 66675 w 648652"/>
                <a:gd name="connsiteY21" fmla="*/ 395288 h 647700"/>
                <a:gd name="connsiteX22" fmla="*/ 91440 w 648652"/>
                <a:gd name="connsiteY22" fmla="*/ 454343 h 647700"/>
                <a:gd name="connsiteX23" fmla="*/ 67628 w 648652"/>
                <a:gd name="connsiteY23" fmla="*/ 525780 h 647700"/>
                <a:gd name="connsiteX24" fmla="*/ 121920 w 648652"/>
                <a:gd name="connsiteY24" fmla="*/ 580073 h 647700"/>
                <a:gd name="connsiteX25" fmla="*/ 193358 w 648652"/>
                <a:gd name="connsiteY25" fmla="*/ 556260 h 647700"/>
                <a:gd name="connsiteX26" fmla="*/ 253365 w 648652"/>
                <a:gd name="connsiteY26" fmla="*/ 581025 h 647700"/>
                <a:gd name="connsiteX27" fmla="*/ 286703 w 648652"/>
                <a:gd name="connsiteY27" fmla="*/ 647700 h 647700"/>
                <a:gd name="connsiteX28" fmla="*/ 362903 w 648652"/>
                <a:gd name="connsiteY28" fmla="*/ 647700 h 647700"/>
                <a:gd name="connsiteX29" fmla="*/ 396240 w 648652"/>
                <a:gd name="connsiteY29" fmla="*/ 581025 h 647700"/>
                <a:gd name="connsiteX30" fmla="*/ 455295 w 648652"/>
                <a:gd name="connsiteY30" fmla="*/ 556260 h 647700"/>
                <a:gd name="connsiteX31" fmla="*/ 526733 w 648652"/>
                <a:gd name="connsiteY31" fmla="*/ 580073 h 647700"/>
                <a:gd name="connsiteX32" fmla="*/ 581025 w 648652"/>
                <a:gd name="connsiteY32" fmla="*/ 525780 h 647700"/>
                <a:gd name="connsiteX33" fmla="*/ 557213 w 648652"/>
                <a:gd name="connsiteY33" fmla="*/ 454343 h 647700"/>
                <a:gd name="connsiteX34" fmla="*/ 581978 w 648652"/>
                <a:gd name="connsiteY34" fmla="*/ 394335 h 647700"/>
                <a:gd name="connsiteX35" fmla="*/ 648653 w 648652"/>
                <a:gd name="connsiteY35" fmla="*/ 360998 h 647700"/>
                <a:gd name="connsiteX36" fmla="*/ 648653 w 648652"/>
                <a:gd name="connsiteY36" fmla="*/ 284798 h 647700"/>
                <a:gd name="connsiteX37" fmla="*/ 581025 w 648652"/>
                <a:gd name="connsiteY37" fmla="*/ 252413 h 64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648652" h="647700">
                  <a:moveTo>
                    <a:pt x="323850" y="438150"/>
                  </a:moveTo>
                  <a:cubicBezTo>
                    <a:pt x="260985" y="438150"/>
                    <a:pt x="209550" y="386715"/>
                    <a:pt x="209550" y="323850"/>
                  </a:cubicBezTo>
                  <a:cubicBezTo>
                    <a:pt x="209550" y="260985"/>
                    <a:pt x="260985" y="209550"/>
                    <a:pt x="323850" y="209550"/>
                  </a:cubicBezTo>
                  <a:cubicBezTo>
                    <a:pt x="386715" y="209550"/>
                    <a:pt x="438150" y="260985"/>
                    <a:pt x="438150" y="323850"/>
                  </a:cubicBezTo>
                  <a:cubicBezTo>
                    <a:pt x="438150" y="386715"/>
                    <a:pt x="386715" y="438150"/>
                    <a:pt x="323850" y="438150"/>
                  </a:cubicBezTo>
                  <a:close/>
                  <a:moveTo>
                    <a:pt x="581025" y="252413"/>
                  </a:moveTo>
                  <a:cubicBezTo>
                    <a:pt x="575310" y="231458"/>
                    <a:pt x="566738" y="211455"/>
                    <a:pt x="556260" y="193358"/>
                  </a:cubicBezTo>
                  <a:lnTo>
                    <a:pt x="580073" y="121920"/>
                  </a:lnTo>
                  <a:lnTo>
                    <a:pt x="525780" y="67628"/>
                  </a:lnTo>
                  <a:lnTo>
                    <a:pt x="454343" y="91440"/>
                  </a:lnTo>
                  <a:cubicBezTo>
                    <a:pt x="435293" y="80963"/>
                    <a:pt x="415290" y="72390"/>
                    <a:pt x="394335" y="66675"/>
                  </a:cubicBezTo>
                  <a:lnTo>
                    <a:pt x="361950" y="0"/>
                  </a:lnTo>
                  <a:lnTo>
                    <a:pt x="285750" y="0"/>
                  </a:lnTo>
                  <a:lnTo>
                    <a:pt x="252413" y="66675"/>
                  </a:lnTo>
                  <a:cubicBezTo>
                    <a:pt x="231458" y="72390"/>
                    <a:pt x="211455" y="80963"/>
                    <a:pt x="193358" y="91440"/>
                  </a:cubicBezTo>
                  <a:lnTo>
                    <a:pt x="121920" y="67628"/>
                  </a:lnTo>
                  <a:lnTo>
                    <a:pt x="67628" y="121920"/>
                  </a:lnTo>
                  <a:lnTo>
                    <a:pt x="91440" y="193358"/>
                  </a:lnTo>
                  <a:cubicBezTo>
                    <a:pt x="80963" y="212408"/>
                    <a:pt x="72390" y="232410"/>
                    <a:pt x="66675" y="253365"/>
                  </a:cubicBezTo>
                  <a:lnTo>
                    <a:pt x="0" y="285750"/>
                  </a:lnTo>
                  <a:lnTo>
                    <a:pt x="0" y="361950"/>
                  </a:lnTo>
                  <a:lnTo>
                    <a:pt x="66675" y="395288"/>
                  </a:lnTo>
                  <a:cubicBezTo>
                    <a:pt x="72390" y="416243"/>
                    <a:pt x="80963" y="436245"/>
                    <a:pt x="91440" y="454343"/>
                  </a:cubicBezTo>
                  <a:lnTo>
                    <a:pt x="67628" y="525780"/>
                  </a:lnTo>
                  <a:lnTo>
                    <a:pt x="121920" y="580073"/>
                  </a:lnTo>
                  <a:lnTo>
                    <a:pt x="193358" y="556260"/>
                  </a:lnTo>
                  <a:cubicBezTo>
                    <a:pt x="212408" y="566738"/>
                    <a:pt x="232410" y="575310"/>
                    <a:pt x="253365" y="581025"/>
                  </a:cubicBezTo>
                  <a:lnTo>
                    <a:pt x="286703" y="647700"/>
                  </a:lnTo>
                  <a:lnTo>
                    <a:pt x="362903" y="647700"/>
                  </a:lnTo>
                  <a:lnTo>
                    <a:pt x="396240" y="581025"/>
                  </a:lnTo>
                  <a:cubicBezTo>
                    <a:pt x="417195" y="575310"/>
                    <a:pt x="437198" y="566738"/>
                    <a:pt x="455295" y="556260"/>
                  </a:cubicBezTo>
                  <a:lnTo>
                    <a:pt x="526733" y="580073"/>
                  </a:lnTo>
                  <a:lnTo>
                    <a:pt x="581025" y="525780"/>
                  </a:lnTo>
                  <a:lnTo>
                    <a:pt x="557213" y="454343"/>
                  </a:lnTo>
                  <a:cubicBezTo>
                    <a:pt x="567690" y="435293"/>
                    <a:pt x="576263" y="415290"/>
                    <a:pt x="581978" y="394335"/>
                  </a:cubicBezTo>
                  <a:lnTo>
                    <a:pt x="648653" y="360998"/>
                  </a:lnTo>
                  <a:lnTo>
                    <a:pt x="648653" y="284798"/>
                  </a:lnTo>
                  <a:lnTo>
                    <a:pt x="581025" y="252413"/>
                  </a:lnTo>
                  <a:close/>
                </a:path>
              </a:pathLst>
            </a:custGeom>
            <a:solidFill>
              <a:schemeClr val="bg1"/>
            </a:solidFill>
            <a:ln w="9525" cap="flat">
              <a:noFill/>
              <a:prstDash val="solid"/>
              <a:miter/>
            </a:ln>
          </p:spPr>
          <p:txBody>
            <a:bodyPr rtlCol="0" anchor="ctr"/>
            <a:lstStyle/>
            <a:p>
              <a:endParaRPr lang="en-US"/>
            </a:p>
          </p:txBody>
        </p:sp>
        <p:grpSp>
          <p:nvGrpSpPr>
            <p:cNvPr id="11" name="Graphic 38" descr="Employee badge with solid fill">
              <a:extLst>
                <a:ext uri="{FF2B5EF4-FFF2-40B4-BE49-F238E27FC236}">
                  <a16:creationId xmlns:a16="http://schemas.microsoft.com/office/drawing/2014/main" id="{281B2754-69D9-AF1A-B129-6619DC4FFD64}"/>
                </a:ext>
              </a:extLst>
            </p:cNvPr>
            <p:cNvGrpSpPr/>
            <p:nvPr/>
          </p:nvGrpSpPr>
          <p:grpSpPr>
            <a:xfrm>
              <a:off x="493562" y="2534757"/>
              <a:ext cx="232076" cy="197264"/>
              <a:chOff x="2766060" y="4143197"/>
              <a:chExt cx="762000" cy="647700"/>
            </a:xfrm>
            <a:solidFill>
              <a:schemeClr val="bg1"/>
            </a:solidFill>
          </p:grpSpPr>
          <p:sp>
            <p:nvSpPr>
              <p:cNvPr id="13" name="Freeform: Shape 12">
                <a:extLst>
                  <a:ext uri="{FF2B5EF4-FFF2-40B4-BE49-F238E27FC236}">
                    <a16:creationId xmlns:a16="http://schemas.microsoft.com/office/drawing/2014/main" id="{646F3526-F6C9-BED0-BB32-99A7E59C7A79}"/>
                  </a:ext>
                </a:extLst>
              </p:cNvPr>
              <p:cNvSpPr/>
              <p:nvPr/>
            </p:nvSpPr>
            <p:spPr>
              <a:xfrm>
                <a:off x="3089910" y="4143197"/>
                <a:ext cx="114300" cy="152400"/>
              </a:xfrm>
              <a:custGeom>
                <a:avLst/>
                <a:gdLst>
                  <a:gd name="connsiteX0" fmla="*/ 76200 w 114300"/>
                  <a:gd name="connsiteY0" fmla="*/ 152400 h 152400"/>
                  <a:gd name="connsiteX1" fmla="*/ 38100 w 114300"/>
                  <a:gd name="connsiteY1" fmla="*/ 152400 h 152400"/>
                  <a:gd name="connsiteX2" fmla="*/ 0 w 114300"/>
                  <a:gd name="connsiteY2" fmla="*/ 114300 h 152400"/>
                  <a:gd name="connsiteX3" fmla="*/ 0 w 114300"/>
                  <a:gd name="connsiteY3" fmla="*/ 38100 h 152400"/>
                  <a:gd name="connsiteX4" fmla="*/ 38100 w 114300"/>
                  <a:gd name="connsiteY4" fmla="*/ 0 h 152400"/>
                  <a:gd name="connsiteX5" fmla="*/ 76200 w 114300"/>
                  <a:gd name="connsiteY5" fmla="*/ 0 h 152400"/>
                  <a:gd name="connsiteX6" fmla="*/ 114300 w 114300"/>
                  <a:gd name="connsiteY6" fmla="*/ 38100 h 152400"/>
                  <a:gd name="connsiteX7" fmla="*/ 114300 w 114300"/>
                  <a:gd name="connsiteY7" fmla="*/ 114300 h 152400"/>
                  <a:gd name="connsiteX8" fmla="*/ 76200 w 114300"/>
                  <a:gd name="connsiteY8" fmla="*/ 152400 h 152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52400">
                    <a:moveTo>
                      <a:pt x="76200" y="152400"/>
                    </a:moveTo>
                    <a:lnTo>
                      <a:pt x="38100" y="152400"/>
                    </a:lnTo>
                    <a:cubicBezTo>
                      <a:pt x="17145" y="152400"/>
                      <a:pt x="0" y="135255"/>
                      <a:pt x="0" y="114300"/>
                    </a:cubicBezTo>
                    <a:lnTo>
                      <a:pt x="0" y="38100"/>
                    </a:lnTo>
                    <a:cubicBezTo>
                      <a:pt x="0" y="17145"/>
                      <a:pt x="17145" y="0"/>
                      <a:pt x="38100" y="0"/>
                    </a:cubicBezTo>
                    <a:lnTo>
                      <a:pt x="76200" y="0"/>
                    </a:lnTo>
                    <a:cubicBezTo>
                      <a:pt x="97155" y="0"/>
                      <a:pt x="114300" y="17145"/>
                      <a:pt x="114300" y="38100"/>
                    </a:cubicBezTo>
                    <a:lnTo>
                      <a:pt x="114300" y="114300"/>
                    </a:lnTo>
                    <a:cubicBezTo>
                      <a:pt x="114300" y="135255"/>
                      <a:pt x="97155" y="152400"/>
                      <a:pt x="76200" y="152400"/>
                    </a:cubicBezTo>
                    <a:close/>
                  </a:path>
                </a:pathLst>
              </a:custGeom>
              <a:solidFill>
                <a:schemeClr val="bg1"/>
              </a:solidFill>
              <a:ln w="9525" cap="flat">
                <a:noFill/>
                <a:prstDash val="solid"/>
                <a:miter/>
              </a:ln>
            </p:spPr>
            <p:txBody>
              <a:bodyPr rtlCol="0" anchor="ctr"/>
              <a:lstStyle/>
              <a:p>
                <a:endParaRPr lang="en-US"/>
              </a:p>
            </p:txBody>
          </p:sp>
          <p:sp>
            <p:nvSpPr>
              <p:cNvPr id="14" name="Freeform: Shape 13">
                <a:extLst>
                  <a:ext uri="{FF2B5EF4-FFF2-40B4-BE49-F238E27FC236}">
                    <a16:creationId xmlns:a16="http://schemas.microsoft.com/office/drawing/2014/main" id="{300F1246-604F-B6AA-38ED-1235FD8C07FF}"/>
                  </a:ext>
                </a:extLst>
              </p:cNvPr>
              <p:cNvSpPr/>
              <p:nvPr/>
            </p:nvSpPr>
            <p:spPr>
              <a:xfrm>
                <a:off x="2766060" y="4257497"/>
                <a:ext cx="762000" cy="533400"/>
              </a:xfrm>
              <a:custGeom>
                <a:avLst/>
                <a:gdLst>
                  <a:gd name="connsiteX0" fmla="*/ 685800 w 762000"/>
                  <a:gd name="connsiteY0" fmla="*/ 228600 h 533400"/>
                  <a:gd name="connsiteX1" fmla="*/ 457200 w 762000"/>
                  <a:gd name="connsiteY1" fmla="*/ 228600 h 533400"/>
                  <a:gd name="connsiteX2" fmla="*/ 457200 w 762000"/>
                  <a:gd name="connsiteY2" fmla="*/ 190500 h 533400"/>
                  <a:gd name="connsiteX3" fmla="*/ 685800 w 762000"/>
                  <a:gd name="connsiteY3" fmla="*/ 190500 h 533400"/>
                  <a:gd name="connsiteX4" fmla="*/ 685800 w 762000"/>
                  <a:gd name="connsiteY4" fmla="*/ 228600 h 533400"/>
                  <a:gd name="connsiteX5" fmla="*/ 685800 w 762000"/>
                  <a:gd name="connsiteY5" fmla="*/ 342900 h 533400"/>
                  <a:gd name="connsiteX6" fmla="*/ 457200 w 762000"/>
                  <a:gd name="connsiteY6" fmla="*/ 342900 h 533400"/>
                  <a:gd name="connsiteX7" fmla="*/ 457200 w 762000"/>
                  <a:gd name="connsiteY7" fmla="*/ 304800 h 533400"/>
                  <a:gd name="connsiteX8" fmla="*/ 685800 w 762000"/>
                  <a:gd name="connsiteY8" fmla="*/ 304800 h 533400"/>
                  <a:gd name="connsiteX9" fmla="*/ 685800 w 762000"/>
                  <a:gd name="connsiteY9" fmla="*/ 342900 h 533400"/>
                  <a:gd name="connsiteX10" fmla="*/ 685800 w 762000"/>
                  <a:gd name="connsiteY10" fmla="*/ 457200 h 533400"/>
                  <a:gd name="connsiteX11" fmla="*/ 457200 w 762000"/>
                  <a:gd name="connsiteY11" fmla="*/ 457200 h 533400"/>
                  <a:gd name="connsiteX12" fmla="*/ 457200 w 762000"/>
                  <a:gd name="connsiteY12" fmla="*/ 419100 h 533400"/>
                  <a:gd name="connsiteX13" fmla="*/ 685800 w 762000"/>
                  <a:gd name="connsiteY13" fmla="*/ 419100 h 533400"/>
                  <a:gd name="connsiteX14" fmla="*/ 685800 w 762000"/>
                  <a:gd name="connsiteY14" fmla="*/ 457200 h 533400"/>
                  <a:gd name="connsiteX15" fmla="*/ 381000 w 762000"/>
                  <a:gd name="connsiteY15" fmla="*/ 457200 h 533400"/>
                  <a:gd name="connsiteX16" fmla="*/ 76200 w 762000"/>
                  <a:gd name="connsiteY16" fmla="*/ 457200 h 533400"/>
                  <a:gd name="connsiteX17" fmla="*/ 76200 w 762000"/>
                  <a:gd name="connsiteY17" fmla="*/ 381000 h 533400"/>
                  <a:gd name="connsiteX18" fmla="*/ 91440 w 762000"/>
                  <a:gd name="connsiteY18" fmla="*/ 350520 h 533400"/>
                  <a:gd name="connsiteX19" fmla="*/ 165735 w 762000"/>
                  <a:gd name="connsiteY19" fmla="*/ 314325 h 533400"/>
                  <a:gd name="connsiteX20" fmla="*/ 228600 w 762000"/>
                  <a:gd name="connsiteY20" fmla="*/ 304800 h 533400"/>
                  <a:gd name="connsiteX21" fmla="*/ 291465 w 762000"/>
                  <a:gd name="connsiteY21" fmla="*/ 314325 h 533400"/>
                  <a:gd name="connsiteX22" fmla="*/ 365760 w 762000"/>
                  <a:gd name="connsiteY22" fmla="*/ 350520 h 533400"/>
                  <a:gd name="connsiteX23" fmla="*/ 381000 w 762000"/>
                  <a:gd name="connsiteY23" fmla="*/ 381000 h 533400"/>
                  <a:gd name="connsiteX24" fmla="*/ 381000 w 762000"/>
                  <a:gd name="connsiteY24" fmla="*/ 457200 h 533400"/>
                  <a:gd name="connsiteX25" fmla="*/ 228600 w 762000"/>
                  <a:gd name="connsiteY25" fmla="*/ 133350 h 533400"/>
                  <a:gd name="connsiteX26" fmla="*/ 304800 w 762000"/>
                  <a:gd name="connsiteY26" fmla="*/ 209550 h 533400"/>
                  <a:gd name="connsiteX27" fmla="*/ 228600 w 762000"/>
                  <a:gd name="connsiteY27" fmla="*/ 285750 h 533400"/>
                  <a:gd name="connsiteX28" fmla="*/ 152400 w 762000"/>
                  <a:gd name="connsiteY28" fmla="*/ 209550 h 533400"/>
                  <a:gd name="connsiteX29" fmla="*/ 228600 w 762000"/>
                  <a:gd name="connsiteY29" fmla="*/ 133350 h 533400"/>
                  <a:gd name="connsiteX30" fmla="*/ 723900 w 762000"/>
                  <a:gd name="connsiteY30" fmla="*/ 0 h 533400"/>
                  <a:gd name="connsiteX31" fmla="*/ 476250 w 762000"/>
                  <a:gd name="connsiteY31" fmla="*/ 0 h 533400"/>
                  <a:gd name="connsiteX32" fmla="*/ 400050 w 762000"/>
                  <a:gd name="connsiteY32" fmla="*/ 76200 h 533400"/>
                  <a:gd name="connsiteX33" fmla="*/ 361950 w 762000"/>
                  <a:gd name="connsiteY33" fmla="*/ 76200 h 533400"/>
                  <a:gd name="connsiteX34" fmla="*/ 285750 w 762000"/>
                  <a:gd name="connsiteY34" fmla="*/ 0 h 533400"/>
                  <a:gd name="connsiteX35" fmla="*/ 38100 w 762000"/>
                  <a:gd name="connsiteY35" fmla="*/ 0 h 533400"/>
                  <a:gd name="connsiteX36" fmla="*/ 0 w 762000"/>
                  <a:gd name="connsiteY36" fmla="*/ 38100 h 533400"/>
                  <a:gd name="connsiteX37" fmla="*/ 0 w 762000"/>
                  <a:gd name="connsiteY37" fmla="*/ 495300 h 533400"/>
                  <a:gd name="connsiteX38" fmla="*/ 38100 w 762000"/>
                  <a:gd name="connsiteY38" fmla="*/ 533400 h 533400"/>
                  <a:gd name="connsiteX39" fmla="*/ 723900 w 762000"/>
                  <a:gd name="connsiteY39" fmla="*/ 533400 h 533400"/>
                  <a:gd name="connsiteX40" fmla="*/ 762000 w 762000"/>
                  <a:gd name="connsiteY40" fmla="*/ 495300 h 533400"/>
                  <a:gd name="connsiteX41" fmla="*/ 762000 w 762000"/>
                  <a:gd name="connsiteY41" fmla="*/ 38100 h 533400"/>
                  <a:gd name="connsiteX42" fmla="*/ 723900 w 762000"/>
                  <a:gd name="connsiteY42" fmla="*/ 0 h 533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762000" h="533400">
                    <a:moveTo>
                      <a:pt x="685800" y="228600"/>
                    </a:moveTo>
                    <a:lnTo>
                      <a:pt x="457200" y="228600"/>
                    </a:lnTo>
                    <a:lnTo>
                      <a:pt x="457200" y="190500"/>
                    </a:lnTo>
                    <a:lnTo>
                      <a:pt x="685800" y="190500"/>
                    </a:lnTo>
                    <a:lnTo>
                      <a:pt x="685800" y="228600"/>
                    </a:lnTo>
                    <a:close/>
                    <a:moveTo>
                      <a:pt x="685800" y="342900"/>
                    </a:moveTo>
                    <a:lnTo>
                      <a:pt x="457200" y="342900"/>
                    </a:lnTo>
                    <a:lnTo>
                      <a:pt x="457200" y="304800"/>
                    </a:lnTo>
                    <a:lnTo>
                      <a:pt x="685800" y="304800"/>
                    </a:lnTo>
                    <a:lnTo>
                      <a:pt x="685800" y="342900"/>
                    </a:lnTo>
                    <a:close/>
                    <a:moveTo>
                      <a:pt x="685800" y="457200"/>
                    </a:moveTo>
                    <a:lnTo>
                      <a:pt x="457200" y="457200"/>
                    </a:lnTo>
                    <a:lnTo>
                      <a:pt x="457200" y="419100"/>
                    </a:lnTo>
                    <a:lnTo>
                      <a:pt x="685800" y="419100"/>
                    </a:lnTo>
                    <a:lnTo>
                      <a:pt x="685800" y="457200"/>
                    </a:lnTo>
                    <a:close/>
                    <a:moveTo>
                      <a:pt x="381000" y="457200"/>
                    </a:moveTo>
                    <a:lnTo>
                      <a:pt x="76200" y="457200"/>
                    </a:lnTo>
                    <a:lnTo>
                      <a:pt x="76200" y="381000"/>
                    </a:lnTo>
                    <a:cubicBezTo>
                      <a:pt x="76200" y="369570"/>
                      <a:pt x="81915" y="358140"/>
                      <a:pt x="91440" y="350520"/>
                    </a:cubicBezTo>
                    <a:cubicBezTo>
                      <a:pt x="112395" y="335280"/>
                      <a:pt x="139065" y="321945"/>
                      <a:pt x="165735" y="314325"/>
                    </a:cubicBezTo>
                    <a:cubicBezTo>
                      <a:pt x="186690" y="308610"/>
                      <a:pt x="207645" y="304800"/>
                      <a:pt x="228600" y="304800"/>
                    </a:cubicBezTo>
                    <a:cubicBezTo>
                      <a:pt x="251460" y="304800"/>
                      <a:pt x="272415" y="308610"/>
                      <a:pt x="291465" y="314325"/>
                    </a:cubicBezTo>
                    <a:cubicBezTo>
                      <a:pt x="318135" y="321945"/>
                      <a:pt x="344805" y="333375"/>
                      <a:pt x="365760" y="350520"/>
                    </a:cubicBezTo>
                    <a:cubicBezTo>
                      <a:pt x="375285" y="358140"/>
                      <a:pt x="381000" y="369570"/>
                      <a:pt x="381000" y="381000"/>
                    </a:cubicBezTo>
                    <a:lnTo>
                      <a:pt x="381000" y="457200"/>
                    </a:lnTo>
                    <a:close/>
                    <a:moveTo>
                      <a:pt x="228600" y="133350"/>
                    </a:moveTo>
                    <a:cubicBezTo>
                      <a:pt x="270510" y="133350"/>
                      <a:pt x="304800" y="167640"/>
                      <a:pt x="304800" y="209550"/>
                    </a:cubicBezTo>
                    <a:cubicBezTo>
                      <a:pt x="304800" y="251460"/>
                      <a:pt x="270510" y="285750"/>
                      <a:pt x="228600" y="285750"/>
                    </a:cubicBezTo>
                    <a:cubicBezTo>
                      <a:pt x="186690" y="285750"/>
                      <a:pt x="152400" y="251460"/>
                      <a:pt x="152400" y="209550"/>
                    </a:cubicBezTo>
                    <a:cubicBezTo>
                      <a:pt x="152400" y="167640"/>
                      <a:pt x="186690" y="133350"/>
                      <a:pt x="228600" y="133350"/>
                    </a:cubicBezTo>
                    <a:close/>
                    <a:moveTo>
                      <a:pt x="723900" y="0"/>
                    </a:moveTo>
                    <a:lnTo>
                      <a:pt x="476250" y="0"/>
                    </a:lnTo>
                    <a:cubicBezTo>
                      <a:pt x="476250" y="41910"/>
                      <a:pt x="441960" y="76200"/>
                      <a:pt x="400050" y="76200"/>
                    </a:cubicBezTo>
                    <a:lnTo>
                      <a:pt x="361950" y="76200"/>
                    </a:lnTo>
                    <a:cubicBezTo>
                      <a:pt x="320040" y="76200"/>
                      <a:pt x="285750" y="41910"/>
                      <a:pt x="285750" y="0"/>
                    </a:cubicBezTo>
                    <a:lnTo>
                      <a:pt x="38100" y="0"/>
                    </a:lnTo>
                    <a:cubicBezTo>
                      <a:pt x="17145" y="0"/>
                      <a:pt x="0" y="17145"/>
                      <a:pt x="0" y="38100"/>
                    </a:cubicBezTo>
                    <a:lnTo>
                      <a:pt x="0" y="495300"/>
                    </a:lnTo>
                    <a:cubicBezTo>
                      <a:pt x="0" y="516255"/>
                      <a:pt x="17145" y="533400"/>
                      <a:pt x="38100" y="533400"/>
                    </a:cubicBezTo>
                    <a:lnTo>
                      <a:pt x="723900" y="533400"/>
                    </a:lnTo>
                    <a:cubicBezTo>
                      <a:pt x="744855" y="533400"/>
                      <a:pt x="762000" y="516255"/>
                      <a:pt x="762000" y="495300"/>
                    </a:cubicBezTo>
                    <a:lnTo>
                      <a:pt x="762000" y="38100"/>
                    </a:lnTo>
                    <a:cubicBezTo>
                      <a:pt x="762000" y="17145"/>
                      <a:pt x="744855" y="0"/>
                      <a:pt x="723900" y="0"/>
                    </a:cubicBezTo>
                    <a:close/>
                  </a:path>
                </a:pathLst>
              </a:custGeom>
              <a:solidFill>
                <a:schemeClr val="bg1"/>
              </a:solidFill>
              <a:ln w="9525" cap="flat">
                <a:noFill/>
                <a:prstDash val="solid"/>
                <a:miter/>
              </a:ln>
            </p:spPr>
            <p:txBody>
              <a:bodyPr rtlCol="0" anchor="ctr"/>
              <a:lstStyle/>
              <a:p>
                <a:endParaRPr lang="en-US"/>
              </a:p>
            </p:txBody>
          </p:sp>
        </p:grpSp>
        <p:pic>
          <p:nvPicPr>
            <p:cNvPr id="12" name="Graphic 11" descr="Chat bubble with solid fill">
              <a:extLst>
                <a:ext uri="{FF2B5EF4-FFF2-40B4-BE49-F238E27FC236}">
                  <a16:creationId xmlns:a16="http://schemas.microsoft.com/office/drawing/2014/main" id="{A1501A63-6129-CBEB-B3D6-8BDDD349FF13}"/>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466721" y="3167764"/>
              <a:ext cx="295877" cy="295877"/>
            </a:xfrm>
            <a:prstGeom prst="rect">
              <a:avLst/>
            </a:prstGeom>
          </p:spPr>
        </p:pic>
      </p:grpSp>
      <p:grpSp>
        <p:nvGrpSpPr>
          <p:cNvPr id="29" name="Group 28">
            <a:extLst>
              <a:ext uri="{FF2B5EF4-FFF2-40B4-BE49-F238E27FC236}">
                <a16:creationId xmlns:a16="http://schemas.microsoft.com/office/drawing/2014/main" id="{A68EDADC-FCC0-1577-E150-BCC907A59CD3}"/>
              </a:ext>
            </a:extLst>
          </p:cNvPr>
          <p:cNvGrpSpPr/>
          <p:nvPr/>
        </p:nvGrpSpPr>
        <p:grpSpPr>
          <a:xfrm rot="16891664">
            <a:off x="3454100" y="792613"/>
            <a:ext cx="1455183" cy="801393"/>
            <a:chOff x="1245976" y="2925896"/>
            <a:chExt cx="3970195" cy="2186451"/>
          </a:xfrm>
        </p:grpSpPr>
        <p:sp>
          <p:nvSpPr>
            <p:cNvPr id="26" name="Freeform: Shape 25">
              <a:extLst>
                <a:ext uri="{FF2B5EF4-FFF2-40B4-BE49-F238E27FC236}">
                  <a16:creationId xmlns:a16="http://schemas.microsoft.com/office/drawing/2014/main" id="{D2FAEEF2-1C3F-43F7-5DF8-661B7F9BD3EA}"/>
                </a:ext>
              </a:extLst>
            </p:cNvPr>
            <p:cNvSpPr/>
            <p:nvPr/>
          </p:nvSpPr>
          <p:spPr>
            <a:xfrm rot="18557364">
              <a:off x="3196773" y="1930695"/>
              <a:ext cx="1024198" cy="3014599"/>
            </a:xfrm>
            <a:custGeom>
              <a:avLst/>
              <a:gdLst>
                <a:gd name="connsiteX0" fmla="*/ 1021588 w 1024198"/>
                <a:gd name="connsiteY0" fmla="*/ 1506865 h 3014599"/>
                <a:gd name="connsiteX1" fmla="*/ 509489 w 1024198"/>
                <a:gd name="connsiteY1" fmla="*/ 3014165 h 3014599"/>
                <a:gd name="connsiteX2" fmla="*/ -2611 w 1024198"/>
                <a:gd name="connsiteY2" fmla="*/ 1506865 h 3014599"/>
                <a:gd name="connsiteX3" fmla="*/ 509489 w 1024198"/>
                <a:gd name="connsiteY3" fmla="*/ -435 h 3014599"/>
                <a:gd name="connsiteX4" fmla="*/ 1021588 w 1024198"/>
                <a:gd name="connsiteY4" fmla="*/ 1506865 h 30145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24198" h="3014599">
                  <a:moveTo>
                    <a:pt x="1021588" y="1506865"/>
                  </a:moveTo>
                  <a:cubicBezTo>
                    <a:pt x="1021588" y="2339324"/>
                    <a:pt x="792313" y="3014165"/>
                    <a:pt x="509489" y="3014165"/>
                  </a:cubicBezTo>
                  <a:cubicBezTo>
                    <a:pt x="226664" y="3014165"/>
                    <a:pt x="-2611" y="2339324"/>
                    <a:pt x="-2611" y="1506865"/>
                  </a:cubicBezTo>
                  <a:cubicBezTo>
                    <a:pt x="-2611" y="674406"/>
                    <a:pt x="226664" y="-435"/>
                    <a:pt x="509489" y="-435"/>
                  </a:cubicBezTo>
                  <a:cubicBezTo>
                    <a:pt x="792313" y="-435"/>
                    <a:pt x="1021588" y="674406"/>
                    <a:pt x="1021588" y="1506865"/>
                  </a:cubicBezTo>
                  <a:close/>
                </a:path>
              </a:pathLst>
            </a:custGeom>
            <a:solidFill>
              <a:srgbClr val="9787F9"/>
            </a:solidFill>
            <a:ln w="9476" cap="flat">
              <a:noFill/>
              <a:prstDash val="solid"/>
              <a:miter/>
            </a:ln>
          </p:spPr>
          <p:txBody>
            <a:bodyPr rtlCol="0" anchor="ctr"/>
            <a:lstStyle/>
            <a:p>
              <a:endParaRPr lang="en-US"/>
            </a:p>
          </p:txBody>
        </p:sp>
        <p:sp>
          <p:nvSpPr>
            <p:cNvPr id="27" name="Freeform: Shape 26">
              <a:extLst>
                <a:ext uri="{FF2B5EF4-FFF2-40B4-BE49-F238E27FC236}">
                  <a16:creationId xmlns:a16="http://schemas.microsoft.com/office/drawing/2014/main" id="{5B5FCB90-F600-8D5D-1300-67DCEE877F44}"/>
                </a:ext>
              </a:extLst>
            </p:cNvPr>
            <p:cNvSpPr/>
            <p:nvPr/>
          </p:nvSpPr>
          <p:spPr>
            <a:xfrm rot="18553801">
              <a:off x="2774577" y="2435680"/>
              <a:ext cx="1029461" cy="3030091"/>
            </a:xfrm>
            <a:custGeom>
              <a:avLst/>
              <a:gdLst>
                <a:gd name="connsiteX0" fmla="*/ 1026863 w 1029461"/>
                <a:gd name="connsiteY0" fmla="*/ 1514599 h 3030091"/>
                <a:gd name="connsiteX1" fmla="*/ 512132 w 1029461"/>
                <a:gd name="connsiteY1" fmla="*/ 3029645 h 3030091"/>
                <a:gd name="connsiteX2" fmla="*/ -2599 w 1029461"/>
                <a:gd name="connsiteY2" fmla="*/ 1514599 h 3030091"/>
                <a:gd name="connsiteX3" fmla="*/ 512132 w 1029461"/>
                <a:gd name="connsiteY3" fmla="*/ -447 h 3030091"/>
                <a:gd name="connsiteX4" fmla="*/ 1026863 w 1029461"/>
                <a:gd name="connsiteY4" fmla="*/ 1514599 h 30300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29461" h="3030091">
                  <a:moveTo>
                    <a:pt x="1026863" y="1514599"/>
                  </a:moveTo>
                  <a:cubicBezTo>
                    <a:pt x="1026863" y="2351336"/>
                    <a:pt x="796410" y="3029645"/>
                    <a:pt x="512132" y="3029645"/>
                  </a:cubicBezTo>
                  <a:cubicBezTo>
                    <a:pt x="227854" y="3029645"/>
                    <a:pt x="-2599" y="2351336"/>
                    <a:pt x="-2599" y="1514599"/>
                  </a:cubicBezTo>
                  <a:cubicBezTo>
                    <a:pt x="-2599" y="677862"/>
                    <a:pt x="227854" y="-447"/>
                    <a:pt x="512132" y="-447"/>
                  </a:cubicBezTo>
                  <a:cubicBezTo>
                    <a:pt x="796410" y="-447"/>
                    <a:pt x="1026863" y="677862"/>
                    <a:pt x="1026863" y="1514599"/>
                  </a:cubicBezTo>
                  <a:close/>
                </a:path>
              </a:pathLst>
            </a:custGeom>
            <a:solidFill>
              <a:srgbClr val="9787F9"/>
            </a:solidFill>
            <a:ln w="9525" cap="flat">
              <a:noFill/>
              <a:prstDash val="solid"/>
              <a:miter/>
            </a:ln>
          </p:spPr>
          <p:txBody>
            <a:bodyPr rtlCol="0" anchor="ctr"/>
            <a:lstStyle/>
            <a:p>
              <a:endParaRPr lang="en-US"/>
            </a:p>
          </p:txBody>
        </p:sp>
        <p:sp>
          <p:nvSpPr>
            <p:cNvPr id="28" name="Freeform: Shape 27">
              <a:extLst>
                <a:ext uri="{FF2B5EF4-FFF2-40B4-BE49-F238E27FC236}">
                  <a16:creationId xmlns:a16="http://schemas.microsoft.com/office/drawing/2014/main" id="{23D8BE47-3CE3-B27A-859D-CA28538220D1}"/>
                </a:ext>
              </a:extLst>
            </p:cNvPr>
            <p:cNvSpPr/>
            <p:nvPr/>
          </p:nvSpPr>
          <p:spPr>
            <a:xfrm rot="18553801">
              <a:off x="2246291" y="3082571"/>
              <a:ext cx="1029461" cy="3030091"/>
            </a:xfrm>
            <a:custGeom>
              <a:avLst/>
              <a:gdLst>
                <a:gd name="connsiteX0" fmla="*/ 1026861 w 1029461"/>
                <a:gd name="connsiteY0" fmla="*/ 1514600 h 3030091"/>
                <a:gd name="connsiteX1" fmla="*/ 512130 w 1029461"/>
                <a:gd name="connsiteY1" fmla="*/ 3029646 h 3030091"/>
                <a:gd name="connsiteX2" fmla="*/ -2601 w 1029461"/>
                <a:gd name="connsiteY2" fmla="*/ 1514600 h 3030091"/>
                <a:gd name="connsiteX3" fmla="*/ 512130 w 1029461"/>
                <a:gd name="connsiteY3" fmla="*/ -446 h 3030091"/>
                <a:gd name="connsiteX4" fmla="*/ 1026861 w 1029461"/>
                <a:gd name="connsiteY4" fmla="*/ 1514600 h 30300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29461" h="3030091">
                  <a:moveTo>
                    <a:pt x="1026861" y="1514600"/>
                  </a:moveTo>
                  <a:cubicBezTo>
                    <a:pt x="1026861" y="2351337"/>
                    <a:pt x="796408" y="3029646"/>
                    <a:pt x="512130" y="3029646"/>
                  </a:cubicBezTo>
                  <a:cubicBezTo>
                    <a:pt x="227852" y="3029646"/>
                    <a:pt x="-2601" y="2351337"/>
                    <a:pt x="-2601" y="1514600"/>
                  </a:cubicBezTo>
                  <a:cubicBezTo>
                    <a:pt x="-2601" y="677863"/>
                    <a:pt x="227852" y="-446"/>
                    <a:pt x="512130" y="-446"/>
                  </a:cubicBezTo>
                  <a:cubicBezTo>
                    <a:pt x="796408" y="-446"/>
                    <a:pt x="1026861" y="677863"/>
                    <a:pt x="1026861" y="1514600"/>
                  </a:cubicBezTo>
                  <a:close/>
                </a:path>
              </a:pathLst>
            </a:custGeom>
            <a:solidFill>
              <a:srgbClr val="9787F9"/>
            </a:solidFill>
            <a:ln w="9525" cap="flat">
              <a:noFill/>
              <a:prstDash val="solid"/>
              <a:miter/>
            </a:ln>
          </p:spPr>
          <p:txBody>
            <a:bodyPr rtlCol="0" anchor="ctr"/>
            <a:lstStyle/>
            <a:p>
              <a:endParaRPr lang="en-US"/>
            </a:p>
          </p:txBody>
        </p:sp>
      </p:grpSp>
      <p:grpSp>
        <p:nvGrpSpPr>
          <p:cNvPr id="41" name="Group 40">
            <a:extLst>
              <a:ext uri="{FF2B5EF4-FFF2-40B4-BE49-F238E27FC236}">
                <a16:creationId xmlns:a16="http://schemas.microsoft.com/office/drawing/2014/main" id="{3434BAA6-4551-A84A-6518-681E7955CC41}"/>
              </a:ext>
            </a:extLst>
          </p:cNvPr>
          <p:cNvGrpSpPr/>
          <p:nvPr/>
        </p:nvGrpSpPr>
        <p:grpSpPr>
          <a:xfrm rot="19718776">
            <a:off x="6561136" y="4259348"/>
            <a:ext cx="1543240" cy="1543240"/>
            <a:chOff x="5324259" y="2655979"/>
            <a:chExt cx="1543240" cy="1543240"/>
          </a:xfrm>
        </p:grpSpPr>
        <p:sp>
          <p:nvSpPr>
            <p:cNvPr id="38" name="Freeform: Shape 37">
              <a:extLst>
                <a:ext uri="{FF2B5EF4-FFF2-40B4-BE49-F238E27FC236}">
                  <a16:creationId xmlns:a16="http://schemas.microsoft.com/office/drawing/2014/main" id="{DADCF610-DA5F-4AC4-C63A-82D6B5292261}"/>
                </a:ext>
              </a:extLst>
            </p:cNvPr>
            <p:cNvSpPr/>
            <p:nvPr/>
          </p:nvSpPr>
          <p:spPr>
            <a:xfrm rot="18701401">
              <a:off x="5874423" y="2678525"/>
              <a:ext cx="442912" cy="1543240"/>
            </a:xfrm>
            <a:custGeom>
              <a:avLst/>
              <a:gdLst>
                <a:gd name="connsiteX0" fmla="*/ 440497 w 442912"/>
                <a:gd name="connsiteY0" fmla="*/ 771209 h 1543240"/>
                <a:gd name="connsiteX1" fmla="*/ 219040 w 442912"/>
                <a:gd name="connsiteY1" fmla="*/ 1542829 h 1543240"/>
                <a:gd name="connsiteX2" fmla="*/ -2416 w 442912"/>
                <a:gd name="connsiteY2" fmla="*/ 771209 h 1543240"/>
                <a:gd name="connsiteX3" fmla="*/ 219040 w 442912"/>
                <a:gd name="connsiteY3" fmla="*/ -411 h 1543240"/>
                <a:gd name="connsiteX4" fmla="*/ 440497 w 442912"/>
                <a:gd name="connsiteY4" fmla="*/ 771209 h 15432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2912" h="1543240">
                  <a:moveTo>
                    <a:pt x="440497" y="771209"/>
                  </a:moveTo>
                  <a:cubicBezTo>
                    <a:pt x="440497" y="1197363"/>
                    <a:pt x="341347" y="1542829"/>
                    <a:pt x="219040" y="1542829"/>
                  </a:cubicBezTo>
                  <a:cubicBezTo>
                    <a:pt x="96734" y="1542829"/>
                    <a:pt x="-2416" y="1197363"/>
                    <a:pt x="-2416" y="771209"/>
                  </a:cubicBezTo>
                  <a:cubicBezTo>
                    <a:pt x="-2416" y="345055"/>
                    <a:pt x="96734" y="-411"/>
                    <a:pt x="219040" y="-411"/>
                  </a:cubicBezTo>
                  <a:cubicBezTo>
                    <a:pt x="341347" y="-411"/>
                    <a:pt x="440497" y="345055"/>
                    <a:pt x="440497" y="771209"/>
                  </a:cubicBezTo>
                  <a:close/>
                </a:path>
              </a:pathLst>
            </a:custGeom>
            <a:solidFill>
              <a:srgbClr val="FFE1DF"/>
            </a:solidFill>
            <a:ln w="9525" cap="flat">
              <a:noFill/>
              <a:prstDash val="solid"/>
              <a:miter/>
            </a:ln>
          </p:spPr>
          <p:txBody>
            <a:bodyPr rtlCol="0" anchor="ctr"/>
            <a:lstStyle/>
            <a:p>
              <a:endParaRPr lang="en-US"/>
            </a:p>
          </p:txBody>
        </p:sp>
        <p:sp>
          <p:nvSpPr>
            <p:cNvPr id="40" name="Freeform: Shape 39">
              <a:extLst>
                <a:ext uri="{FF2B5EF4-FFF2-40B4-BE49-F238E27FC236}">
                  <a16:creationId xmlns:a16="http://schemas.microsoft.com/office/drawing/2014/main" id="{931044C6-4C98-FCFD-7745-5DEDAB8779F5}"/>
                </a:ext>
              </a:extLst>
            </p:cNvPr>
            <p:cNvSpPr/>
            <p:nvPr/>
          </p:nvSpPr>
          <p:spPr>
            <a:xfrm rot="16440600">
              <a:off x="5324554" y="3206143"/>
              <a:ext cx="1543240" cy="442912"/>
            </a:xfrm>
            <a:custGeom>
              <a:avLst/>
              <a:gdLst>
                <a:gd name="connsiteX0" fmla="*/ 1540825 w 1543240"/>
                <a:gd name="connsiteY0" fmla="*/ 221045 h 442912"/>
                <a:gd name="connsiteX1" fmla="*/ 769205 w 1543240"/>
                <a:gd name="connsiteY1" fmla="*/ 442501 h 442912"/>
                <a:gd name="connsiteX2" fmla="*/ -2416 w 1543240"/>
                <a:gd name="connsiteY2" fmla="*/ 221045 h 442912"/>
                <a:gd name="connsiteX3" fmla="*/ 769205 w 1543240"/>
                <a:gd name="connsiteY3" fmla="*/ -411 h 442912"/>
                <a:gd name="connsiteX4" fmla="*/ 1540825 w 1543240"/>
                <a:gd name="connsiteY4" fmla="*/ 221045 h 4429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43240" h="442912">
                  <a:moveTo>
                    <a:pt x="1540825" y="221045"/>
                  </a:moveTo>
                  <a:cubicBezTo>
                    <a:pt x="1540825" y="343352"/>
                    <a:pt x="1195358" y="442501"/>
                    <a:pt x="769205" y="442501"/>
                  </a:cubicBezTo>
                  <a:cubicBezTo>
                    <a:pt x="343051" y="442501"/>
                    <a:pt x="-2416" y="343352"/>
                    <a:pt x="-2416" y="221045"/>
                  </a:cubicBezTo>
                  <a:cubicBezTo>
                    <a:pt x="-2416" y="98738"/>
                    <a:pt x="343051" y="-411"/>
                    <a:pt x="769205" y="-411"/>
                  </a:cubicBezTo>
                  <a:cubicBezTo>
                    <a:pt x="1195358" y="-411"/>
                    <a:pt x="1540825" y="98738"/>
                    <a:pt x="1540825" y="221045"/>
                  </a:cubicBezTo>
                  <a:close/>
                </a:path>
              </a:pathLst>
            </a:custGeom>
            <a:solidFill>
              <a:srgbClr val="FFE1DF"/>
            </a:solidFill>
            <a:ln w="9525" cap="flat">
              <a:noFill/>
              <a:prstDash val="solid"/>
              <a:miter/>
            </a:ln>
          </p:spPr>
          <p:txBody>
            <a:bodyPr rtlCol="0" anchor="ctr"/>
            <a:lstStyle/>
            <a:p>
              <a:endParaRPr lang="en-US" dirty="0"/>
            </a:p>
          </p:txBody>
        </p:sp>
      </p:grpSp>
      <p:sp>
        <p:nvSpPr>
          <p:cNvPr id="51" name="Rectangle: Rounded Corners 50">
            <a:extLst>
              <a:ext uri="{FF2B5EF4-FFF2-40B4-BE49-F238E27FC236}">
                <a16:creationId xmlns:a16="http://schemas.microsoft.com/office/drawing/2014/main" id="{02DC0BCA-280B-D543-B491-534C9473C3FE}"/>
              </a:ext>
            </a:extLst>
          </p:cNvPr>
          <p:cNvSpPr/>
          <p:nvPr/>
        </p:nvSpPr>
        <p:spPr>
          <a:xfrm>
            <a:off x="2916429" y="3993127"/>
            <a:ext cx="2632489" cy="1074686"/>
          </a:xfrm>
          <a:prstGeom prst="round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TextBox 51">
            <a:extLst>
              <a:ext uri="{FF2B5EF4-FFF2-40B4-BE49-F238E27FC236}">
                <a16:creationId xmlns:a16="http://schemas.microsoft.com/office/drawing/2014/main" id="{4A3AFBCF-F6A4-F3F2-9C36-3D761A209768}"/>
              </a:ext>
            </a:extLst>
          </p:cNvPr>
          <p:cNvSpPr txBox="1"/>
          <p:nvPr/>
        </p:nvSpPr>
        <p:spPr>
          <a:xfrm>
            <a:off x="3075014" y="4688971"/>
            <a:ext cx="1064658" cy="246221"/>
          </a:xfrm>
          <a:prstGeom prst="rect">
            <a:avLst/>
          </a:prstGeom>
          <a:noFill/>
        </p:spPr>
        <p:txBody>
          <a:bodyPr wrap="square" rtlCol="0">
            <a:spAutoFit/>
          </a:bodyPr>
          <a:lstStyle/>
          <a:p>
            <a:pPr algn="ctr"/>
            <a:r>
              <a:rPr lang="en-ID" sz="1000" dirty="0"/>
              <a:t>Item</a:t>
            </a:r>
          </a:p>
        </p:txBody>
      </p:sp>
      <p:sp>
        <p:nvSpPr>
          <p:cNvPr id="53" name="TextBox 52">
            <a:extLst>
              <a:ext uri="{FF2B5EF4-FFF2-40B4-BE49-F238E27FC236}">
                <a16:creationId xmlns:a16="http://schemas.microsoft.com/office/drawing/2014/main" id="{6C52D87D-01B2-1204-074A-7CA2D35D0A36}"/>
              </a:ext>
            </a:extLst>
          </p:cNvPr>
          <p:cNvSpPr txBox="1"/>
          <p:nvPr/>
        </p:nvSpPr>
        <p:spPr>
          <a:xfrm>
            <a:off x="3075014" y="4104142"/>
            <a:ext cx="1334063" cy="646331"/>
          </a:xfrm>
          <a:prstGeom prst="rect">
            <a:avLst/>
          </a:prstGeom>
          <a:noFill/>
        </p:spPr>
        <p:txBody>
          <a:bodyPr wrap="square" rtlCol="0">
            <a:spAutoFit/>
          </a:bodyPr>
          <a:lstStyle/>
          <a:p>
            <a:pPr algn="just"/>
            <a:r>
              <a:rPr lang="en-ID" sz="3600" dirty="0">
                <a:latin typeface="+mj-lt"/>
              </a:rPr>
              <a:t>124+</a:t>
            </a:r>
          </a:p>
        </p:txBody>
      </p:sp>
      <p:sp>
        <p:nvSpPr>
          <p:cNvPr id="54" name="TextBox 53">
            <a:extLst>
              <a:ext uri="{FF2B5EF4-FFF2-40B4-BE49-F238E27FC236}">
                <a16:creationId xmlns:a16="http://schemas.microsoft.com/office/drawing/2014/main" id="{29310F24-5C54-764A-BDD2-F3CE7B066A2B}"/>
              </a:ext>
            </a:extLst>
          </p:cNvPr>
          <p:cNvSpPr txBox="1"/>
          <p:nvPr/>
        </p:nvSpPr>
        <p:spPr>
          <a:xfrm>
            <a:off x="4522564" y="4104142"/>
            <a:ext cx="786432" cy="646331"/>
          </a:xfrm>
          <a:prstGeom prst="rect">
            <a:avLst/>
          </a:prstGeom>
          <a:noFill/>
        </p:spPr>
        <p:txBody>
          <a:bodyPr wrap="square" rtlCol="0">
            <a:spAutoFit/>
          </a:bodyPr>
          <a:lstStyle/>
          <a:p>
            <a:pPr algn="just"/>
            <a:r>
              <a:rPr lang="en-ID" sz="3600" dirty="0">
                <a:latin typeface="+mj-lt"/>
              </a:rPr>
              <a:t>9+</a:t>
            </a:r>
          </a:p>
        </p:txBody>
      </p:sp>
      <p:sp>
        <p:nvSpPr>
          <p:cNvPr id="55" name="TextBox 54">
            <a:extLst>
              <a:ext uri="{FF2B5EF4-FFF2-40B4-BE49-F238E27FC236}">
                <a16:creationId xmlns:a16="http://schemas.microsoft.com/office/drawing/2014/main" id="{04289D07-06AB-429D-3B2F-24B486CD9A42}"/>
              </a:ext>
            </a:extLst>
          </p:cNvPr>
          <p:cNvSpPr txBox="1"/>
          <p:nvPr/>
        </p:nvSpPr>
        <p:spPr>
          <a:xfrm>
            <a:off x="4383451" y="4688971"/>
            <a:ext cx="1064658" cy="246221"/>
          </a:xfrm>
          <a:prstGeom prst="rect">
            <a:avLst/>
          </a:prstGeom>
          <a:noFill/>
        </p:spPr>
        <p:txBody>
          <a:bodyPr wrap="square" rtlCol="0">
            <a:spAutoFit/>
          </a:bodyPr>
          <a:lstStyle/>
          <a:p>
            <a:pPr algn="ctr"/>
            <a:r>
              <a:rPr lang="en-ID" sz="1000" dirty="0"/>
              <a:t>Quality</a:t>
            </a:r>
          </a:p>
        </p:txBody>
      </p:sp>
      <p:sp>
        <p:nvSpPr>
          <p:cNvPr id="56" name="Rectangle: Rounded Corners 55">
            <a:extLst>
              <a:ext uri="{FF2B5EF4-FFF2-40B4-BE49-F238E27FC236}">
                <a16:creationId xmlns:a16="http://schemas.microsoft.com/office/drawing/2014/main" id="{86536951-F43B-F7DB-2A41-803C3FACB0A4}"/>
              </a:ext>
            </a:extLst>
          </p:cNvPr>
          <p:cNvSpPr/>
          <p:nvPr/>
        </p:nvSpPr>
        <p:spPr>
          <a:xfrm>
            <a:off x="1617621" y="3993127"/>
            <a:ext cx="1208417" cy="1074686"/>
          </a:xfrm>
          <a:prstGeom prst="roundRect">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TextBox 56">
            <a:extLst>
              <a:ext uri="{FF2B5EF4-FFF2-40B4-BE49-F238E27FC236}">
                <a16:creationId xmlns:a16="http://schemas.microsoft.com/office/drawing/2014/main" id="{2177930E-0BCB-C44A-BEB8-4EC0CA4C7588}"/>
              </a:ext>
            </a:extLst>
          </p:cNvPr>
          <p:cNvSpPr txBox="1"/>
          <p:nvPr/>
        </p:nvSpPr>
        <p:spPr>
          <a:xfrm>
            <a:off x="1844391" y="4104142"/>
            <a:ext cx="786432" cy="646331"/>
          </a:xfrm>
          <a:prstGeom prst="rect">
            <a:avLst/>
          </a:prstGeom>
          <a:noFill/>
        </p:spPr>
        <p:txBody>
          <a:bodyPr wrap="square" rtlCol="0">
            <a:spAutoFit/>
          </a:bodyPr>
          <a:lstStyle/>
          <a:p>
            <a:pPr algn="just"/>
            <a:r>
              <a:rPr lang="en-ID" sz="3600" dirty="0">
                <a:latin typeface="+mj-lt"/>
              </a:rPr>
              <a:t>92</a:t>
            </a:r>
          </a:p>
        </p:txBody>
      </p:sp>
      <p:sp>
        <p:nvSpPr>
          <p:cNvPr id="58" name="TextBox 57">
            <a:extLst>
              <a:ext uri="{FF2B5EF4-FFF2-40B4-BE49-F238E27FC236}">
                <a16:creationId xmlns:a16="http://schemas.microsoft.com/office/drawing/2014/main" id="{7706214E-010F-491D-43CC-D0494C820D7E}"/>
              </a:ext>
            </a:extLst>
          </p:cNvPr>
          <p:cNvSpPr txBox="1"/>
          <p:nvPr/>
        </p:nvSpPr>
        <p:spPr>
          <a:xfrm>
            <a:off x="1705278" y="4688971"/>
            <a:ext cx="1064658" cy="246221"/>
          </a:xfrm>
          <a:prstGeom prst="rect">
            <a:avLst/>
          </a:prstGeom>
          <a:noFill/>
        </p:spPr>
        <p:txBody>
          <a:bodyPr wrap="square" rtlCol="0">
            <a:spAutoFit/>
          </a:bodyPr>
          <a:lstStyle/>
          <a:p>
            <a:pPr algn="ctr"/>
            <a:r>
              <a:rPr lang="en-ID" sz="1000" dirty="0" err="1"/>
              <a:t>Successfull</a:t>
            </a:r>
            <a:endParaRPr lang="en-ID" sz="1000" dirty="0"/>
          </a:p>
        </p:txBody>
      </p:sp>
      <p:sp>
        <p:nvSpPr>
          <p:cNvPr id="68" name="Freeform: Shape 67">
            <a:extLst>
              <a:ext uri="{FF2B5EF4-FFF2-40B4-BE49-F238E27FC236}">
                <a16:creationId xmlns:a16="http://schemas.microsoft.com/office/drawing/2014/main" id="{C5475311-4D5C-B4A6-1C21-6841D1BC66A3}"/>
              </a:ext>
            </a:extLst>
          </p:cNvPr>
          <p:cNvSpPr/>
          <p:nvPr/>
        </p:nvSpPr>
        <p:spPr>
          <a:xfrm rot="12996754">
            <a:off x="10174122" y="1446760"/>
            <a:ext cx="1197012" cy="343544"/>
          </a:xfrm>
          <a:custGeom>
            <a:avLst/>
            <a:gdLst>
              <a:gd name="connsiteX0" fmla="*/ 1194595 w 1197012"/>
              <a:gd name="connsiteY0" fmla="*/ 171361 h 343544"/>
              <a:gd name="connsiteX1" fmla="*/ 596089 w 1197012"/>
              <a:gd name="connsiteY1" fmla="*/ 343133 h 343544"/>
              <a:gd name="connsiteX2" fmla="*/ -2418 w 1197012"/>
              <a:gd name="connsiteY2" fmla="*/ 171361 h 343544"/>
              <a:gd name="connsiteX3" fmla="*/ 596089 w 1197012"/>
              <a:gd name="connsiteY3" fmla="*/ -411 h 343544"/>
              <a:gd name="connsiteX4" fmla="*/ 1194595 w 1197012"/>
              <a:gd name="connsiteY4" fmla="*/ 171361 h 3435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97012" h="343544">
                <a:moveTo>
                  <a:pt x="1194595" y="171361"/>
                </a:moveTo>
                <a:cubicBezTo>
                  <a:pt x="1194595" y="266228"/>
                  <a:pt x="926634" y="343133"/>
                  <a:pt x="596089" y="343133"/>
                </a:cubicBezTo>
                <a:cubicBezTo>
                  <a:pt x="265544" y="343133"/>
                  <a:pt x="-2418" y="266228"/>
                  <a:pt x="-2418" y="171361"/>
                </a:cubicBezTo>
                <a:cubicBezTo>
                  <a:pt x="-2418" y="76494"/>
                  <a:pt x="265544" y="-411"/>
                  <a:pt x="596089" y="-411"/>
                </a:cubicBezTo>
                <a:cubicBezTo>
                  <a:pt x="926634" y="-411"/>
                  <a:pt x="1194595" y="76494"/>
                  <a:pt x="1194595" y="171361"/>
                </a:cubicBezTo>
                <a:close/>
              </a:path>
            </a:pathLst>
          </a:custGeom>
          <a:solidFill>
            <a:srgbClr val="83E5FC"/>
          </a:solidFill>
          <a:ln w="7387" cap="flat">
            <a:noFill/>
            <a:prstDash val="solid"/>
            <a:miter/>
          </a:ln>
        </p:spPr>
        <p:txBody>
          <a:bodyPr rtlCol="0" anchor="ctr"/>
          <a:lstStyle/>
          <a:p>
            <a:endParaRPr lang="en-US" dirty="0"/>
          </a:p>
        </p:txBody>
      </p:sp>
      <p:grpSp>
        <p:nvGrpSpPr>
          <p:cNvPr id="69" name="Group 68">
            <a:extLst>
              <a:ext uri="{FF2B5EF4-FFF2-40B4-BE49-F238E27FC236}">
                <a16:creationId xmlns:a16="http://schemas.microsoft.com/office/drawing/2014/main" id="{0F42FD28-7790-4019-7240-0E91E3E3E000}"/>
              </a:ext>
            </a:extLst>
          </p:cNvPr>
          <p:cNvGrpSpPr/>
          <p:nvPr/>
        </p:nvGrpSpPr>
        <p:grpSpPr>
          <a:xfrm flipH="1">
            <a:off x="6082058" y="1877234"/>
            <a:ext cx="927192" cy="1134195"/>
            <a:chOff x="10458233" y="2824442"/>
            <a:chExt cx="927192" cy="1134195"/>
          </a:xfrm>
        </p:grpSpPr>
        <p:sp>
          <p:nvSpPr>
            <p:cNvPr id="70" name="Freeform: Shape 69">
              <a:extLst>
                <a:ext uri="{FF2B5EF4-FFF2-40B4-BE49-F238E27FC236}">
                  <a16:creationId xmlns:a16="http://schemas.microsoft.com/office/drawing/2014/main" id="{2FC1CB09-BCC5-ED6B-4264-30F1B94294A1}"/>
                </a:ext>
              </a:extLst>
            </p:cNvPr>
            <p:cNvSpPr/>
            <p:nvPr/>
          </p:nvSpPr>
          <p:spPr>
            <a:xfrm rot="20146801">
              <a:off x="11150042" y="2824442"/>
              <a:ext cx="235383" cy="692851"/>
            </a:xfrm>
            <a:custGeom>
              <a:avLst/>
              <a:gdLst>
                <a:gd name="connsiteX0" fmla="*/ 232966 w 235383"/>
                <a:gd name="connsiteY0" fmla="*/ 346015 h 692851"/>
                <a:gd name="connsiteX1" fmla="*/ 115275 w 235383"/>
                <a:gd name="connsiteY1" fmla="*/ 692441 h 692851"/>
                <a:gd name="connsiteX2" fmla="*/ -2416 w 235383"/>
                <a:gd name="connsiteY2" fmla="*/ 346015 h 692851"/>
                <a:gd name="connsiteX3" fmla="*/ 115275 w 235383"/>
                <a:gd name="connsiteY3" fmla="*/ -411 h 692851"/>
                <a:gd name="connsiteX4" fmla="*/ 232966 w 235383"/>
                <a:gd name="connsiteY4" fmla="*/ 346015 h 6928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5383" h="692851">
                  <a:moveTo>
                    <a:pt x="232966" y="346015"/>
                  </a:moveTo>
                  <a:cubicBezTo>
                    <a:pt x="232966" y="537340"/>
                    <a:pt x="180274" y="692441"/>
                    <a:pt x="115275" y="692441"/>
                  </a:cubicBezTo>
                  <a:cubicBezTo>
                    <a:pt x="50276" y="692441"/>
                    <a:pt x="-2416" y="537341"/>
                    <a:pt x="-2416" y="346015"/>
                  </a:cubicBezTo>
                  <a:cubicBezTo>
                    <a:pt x="-2416" y="154689"/>
                    <a:pt x="50276" y="-411"/>
                    <a:pt x="115275" y="-411"/>
                  </a:cubicBezTo>
                  <a:cubicBezTo>
                    <a:pt x="180274" y="-411"/>
                    <a:pt x="232966" y="154689"/>
                    <a:pt x="232966" y="346015"/>
                  </a:cubicBezTo>
                  <a:close/>
                </a:path>
              </a:pathLst>
            </a:custGeom>
            <a:noFill/>
            <a:ln w="4358" cap="flat">
              <a:solidFill>
                <a:srgbClr val="151515"/>
              </a:solidFill>
              <a:prstDash val="solid"/>
              <a:miter/>
            </a:ln>
          </p:spPr>
          <p:txBody>
            <a:bodyPr rtlCol="0" anchor="ctr"/>
            <a:lstStyle/>
            <a:p>
              <a:endParaRPr lang="en-US"/>
            </a:p>
          </p:txBody>
        </p:sp>
        <p:sp>
          <p:nvSpPr>
            <p:cNvPr id="71" name="Freeform: Shape 70">
              <a:extLst>
                <a:ext uri="{FF2B5EF4-FFF2-40B4-BE49-F238E27FC236}">
                  <a16:creationId xmlns:a16="http://schemas.microsoft.com/office/drawing/2014/main" id="{A93B5383-D514-8FF1-E84B-0F397CA14F85}"/>
                </a:ext>
              </a:extLst>
            </p:cNvPr>
            <p:cNvSpPr/>
            <p:nvPr/>
          </p:nvSpPr>
          <p:spPr>
            <a:xfrm rot="20146801">
              <a:off x="10981959" y="2900040"/>
              <a:ext cx="235383" cy="692851"/>
            </a:xfrm>
            <a:custGeom>
              <a:avLst/>
              <a:gdLst>
                <a:gd name="connsiteX0" fmla="*/ 232966 w 235383"/>
                <a:gd name="connsiteY0" fmla="*/ 346015 h 692851"/>
                <a:gd name="connsiteX1" fmla="*/ 115275 w 235383"/>
                <a:gd name="connsiteY1" fmla="*/ 692441 h 692851"/>
                <a:gd name="connsiteX2" fmla="*/ -2416 w 235383"/>
                <a:gd name="connsiteY2" fmla="*/ 346015 h 692851"/>
                <a:gd name="connsiteX3" fmla="*/ 115275 w 235383"/>
                <a:gd name="connsiteY3" fmla="*/ -411 h 692851"/>
                <a:gd name="connsiteX4" fmla="*/ 232966 w 235383"/>
                <a:gd name="connsiteY4" fmla="*/ 346015 h 6928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5383" h="692851">
                  <a:moveTo>
                    <a:pt x="232966" y="346015"/>
                  </a:moveTo>
                  <a:cubicBezTo>
                    <a:pt x="232966" y="537340"/>
                    <a:pt x="180274" y="692441"/>
                    <a:pt x="115275" y="692441"/>
                  </a:cubicBezTo>
                  <a:cubicBezTo>
                    <a:pt x="50276" y="692441"/>
                    <a:pt x="-2416" y="537341"/>
                    <a:pt x="-2416" y="346015"/>
                  </a:cubicBezTo>
                  <a:cubicBezTo>
                    <a:pt x="-2416" y="154689"/>
                    <a:pt x="50276" y="-411"/>
                    <a:pt x="115275" y="-411"/>
                  </a:cubicBezTo>
                  <a:cubicBezTo>
                    <a:pt x="180274" y="-411"/>
                    <a:pt x="232966" y="154689"/>
                    <a:pt x="232966" y="346015"/>
                  </a:cubicBezTo>
                  <a:close/>
                </a:path>
              </a:pathLst>
            </a:custGeom>
            <a:noFill/>
            <a:ln w="4358" cap="flat">
              <a:solidFill>
                <a:srgbClr val="151515"/>
              </a:solidFill>
              <a:prstDash val="solid"/>
              <a:miter/>
            </a:ln>
          </p:spPr>
          <p:txBody>
            <a:bodyPr rtlCol="0" anchor="ctr"/>
            <a:lstStyle/>
            <a:p>
              <a:endParaRPr lang="en-US"/>
            </a:p>
          </p:txBody>
        </p:sp>
        <p:sp>
          <p:nvSpPr>
            <p:cNvPr id="72" name="Freeform: Shape 71">
              <a:extLst>
                <a:ext uri="{FF2B5EF4-FFF2-40B4-BE49-F238E27FC236}">
                  <a16:creationId xmlns:a16="http://schemas.microsoft.com/office/drawing/2014/main" id="{1B8DAF0B-F638-EDA5-C875-73F95C2FF108}"/>
                </a:ext>
              </a:extLst>
            </p:cNvPr>
            <p:cNvSpPr/>
            <p:nvPr/>
          </p:nvSpPr>
          <p:spPr>
            <a:xfrm rot="20146801">
              <a:off x="10807809" y="2978424"/>
              <a:ext cx="235383" cy="692851"/>
            </a:xfrm>
            <a:custGeom>
              <a:avLst/>
              <a:gdLst>
                <a:gd name="connsiteX0" fmla="*/ 232966 w 235383"/>
                <a:gd name="connsiteY0" fmla="*/ 346015 h 692851"/>
                <a:gd name="connsiteX1" fmla="*/ 115275 w 235383"/>
                <a:gd name="connsiteY1" fmla="*/ 692441 h 692851"/>
                <a:gd name="connsiteX2" fmla="*/ -2417 w 235383"/>
                <a:gd name="connsiteY2" fmla="*/ 346015 h 692851"/>
                <a:gd name="connsiteX3" fmla="*/ 115275 w 235383"/>
                <a:gd name="connsiteY3" fmla="*/ -411 h 692851"/>
                <a:gd name="connsiteX4" fmla="*/ 232966 w 235383"/>
                <a:gd name="connsiteY4" fmla="*/ 346015 h 6928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5383" h="692851">
                  <a:moveTo>
                    <a:pt x="232966" y="346015"/>
                  </a:moveTo>
                  <a:cubicBezTo>
                    <a:pt x="232966" y="537340"/>
                    <a:pt x="180274" y="692441"/>
                    <a:pt x="115275" y="692441"/>
                  </a:cubicBezTo>
                  <a:cubicBezTo>
                    <a:pt x="50276" y="692441"/>
                    <a:pt x="-2417" y="537341"/>
                    <a:pt x="-2417" y="346015"/>
                  </a:cubicBezTo>
                  <a:cubicBezTo>
                    <a:pt x="-2417" y="154689"/>
                    <a:pt x="50276" y="-411"/>
                    <a:pt x="115275" y="-411"/>
                  </a:cubicBezTo>
                  <a:cubicBezTo>
                    <a:pt x="180274" y="-411"/>
                    <a:pt x="232966" y="154689"/>
                    <a:pt x="232966" y="346015"/>
                  </a:cubicBezTo>
                  <a:close/>
                </a:path>
              </a:pathLst>
            </a:custGeom>
            <a:noFill/>
            <a:ln w="4358" cap="flat">
              <a:solidFill>
                <a:srgbClr val="151515"/>
              </a:solidFill>
              <a:prstDash val="solid"/>
              <a:miter/>
            </a:ln>
          </p:spPr>
          <p:txBody>
            <a:bodyPr rtlCol="0" anchor="ctr"/>
            <a:lstStyle/>
            <a:p>
              <a:endParaRPr lang="en-US"/>
            </a:p>
          </p:txBody>
        </p:sp>
        <p:sp>
          <p:nvSpPr>
            <p:cNvPr id="73" name="Freeform: Shape 72">
              <a:extLst>
                <a:ext uri="{FF2B5EF4-FFF2-40B4-BE49-F238E27FC236}">
                  <a16:creationId xmlns:a16="http://schemas.microsoft.com/office/drawing/2014/main" id="{F988F667-7B3C-F6A6-2D4F-915A42573C18}"/>
                </a:ext>
              </a:extLst>
            </p:cNvPr>
            <p:cNvSpPr/>
            <p:nvPr/>
          </p:nvSpPr>
          <p:spPr>
            <a:xfrm>
              <a:off x="10458233" y="3153543"/>
              <a:ext cx="770520" cy="805094"/>
            </a:xfrm>
            <a:custGeom>
              <a:avLst/>
              <a:gdLst>
                <a:gd name="connsiteX0" fmla="*/ 4971 w 770520"/>
                <a:gd name="connsiteY0" fmla="*/ 804684 h 805094"/>
                <a:gd name="connsiteX1" fmla="*/ 4971 w 770520"/>
                <a:gd name="connsiteY1" fmla="*/ 804684 h 805094"/>
                <a:gd name="connsiteX2" fmla="*/ -2417 w 770520"/>
                <a:gd name="connsiteY2" fmla="*/ 797296 h 805094"/>
                <a:gd name="connsiteX3" fmla="*/ 200089 w 770520"/>
                <a:gd name="connsiteY3" fmla="*/ 276586 h 805094"/>
                <a:gd name="connsiteX4" fmla="*/ 760178 w 770520"/>
                <a:gd name="connsiteY4" fmla="*/ -393 h 805094"/>
                <a:gd name="connsiteX5" fmla="*/ 768084 w 770520"/>
                <a:gd name="connsiteY5" fmla="*/ 6478 h 805094"/>
                <a:gd name="connsiteX6" fmla="*/ 761213 w 770520"/>
                <a:gd name="connsiteY6" fmla="*/ 14384 h 805094"/>
                <a:gd name="connsiteX7" fmla="*/ 211171 w 770520"/>
                <a:gd name="connsiteY7" fmla="*/ 286338 h 805094"/>
                <a:gd name="connsiteX8" fmla="*/ 12359 w 770520"/>
                <a:gd name="connsiteY8" fmla="*/ 797739 h 805094"/>
                <a:gd name="connsiteX9" fmla="*/ 4971 w 770520"/>
                <a:gd name="connsiteY9" fmla="*/ 804684 h 8050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70520" h="805094">
                  <a:moveTo>
                    <a:pt x="4971" y="804684"/>
                  </a:moveTo>
                  <a:lnTo>
                    <a:pt x="4971" y="804684"/>
                  </a:lnTo>
                  <a:cubicBezTo>
                    <a:pt x="907" y="804684"/>
                    <a:pt x="-2417" y="801374"/>
                    <a:pt x="-2417" y="797296"/>
                  </a:cubicBezTo>
                  <a:cubicBezTo>
                    <a:pt x="538" y="685736"/>
                    <a:pt x="30755" y="469709"/>
                    <a:pt x="200089" y="276586"/>
                  </a:cubicBezTo>
                  <a:cubicBezTo>
                    <a:pt x="399567" y="49107"/>
                    <a:pt x="658149" y="7143"/>
                    <a:pt x="760178" y="-393"/>
                  </a:cubicBezTo>
                  <a:cubicBezTo>
                    <a:pt x="764242" y="-681"/>
                    <a:pt x="767788" y="2400"/>
                    <a:pt x="768084" y="6478"/>
                  </a:cubicBezTo>
                  <a:cubicBezTo>
                    <a:pt x="768380" y="10556"/>
                    <a:pt x="765275" y="14095"/>
                    <a:pt x="761213" y="14384"/>
                  </a:cubicBezTo>
                  <a:cubicBezTo>
                    <a:pt x="661105" y="21772"/>
                    <a:pt x="407029" y="62923"/>
                    <a:pt x="211171" y="286338"/>
                  </a:cubicBezTo>
                  <a:cubicBezTo>
                    <a:pt x="44940" y="475989"/>
                    <a:pt x="15240" y="688100"/>
                    <a:pt x="12359" y="797739"/>
                  </a:cubicBezTo>
                  <a:cubicBezTo>
                    <a:pt x="12137" y="801647"/>
                    <a:pt x="8887" y="804691"/>
                    <a:pt x="4971" y="804684"/>
                  </a:cubicBezTo>
                  <a:close/>
                </a:path>
              </a:pathLst>
            </a:custGeom>
            <a:solidFill>
              <a:srgbClr val="151515"/>
            </a:solidFill>
            <a:ln w="7387" cap="flat">
              <a:noFill/>
              <a:prstDash val="solid"/>
              <a:miter/>
            </a:ln>
          </p:spPr>
          <p:txBody>
            <a:bodyPr rtlCol="0" anchor="ctr"/>
            <a:lstStyle/>
            <a:p>
              <a:endParaRPr lang="en-US"/>
            </a:p>
          </p:txBody>
        </p:sp>
      </p:grpSp>
    </p:spTree>
    <p:extLst>
      <p:ext uri="{BB962C8B-B14F-4D97-AF65-F5344CB8AC3E}">
        <p14:creationId xmlns:p14="http://schemas.microsoft.com/office/powerpoint/2010/main" val="371892293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8C5F51C1-7AA7-8B24-1928-4A8DFD34C464}"/>
              </a:ext>
            </a:extLst>
          </p:cNvPr>
          <p:cNvSpPr txBox="1"/>
          <p:nvPr/>
        </p:nvSpPr>
        <p:spPr>
          <a:xfrm>
            <a:off x="1941866" y="1649733"/>
            <a:ext cx="4054213" cy="707886"/>
          </a:xfrm>
          <a:prstGeom prst="rect">
            <a:avLst/>
          </a:prstGeom>
          <a:noFill/>
        </p:spPr>
        <p:txBody>
          <a:bodyPr wrap="square" rtlCol="0">
            <a:spAutoFit/>
          </a:bodyPr>
          <a:lstStyle/>
          <a:p>
            <a:r>
              <a:rPr lang="en-US" sz="4000" dirty="0">
                <a:latin typeface="+mj-lt"/>
              </a:rPr>
              <a:t>THANK YOU.</a:t>
            </a:r>
            <a:endParaRPr lang="en-ID" sz="4000" dirty="0">
              <a:latin typeface="+mj-lt"/>
            </a:endParaRPr>
          </a:p>
        </p:txBody>
      </p:sp>
      <p:sp>
        <p:nvSpPr>
          <p:cNvPr id="3" name="TextBox 2">
            <a:extLst>
              <a:ext uri="{FF2B5EF4-FFF2-40B4-BE49-F238E27FC236}">
                <a16:creationId xmlns:a16="http://schemas.microsoft.com/office/drawing/2014/main" id="{B9BB04A4-2F34-5F99-6942-4454166C9A6B}"/>
              </a:ext>
            </a:extLst>
          </p:cNvPr>
          <p:cNvSpPr txBox="1"/>
          <p:nvPr/>
        </p:nvSpPr>
        <p:spPr>
          <a:xfrm>
            <a:off x="1948679" y="5079877"/>
            <a:ext cx="3236830" cy="400110"/>
          </a:xfrm>
          <a:prstGeom prst="rect">
            <a:avLst/>
          </a:prstGeom>
          <a:noFill/>
        </p:spPr>
        <p:txBody>
          <a:bodyPr wrap="square" rtlCol="0">
            <a:spAutoFit/>
          </a:bodyPr>
          <a:lstStyle/>
          <a:p>
            <a:r>
              <a:rPr lang="en-US" sz="1000" b="0" i="0" dirty="0">
                <a:effectLst/>
              </a:rPr>
              <a:t>In the heart of the verdant wilderness, where the symphony of leaves rustling and birdsong intertwine.</a:t>
            </a:r>
            <a:endParaRPr lang="en-ID" sz="1000" dirty="0"/>
          </a:p>
        </p:txBody>
      </p:sp>
      <p:sp>
        <p:nvSpPr>
          <p:cNvPr id="16" name="TextBox 15">
            <a:extLst>
              <a:ext uri="{FF2B5EF4-FFF2-40B4-BE49-F238E27FC236}">
                <a16:creationId xmlns:a16="http://schemas.microsoft.com/office/drawing/2014/main" id="{6823B9C8-FC71-E649-36AE-970A83A22A1A}"/>
              </a:ext>
            </a:extLst>
          </p:cNvPr>
          <p:cNvSpPr txBox="1"/>
          <p:nvPr/>
        </p:nvSpPr>
        <p:spPr>
          <a:xfrm>
            <a:off x="7344687" y="2592465"/>
            <a:ext cx="3780513" cy="400110"/>
          </a:xfrm>
          <a:prstGeom prst="rect">
            <a:avLst/>
          </a:prstGeom>
          <a:noFill/>
        </p:spPr>
        <p:txBody>
          <a:bodyPr wrap="square" rtlCol="0">
            <a:spAutoFit/>
          </a:bodyPr>
          <a:lstStyle/>
          <a:p>
            <a:r>
              <a:rPr lang="en-US" sz="2000" dirty="0">
                <a:latin typeface="+mj-lt"/>
              </a:rPr>
              <a:t>CONTACT INFORMATION.</a:t>
            </a:r>
            <a:endParaRPr lang="en-ID" sz="2000" dirty="0">
              <a:latin typeface="+mj-lt"/>
            </a:endParaRPr>
          </a:p>
        </p:txBody>
      </p:sp>
      <p:sp>
        <p:nvSpPr>
          <p:cNvPr id="17" name="TextBox 16">
            <a:extLst>
              <a:ext uri="{FF2B5EF4-FFF2-40B4-BE49-F238E27FC236}">
                <a16:creationId xmlns:a16="http://schemas.microsoft.com/office/drawing/2014/main" id="{5899DA46-B7C1-834D-9346-0DE17B76C2D6}"/>
              </a:ext>
            </a:extLst>
          </p:cNvPr>
          <p:cNvSpPr txBox="1"/>
          <p:nvPr/>
        </p:nvSpPr>
        <p:spPr>
          <a:xfrm>
            <a:off x="7344688" y="3225132"/>
            <a:ext cx="1217392" cy="261610"/>
          </a:xfrm>
          <a:prstGeom prst="rect">
            <a:avLst/>
          </a:prstGeom>
          <a:noFill/>
        </p:spPr>
        <p:txBody>
          <a:bodyPr wrap="square" rtlCol="0">
            <a:spAutoFit/>
          </a:bodyPr>
          <a:lstStyle/>
          <a:p>
            <a:r>
              <a:rPr lang="en-US" sz="1100" b="0" i="0" dirty="0">
                <a:effectLst/>
                <a:latin typeface="+mj-lt"/>
              </a:rPr>
              <a:t>EMAIL</a:t>
            </a:r>
            <a:endParaRPr lang="en-ID" sz="1100" dirty="0">
              <a:latin typeface="+mj-lt"/>
            </a:endParaRPr>
          </a:p>
        </p:txBody>
      </p:sp>
      <p:sp>
        <p:nvSpPr>
          <p:cNvPr id="18" name="TextBox 17">
            <a:extLst>
              <a:ext uri="{FF2B5EF4-FFF2-40B4-BE49-F238E27FC236}">
                <a16:creationId xmlns:a16="http://schemas.microsoft.com/office/drawing/2014/main" id="{8DA9DA2E-B01A-5FA8-CAC9-13618AAF2E55}"/>
              </a:ext>
            </a:extLst>
          </p:cNvPr>
          <p:cNvSpPr txBox="1"/>
          <p:nvPr/>
        </p:nvSpPr>
        <p:spPr>
          <a:xfrm>
            <a:off x="7344688" y="3502131"/>
            <a:ext cx="2357343" cy="261610"/>
          </a:xfrm>
          <a:prstGeom prst="rect">
            <a:avLst/>
          </a:prstGeom>
          <a:noFill/>
        </p:spPr>
        <p:txBody>
          <a:bodyPr wrap="square" rtlCol="0">
            <a:spAutoFit/>
          </a:bodyPr>
          <a:lstStyle/>
          <a:p>
            <a:r>
              <a:rPr lang="en-US" sz="1100" dirty="0"/>
              <a:t>Yourcompany@email.com</a:t>
            </a:r>
            <a:endParaRPr lang="en-ID" sz="1100" dirty="0"/>
          </a:p>
        </p:txBody>
      </p:sp>
      <p:sp>
        <p:nvSpPr>
          <p:cNvPr id="19" name="TextBox 18">
            <a:extLst>
              <a:ext uri="{FF2B5EF4-FFF2-40B4-BE49-F238E27FC236}">
                <a16:creationId xmlns:a16="http://schemas.microsoft.com/office/drawing/2014/main" id="{811ED20A-73BA-0C48-10B9-59CF4228F44F}"/>
              </a:ext>
            </a:extLst>
          </p:cNvPr>
          <p:cNvSpPr txBox="1"/>
          <p:nvPr/>
        </p:nvSpPr>
        <p:spPr>
          <a:xfrm>
            <a:off x="9360674" y="3219705"/>
            <a:ext cx="1217392" cy="261610"/>
          </a:xfrm>
          <a:prstGeom prst="rect">
            <a:avLst/>
          </a:prstGeom>
          <a:noFill/>
        </p:spPr>
        <p:txBody>
          <a:bodyPr wrap="square" rtlCol="0">
            <a:spAutoFit/>
          </a:bodyPr>
          <a:lstStyle/>
          <a:p>
            <a:r>
              <a:rPr lang="en-US" sz="1100" b="0" i="0" dirty="0">
                <a:effectLst/>
                <a:latin typeface="+mj-lt"/>
              </a:rPr>
              <a:t>WEBSITE</a:t>
            </a:r>
            <a:endParaRPr lang="en-ID" sz="1100" dirty="0">
              <a:latin typeface="+mj-lt"/>
            </a:endParaRPr>
          </a:p>
        </p:txBody>
      </p:sp>
      <p:sp>
        <p:nvSpPr>
          <p:cNvPr id="20" name="TextBox 19">
            <a:extLst>
              <a:ext uri="{FF2B5EF4-FFF2-40B4-BE49-F238E27FC236}">
                <a16:creationId xmlns:a16="http://schemas.microsoft.com/office/drawing/2014/main" id="{5F3CD052-F3DB-C425-BA94-3773C6C9B14E}"/>
              </a:ext>
            </a:extLst>
          </p:cNvPr>
          <p:cNvSpPr txBox="1"/>
          <p:nvPr/>
        </p:nvSpPr>
        <p:spPr>
          <a:xfrm>
            <a:off x="9360674" y="3496704"/>
            <a:ext cx="2357343" cy="261610"/>
          </a:xfrm>
          <a:prstGeom prst="rect">
            <a:avLst/>
          </a:prstGeom>
          <a:noFill/>
        </p:spPr>
        <p:txBody>
          <a:bodyPr wrap="square" rtlCol="0">
            <a:spAutoFit/>
          </a:bodyPr>
          <a:lstStyle/>
          <a:p>
            <a:r>
              <a:rPr lang="en-US" sz="1100" dirty="0"/>
              <a:t>www. Yourcompany.com</a:t>
            </a:r>
            <a:endParaRPr lang="en-ID" sz="1100" dirty="0"/>
          </a:p>
        </p:txBody>
      </p:sp>
      <p:sp>
        <p:nvSpPr>
          <p:cNvPr id="21" name="TextBox 20">
            <a:extLst>
              <a:ext uri="{FF2B5EF4-FFF2-40B4-BE49-F238E27FC236}">
                <a16:creationId xmlns:a16="http://schemas.microsoft.com/office/drawing/2014/main" id="{7300A7F2-4F2C-B572-27C5-151B19B77B75}"/>
              </a:ext>
            </a:extLst>
          </p:cNvPr>
          <p:cNvSpPr txBox="1"/>
          <p:nvPr/>
        </p:nvSpPr>
        <p:spPr>
          <a:xfrm>
            <a:off x="7344687" y="3933018"/>
            <a:ext cx="1571220" cy="261610"/>
          </a:xfrm>
          <a:prstGeom prst="rect">
            <a:avLst/>
          </a:prstGeom>
          <a:noFill/>
        </p:spPr>
        <p:txBody>
          <a:bodyPr wrap="square" rtlCol="0">
            <a:spAutoFit/>
          </a:bodyPr>
          <a:lstStyle/>
          <a:p>
            <a:r>
              <a:rPr lang="en-US" sz="1100" b="0" i="0" dirty="0">
                <a:effectLst/>
                <a:latin typeface="+mj-lt"/>
              </a:rPr>
              <a:t>TELEPHONE</a:t>
            </a:r>
            <a:endParaRPr lang="en-ID" sz="1100" dirty="0">
              <a:latin typeface="+mj-lt"/>
            </a:endParaRPr>
          </a:p>
        </p:txBody>
      </p:sp>
      <p:sp>
        <p:nvSpPr>
          <p:cNvPr id="22" name="TextBox 21">
            <a:extLst>
              <a:ext uri="{FF2B5EF4-FFF2-40B4-BE49-F238E27FC236}">
                <a16:creationId xmlns:a16="http://schemas.microsoft.com/office/drawing/2014/main" id="{8BBFF096-D468-5D63-4840-9F8D1ECD7C92}"/>
              </a:ext>
            </a:extLst>
          </p:cNvPr>
          <p:cNvSpPr txBox="1"/>
          <p:nvPr/>
        </p:nvSpPr>
        <p:spPr>
          <a:xfrm>
            <a:off x="7344687" y="4210017"/>
            <a:ext cx="1687303" cy="261610"/>
          </a:xfrm>
          <a:prstGeom prst="rect">
            <a:avLst/>
          </a:prstGeom>
          <a:noFill/>
        </p:spPr>
        <p:txBody>
          <a:bodyPr wrap="square" rtlCol="0">
            <a:spAutoFit/>
          </a:bodyPr>
          <a:lstStyle/>
          <a:p>
            <a:r>
              <a:rPr lang="en-US" sz="1100" dirty="0"/>
              <a:t>+11 222 3333 4444</a:t>
            </a:r>
            <a:endParaRPr lang="en-ID" sz="1100" dirty="0"/>
          </a:p>
        </p:txBody>
      </p:sp>
      <p:sp>
        <p:nvSpPr>
          <p:cNvPr id="23" name="TextBox 22">
            <a:extLst>
              <a:ext uri="{FF2B5EF4-FFF2-40B4-BE49-F238E27FC236}">
                <a16:creationId xmlns:a16="http://schemas.microsoft.com/office/drawing/2014/main" id="{8FD99BC2-90DD-CF7F-737A-03E8800F74EE}"/>
              </a:ext>
            </a:extLst>
          </p:cNvPr>
          <p:cNvSpPr txBox="1"/>
          <p:nvPr/>
        </p:nvSpPr>
        <p:spPr>
          <a:xfrm>
            <a:off x="9360674" y="3913927"/>
            <a:ext cx="1571220" cy="261610"/>
          </a:xfrm>
          <a:prstGeom prst="rect">
            <a:avLst/>
          </a:prstGeom>
          <a:noFill/>
        </p:spPr>
        <p:txBody>
          <a:bodyPr wrap="square" rtlCol="0">
            <a:spAutoFit/>
          </a:bodyPr>
          <a:lstStyle/>
          <a:p>
            <a:r>
              <a:rPr lang="en-US" sz="1100" b="0" i="0" dirty="0">
                <a:effectLst/>
                <a:latin typeface="+mj-lt"/>
              </a:rPr>
              <a:t>ADDRESS</a:t>
            </a:r>
            <a:endParaRPr lang="en-ID" sz="1100" dirty="0">
              <a:latin typeface="+mj-lt"/>
            </a:endParaRPr>
          </a:p>
        </p:txBody>
      </p:sp>
      <p:sp>
        <p:nvSpPr>
          <p:cNvPr id="24" name="TextBox 23">
            <a:extLst>
              <a:ext uri="{FF2B5EF4-FFF2-40B4-BE49-F238E27FC236}">
                <a16:creationId xmlns:a16="http://schemas.microsoft.com/office/drawing/2014/main" id="{323BBA91-4508-0F65-75F4-C9780CCFA7B9}"/>
              </a:ext>
            </a:extLst>
          </p:cNvPr>
          <p:cNvSpPr txBox="1"/>
          <p:nvPr/>
        </p:nvSpPr>
        <p:spPr>
          <a:xfrm>
            <a:off x="9360674" y="4190926"/>
            <a:ext cx="2028419" cy="430887"/>
          </a:xfrm>
          <a:prstGeom prst="rect">
            <a:avLst/>
          </a:prstGeom>
          <a:noFill/>
        </p:spPr>
        <p:txBody>
          <a:bodyPr wrap="square" rtlCol="0">
            <a:spAutoFit/>
          </a:bodyPr>
          <a:lstStyle/>
          <a:p>
            <a:r>
              <a:rPr lang="en-US" sz="1100" dirty="0"/>
              <a:t>123 Main Street, Any City, State, Country 123456</a:t>
            </a:r>
            <a:endParaRPr lang="en-ID" sz="1100" dirty="0"/>
          </a:p>
        </p:txBody>
      </p:sp>
      <p:sp>
        <p:nvSpPr>
          <p:cNvPr id="25" name="TextBox 24">
            <a:extLst>
              <a:ext uri="{FF2B5EF4-FFF2-40B4-BE49-F238E27FC236}">
                <a16:creationId xmlns:a16="http://schemas.microsoft.com/office/drawing/2014/main" id="{3D5EE003-7E10-837E-1EEC-E37C64EDAAC6}"/>
              </a:ext>
            </a:extLst>
          </p:cNvPr>
          <p:cNvSpPr txBox="1"/>
          <p:nvPr/>
        </p:nvSpPr>
        <p:spPr>
          <a:xfrm>
            <a:off x="1951939" y="4850139"/>
            <a:ext cx="1105825" cy="276999"/>
          </a:xfrm>
          <a:prstGeom prst="rect">
            <a:avLst/>
          </a:prstGeom>
          <a:noFill/>
        </p:spPr>
        <p:txBody>
          <a:bodyPr wrap="square" rtlCol="0">
            <a:spAutoFit/>
          </a:bodyPr>
          <a:lstStyle/>
          <a:p>
            <a:r>
              <a:rPr lang="en-US" sz="1200" dirty="0">
                <a:latin typeface="+mj-lt"/>
              </a:rPr>
              <a:t>Conclusion.</a:t>
            </a:r>
            <a:endParaRPr lang="en-ID" sz="1200" dirty="0">
              <a:latin typeface="+mj-lt"/>
            </a:endParaRPr>
          </a:p>
        </p:txBody>
      </p:sp>
      <p:grpSp>
        <p:nvGrpSpPr>
          <p:cNvPr id="4" name="Group 3">
            <a:extLst>
              <a:ext uri="{FF2B5EF4-FFF2-40B4-BE49-F238E27FC236}">
                <a16:creationId xmlns:a16="http://schemas.microsoft.com/office/drawing/2014/main" id="{354FC837-5595-7CA2-5D1F-A21DEFF13304}"/>
              </a:ext>
            </a:extLst>
          </p:cNvPr>
          <p:cNvGrpSpPr/>
          <p:nvPr/>
        </p:nvGrpSpPr>
        <p:grpSpPr>
          <a:xfrm>
            <a:off x="280069" y="1364418"/>
            <a:ext cx="659062" cy="4266899"/>
            <a:chOff x="196879" y="724201"/>
            <a:chExt cx="835563" cy="5409598"/>
          </a:xfrm>
        </p:grpSpPr>
        <p:grpSp>
          <p:nvGrpSpPr>
            <p:cNvPr id="5" name="Group 4">
              <a:extLst>
                <a:ext uri="{FF2B5EF4-FFF2-40B4-BE49-F238E27FC236}">
                  <a16:creationId xmlns:a16="http://schemas.microsoft.com/office/drawing/2014/main" id="{983003C8-DB3B-D394-2EC8-1CCF91B69E31}"/>
                </a:ext>
              </a:extLst>
            </p:cNvPr>
            <p:cNvGrpSpPr/>
            <p:nvPr/>
          </p:nvGrpSpPr>
          <p:grpSpPr>
            <a:xfrm>
              <a:off x="196879" y="724201"/>
              <a:ext cx="835563" cy="5409598"/>
              <a:chOff x="297745" y="1589313"/>
              <a:chExt cx="568548" cy="3680891"/>
            </a:xfrm>
            <a:solidFill>
              <a:schemeClr val="accent1"/>
            </a:solidFill>
          </p:grpSpPr>
          <p:sp>
            <p:nvSpPr>
              <p:cNvPr id="29" name="Freeform: Shape 28">
                <a:extLst>
                  <a:ext uri="{FF2B5EF4-FFF2-40B4-BE49-F238E27FC236}">
                    <a16:creationId xmlns:a16="http://schemas.microsoft.com/office/drawing/2014/main" id="{5442FF04-0B9B-0CFC-946C-079BB9BD79B4}"/>
                  </a:ext>
                </a:extLst>
              </p:cNvPr>
              <p:cNvSpPr/>
              <p:nvPr/>
            </p:nvSpPr>
            <p:spPr>
              <a:xfrm flipH="1">
                <a:off x="297745" y="1589313"/>
                <a:ext cx="568548" cy="3263285"/>
              </a:xfrm>
              <a:custGeom>
                <a:avLst/>
                <a:gdLst>
                  <a:gd name="connsiteX0" fmla="*/ 568548 w 568548"/>
                  <a:gd name="connsiteY0" fmla="*/ 284255 h 3263285"/>
                  <a:gd name="connsiteX1" fmla="*/ 568548 w 568548"/>
                  <a:gd name="connsiteY1" fmla="*/ 3194271 h 3263285"/>
                  <a:gd name="connsiteX2" fmla="*/ 499424 w 568548"/>
                  <a:gd name="connsiteY2" fmla="*/ 3263279 h 3263285"/>
                  <a:gd name="connsiteX3" fmla="*/ 459921 w 568548"/>
                  <a:gd name="connsiteY3" fmla="*/ 3250826 h 3263285"/>
                  <a:gd name="connsiteX4" fmla="*/ 108627 w 568548"/>
                  <a:gd name="connsiteY4" fmla="*/ 3250826 h 3263285"/>
                  <a:gd name="connsiteX5" fmla="*/ 12453 w 568548"/>
                  <a:gd name="connsiteY5" fmla="*/ 3233774 h 3263285"/>
                  <a:gd name="connsiteX6" fmla="*/ 0 w 568548"/>
                  <a:gd name="connsiteY6" fmla="*/ 3194232 h 3263285"/>
                  <a:gd name="connsiteX7" fmla="*/ 0 w 568548"/>
                  <a:gd name="connsiteY7" fmla="*/ 284255 h 3263285"/>
                  <a:gd name="connsiteX8" fmla="*/ 284255 w 568548"/>
                  <a:gd name="connsiteY8" fmla="*/ 0 h 3263285"/>
                  <a:gd name="connsiteX9" fmla="*/ 284255 w 568548"/>
                  <a:gd name="connsiteY9" fmla="*/ 0 h 3263285"/>
                  <a:gd name="connsiteX10" fmla="*/ 568548 w 568548"/>
                  <a:gd name="connsiteY10" fmla="*/ 284216 h 3263285"/>
                  <a:gd name="connsiteX11" fmla="*/ 568548 w 568548"/>
                  <a:gd name="connsiteY11" fmla="*/ 284255 h 32632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68548" h="3263285">
                    <a:moveTo>
                      <a:pt x="568548" y="284255"/>
                    </a:moveTo>
                    <a:lnTo>
                      <a:pt x="568548" y="3194271"/>
                    </a:lnTo>
                    <a:cubicBezTo>
                      <a:pt x="568517" y="3232413"/>
                      <a:pt x="537566" y="3263310"/>
                      <a:pt x="499424" y="3263279"/>
                    </a:cubicBezTo>
                    <a:cubicBezTo>
                      <a:pt x="485291" y="3263267"/>
                      <a:pt x="471505" y="3258921"/>
                      <a:pt x="459921" y="3250826"/>
                    </a:cubicBezTo>
                    <a:cubicBezTo>
                      <a:pt x="354271" y="3177601"/>
                      <a:pt x="214277" y="3177601"/>
                      <a:pt x="108627" y="3250826"/>
                    </a:cubicBezTo>
                    <a:cubicBezTo>
                      <a:pt x="77361" y="3272676"/>
                      <a:pt x="34302" y="3265041"/>
                      <a:pt x="12453" y="3233774"/>
                    </a:cubicBezTo>
                    <a:cubicBezTo>
                      <a:pt x="4351" y="3222178"/>
                      <a:pt x="4" y="3208377"/>
                      <a:pt x="0" y="3194232"/>
                    </a:cubicBezTo>
                    <a:lnTo>
                      <a:pt x="0" y="284255"/>
                    </a:lnTo>
                    <a:cubicBezTo>
                      <a:pt x="0" y="127265"/>
                      <a:pt x="127265" y="0"/>
                      <a:pt x="284255" y="0"/>
                    </a:cubicBezTo>
                    <a:lnTo>
                      <a:pt x="284255" y="0"/>
                    </a:lnTo>
                    <a:cubicBezTo>
                      <a:pt x="441244" y="-22"/>
                      <a:pt x="568525" y="127226"/>
                      <a:pt x="568548" y="284216"/>
                    </a:cubicBezTo>
                    <a:cubicBezTo>
                      <a:pt x="568548" y="284229"/>
                      <a:pt x="568548" y="284242"/>
                      <a:pt x="568548" y="284255"/>
                    </a:cubicBezTo>
                    <a:close/>
                  </a:path>
                </a:pathLst>
              </a:custGeom>
              <a:grpFill/>
              <a:ln w="3849" cap="flat">
                <a:noFill/>
                <a:prstDash val="solid"/>
                <a:miter/>
              </a:ln>
            </p:spPr>
            <p:txBody>
              <a:bodyPr rtlCol="0" anchor="ctr"/>
              <a:lstStyle/>
              <a:p>
                <a:endParaRPr lang="en-US"/>
              </a:p>
            </p:txBody>
          </p:sp>
          <p:sp>
            <p:nvSpPr>
              <p:cNvPr id="30" name="Freeform: Shape 29">
                <a:extLst>
                  <a:ext uri="{FF2B5EF4-FFF2-40B4-BE49-F238E27FC236}">
                    <a16:creationId xmlns:a16="http://schemas.microsoft.com/office/drawing/2014/main" id="{F9E67DF2-9AF2-213C-56E8-D1CBE290C23F}"/>
                  </a:ext>
                </a:extLst>
              </p:cNvPr>
              <p:cNvSpPr/>
              <p:nvPr/>
            </p:nvSpPr>
            <p:spPr>
              <a:xfrm flipH="1">
                <a:off x="383766" y="4873659"/>
                <a:ext cx="396545" cy="396545"/>
              </a:xfrm>
              <a:custGeom>
                <a:avLst/>
                <a:gdLst>
                  <a:gd name="connsiteX0" fmla="*/ 396546 w 396545"/>
                  <a:gd name="connsiteY0" fmla="*/ 198273 h 396545"/>
                  <a:gd name="connsiteX1" fmla="*/ 198273 w 396545"/>
                  <a:gd name="connsiteY1" fmla="*/ 396546 h 396545"/>
                  <a:gd name="connsiteX2" fmla="*/ 0 w 396545"/>
                  <a:gd name="connsiteY2" fmla="*/ 198273 h 396545"/>
                  <a:gd name="connsiteX3" fmla="*/ 198273 w 396545"/>
                  <a:gd name="connsiteY3" fmla="*/ 0 h 396545"/>
                  <a:gd name="connsiteX4" fmla="*/ 396546 w 396545"/>
                  <a:gd name="connsiteY4" fmla="*/ 198273 h 3965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6545" h="396545">
                    <a:moveTo>
                      <a:pt x="396546" y="198273"/>
                    </a:moveTo>
                    <a:cubicBezTo>
                      <a:pt x="396546" y="307776"/>
                      <a:pt x="307776" y="396546"/>
                      <a:pt x="198273" y="396546"/>
                    </a:cubicBezTo>
                    <a:cubicBezTo>
                      <a:pt x="88770" y="396546"/>
                      <a:pt x="0" y="307776"/>
                      <a:pt x="0" y="198273"/>
                    </a:cubicBezTo>
                    <a:cubicBezTo>
                      <a:pt x="0" y="88770"/>
                      <a:pt x="88770" y="0"/>
                      <a:pt x="198273" y="0"/>
                    </a:cubicBezTo>
                    <a:cubicBezTo>
                      <a:pt x="307776" y="0"/>
                      <a:pt x="396546" y="88770"/>
                      <a:pt x="396546" y="198273"/>
                    </a:cubicBezTo>
                    <a:close/>
                  </a:path>
                </a:pathLst>
              </a:custGeom>
              <a:grpFill/>
              <a:ln w="3849" cap="flat">
                <a:noFill/>
                <a:prstDash val="solid"/>
                <a:miter/>
              </a:ln>
            </p:spPr>
            <p:txBody>
              <a:bodyPr rtlCol="0" anchor="ctr"/>
              <a:lstStyle/>
              <a:p>
                <a:endParaRPr lang="en-US"/>
              </a:p>
            </p:txBody>
          </p:sp>
        </p:grpSp>
        <p:grpSp>
          <p:nvGrpSpPr>
            <p:cNvPr id="6" name="Group 5">
              <a:extLst>
                <a:ext uri="{FF2B5EF4-FFF2-40B4-BE49-F238E27FC236}">
                  <a16:creationId xmlns:a16="http://schemas.microsoft.com/office/drawing/2014/main" id="{C291DA67-3EF8-20C6-2CA0-E573D8464C94}"/>
                </a:ext>
              </a:extLst>
            </p:cNvPr>
            <p:cNvGrpSpPr/>
            <p:nvPr/>
          </p:nvGrpSpPr>
          <p:grpSpPr>
            <a:xfrm>
              <a:off x="403225" y="952801"/>
              <a:ext cx="412750" cy="412750"/>
              <a:chOff x="403225" y="952801"/>
              <a:chExt cx="412750" cy="412750"/>
            </a:xfrm>
          </p:grpSpPr>
          <p:sp>
            <p:nvSpPr>
              <p:cNvPr id="15" name="Oval 14">
                <a:extLst>
                  <a:ext uri="{FF2B5EF4-FFF2-40B4-BE49-F238E27FC236}">
                    <a16:creationId xmlns:a16="http://schemas.microsoft.com/office/drawing/2014/main" id="{EFB54334-A292-4CB4-000B-D93C6BCD34EC}"/>
                  </a:ext>
                </a:extLst>
              </p:cNvPr>
              <p:cNvSpPr/>
              <p:nvPr/>
            </p:nvSpPr>
            <p:spPr>
              <a:xfrm>
                <a:off x="403225" y="952801"/>
                <a:ext cx="412750" cy="41275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26" name="Group 25">
                <a:extLst>
                  <a:ext uri="{FF2B5EF4-FFF2-40B4-BE49-F238E27FC236}">
                    <a16:creationId xmlns:a16="http://schemas.microsoft.com/office/drawing/2014/main" id="{2B49BD27-4049-3882-6378-F2E50E36BAAE}"/>
                  </a:ext>
                </a:extLst>
              </p:cNvPr>
              <p:cNvGrpSpPr/>
              <p:nvPr/>
            </p:nvGrpSpPr>
            <p:grpSpPr>
              <a:xfrm>
                <a:off x="460991" y="1090031"/>
                <a:ext cx="308812" cy="138290"/>
                <a:chOff x="513501" y="484915"/>
                <a:chExt cx="465224" cy="208334"/>
              </a:xfrm>
            </p:grpSpPr>
            <p:sp>
              <p:nvSpPr>
                <p:cNvPr id="27" name="Freeform: Shape 26">
                  <a:extLst>
                    <a:ext uri="{FF2B5EF4-FFF2-40B4-BE49-F238E27FC236}">
                      <a16:creationId xmlns:a16="http://schemas.microsoft.com/office/drawing/2014/main" id="{15BC7524-2B2C-0258-CAD7-818C335735B4}"/>
                    </a:ext>
                  </a:extLst>
                </p:cNvPr>
                <p:cNvSpPr/>
                <p:nvPr/>
              </p:nvSpPr>
              <p:spPr>
                <a:xfrm>
                  <a:off x="513501" y="532253"/>
                  <a:ext cx="465224" cy="160996"/>
                </a:xfrm>
                <a:custGeom>
                  <a:avLst/>
                  <a:gdLst>
                    <a:gd name="connsiteX0" fmla="*/ 457247 w 465224"/>
                    <a:gd name="connsiteY0" fmla="*/ 103305 h 160996"/>
                    <a:gd name="connsiteX1" fmla="*/ 449533 w 465224"/>
                    <a:gd name="connsiteY1" fmla="*/ 118640 h 160996"/>
                    <a:gd name="connsiteX2" fmla="*/ 361045 w 465224"/>
                    <a:gd name="connsiteY2" fmla="*/ 144749 h 160996"/>
                    <a:gd name="connsiteX3" fmla="*/ 360664 w 465224"/>
                    <a:gd name="connsiteY3" fmla="*/ 144549 h 160996"/>
                    <a:gd name="connsiteX4" fmla="*/ 110062 w 465224"/>
                    <a:gd name="connsiteY4" fmla="*/ 150073 h 160996"/>
                    <a:gd name="connsiteX5" fmla="*/ 19193 w 465224"/>
                    <a:gd name="connsiteY5" fmla="*/ 129108 h 160996"/>
                    <a:gd name="connsiteX6" fmla="*/ 19002 w 465224"/>
                    <a:gd name="connsiteY6" fmla="*/ 128737 h 160996"/>
                    <a:gd name="connsiteX7" fmla="*/ 4810 w 465224"/>
                    <a:gd name="connsiteY7" fmla="*/ 101972 h 160996"/>
                    <a:gd name="connsiteX8" fmla="*/ 42910 w 465224"/>
                    <a:gd name="connsiteY8" fmla="*/ 5207 h 160996"/>
                    <a:gd name="connsiteX9" fmla="*/ 72628 w 465224"/>
                    <a:gd name="connsiteY9" fmla="*/ -898 h 160996"/>
                    <a:gd name="connsiteX10" fmla="*/ 131207 w 465224"/>
                    <a:gd name="connsiteY10" fmla="*/ -898 h 160996"/>
                    <a:gd name="connsiteX11" fmla="*/ 165116 w 465224"/>
                    <a:gd name="connsiteY11" fmla="*/ 23866 h 160996"/>
                    <a:gd name="connsiteX12" fmla="*/ 256270 w 465224"/>
                    <a:gd name="connsiteY12" fmla="*/ 65472 h 160996"/>
                    <a:gd name="connsiteX13" fmla="*/ 297894 w 465224"/>
                    <a:gd name="connsiteY13" fmla="*/ 23866 h 160996"/>
                    <a:gd name="connsiteX14" fmla="*/ 331898 w 465224"/>
                    <a:gd name="connsiteY14" fmla="*/ -898 h 160996"/>
                    <a:gd name="connsiteX15" fmla="*/ 390191 w 465224"/>
                    <a:gd name="connsiteY15" fmla="*/ -898 h 160996"/>
                    <a:gd name="connsiteX16" fmla="*/ 463916 w 465224"/>
                    <a:gd name="connsiteY16" fmla="*/ 72654 h 160996"/>
                    <a:gd name="connsiteX17" fmla="*/ 457247 w 465224"/>
                    <a:gd name="connsiteY17" fmla="*/ 103305 h 1609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65224" h="160996">
                      <a:moveTo>
                        <a:pt x="457247" y="103305"/>
                      </a:moveTo>
                      <a:cubicBezTo>
                        <a:pt x="454866" y="108544"/>
                        <a:pt x="452294" y="113592"/>
                        <a:pt x="449533" y="118640"/>
                      </a:cubicBezTo>
                      <a:cubicBezTo>
                        <a:pt x="432292" y="150292"/>
                        <a:pt x="392668" y="161979"/>
                        <a:pt x="361045" y="144749"/>
                      </a:cubicBezTo>
                      <a:cubicBezTo>
                        <a:pt x="360950" y="144682"/>
                        <a:pt x="360759" y="144615"/>
                        <a:pt x="360664" y="144549"/>
                      </a:cubicBezTo>
                      <a:cubicBezTo>
                        <a:pt x="282273" y="101124"/>
                        <a:pt x="186548" y="103229"/>
                        <a:pt x="110062" y="150073"/>
                      </a:cubicBezTo>
                      <a:cubicBezTo>
                        <a:pt x="79201" y="169361"/>
                        <a:pt x="38529" y="159979"/>
                        <a:pt x="19193" y="129108"/>
                      </a:cubicBezTo>
                      <a:cubicBezTo>
                        <a:pt x="19193" y="128985"/>
                        <a:pt x="19097" y="128861"/>
                        <a:pt x="19002" y="128737"/>
                      </a:cubicBezTo>
                      <a:cubicBezTo>
                        <a:pt x="13764" y="120117"/>
                        <a:pt x="9002" y="111173"/>
                        <a:pt x="4810" y="101972"/>
                      </a:cubicBezTo>
                      <a:cubicBezTo>
                        <a:pt x="-11382" y="64729"/>
                        <a:pt x="5667" y="21409"/>
                        <a:pt x="42910" y="5207"/>
                      </a:cubicBezTo>
                      <a:cubicBezTo>
                        <a:pt x="52244" y="1131"/>
                        <a:pt x="62437" y="-955"/>
                        <a:pt x="72628" y="-898"/>
                      </a:cubicBezTo>
                      <a:lnTo>
                        <a:pt x="131207" y="-898"/>
                      </a:lnTo>
                      <a:cubicBezTo>
                        <a:pt x="146637" y="-660"/>
                        <a:pt x="160163" y="9265"/>
                        <a:pt x="165116" y="23866"/>
                      </a:cubicBezTo>
                      <a:cubicBezTo>
                        <a:pt x="178832" y="60528"/>
                        <a:pt x="219599" y="79159"/>
                        <a:pt x="256270" y="65472"/>
                      </a:cubicBezTo>
                      <a:cubicBezTo>
                        <a:pt x="275511" y="58281"/>
                        <a:pt x="290751" y="43107"/>
                        <a:pt x="297894" y="23866"/>
                      </a:cubicBezTo>
                      <a:cubicBezTo>
                        <a:pt x="302943" y="9284"/>
                        <a:pt x="316468" y="-613"/>
                        <a:pt x="331898" y="-898"/>
                      </a:cubicBezTo>
                      <a:lnTo>
                        <a:pt x="390191" y="-898"/>
                      </a:lnTo>
                      <a:cubicBezTo>
                        <a:pt x="430863" y="-937"/>
                        <a:pt x="463820" y="31992"/>
                        <a:pt x="463916" y="72654"/>
                      </a:cubicBezTo>
                      <a:cubicBezTo>
                        <a:pt x="463916" y="83226"/>
                        <a:pt x="461629" y="93685"/>
                        <a:pt x="457247" y="103305"/>
                      </a:cubicBezTo>
                      <a:close/>
                    </a:path>
                  </a:pathLst>
                </a:custGeom>
                <a:solidFill>
                  <a:schemeClr val="accent1">
                    <a:lumMod val="90000"/>
                  </a:schemeClr>
                </a:solidFill>
                <a:ln w="9525" cap="flat">
                  <a:noFill/>
                  <a:prstDash val="solid"/>
                  <a:miter/>
                </a:ln>
              </p:spPr>
              <p:txBody>
                <a:bodyPr rtlCol="0" anchor="ctr"/>
                <a:lstStyle/>
                <a:p>
                  <a:endParaRPr lang="en-US"/>
                </a:p>
              </p:txBody>
            </p:sp>
            <p:sp>
              <p:nvSpPr>
                <p:cNvPr id="28" name="Freeform: Shape 27">
                  <a:extLst>
                    <a:ext uri="{FF2B5EF4-FFF2-40B4-BE49-F238E27FC236}">
                      <a16:creationId xmlns:a16="http://schemas.microsoft.com/office/drawing/2014/main" id="{93B18F97-27E1-BAE6-BA30-868C74EA2202}"/>
                    </a:ext>
                  </a:extLst>
                </p:cNvPr>
                <p:cNvSpPr/>
                <p:nvPr/>
              </p:nvSpPr>
              <p:spPr>
                <a:xfrm>
                  <a:off x="698786" y="484915"/>
                  <a:ext cx="94678" cy="94678"/>
                </a:xfrm>
                <a:custGeom>
                  <a:avLst/>
                  <a:gdLst>
                    <a:gd name="connsiteX0" fmla="*/ 94679 w 94678"/>
                    <a:gd name="connsiteY0" fmla="*/ 47339 h 94678"/>
                    <a:gd name="connsiteX1" fmla="*/ 47339 w 94678"/>
                    <a:gd name="connsiteY1" fmla="*/ 94678 h 94678"/>
                    <a:gd name="connsiteX2" fmla="*/ 0 w 94678"/>
                    <a:gd name="connsiteY2" fmla="*/ 47339 h 94678"/>
                    <a:gd name="connsiteX3" fmla="*/ 47339 w 94678"/>
                    <a:gd name="connsiteY3" fmla="*/ 0 h 94678"/>
                    <a:gd name="connsiteX4" fmla="*/ 94679 w 94678"/>
                    <a:gd name="connsiteY4" fmla="*/ 47339 h 946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4678" h="94678">
                      <a:moveTo>
                        <a:pt x="94679" y="47339"/>
                      </a:moveTo>
                      <a:cubicBezTo>
                        <a:pt x="94679" y="73484"/>
                        <a:pt x="73484" y="94678"/>
                        <a:pt x="47339" y="94678"/>
                      </a:cubicBezTo>
                      <a:cubicBezTo>
                        <a:pt x="21195" y="94678"/>
                        <a:pt x="0" y="73484"/>
                        <a:pt x="0" y="47339"/>
                      </a:cubicBezTo>
                      <a:cubicBezTo>
                        <a:pt x="0" y="21195"/>
                        <a:pt x="21195" y="0"/>
                        <a:pt x="47339" y="0"/>
                      </a:cubicBezTo>
                      <a:cubicBezTo>
                        <a:pt x="73484" y="0"/>
                        <a:pt x="94679" y="21195"/>
                        <a:pt x="94679" y="47339"/>
                      </a:cubicBezTo>
                      <a:close/>
                    </a:path>
                  </a:pathLst>
                </a:custGeom>
                <a:solidFill>
                  <a:schemeClr val="accent1">
                    <a:lumMod val="90000"/>
                  </a:schemeClr>
                </a:solidFill>
                <a:ln w="9525" cap="flat">
                  <a:noFill/>
                  <a:prstDash val="solid"/>
                  <a:miter/>
                </a:ln>
              </p:spPr>
              <p:txBody>
                <a:bodyPr rtlCol="0" anchor="ctr"/>
                <a:lstStyle/>
                <a:p>
                  <a:endParaRPr lang="en-US"/>
                </a:p>
              </p:txBody>
            </p:sp>
          </p:grpSp>
        </p:grpSp>
        <p:grpSp>
          <p:nvGrpSpPr>
            <p:cNvPr id="7" name="Group 6">
              <a:extLst>
                <a:ext uri="{FF2B5EF4-FFF2-40B4-BE49-F238E27FC236}">
                  <a16:creationId xmlns:a16="http://schemas.microsoft.com/office/drawing/2014/main" id="{ED82AE8A-6066-38DD-F5E1-C2E3941AF907}"/>
                </a:ext>
              </a:extLst>
            </p:cNvPr>
            <p:cNvGrpSpPr/>
            <p:nvPr/>
          </p:nvGrpSpPr>
          <p:grpSpPr>
            <a:xfrm>
              <a:off x="483880" y="1901446"/>
              <a:ext cx="230496" cy="197568"/>
              <a:chOff x="6446025" y="3852424"/>
              <a:chExt cx="800100" cy="685799"/>
            </a:xfrm>
            <a:solidFill>
              <a:schemeClr val="bg1"/>
            </a:solidFill>
          </p:grpSpPr>
          <p:sp>
            <p:nvSpPr>
              <p:cNvPr id="13" name="Freeform: Shape 12">
                <a:extLst>
                  <a:ext uri="{FF2B5EF4-FFF2-40B4-BE49-F238E27FC236}">
                    <a16:creationId xmlns:a16="http://schemas.microsoft.com/office/drawing/2014/main" id="{031ABD29-691B-14C4-8506-EC26A18F6A96}"/>
                  </a:ext>
                </a:extLst>
              </p:cNvPr>
              <p:cNvSpPr/>
              <p:nvPr/>
            </p:nvSpPr>
            <p:spPr>
              <a:xfrm>
                <a:off x="6446025" y="3852424"/>
                <a:ext cx="800100" cy="417194"/>
              </a:xfrm>
              <a:custGeom>
                <a:avLst/>
                <a:gdLst>
                  <a:gd name="connsiteX0" fmla="*/ 400050 w 800100"/>
                  <a:gd name="connsiteY0" fmla="*/ 0 h 417194"/>
                  <a:gd name="connsiteX1" fmla="*/ 400050 w 800100"/>
                  <a:gd name="connsiteY1" fmla="*/ 0 h 417194"/>
                  <a:gd name="connsiteX2" fmla="*/ 0 w 800100"/>
                  <a:gd name="connsiteY2" fmla="*/ 381000 h 417194"/>
                  <a:gd name="connsiteX3" fmla="*/ 42863 w 800100"/>
                  <a:gd name="connsiteY3" fmla="*/ 417195 h 417194"/>
                  <a:gd name="connsiteX4" fmla="*/ 400050 w 800100"/>
                  <a:gd name="connsiteY4" fmla="*/ 78105 h 417194"/>
                  <a:gd name="connsiteX5" fmla="*/ 400050 w 800100"/>
                  <a:gd name="connsiteY5" fmla="*/ 78105 h 417194"/>
                  <a:gd name="connsiteX6" fmla="*/ 757238 w 800100"/>
                  <a:gd name="connsiteY6" fmla="*/ 417195 h 417194"/>
                  <a:gd name="connsiteX7" fmla="*/ 800100 w 800100"/>
                  <a:gd name="connsiteY7" fmla="*/ 381000 h 4171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00100" h="417194">
                    <a:moveTo>
                      <a:pt x="400050" y="0"/>
                    </a:moveTo>
                    <a:lnTo>
                      <a:pt x="400050" y="0"/>
                    </a:lnTo>
                    <a:lnTo>
                      <a:pt x="0" y="381000"/>
                    </a:lnTo>
                    <a:lnTo>
                      <a:pt x="42863" y="417195"/>
                    </a:lnTo>
                    <a:lnTo>
                      <a:pt x="400050" y="78105"/>
                    </a:lnTo>
                    <a:lnTo>
                      <a:pt x="400050" y="78105"/>
                    </a:lnTo>
                    <a:lnTo>
                      <a:pt x="757238" y="417195"/>
                    </a:lnTo>
                    <a:lnTo>
                      <a:pt x="800100" y="381000"/>
                    </a:lnTo>
                    <a:close/>
                  </a:path>
                </a:pathLst>
              </a:custGeom>
              <a:grpFill/>
              <a:ln w="9525" cap="flat">
                <a:noFill/>
                <a:prstDash val="solid"/>
                <a:miter/>
              </a:ln>
            </p:spPr>
            <p:txBody>
              <a:bodyPr rtlCol="0" anchor="ctr"/>
              <a:lstStyle/>
              <a:p>
                <a:endParaRPr lang="en-US"/>
              </a:p>
            </p:txBody>
          </p:sp>
          <p:sp>
            <p:nvSpPr>
              <p:cNvPr id="14" name="Freeform: Shape 13">
                <a:extLst>
                  <a:ext uri="{FF2B5EF4-FFF2-40B4-BE49-F238E27FC236}">
                    <a16:creationId xmlns:a16="http://schemas.microsoft.com/office/drawing/2014/main" id="{F5D6F58E-AFD5-0726-5142-9D6CC2321EF9}"/>
                  </a:ext>
                </a:extLst>
              </p:cNvPr>
              <p:cNvSpPr/>
              <p:nvPr/>
            </p:nvSpPr>
            <p:spPr>
              <a:xfrm>
                <a:off x="6560325" y="3983868"/>
                <a:ext cx="571500" cy="554355"/>
              </a:xfrm>
              <a:custGeom>
                <a:avLst/>
                <a:gdLst>
                  <a:gd name="connsiteX0" fmla="*/ 0 w 571500"/>
                  <a:gd name="connsiteY0" fmla="*/ 271463 h 554355"/>
                  <a:gd name="connsiteX1" fmla="*/ 0 w 571500"/>
                  <a:gd name="connsiteY1" fmla="*/ 554355 h 554355"/>
                  <a:gd name="connsiteX2" fmla="*/ 228600 w 571500"/>
                  <a:gd name="connsiteY2" fmla="*/ 554355 h 554355"/>
                  <a:gd name="connsiteX3" fmla="*/ 228600 w 571500"/>
                  <a:gd name="connsiteY3" fmla="*/ 316230 h 554355"/>
                  <a:gd name="connsiteX4" fmla="*/ 342900 w 571500"/>
                  <a:gd name="connsiteY4" fmla="*/ 316230 h 554355"/>
                  <a:gd name="connsiteX5" fmla="*/ 342900 w 571500"/>
                  <a:gd name="connsiteY5" fmla="*/ 554355 h 554355"/>
                  <a:gd name="connsiteX6" fmla="*/ 571500 w 571500"/>
                  <a:gd name="connsiteY6" fmla="*/ 554355 h 554355"/>
                  <a:gd name="connsiteX7" fmla="*/ 571500 w 571500"/>
                  <a:gd name="connsiteY7" fmla="*/ 271463 h 554355"/>
                  <a:gd name="connsiteX8" fmla="*/ 285750 w 571500"/>
                  <a:gd name="connsiteY8" fmla="*/ 0 h 554355"/>
                  <a:gd name="connsiteX9" fmla="*/ 0 w 571500"/>
                  <a:gd name="connsiteY9" fmla="*/ 271463 h 5543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1500" h="554355">
                    <a:moveTo>
                      <a:pt x="0" y="271463"/>
                    </a:moveTo>
                    <a:lnTo>
                      <a:pt x="0" y="554355"/>
                    </a:lnTo>
                    <a:lnTo>
                      <a:pt x="228600" y="554355"/>
                    </a:lnTo>
                    <a:lnTo>
                      <a:pt x="228600" y="316230"/>
                    </a:lnTo>
                    <a:lnTo>
                      <a:pt x="342900" y="316230"/>
                    </a:lnTo>
                    <a:lnTo>
                      <a:pt x="342900" y="554355"/>
                    </a:lnTo>
                    <a:lnTo>
                      <a:pt x="571500" y="554355"/>
                    </a:lnTo>
                    <a:lnTo>
                      <a:pt x="571500" y="271463"/>
                    </a:lnTo>
                    <a:lnTo>
                      <a:pt x="285750" y="0"/>
                    </a:lnTo>
                    <a:lnTo>
                      <a:pt x="0" y="271463"/>
                    </a:lnTo>
                    <a:close/>
                  </a:path>
                </a:pathLst>
              </a:custGeom>
              <a:grpFill/>
              <a:ln w="9525" cap="flat">
                <a:noFill/>
                <a:prstDash val="solid"/>
                <a:miter/>
              </a:ln>
            </p:spPr>
            <p:txBody>
              <a:bodyPr rtlCol="0" anchor="ctr"/>
              <a:lstStyle/>
              <a:p>
                <a:endParaRPr lang="en-US"/>
              </a:p>
            </p:txBody>
          </p:sp>
        </p:grpSp>
        <p:sp>
          <p:nvSpPr>
            <p:cNvPr id="8" name="Graphic 29" descr="Single gear with solid fill">
              <a:extLst>
                <a:ext uri="{FF2B5EF4-FFF2-40B4-BE49-F238E27FC236}">
                  <a16:creationId xmlns:a16="http://schemas.microsoft.com/office/drawing/2014/main" id="{3D67159D-D5E4-BCDC-637F-33F189D2E41E}"/>
                </a:ext>
              </a:extLst>
            </p:cNvPr>
            <p:cNvSpPr/>
            <p:nvPr/>
          </p:nvSpPr>
          <p:spPr>
            <a:xfrm>
              <a:off x="467122" y="5700140"/>
              <a:ext cx="284956" cy="284538"/>
            </a:xfrm>
            <a:custGeom>
              <a:avLst/>
              <a:gdLst>
                <a:gd name="connsiteX0" fmla="*/ 323850 w 648652"/>
                <a:gd name="connsiteY0" fmla="*/ 438150 h 647700"/>
                <a:gd name="connsiteX1" fmla="*/ 209550 w 648652"/>
                <a:gd name="connsiteY1" fmla="*/ 323850 h 647700"/>
                <a:gd name="connsiteX2" fmla="*/ 323850 w 648652"/>
                <a:gd name="connsiteY2" fmla="*/ 209550 h 647700"/>
                <a:gd name="connsiteX3" fmla="*/ 438150 w 648652"/>
                <a:gd name="connsiteY3" fmla="*/ 323850 h 647700"/>
                <a:gd name="connsiteX4" fmla="*/ 323850 w 648652"/>
                <a:gd name="connsiteY4" fmla="*/ 438150 h 647700"/>
                <a:gd name="connsiteX5" fmla="*/ 581025 w 648652"/>
                <a:gd name="connsiteY5" fmla="*/ 252413 h 647700"/>
                <a:gd name="connsiteX6" fmla="*/ 556260 w 648652"/>
                <a:gd name="connsiteY6" fmla="*/ 193358 h 647700"/>
                <a:gd name="connsiteX7" fmla="*/ 580073 w 648652"/>
                <a:gd name="connsiteY7" fmla="*/ 121920 h 647700"/>
                <a:gd name="connsiteX8" fmla="*/ 525780 w 648652"/>
                <a:gd name="connsiteY8" fmla="*/ 67628 h 647700"/>
                <a:gd name="connsiteX9" fmla="*/ 454343 w 648652"/>
                <a:gd name="connsiteY9" fmla="*/ 91440 h 647700"/>
                <a:gd name="connsiteX10" fmla="*/ 394335 w 648652"/>
                <a:gd name="connsiteY10" fmla="*/ 66675 h 647700"/>
                <a:gd name="connsiteX11" fmla="*/ 361950 w 648652"/>
                <a:gd name="connsiteY11" fmla="*/ 0 h 647700"/>
                <a:gd name="connsiteX12" fmla="*/ 285750 w 648652"/>
                <a:gd name="connsiteY12" fmla="*/ 0 h 647700"/>
                <a:gd name="connsiteX13" fmla="*/ 252413 w 648652"/>
                <a:gd name="connsiteY13" fmla="*/ 66675 h 647700"/>
                <a:gd name="connsiteX14" fmla="*/ 193358 w 648652"/>
                <a:gd name="connsiteY14" fmla="*/ 91440 h 647700"/>
                <a:gd name="connsiteX15" fmla="*/ 121920 w 648652"/>
                <a:gd name="connsiteY15" fmla="*/ 67628 h 647700"/>
                <a:gd name="connsiteX16" fmla="*/ 67628 w 648652"/>
                <a:gd name="connsiteY16" fmla="*/ 121920 h 647700"/>
                <a:gd name="connsiteX17" fmla="*/ 91440 w 648652"/>
                <a:gd name="connsiteY17" fmla="*/ 193358 h 647700"/>
                <a:gd name="connsiteX18" fmla="*/ 66675 w 648652"/>
                <a:gd name="connsiteY18" fmla="*/ 253365 h 647700"/>
                <a:gd name="connsiteX19" fmla="*/ 0 w 648652"/>
                <a:gd name="connsiteY19" fmla="*/ 285750 h 647700"/>
                <a:gd name="connsiteX20" fmla="*/ 0 w 648652"/>
                <a:gd name="connsiteY20" fmla="*/ 361950 h 647700"/>
                <a:gd name="connsiteX21" fmla="*/ 66675 w 648652"/>
                <a:gd name="connsiteY21" fmla="*/ 395288 h 647700"/>
                <a:gd name="connsiteX22" fmla="*/ 91440 w 648652"/>
                <a:gd name="connsiteY22" fmla="*/ 454343 h 647700"/>
                <a:gd name="connsiteX23" fmla="*/ 67628 w 648652"/>
                <a:gd name="connsiteY23" fmla="*/ 525780 h 647700"/>
                <a:gd name="connsiteX24" fmla="*/ 121920 w 648652"/>
                <a:gd name="connsiteY24" fmla="*/ 580073 h 647700"/>
                <a:gd name="connsiteX25" fmla="*/ 193358 w 648652"/>
                <a:gd name="connsiteY25" fmla="*/ 556260 h 647700"/>
                <a:gd name="connsiteX26" fmla="*/ 253365 w 648652"/>
                <a:gd name="connsiteY26" fmla="*/ 581025 h 647700"/>
                <a:gd name="connsiteX27" fmla="*/ 286703 w 648652"/>
                <a:gd name="connsiteY27" fmla="*/ 647700 h 647700"/>
                <a:gd name="connsiteX28" fmla="*/ 362903 w 648652"/>
                <a:gd name="connsiteY28" fmla="*/ 647700 h 647700"/>
                <a:gd name="connsiteX29" fmla="*/ 396240 w 648652"/>
                <a:gd name="connsiteY29" fmla="*/ 581025 h 647700"/>
                <a:gd name="connsiteX30" fmla="*/ 455295 w 648652"/>
                <a:gd name="connsiteY30" fmla="*/ 556260 h 647700"/>
                <a:gd name="connsiteX31" fmla="*/ 526733 w 648652"/>
                <a:gd name="connsiteY31" fmla="*/ 580073 h 647700"/>
                <a:gd name="connsiteX32" fmla="*/ 581025 w 648652"/>
                <a:gd name="connsiteY32" fmla="*/ 525780 h 647700"/>
                <a:gd name="connsiteX33" fmla="*/ 557213 w 648652"/>
                <a:gd name="connsiteY33" fmla="*/ 454343 h 647700"/>
                <a:gd name="connsiteX34" fmla="*/ 581978 w 648652"/>
                <a:gd name="connsiteY34" fmla="*/ 394335 h 647700"/>
                <a:gd name="connsiteX35" fmla="*/ 648653 w 648652"/>
                <a:gd name="connsiteY35" fmla="*/ 360998 h 647700"/>
                <a:gd name="connsiteX36" fmla="*/ 648653 w 648652"/>
                <a:gd name="connsiteY36" fmla="*/ 284798 h 647700"/>
                <a:gd name="connsiteX37" fmla="*/ 581025 w 648652"/>
                <a:gd name="connsiteY37" fmla="*/ 252413 h 64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648652" h="647700">
                  <a:moveTo>
                    <a:pt x="323850" y="438150"/>
                  </a:moveTo>
                  <a:cubicBezTo>
                    <a:pt x="260985" y="438150"/>
                    <a:pt x="209550" y="386715"/>
                    <a:pt x="209550" y="323850"/>
                  </a:cubicBezTo>
                  <a:cubicBezTo>
                    <a:pt x="209550" y="260985"/>
                    <a:pt x="260985" y="209550"/>
                    <a:pt x="323850" y="209550"/>
                  </a:cubicBezTo>
                  <a:cubicBezTo>
                    <a:pt x="386715" y="209550"/>
                    <a:pt x="438150" y="260985"/>
                    <a:pt x="438150" y="323850"/>
                  </a:cubicBezTo>
                  <a:cubicBezTo>
                    <a:pt x="438150" y="386715"/>
                    <a:pt x="386715" y="438150"/>
                    <a:pt x="323850" y="438150"/>
                  </a:cubicBezTo>
                  <a:close/>
                  <a:moveTo>
                    <a:pt x="581025" y="252413"/>
                  </a:moveTo>
                  <a:cubicBezTo>
                    <a:pt x="575310" y="231458"/>
                    <a:pt x="566738" y="211455"/>
                    <a:pt x="556260" y="193358"/>
                  </a:cubicBezTo>
                  <a:lnTo>
                    <a:pt x="580073" y="121920"/>
                  </a:lnTo>
                  <a:lnTo>
                    <a:pt x="525780" y="67628"/>
                  </a:lnTo>
                  <a:lnTo>
                    <a:pt x="454343" y="91440"/>
                  </a:lnTo>
                  <a:cubicBezTo>
                    <a:pt x="435293" y="80963"/>
                    <a:pt x="415290" y="72390"/>
                    <a:pt x="394335" y="66675"/>
                  </a:cubicBezTo>
                  <a:lnTo>
                    <a:pt x="361950" y="0"/>
                  </a:lnTo>
                  <a:lnTo>
                    <a:pt x="285750" y="0"/>
                  </a:lnTo>
                  <a:lnTo>
                    <a:pt x="252413" y="66675"/>
                  </a:lnTo>
                  <a:cubicBezTo>
                    <a:pt x="231458" y="72390"/>
                    <a:pt x="211455" y="80963"/>
                    <a:pt x="193358" y="91440"/>
                  </a:cubicBezTo>
                  <a:lnTo>
                    <a:pt x="121920" y="67628"/>
                  </a:lnTo>
                  <a:lnTo>
                    <a:pt x="67628" y="121920"/>
                  </a:lnTo>
                  <a:lnTo>
                    <a:pt x="91440" y="193358"/>
                  </a:lnTo>
                  <a:cubicBezTo>
                    <a:pt x="80963" y="212408"/>
                    <a:pt x="72390" y="232410"/>
                    <a:pt x="66675" y="253365"/>
                  </a:cubicBezTo>
                  <a:lnTo>
                    <a:pt x="0" y="285750"/>
                  </a:lnTo>
                  <a:lnTo>
                    <a:pt x="0" y="361950"/>
                  </a:lnTo>
                  <a:lnTo>
                    <a:pt x="66675" y="395288"/>
                  </a:lnTo>
                  <a:cubicBezTo>
                    <a:pt x="72390" y="416243"/>
                    <a:pt x="80963" y="436245"/>
                    <a:pt x="91440" y="454343"/>
                  </a:cubicBezTo>
                  <a:lnTo>
                    <a:pt x="67628" y="525780"/>
                  </a:lnTo>
                  <a:lnTo>
                    <a:pt x="121920" y="580073"/>
                  </a:lnTo>
                  <a:lnTo>
                    <a:pt x="193358" y="556260"/>
                  </a:lnTo>
                  <a:cubicBezTo>
                    <a:pt x="212408" y="566738"/>
                    <a:pt x="232410" y="575310"/>
                    <a:pt x="253365" y="581025"/>
                  </a:cubicBezTo>
                  <a:lnTo>
                    <a:pt x="286703" y="647700"/>
                  </a:lnTo>
                  <a:lnTo>
                    <a:pt x="362903" y="647700"/>
                  </a:lnTo>
                  <a:lnTo>
                    <a:pt x="396240" y="581025"/>
                  </a:lnTo>
                  <a:cubicBezTo>
                    <a:pt x="417195" y="575310"/>
                    <a:pt x="437198" y="566738"/>
                    <a:pt x="455295" y="556260"/>
                  </a:cubicBezTo>
                  <a:lnTo>
                    <a:pt x="526733" y="580073"/>
                  </a:lnTo>
                  <a:lnTo>
                    <a:pt x="581025" y="525780"/>
                  </a:lnTo>
                  <a:lnTo>
                    <a:pt x="557213" y="454343"/>
                  </a:lnTo>
                  <a:cubicBezTo>
                    <a:pt x="567690" y="435293"/>
                    <a:pt x="576263" y="415290"/>
                    <a:pt x="581978" y="394335"/>
                  </a:cubicBezTo>
                  <a:lnTo>
                    <a:pt x="648653" y="360998"/>
                  </a:lnTo>
                  <a:lnTo>
                    <a:pt x="648653" y="284798"/>
                  </a:lnTo>
                  <a:lnTo>
                    <a:pt x="581025" y="252413"/>
                  </a:lnTo>
                  <a:close/>
                </a:path>
              </a:pathLst>
            </a:custGeom>
            <a:solidFill>
              <a:schemeClr val="bg1"/>
            </a:solidFill>
            <a:ln w="9525" cap="flat">
              <a:noFill/>
              <a:prstDash val="solid"/>
              <a:miter/>
            </a:ln>
          </p:spPr>
          <p:txBody>
            <a:bodyPr rtlCol="0" anchor="ctr"/>
            <a:lstStyle/>
            <a:p>
              <a:endParaRPr lang="en-US"/>
            </a:p>
          </p:txBody>
        </p:sp>
        <p:grpSp>
          <p:nvGrpSpPr>
            <p:cNvPr id="9" name="Graphic 38" descr="Employee badge with solid fill">
              <a:extLst>
                <a:ext uri="{FF2B5EF4-FFF2-40B4-BE49-F238E27FC236}">
                  <a16:creationId xmlns:a16="http://schemas.microsoft.com/office/drawing/2014/main" id="{590A84E4-04D8-6F0F-C873-0C57C558FFA8}"/>
                </a:ext>
              </a:extLst>
            </p:cNvPr>
            <p:cNvGrpSpPr/>
            <p:nvPr/>
          </p:nvGrpSpPr>
          <p:grpSpPr>
            <a:xfrm>
              <a:off x="493562" y="2534757"/>
              <a:ext cx="232076" cy="197264"/>
              <a:chOff x="2766060" y="4143197"/>
              <a:chExt cx="762000" cy="647700"/>
            </a:xfrm>
            <a:solidFill>
              <a:schemeClr val="bg1"/>
            </a:solidFill>
          </p:grpSpPr>
          <p:sp>
            <p:nvSpPr>
              <p:cNvPr id="11" name="Freeform: Shape 10">
                <a:extLst>
                  <a:ext uri="{FF2B5EF4-FFF2-40B4-BE49-F238E27FC236}">
                    <a16:creationId xmlns:a16="http://schemas.microsoft.com/office/drawing/2014/main" id="{6C47EF9B-D399-5BA0-8D45-3193C3CF7A29}"/>
                  </a:ext>
                </a:extLst>
              </p:cNvPr>
              <p:cNvSpPr/>
              <p:nvPr/>
            </p:nvSpPr>
            <p:spPr>
              <a:xfrm>
                <a:off x="3089910" y="4143197"/>
                <a:ext cx="114300" cy="152400"/>
              </a:xfrm>
              <a:custGeom>
                <a:avLst/>
                <a:gdLst>
                  <a:gd name="connsiteX0" fmla="*/ 76200 w 114300"/>
                  <a:gd name="connsiteY0" fmla="*/ 152400 h 152400"/>
                  <a:gd name="connsiteX1" fmla="*/ 38100 w 114300"/>
                  <a:gd name="connsiteY1" fmla="*/ 152400 h 152400"/>
                  <a:gd name="connsiteX2" fmla="*/ 0 w 114300"/>
                  <a:gd name="connsiteY2" fmla="*/ 114300 h 152400"/>
                  <a:gd name="connsiteX3" fmla="*/ 0 w 114300"/>
                  <a:gd name="connsiteY3" fmla="*/ 38100 h 152400"/>
                  <a:gd name="connsiteX4" fmla="*/ 38100 w 114300"/>
                  <a:gd name="connsiteY4" fmla="*/ 0 h 152400"/>
                  <a:gd name="connsiteX5" fmla="*/ 76200 w 114300"/>
                  <a:gd name="connsiteY5" fmla="*/ 0 h 152400"/>
                  <a:gd name="connsiteX6" fmla="*/ 114300 w 114300"/>
                  <a:gd name="connsiteY6" fmla="*/ 38100 h 152400"/>
                  <a:gd name="connsiteX7" fmla="*/ 114300 w 114300"/>
                  <a:gd name="connsiteY7" fmla="*/ 114300 h 152400"/>
                  <a:gd name="connsiteX8" fmla="*/ 76200 w 114300"/>
                  <a:gd name="connsiteY8" fmla="*/ 152400 h 152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52400">
                    <a:moveTo>
                      <a:pt x="76200" y="152400"/>
                    </a:moveTo>
                    <a:lnTo>
                      <a:pt x="38100" y="152400"/>
                    </a:lnTo>
                    <a:cubicBezTo>
                      <a:pt x="17145" y="152400"/>
                      <a:pt x="0" y="135255"/>
                      <a:pt x="0" y="114300"/>
                    </a:cubicBezTo>
                    <a:lnTo>
                      <a:pt x="0" y="38100"/>
                    </a:lnTo>
                    <a:cubicBezTo>
                      <a:pt x="0" y="17145"/>
                      <a:pt x="17145" y="0"/>
                      <a:pt x="38100" y="0"/>
                    </a:cubicBezTo>
                    <a:lnTo>
                      <a:pt x="76200" y="0"/>
                    </a:lnTo>
                    <a:cubicBezTo>
                      <a:pt x="97155" y="0"/>
                      <a:pt x="114300" y="17145"/>
                      <a:pt x="114300" y="38100"/>
                    </a:cubicBezTo>
                    <a:lnTo>
                      <a:pt x="114300" y="114300"/>
                    </a:lnTo>
                    <a:cubicBezTo>
                      <a:pt x="114300" y="135255"/>
                      <a:pt x="97155" y="152400"/>
                      <a:pt x="76200" y="152400"/>
                    </a:cubicBezTo>
                    <a:close/>
                  </a:path>
                </a:pathLst>
              </a:custGeom>
              <a:solidFill>
                <a:schemeClr val="bg1"/>
              </a:solidFill>
              <a:ln w="9525" cap="flat">
                <a:noFill/>
                <a:prstDash val="solid"/>
                <a:miter/>
              </a:ln>
            </p:spPr>
            <p:txBody>
              <a:bodyPr rtlCol="0" anchor="ctr"/>
              <a:lstStyle/>
              <a:p>
                <a:endParaRPr lang="en-US"/>
              </a:p>
            </p:txBody>
          </p:sp>
          <p:sp>
            <p:nvSpPr>
              <p:cNvPr id="12" name="Freeform: Shape 11">
                <a:extLst>
                  <a:ext uri="{FF2B5EF4-FFF2-40B4-BE49-F238E27FC236}">
                    <a16:creationId xmlns:a16="http://schemas.microsoft.com/office/drawing/2014/main" id="{99C9D58A-C23C-9C28-7128-A71143D7EA95}"/>
                  </a:ext>
                </a:extLst>
              </p:cNvPr>
              <p:cNvSpPr/>
              <p:nvPr/>
            </p:nvSpPr>
            <p:spPr>
              <a:xfrm>
                <a:off x="2766060" y="4257497"/>
                <a:ext cx="762000" cy="533400"/>
              </a:xfrm>
              <a:custGeom>
                <a:avLst/>
                <a:gdLst>
                  <a:gd name="connsiteX0" fmla="*/ 685800 w 762000"/>
                  <a:gd name="connsiteY0" fmla="*/ 228600 h 533400"/>
                  <a:gd name="connsiteX1" fmla="*/ 457200 w 762000"/>
                  <a:gd name="connsiteY1" fmla="*/ 228600 h 533400"/>
                  <a:gd name="connsiteX2" fmla="*/ 457200 w 762000"/>
                  <a:gd name="connsiteY2" fmla="*/ 190500 h 533400"/>
                  <a:gd name="connsiteX3" fmla="*/ 685800 w 762000"/>
                  <a:gd name="connsiteY3" fmla="*/ 190500 h 533400"/>
                  <a:gd name="connsiteX4" fmla="*/ 685800 w 762000"/>
                  <a:gd name="connsiteY4" fmla="*/ 228600 h 533400"/>
                  <a:gd name="connsiteX5" fmla="*/ 685800 w 762000"/>
                  <a:gd name="connsiteY5" fmla="*/ 342900 h 533400"/>
                  <a:gd name="connsiteX6" fmla="*/ 457200 w 762000"/>
                  <a:gd name="connsiteY6" fmla="*/ 342900 h 533400"/>
                  <a:gd name="connsiteX7" fmla="*/ 457200 w 762000"/>
                  <a:gd name="connsiteY7" fmla="*/ 304800 h 533400"/>
                  <a:gd name="connsiteX8" fmla="*/ 685800 w 762000"/>
                  <a:gd name="connsiteY8" fmla="*/ 304800 h 533400"/>
                  <a:gd name="connsiteX9" fmla="*/ 685800 w 762000"/>
                  <a:gd name="connsiteY9" fmla="*/ 342900 h 533400"/>
                  <a:gd name="connsiteX10" fmla="*/ 685800 w 762000"/>
                  <a:gd name="connsiteY10" fmla="*/ 457200 h 533400"/>
                  <a:gd name="connsiteX11" fmla="*/ 457200 w 762000"/>
                  <a:gd name="connsiteY11" fmla="*/ 457200 h 533400"/>
                  <a:gd name="connsiteX12" fmla="*/ 457200 w 762000"/>
                  <a:gd name="connsiteY12" fmla="*/ 419100 h 533400"/>
                  <a:gd name="connsiteX13" fmla="*/ 685800 w 762000"/>
                  <a:gd name="connsiteY13" fmla="*/ 419100 h 533400"/>
                  <a:gd name="connsiteX14" fmla="*/ 685800 w 762000"/>
                  <a:gd name="connsiteY14" fmla="*/ 457200 h 533400"/>
                  <a:gd name="connsiteX15" fmla="*/ 381000 w 762000"/>
                  <a:gd name="connsiteY15" fmla="*/ 457200 h 533400"/>
                  <a:gd name="connsiteX16" fmla="*/ 76200 w 762000"/>
                  <a:gd name="connsiteY16" fmla="*/ 457200 h 533400"/>
                  <a:gd name="connsiteX17" fmla="*/ 76200 w 762000"/>
                  <a:gd name="connsiteY17" fmla="*/ 381000 h 533400"/>
                  <a:gd name="connsiteX18" fmla="*/ 91440 w 762000"/>
                  <a:gd name="connsiteY18" fmla="*/ 350520 h 533400"/>
                  <a:gd name="connsiteX19" fmla="*/ 165735 w 762000"/>
                  <a:gd name="connsiteY19" fmla="*/ 314325 h 533400"/>
                  <a:gd name="connsiteX20" fmla="*/ 228600 w 762000"/>
                  <a:gd name="connsiteY20" fmla="*/ 304800 h 533400"/>
                  <a:gd name="connsiteX21" fmla="*/ 291465 w 762000"/>
                  <a:gd name="connsiteY21" fmla="*/ 314325 h 533400"/>
                  <a:gd name="connsiteX22" fmla="*/ 365760 w 762000"/>
                  <a:gd name="connsiteY22" fmla="*/ 350520 h 533400"/>
                  <a:gd name="connsiteX23" fmla="*/ 381000 w 762000"/>
                  <a:gd name="connsiteY23" fmla="*/ 381000 h 533400"/>
                  <a:gd name="connsiteX24" fmla="*/ 381000 w 762000"/>
                  <a:gd name="connsiteY24" fmla="*/ 457200 h 533400"/>
                  <a:gd name="connsiteX25" fmla="*/ 228600 w 762000"/>
                  <a:gd name="connsiteY25" fmla="*/ 133350 h 533400"/>
                  <a:gd name="connsiteX26" fmla="*/ 304800 w 762000"/>
                  <a:gd name="connsiteY26" fmla="*/ 209550 h 533400"/>
                  <a:gd name="connsiteX27" fmla="*/ 228600 w 762000"/>
                  <a:gd name="connsiteY27" fmla="*/ 285750 h 533400"/>
                  <a:gd name="connsiteX28" fmla="*/ 152400 w 762000"/>
                  <a:gd name="connsiteY28" fmla="*/ 209550 h 533400"/>
                  <a:gd name="connsiteX29" fmla="*/ 228600 w 762000"/>
                  <a:gd name="connsiteY29" fmla="*/ 133350 h 533400"/>
                  <a:gd name="connsiteX30" fmla="*/ 723900 w 762000"/>
                  <a:gd name="connsiteY30" fmla="*/ 0 h 533400"/>
                  <a:gd name="connsiteX31" fmla="*/ 476250 w 762000"/>
                  <a:gd name="connsiteY31" fmla="*/ 0 h 533400"/>
                  <a:gd name="connsiteX32" fmla="*/ 400050 w 762000"/>
                  <a:gd name="connsiteY32" fmla="*/ 76200 h 533400"/>
                  <a:gd name="connsiteX33" fmla="*/ 361950 w 762000"/>
                  <a:gd name="connsiteY33" fmla="*/ 76200 h 533400"/>
                  <a:gd name="connsiteX34" fmla="*/ 285750 w 762000"/>
                  <a:gd name="connsiteY34" fmla="*/ 0 h 533400"/>
                  <a:gd name="connsiteX35" fmla="*/ 38100 w 762000"/>
                  <a:gd name="connsiteY35" fmla="*/ 0 h 533400"/>
                  <a:gd name="connsiteX36" fmla="*/ 0 w 762000"/>
                  <a:gd name="connsiteY36" fmla="*/ 38100 h 533400"/>
                  <a:gd name="connsiteX37" fmla="*/ 0 w 762000"/>
                  <a:gd name="connsiteY37" fmla="*/ 495300 h 533400"/>
                  <a:gd name="connsiteX38" fmla="*/ 38100 w 762000"/>
                  <a:gd name="connsiteY38" fmla="*/ 533400 h 533400"/>
                  <a:gd name="connsiteX39" fmla="*/ 723900 w 762000"/>
                  <a:gd name="connsiteY39" fmla="*/ 533400 h 533400"/>
                  <a:gd name="connsiteX40" fmla="*/ 762000 w 762000"/>
                  <a:gd name="connsiteY40" fmla="*/ 495300 h 533400"/>
                  <a:gd name="connsiteX41" fmla="*/ 762000 w 762000"/>
                  <a:gd name="connsiteY41" fmla="*/ 38100 h 533400"/>
                  <a:gd name="connsiteX42" fmla="*/ 723900 w 762000"/>
                  <a:gd name="connsiteY42" fmla="*/ 0 h 533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762000" h="533400">
                    <a:moveTo>
                      <a:pt x="685800" y="228600"/>
                    </a:moveTo>
                    <a:lnTo>
                      <a:pt x="457200" y="228600"/>
                    </a:lnTo>
                    <a:lnTo>
                      <a:pt x="457200" y="190500"/>
                    </a:lnTo>
                    <a:lnTo>
                      <a:pt x="685800" y="190500"/>
                    </a:lnTo>
                    <a:lnTo>
                      <a:pt x="685800" y="228600"/>
                    </a:lnTo>
                    <a:close/>
                    <a:moveTo>
                      <a:pt x="685800" y="342900"/>
                    </a:moveTo>
                    <a:lnTo>
                      <a:pt x="457200" y="342900"/>
                    </a:lnTo>
                    <a:lnTo>
                      <a:pt x="457200" y="304800"/>
                    </a:lnTo>
                    <a:lnTo>
                      <a:pt x="685800" y="304800"/>
                    </a:lnTo>
                    <a:lnTo>
                      <a:pt x="685800" y="342900"/>
                    </a:lnTo>
                    <a:close/>
                    <a:moveTo>
                      <a:pt x="685800" y="457200"/>
                    </a:moveTo>
                    <a:lnTo>
                      <a:pt x="457200" y="457200"/>
                    </a:lnTo>
                    <a:lnTo>
                      <a:pt x="457200" y="419100"/>
                    </a:lnTo>
                    <a:lnTo>
                      <a:pt x="685800" y="419100"/>
                    </a:lnTo>
                    <a:lnTo>
                      <a:pt x="685800" y="457200"/>
                    </a:lnTo>
                    <a:close/>
                    <a:moveTo>
                      <a:pt x="381000" y="457200"/>
                    </a:moveTo>
                    <a:lnTo>
                      <a:pt x="76200" y="457200"/>
                    </a:lnTo>
                    <a:lnTo>
                      <a:pt x="76200" y="381000"/>
                    </a:lnTo>
                    <a:cubicBezTo>
                      <a:pt x="76200" y="369570"/>
                      <a:pt x="81915" y="358140"/>
                      <a:pt x="91440" y="350520"/>
                    </a:cubicBezTo>
                    <a:cubicBezTo>
                      <a:pt x="112395" y="335280"/>
                      <a:pt x="139065" y="321945"/>
                      <a:pt x="165735" y="314325"/>
                    </a:cubicBezTo>
                    <a:cubicBezTo>
                      <a:pt x="186690" y="308610"/>
                      <a:pt x="207645" y="304800"/>
                      <a:pt x="228600" y="304800"/>
                    </a:cubicBezTo>
                    <a:cubicBezTo>
                      <a:pt x="251460" y="304800"/>
                      <a:pt x="272415" y="308610"/>
                      <a:pt x="291465" y="314325"/>
                    </a:cubicBezTo>
                    <a:cubicBezTo>
                      <a:pt x="318135" y="321945"/>
                      <a:pt x="344805" y="333375"/>
                      <a:pt x="365760" y="350520"/>
                    </a:cubicBezTo>
                    <a:cubicBezTo>
                      <a:pt x="375285" y="358140"/>
                      <a:pt x="381000" y="369570"/>
                      <a:pt x="381000" y="381000"/>
                    </a:cubicBezTo>
                    <a:lnTo>
                      <a:pt x="381000" y="457200"/>
                    </a:lnTo>
                    <a:close/>
                    <a:moveTo>
                      <a:pt x="228600" y="133350"/>
                    </a:moveTo>
                    <a:cubicBezTo>
                      <a:pt x="270510" y="133350"/>
                      <a:pt x="304800" y="167640"/>
                      <a:pt x="304800" y="209550"/>
                    </a:cubicBezTo>
                    <a:cubicBezTo>
                      <a:pt x="304800" y="251460"/>
                      <a:pt x="270510" y="285750"/>
                      <a:pt x="228600" y="285750"/>
                    </a:cubicBezTo>
                    <a:cubicBezTo>
                      <a:pt x="186690" y="285750"/>
                      <a:pt x="152400" y="251460"/>
                      <a:pt x="152400" y="209550"/>
                    </a:cubicBezTo>
                    <a:cubicBezTo>
                      <a:pt x="152400" y="167640"/>
                      <a:pt x="186690" y="133350"/>
                      <a:pt x="228600" y="133350"/>
                    </a:cubicBezTo>
                    <a:close/>
                    <a:moveTo>
                      <a:pt x="723900" y="0"/>
                    </a:moveTo>
                    <a:lnTo>
                      <a:pt x="476250" y="0"/>
                    </a:lnTo>
                    <a:cubicBezTo>
                      <a:pt x="476250" y="41910"/>
                      <a:pt x="441960" y="76200"/>
                      <a:pt x="400050" y="76200"/>
                    </a:cubicBezTo>
                    <a:lnTo>
                      <a:pt x="361950" y="76200"/>
                    </a:lnTo>
                    <a:cubicBezTo>
                      <a:pt x="320040" y="76200"/>
                      <a:pt x="285750" y="41910"/>
                      <a:pt x="285750" y="0"/>
                    </a:cubicBezTo>
                    <a:lnTo>
                      <a:pt x="38100" y="0"/>
                    </a:lnTo>
                    <a:cubicBezTo>
                      <a:pt x="17145" y="0"/>
                      <a:pt x="0" y="17145"/>
                      <a:pt x="0" y="38100"/>
                    </a:cubicBezTo>
                    <a:lnTo>
                      <a:pt x="0" y="495300"/>
                    </a:lnTo>
                    <a:cubicBezTo>
                      <a:pt x="0" y="516255"/>
                      <a:pt x="17145" y="533400"/>
                      <a:pt x="38100" y="533400"/>
                    </a:cubicBezTo>
                    <a:lnTo>
                      <a:pt x="723900" y="533400"/>
                    </a:lnTo>
                    <a:cubicBezTo>
                      <a:pt x="744855" y="533400"/>
                      <a:pt x="762000" y="516255"/>
                      <a:pt x="762000" y="495300"/>
                    </a:cubicBezTo>
                    <a:lnTo>
                      <a:pt x="762000" y="38100"/>
                    </a:lnTo>
                    <a:cubicBezTo>
                      <a:pt x="762000" y="17145"/>
                      <a:pt x="744855" y="0"/>
                      <a:pt x="723900" y="0"/>
                    </a:cubicBezTo>
                    <a:close/>
                  </a:path>
                </a:pathLst>
              </a:custGeom>
              <a:solidFill>
                <a:schemeClr val="bg1"/>
              </a:solidFill>
              <a:ln w="9525" cap="flat">
                <a:noFill/>
                <a:prstDash val="solid"/>
                <a:miter/>
              </a:ln>
            </p:spPr>
            <p:txBody>
              <a:bodyPr rtlCol="0" anchor="ctr"/>
              <a:lstStyle/>
              <a:p>
                <a:endParaRPr lang="en-US"/>
              </a:p>
            </p:txBody>
          </p:sp>
        </p:grpSp>
        <p:pic>
          <p:nvPicPr>
            <p:cNvPr id="10" name="Graphic 9" descr="Chat bubble with solid fill">
              <a:extLst>
                <a:ext uri="{FF2B5EF4-FFF2-40B4-BE49-F238E27FC236}">
                  <a16:creationId xmlns:a16="http://schemas.microsoft.com/office/drawing/2014/main" id="{313B3AD7-3E5D-F00D-3730-26678F5F9951}"/>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466721" y="3167764"/>
              <a:ext cx="295877" cy="295877"/>
            </a:xfrm>
            <a:prstGeom prst="rect">
              <a:avLst/>
            </a:prstGeom>
          </p:spPr>
        </p:pic>
      </p:grpSp>
      <p:grpSp>
        <p:nvGrpSpPr>
          <p:cNvPr id="31" name="Group 30">
            <a:extLst>
              <a:ext uri="{FF2B5EF4-FFF2-40B4-BE49-F238E27FC236}">
                <a16:creationId xmlns:a16="http://schemas.microsoft.com/office/drawing/2014/main" id="{EB9B3868-0CDF-5A5E-4116-08C317A6A043}"/>
              </a:ext>
            </a:extLst>
          </p:cNvPr>
          <p:cNvGrpSpPr/>
          <p:nvPr/>
        </p:nvGrpSpPr>
        <p:grpSpPr>
          <a:xfrm rot="16891664">
            <a:off x="10073709" y="5270940"/>
            <a:ext cx="2184228" cy="1299764"/>
            <a:chOff x="1245976" y="2925896"/>
            <a:chExt cx="3970195" cy="2186451"/>
          </a:xfrm>
        </p:grpSpPr>
        <p:sp>
          <p:nvSpPr>
            <p:cNvPr id="32" name="Freeform: Shape 31">
              <a:extLst>
                <a:ext uri="{FF2B5EF4-FFF2-40B4-BE49-F238E27FC236}">
                  <a16:creationId xmlns:a16="http://schemas.microsoft.com/office/drawing/2014/main" id="{F26F1D02-EE24-B6B8-7CB2-59A69D513597}"/>
                </a:ext>
              </a:extLst>
            </p:cNvPr>
            <p:cNvSpPr/>
            <p:nvPr/>
          </p:nvSpPr>
          <p:spPr>
            <a:xfrm rot="18557364">
              <a:off x="3196773" y="1930695"/>
              <a:ext cx="1024198" cy="3014599"/>
            </a:xfrm>
            <a:custGeom>
              <a:avLst/>
              <a:gdLst>
                <a:gd name="connsiteX0" fmla="*/ 1021588 w 1024198"/>
                <a:gd name="connsiteY0" fmla="*/ 1506865 h 3014599"/>
                <a:gd name="connsiteX1" fmla="*/ 509489 w 1024198"/>
                <a:gd name="connsiteY1" fmla="*/ 3014165 h 3014599"/>
                <a:gd name="connsiteX2" fmla="*/ -2611 w 1024198"/>
                <a:gd name="connsiteY2" fmla="*/ 1506865 h 3014599"/>
                <a:gd name="connsiteX3" fmla="*/ 509489 w 1024198"/>
                <a:gd name="connsiteY3" fmla="*/ -435 h 3014599"/>
                <a:gd name="connsiteX4" fmla="*/ 1021588 w 1024198"/>
                <a:gd name="connsiteY4" fmla="*/ 1506865 h 30145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24198" h="3014599">
                  <a:moveTo>
                    <a:pt x="1021588" y="1506865"/>
                  </a:moveTo>
                  <a:cubicBezTo>
                    <a:pt x="1021588" y="2339324"/>
                    <a:pt x="792313" y="3014165"/>
                    <a:pt x="509489" y="3014165"/>
                  </a:cubicBezTo>
                  <a:cubicBezTo>
                    <a:pt x="226664" y="3014165"/>
                    <a:pt x="-2611" y="2339324"/>
                    <a:pt x="-2611" y="1506865"/>
                  </a:cubicBezTo>
                  <a:cubicBezTo>
                    <a:pt x="-2611" y="674406"/>
                    <a:pt x="226664" y="-435"/>
                    <a:pt x="509489" y="-435"/>
                  </a:cubicBezTo>
                  <a:cubicBezTo>
                    <a:pt x="792313" y="-435"/>
                    <a:pt x="1021588" y="674406"/>
                    <a:pt x="1021588" y="1506865"/>
                  </a:cubicBezTo>
                  <a:close/>
                </a:path>
              </a:pathLst>
            </a:custGeom>
            <a:solidFill>
              <a:srgbClr val="9787F9"/>
            </a:solidFill>
            <a:ln w="9476" cap="flat">
              <a:noFill/>
              <a:prstDash val="solid"/>
              <a:miter/>
            </a:ln>
          </p:spPr>
          <p:txBody>
            <a:bodyPr rtlCol="0" anchor="ctr"/>
            <a:lstStyle/>
            <a:p>
              <a:endParaRPr lang="en-US"/>
            </a:p>
          </p:txBody>
        </p:sp>
        <p:sp>
          <p:nvSpPr>
            <p:cNvPr id="33" name="Freeform: Shape 32">
              <a:extLst>
                <a:ext uri="{FF2B5EF4-FFF2-40B4-BE49-F238E27FC236}">
                  <a16:creationId xmlns:a16="http://schemas.microsoft.com/office/drawing/2014/main" id="{191ADC92-980B-39EF-3973-2FE32D053AE2}"/>
                </a:ext>
              </a:extLst>
            </p:cNvPr>
            <p:cNvSpPr/>
            <p:nvPr/>
          </p:nvSpPr>
          <p:spPr>
            <a:xfrm rot="18553801">
              <a:off x="2774577" y="2435680"/>
              <a:ext cx="1029461" cy="3030091"/>
            </a:xfrm>
            <a:custGeom>
              <a:avLst/>
              <a:gdLst>
                <a:gd name="connsiteX0" fmla="*/ 1026863 w 1029461"/>
                <a:gd name="connsiteY0" fmla="*/ 1514599 h 3030091"/>
                <a:gd name="connsiteX1" fmla="*/ 512132 w 1029461"/>
                <a:gd name="connsiteY1" fmla="*/ 3029645 h 3030091"/>
                <a:gd name="connsiteX2" fmla="*/ -2599 w 1029461"/>
                <a:gd name="connsiteY2" fmla="*/ 1514599 h 3030091"/>
                <a:gd name="connsiteX3" fmla="*/ 512132 w 1029461"/>
                <a:gd name="connsiteY3" fmla="*/ -447 h 3030091"/>
                <a:gd name="connsiteX4" fmla="*/ 1026863 w 1029461"/>
                <a:gd name="connsiteY4" fmla="*/ 1514599 h 30300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29461" h="3030091">
                  <a:moveTo>
                    <a:pt x="1026863" y="1514599"/>
                  </a:moveTo>
                  <a:cubicBezTo>
                    <a:pt x="1026863" y="2351336"/>
                    <a:pt x="796410" y="3029645"/>
                    <a:pt x="512132" y="3029645"/>
                  </a:cubicBezTo>
                  <a:cubicBezTo>
                    <a:pt x="227854" y="3029645"/>
                    <a:pt x="-2599" y="2351336"/>
                    <a:pt x="-2599" y="1514599"/>
                  </a:cubicBezTo>
                  <a:cubicBezTo>
                    <a:pt x="-2599" y="677862"/>
                    <a:pt x="227854" y="-447"/>
                    <a:pt x="512132" y="-447"/>
                  </a:cubicBezTo>
                  <a:cubicBezTo>
                    <a:pt x="796410" y="-447"/>
                    <a:pt x="1026863" y="677862"/>
                    <a:pt x="1026863" y="1514599"/>
                  </a:cubicBezTo>
                  <a:close/>
                </a:path>
              </a:pathLst>
            </a:custGeom>
            <a:solidFill>
              <a:srgbClr val="9787F9"/>
            </a:solidFill>
            <a:ln w="9525" cap="flat">
              <a:noFill/>
              <a:prstDash val="solid"/>
              <a:miter/>
            </a:ln>
          </p:spPr>
          <p:txBody>
            <a:bodyPr rtlCol="0" anchor="ctr"/>
            <a:lstStyle/>
            <a:p>
              <a:endParaRPr lang="en-US" dirty="0"/>
            </a:p>
          </p:txBody>
        </p:sp>
        <p:sp>
          <p:nvSpPr>
            <p:cNvPr id="34" name="Freeform: Shape 33">
              <a:extLst>
                <a:ext uri="{FF2B5EF4-FFF2-40B4-BE49-F238E27FC236}">
                  <a16:creationId xmlns:a16="http://schemas.microsoft.com/office/drawing/2014/main" id="{001DE70B-B2E1-E6D8-1691-0E9B7FE3FB64}"/>
                </a:ext>
              </a:extLst>
            </p:cNvPr>
            <p:cNvSpPr/>
            <p:nvPr/>
          </p:nvSpPr>
          <p:spPr>
            <a:xfrm rot="18553801">
              <a:off x="2246291" y="3082571"/>
              <a:ext cx="1029461" cy="3030091"/>
            </a:xfrm>
            <a:custGeom>
              <a:avLst/>
              <a:gdLst>
                <a:gd name="connsiteX0" fmla="*/ 1026861 w 1029461"/>
                <a:gd name="connsiteY0" fmla="*/ 1514600 h 3030091"/>
                <a:gd name="connsiteX1" fmla="*/ 512130 w 1029461"/>
                <a:gd name="connsiteY1" fmla="*/ 3029646 h 3030091"/>
                <a:gd name="connsiteX2" fmla="*/ -2601 w 1029461"/>
                <a:gd name="connsiteY2" fmla="*/ 1514600 h 3030091"/>
                <a:gd name="connsiteX3" fmla="*/ 512130 w 1029461"/>
                <a:gd name="connsiteY3" fmla="*/ -446 h 3030091"/>
                <a:gd name="connsiteX4" fmla="*/ 1026861 w 1029461"/>
                <a:gd name="connsiteY4" fmla="*/ 1514600 h 30300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29461" h="3030091">
                  <a:moveTo>
                    <a:pt x="1026861" y="1514600"/>
                  </a:moveTo>
                  <a:cubicBezTo>
                    <a:pt x="1026861" y="2351337"/>
                    <a:pt x="796408" y="3029646"/>
                    <a:pt x="512130" y="3029646"/>
                  </a:cubicBezTo>
                  <a:cubicBezTo>
                    <a:pt x="227852" y="3029646"/>
                    <a:pt x="-2601" y="2351337"/>
                    <a:pt x="-2601" y="1514600"/>
                  </a:cubicBezTo>
                  <a:cubicBezTo>
                    <a:pt x="-2601" y="677863"/>
                    <a:pt x="227852" y="-446"/>
                    <a:pt x="512130" y="-446"/>
                  </a:cubicBezTo>
                  <a:cubicBezTo>
                    <a:pt x="796408" y="-446"/>
                    <a:pt x="1026861" y="677863"/>
                    <a:pt x="1026861" y="1514600"/>
                  </a:cubicBezTo>
                  <a:close/>
                </a:path>
              </a:pathLst>
            </a:custGeom>
            <a:solidFill>
              <a:srgbClr val="9787F9"/>
            </a:solidFill>
            <a:ln w="9525" cap="flat">
              <a:noFill/>
              <a:prstDash val="solid"/>
              <a:miter/>
            </a:ln>
          </p:spPr>
          <p:txBody>
            <a:bodyPr rtlCol="0" anchor="ctr"/>
            <a:lstStyle/>
            <a:p>
              <a:endParaRPr lang="en-US"/>
            </a:p>
          </p:txBody>
        </p:sp>
      </p:grpSp>
      <p:sp>
        <p:nvSpPr>
          <p:cNvPr id="35" name="Freeform: Shape 34">
            <a:extLst>
              <a:ext uri="{FF2B5EF4-FFF2-40B4-BE49-F238E27FC236}">
                <a16:creationId xmlns:a16="http://schemas.microsoft.com/office/drawing/2014/main" id="{AA21B4ED-3AA2-F830-FC36-93A24676F603}"/>
              </a:ext>
            </a:extLst>
          </p:cNvPr>
          <p:cNvSpPr/>
          <p:nvPr/>
        </p:nvSpPr>
        <p:spPr>
          <a:xfrm rot="19744613">
            <a:off x="9034050" y="1075719"/>
            <a:ext cx="1197012" cy="339113"/>
          </a:xfrm>
          <a:custGeom>
            <a:avLst/>
            <a:gdLst>
              <a:gd name="connsiteX0" fmla="*/ 1194595 w 1197012"/>
              <a:gd name="connsiteY0" fmla="*/ 171361 h 343544"/>
              <a:gd name="connsiteX1" fmla="*/ 596089 w 1197012"/>
              <a:gd name="connsiteY1" fmla="*/ 343133 h 343544"/>
              <a:gd name="connsiteX2" fmla="*/ -2418 w 1197012"/>
              <a:gd name="connsiteY2" fmla="*/ 171361 h 343544"/>
              <a:gd name="connsiteX3" fmla="*/ 596089 w 1197012"/>
              <a:gd name="connsiteY3" fmla="*/ -411 h 343544"/>
              <a:gd name="connsiteX4" fmla="*/ 1194595 w 1197012"/>
              <a:gd name="connsiteY4" fmla="*/ 171361 h 3435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97012" h="343544">
                <a:moveTo>
                  <a:pt x="1194595" y="171361"/>
                </a:moveTo>
                <a:cubicBezTo>
                  <a:pt x="1194595" y="266228"/>
                  <a:pt x="926634" y="343133"/>
                  <a:pt x="596089" y="343133"/>
                </a:cubicBezTo>
                <a:cubicBezTo>
                  <a:pt x="265544" y="343133"/>
                  <a:pt x="-2418" y="266228"/>
                  <a:pt x="-2418" y="171361"/>
                </a:cubicBezTo>
                <a:cubicBezTo>
                  <a:pt x="-2418" y="76494"/>
                  <a:pt x="265544" y="-411"/>
                  <a:pt x="596089" y="-411"/>
                </a:cubicBezTo>
                <a:cubicBezTo>
                  <a:pt x="926634" y="-411"/>
                  <a:pt x="1194595" y="76494"/>
                  <a:pt x="1194595" y="171361"/>
                </a:cubicBezTo>
                <a:close/>
              </a:path>
            </a:pathLst>
          </a:custGeom>
          <a:solidFill>
            <a:srgbClr val="83E5FC"/>
          </a:solidFill>
          <a:ln w="7387" cap="flat">
            <a:noFill/>
            <a:prstDash val="solid"/>
            <a:miter/>
          </a:ln>
        </p:spPr>
        <p:txBody>
          <a:bodyPr rtlCol="0" anchor="ctr"/>
          <a:lstStyle/>
          <a:p>
            <a:endParaRPr lang="en-US" dirty="0"/>
          </a:p>
        </p:txBody>
      </p:sp>
      <p:grpSp>
        <p:nvGrpSpPr>
          <p:cNvPr id="36" name="Group 35">
            <a:extLst>
              <a:ext uri="{FF2B5EF4-FFF2-40B4-BE49-F238E27FC236}">
                <a16:creationId xmlns:a16="http://schemas.microsoft.com/office/drawing/2014/main" id="{AD4485C3-04F7-73FF-981C-7055B8DA1942}"/>
              </a:ext>
            </a:extLst>
          </p:cNvPr>
          <p:cNvGrpSpPr/>
          <p:nvPr/>
        </p:nvGrpSpPr>
        <p:grpSpPr>
          <a:xfrm rot="19718776">
            <a:off x="2146413" y="422376"/>
            <a:ext cx="1092981" cy="1092981"/>
            <a:chOff x="5324259" y="2655979"/>
            <a:chExt cx="1543240" cy="1543240"/>
          </a:xfrm>
        </p:grpSpPr>
        <p:sp>
          <p:nvSpPr>
            <p:cNvPr id="37" name="Freeform: Shape 36">
              <a:extLst>
                <a:ext uri="{FF2B5EF4-FFF2-40B4-BE49-F238E27FC236}">
                  <a16:creationId xmlns:a16="http://schemas.microsoft.com/office/drawing/2014/main" id="{7532B38E-0E69-D91D-1B87-63E92C10398B}"/>
                </a:ext>
              </a:extLst>
            </p:cNvPr>
            <p:cNvSpPr/>
            <p:nvPr/>
          </p:nvSpPr>
          <p:spPr>
            <a:xfrm rot="18701401">
              <a:off x="5874423" y="2678525"/>
              <a:ext cx="442912" cy="1543240"/>
            </a:xfrm>
            <a:custGeom>
              <a:avLst/>
              <a:gdLst>
                <a:gd name="connsiteX0" fmla="*/ 440497 w 442912"/>
                <a:gd name="connsiteY0" fmla="*/ 771209 h 1543240"/>
                <a:gd name="connsiteX1" fmla="*/ 219040 w 442912"/>
                <a:gd name="connsiteY1" fmla="*/ 1542829 h 1543240"/>
                <a:gd name="connsiteX2" fmla="*/ -2416 w 442912"/>
                <a:gd name="connsiteY2" fmla="*/ 771209 h 1543240"/>
                <a:gd name="connsiteX3" fmla="*/ 219040 w 442912"/>
                <a:gd name="connsiteY3" fmla="*/ -411 h 1543240"/>
                <a:gd name="connsiteX4" fmla="*/ 440497 w 442912"/>
                <a:gd name="connsiteY4" fmla="*/ 771209 h 15432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2912" h="1543240">
                  <a:moveTo>
                    <a:pt x="440497" y="771209"/>
                  </a:moveTo>
                  <a:cubicBezTo>
                    <a:pt x="440497" y="1197363"/>
                    <a:pt x="341347" y="1542829"/>
                    <a:pt x="219040" y="1542829"/>
                  </a:cubicBezTo>
                  <a:cubicBezTo>
                    <a:pt x="96734" y="1542829"/>
                    <a:pt x="-2416" y="1197363"/>
                    <a:pt x="-2416" y="771209"/>
                  </a:cubicBezTo>
                  <a:cubicBezTo>
                    <a:pt x="-2416" y="345055"/>
                    <a:pt x="96734" y="-411"/>
                    <a:pt x="219040" y="-411"/>
                  </a:cubicBezTo>
                  <a:cubicBezTo>
                    <a:pt x="341347" y="-411"/>
                    <a:pt x="440497" y="345055"/>
                    <a:pt x="440497" y="771209"/>
                  </a:cubicBezTo>
                  <a:close/>
                </a:path>
              </a:pathLst>
            </a:custGeom>
            <a:solidFill>
              <a:srgbClr val="FFE1DF"/>
            </a:solidFill>
            <a:ln w="9525" cap="flat">
              <a:noFill/>
              <a:prstDash val="solid"/>
              <a:miter/>
            </a:ln>
          </p:spPr>
          <p:txBody>
            <a:bodyPr rtlCol="0" anchor="ctr"/>
            <a:lstStyle/>
            <a:p>
              <a:endParaRPr lang="en-US"/>
            </a:p>
          </p:txBody>
        </p:sp>
        <p:sp>
          <p:nvSpPr>
            <p:cNvPr id="38" name="Freeform: Shape 37">
              <a:extLst>
                <a:ext uri="{FF2B5EF4-FFF2-40B4-BE49-F238E27FC236}">
                  <a16:creationId xmlns:a16="http://schemas.microsoft.com/office/drawing/2014/main" id="{82B9F112-AFAE-6C0B-18C1-DF4CE98D96EB}"/>
                </a:ext>
              </a:extLst>
            </p:cNvPr>
            <p:cNvSpPr/>
            <p:nvPr/>
          </p:nvSpPr>
          <p:spPr>
            <a:xfrm rot="16440600">
              <a:off x="5324554" y="3206143"/>
              <a:ext cx="1543240" cy="442912"/>
            </a:xfrm>
            <a:custGeom>
              <a:avLst/>
              <a:gdLst>
                <a:gd name="connsiteX0" fmla="*/ 1540825 w 1543240"/>
                <a:gd name="connsiteY0" fmla="*/ 221045 h 442912"/>
                <a:gd name="connsiteX1" fmla="*/ 769205 w 1543240"/>
                <a:gd name="connsiteY1" fmla="*/ 442501 h 442912"/>
                <a:gd name="connsiteX2" fmla="*/ -2416 w 1543240"/>
                <a:gd name="connsiteY2" fmla="*/ 221045 h 442912"/>
                <a:gd name="connsiteX3" fmla="*/ 769205 w 1543240"/>
                <a:gd name="connsiteY3" fmla="*/ -411 h 442912"/>
                <a:gd name="connsiteX4" fmla="*/ 1540825 w 1543240"/>
                <a:gd name="connsiteY4" fmla="*/ 221045 h 4429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43240" h="442912">
                  <a:moveTo>
                    <a:pt x="1540825" y="221045"/>
                  </a:moveTo>
                  <a:cubicBezTo>
                    <a:pt x="1540825" y="343352"/>
                    <a:pt x="1195358" y="442501"/>
                    <a:pt x="769205" y="442501"/>
                  </a:cubicBezTo>
                  <a:cubicBezTo>
                    <a:pt x="343051" y="442501"/>
                    <a:pt x="-2416" y="343352"/>
                    <a:pt x="-2416" y="221045"/>
                  </a:cubicBezTo>
                  <a:cubicBezTo>
                    <a:pt x="-2416" y="98738"/>
                    <a:pt x="343051" y="-411"/>
                    <a:pt x="769205" y="-411"/>
                  </a:cubicBezTo>
                  <a:cubicBezTo>
                    <a:pt x="1195358" y="-411"/>
                    <a:pt x="1540825" y="98738"/>
                    <a:pt x="1540825" y="221045"/>
                  </a:cubicBezTo>
                  <a:close/>
                </a:path>
              </a:pathLst>
            </a:custGeom>
            <a:solidFill>
              <a:srgbClr val="FFE1DF"/>
            </a:solidFill>
            <a:ln w="9525" cap="flat">
              <a:noFill/>
              <a:prstDash val="solid"/>
              <a:miter/>
            </a:ln>
          </p:spPr>
          <p:txBody>
            <a:bodyPr rtlCol="0" anchor="ctr"/>
            <a:lstStyle/>
            <a:p>
              <a:endParaRPr lang="en-US" dirty="0"/>
            </a:p>
          </p:txBody>
        </p:sp>
      </p:grpSp>
      <p:sp>
        <p:nvSpPr>
          <p:cNvPr id="39" name="Oval 38">
            <a:extLst>
              <a:ext uri="{FF2B5EF4-FFF2-40B4-BE49-F238E27FC236}">
                <a16:creationId xmlns:a16="http://schemas.microsoft.com/office/drawing/2014/main" id="{DC197804-118C-FD3A-68A1-077962D14F8A}"/>
              </a:ext>
            </a:extLst>
          </p:cNvPr>
          <p:cNvSpPr/>
          <p:nvPr/>
        </p:nvSpPr>
        <p:spPr>
          <a:xfrm>
            <a:off x="2117541" y="6446715"/>
            <a:ext cx="254958" cy="254958"/>
          </a:xfrm>
          <a:prstGeom prst="ellipse">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40" name="Group 39">
            <a:extLst>
              <a:ext uri="{FF2B5EF4-FFF2-40B4-BE49-F238E27FC236}">
                <a16:creationId xmlns:a16="http://schemas.microsoft.com/office/drawing/2014/main" id="{EB96B6B4-F513-A6FA-3E42-B4B61CE6E6A1}"/>
              </a:ext>
            </a:extLst>
          </p:cNvPr>
          <p:cNvGrpSpPr/>
          <p:nvPr/>
        </p:nvGrpSpPr>
        <p:grpSpPr>
          <a:xfrm>
            <a:off x="5914159" y="2829131"/>
            <a:ext cx="791443" cy="1437114"/>
            <a:chOff x="4631283" y="77322"/>
            <a:chExt cx="1250450" cy="2270588"/>
          </a:xfrm>
        </p:grpSpPr>
        <p:grpSp>
          <p:nvGrpSpPr>
            <p:cNvPr id="41" name="Group 40">
              <a:extLst>
                <a:ext uri="{FF2B5EF4-FFF2-40B4-BE49-F238E27FC236}">
                  <a16:creationId xmlns:a16="http://schemas.microsoft.com/office/drawing/2014/main" id="{EF54B0BA-3E7C-E08F-EA73-23F8E082BB8A}"/>
                </a:ext>
              </a:extLst>
            </p:cNvPr>
            <p:cNvGrpSpPr/>
            <p:nvPr/>
          </p:nvGrpSpPr>
          <p:grpSpPr>
            <a:xfrm rot="16891664">
              <a:off x="4121214" y="587391"/>
              <a:ext cx="2270588" cy="1250450"/>
              <a:chOff x="1245976" y="2925896"/>
              <a:chExt cx="3970195" cy="2186451"/>
            </a:xfrm>
          </p:grpSpPr>
          <p:sp>
            <p:nvSpPr>
              <p:cNvPr id="54" name="Freeform: Shape 53">
                <a:extLst>
                  <a:ext uri="{FF2B5EF4-FFF2-40B4-BE49-F238E27FC236}">
                    <a16:creationId xmlns:a16="http://schemas.microsoft.com/office/drawing/2014/main" id="{4807C06A-EC0F-F575-E42E-9586D084FC4B}"/>
                  </a:ext>
                </a:extLst>
              </p:cNvPr>
              <p:cNvSpPr/>
              <p:nvPr/>
            </p:nvSpPr>
            <p:spPr>
              <a:xfrm rot="18557364">
                <a:off x="3196773" y="1930695"/>
                <a:ext cx="1024198" cy="3014599"/>
              </a:xfrm>
              <a:custGeom>
                <a:avLst/>
                <a:gdLst>
                  <a:gd name="connsiteX0" fmla="*/ 1021588 w 1024198"/>
                  <a:gd name="connsiteY0" fmla="*/ 1506865 h 3014599"/>
                  <a:gd name="connsiteX1" fmla="*/ 509489 w 1024198"/>
                  <a:gd name="connsiteY1" fmla="*/ 3014165 h 3014599"/>
                  <a:gd name="connsiteX2" fmla="*/ -2611 w 1024198"/>
                  <a:gd name="connsiteY2" fmla="*/ 1506865 h 3014599"/>
                  <a:gd name="connsiteX3" fmla="*/ 509489 w 1024198"/>
                  <a:gd name="connsiteY3" fmla="*/ -435 h 3014599"/>
                  <a:gd name="connsiteX4" fmla="*/ 1021588 w 1024198"/>
                  <a:gd name="connsiteY4" fmla="*/ 1506865 h 30145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24198" h="3014599">
                    <a:moveTo>
                      <a:pt x="1021588" y="1506865"/>
                    </a:moveTo>
                    <a:cubicBezTo>
                      <a:pt x="1021588" y="2339324"/>
                      <a:pt x="792313" y="3014165"/>
                      <a:pt x="509489" y="3014165"/>
                    </a:cubicBezTo>
                    <a:cubicBezTo>
                      <a:pt x="226664" y="3014165"/>
                      <a:pt x="-2611" y="2339324"/>
                      <a:pt x="-2611" y="1506865"/>
                    </a:cubicBezTo>
                    <a:cubicBezTo>
                      <a:pt x="-2611" y="674406"/>
                      <a:pt x="226664" y="-435"/>
                      <a:pt x="509489" y="-435"/>
                    </a:cubicBezTo>
                    <a:cubicBezTo>
                      <a:pt x="792313" y="-435"/>
                      <a:pt x="1021588" y="674406"/>
                      <a:pt x="1021588" y="1506865"/>
                    </a:cubicBezTo>
                    <a:close/>
                  </a:path>
                </a:pathLst>
              </a:custGeom>
              <a:solidFill>
                <a:srgbClr val="9787F9"/>
              </a:solidFill>
              <a:ln w="9476" cap="flat">
                <a:noFill/>
                <a:prstDash val="solid"/>
                <a:miter/>
              </a:ln>
            </p:spPr>
            <p:txBody>
              <a:bodyPr rtlCol="0" anchor="ctr"/>
              <a:lstStyle/>
              <a:p>
                <a:endParaRPr lang="en-US"/>
              </a:p>
            </p:txBody>
          </p:sp>
          <p:sp>
            <p:nvSpPr>
              <p:cNvPr id="55" name="Freeform: Shape 54">
                <a:extLst>
                  <a:ext uri="{FF2B5EF4-FFF2-40B4-BE49-F238E27FC236}">
                    <a16:creationId xmlns:a16="http://schemas.microsoft.com/office/drawing/2014/main" id="{B6984FBB-E004-AF03-9CE2-A9515652A314}"/>
                  </a:ext>
                </a:extLst>
              </p:cNvPr>
              <p:cNvSpPr/>
              <p:nvPr/>
            </p:nvSpPr>
            <p:spPr>
              <a:xfrm rot="18553801">
                <a:off x="2774577" y="2435680"/>
                <a:ext cx="1029461" cy="3030091"/>
              </a:xfrm>
              <a:custGeom>
                <a:avLst/>
                <a:gdLst>
                  <a:gd name="connsiteX0" fmla="*/ 1026863 w 1029461"/>
                  <a:gd name="connsiteY0" fmla="*/ 1514599 h 3030091"/>
                  <a:gd name="connsiteX1" fmla="*/ 512132 w 1029461"/>
                  <a:gd name="connsiteY1" fmla="*/ 3029645 h 3030091"/>
                  <a:gd name="connsiteX2" fmla="*/ -2599 w 1029461"/>
                  <a:gd name="connsiteY2" fmla="*/ 1514599 h 3030091"/>
                  <a:gd name="connsiteX3" fmla="*/ 512132 w 1029461"/>
                  <a:gd name="connsiteY3" fmla="*/ -447 h 3030091"/>
                  <a:gd name="connsiteX4" fmla="*/ 1026863 w 1029461"/>
                  <a:gd name="connsiteY4" fmla="*/ 1514599 h 30300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29461" h="3030091">
                    <a:moveTo>
                      <a:pt x="1026863" y="1514599"/>
                    </a:moveTo>
                    <a:cubicBezTo>
                      <a:pt x="1026863" y="2351336"/>
                      <a:pt x="796410" y="3029645"/>
                      <a:pt x="512132" y="3029645"/>
                    </a:cubicBezTo>
                    <a:cubicBezTo>
                      <a:pt x="227854" y="3029645"/>
                      <a:pt x="-2599" y="2351336"/>
                      <a:pt x="-2599" y="1514599"/>
                    </a:cubicBezTo>
                    <a:cubicBezTo>
                      <a:pt x="-2599" y="677862"/>
                      <a:pt x="227854" y="-447"/>
                      <a:pt x="512132" y="-447"/>
                    </a:cubicBezTo>
                    <a:cubicBezTo>
                      <a:pt x="796410" y="-447"/>
                      <a:pt x="1026863" y="677862"/>
                      <a:pt x="1026863" y="1514599"/>
                    </a:cubicBezTo>
                    <a:close/>
                  </a:path>
                </a:pathLst>
              </a:custGeom>
              <a:solidFill>
                <a:srgbClr val="9787F9"/>
              </a:solidFill>
              <a:ln w="9525" cap="flat">
                <a:noFill/>
                <a:prstDash val="solid"/>
                <a:miter/>
              </a:ln>
            </p:spPr>
            <p:txBody>
              <a:bodyPr rtlCol="0" anchor="ctr"/>
              <a:lstStyle/>
              <a:p>
                <a:endParaRPr lang="en-US"/>
              </a:p>
            </p:txBody>
          </p:sp>
          <p:sp>
            <p:nvSpPr>
              <p:cNvPr id="56" name="Freeform: Shape 55">
                <a:extLst>
                  <a:ext uri="{FF2B5EF4-FFF2-40B4-BE49-F238E27FC236}">
                    <a16:creationId xmlns:a16="http://schemas.microsoft.com/office/drawing/2014/main" id="{EF254F6B-EC7E-2272-B54C-421A6FF72EA9}"/>
                  </a:ext>
                </a:extLst>
              </p:cNvPr>
              <p:cNvSpPr/>
              <p:nvPr/>
            </p:nvSpPr>
            <p:spPr>
              <a:xfrm rot="18553801">
                <a:off x="2246291" y="3082571"/>
                <a:ext cx="1029461" cy="3030091"/>
              </a:xfrm>
              <a:custGeom>
                <a:avLst/>
                <a:gdLst>
                  <a:gd name="connsiteX0" fmla="*/ 1026861 w 1029461"/>
                  <a:gd name="connsiteY0" fmla="*/ 1514600 h 3030091"/>
                  <a:gd name="connsiteX1" fmla="*/ 512130 w 1029461"/>
                  <a:gd name="connsiteY1" fmla="*/ 3029646 h 3030091"/>
                  <a:gd name="connsiteX2" fmla="*/ -2601 w 1029461"/>
                  <a:gd name="connsiteY2" fmla="*/ 1514600 h 3030091"/>
                  <a:gd name="connsiteX3" fmla="*/ 512130 w 1029461"/>
                  <a:gd name="connsiteY3" fmla="*/ -446 h 3030091"/>
                  <a:gd name="connsiteX4" fmla="*/ 1026861 w 1029461"/>
                  <a:gd name="connsiteY4" fmla="*/ 1514600 h 30300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29461" h="3030091">
                    <a:moveTo>
                      <a:pt x="1026861" y="1514600"/>
                    </a:moveTo>
                    <a:cubicBezTo>
                      <a:pt x="1026861" y="2351337"/>
                      <a:pt x="796408" y="3029646"/>
                      <a:pt x="512130" y="3029646"/>
                    </a:cubicBezTo>
                    <a:cubicBezTo>
                      <a:pt x="227852" y="3029646"/>
                      <a:pt x="-2601" y="2351337"/>
                      <a:pt x="-2601" y="1514600"/>
                    </a:cubicBezTo>
                    <a:cubicBezTo>
                      <a:pt x="-2601" y="677863"/>
                      <a:pt x="227852" y="-446"/>
                      <a:pt x="512130" y="-446"/>
                    </a:cubicBezTo>
                    <a:cubicBezTo>
                      <a:pt x="796408" y="-446"/>
                      <a:pt x="1026861" y="677863"/>
                      <a:pt x="1026861" y="1514600"/>
                    </a:cubicBezTo>
                    <a:close/>
                  </a:path>
                </a:pathLst>
              </a:custGeom>
              <a:solidFill>
                <a:srgbClr val="9787F9"/>
              </a:solidFill>
              <a:ln w="9525" cap="flat">
                <a:noFill/>
                <a:prstDash val="solid"/>
                <a:miter/>
              </a:ln>
            </p:spPr>
            <p:txBody>
              <a:bodyPr rtlCol="0" anchor="ctr"/>
              <a:lstStyle/>
              <a:p>
                <a:endParaRPr lang="en-US"/>
              </a:p>
            </p:txBody>
          </p:sp>
        </p:grpSp>
        <p:grpSp>
          <p:nvGrpSpPr>
            <p:cNvPr id="42" name="Group 41">
              <a:extLst>
                <a:ext uri="{FF2B5EF4-FFF2-40B4-BE49-F238E27FC236}">
                  <a16:creationId xmlns:a16="http://schemas.microsoft.com/office/drawing/2014/main" id="{9DC848DE-C238-A763-B3A2-62D4A6635816}"/>
                </a:ext>
              </a:extLst>
            </p:cNvPr>
            <p:cNvGrpSpPr/>
            <p:nvPr/>
          </p:nvGrpSpPr>
          <p:grpSpPr>
            <a:xfrm>
              <a:off x="4733951" y="879260"/>
              <a:ext cx="1048776" cy="701366"/>
              <a:chOff x="4733951" y="879260"/>
              <a:chExt cx="1048776" cy="701366"/>
            </a:xfrm>
          </p:grpSpPr>
          <p:sp>
            <p:nvSpPr>
              <p:cNvPr id="43" name="Freeform: Shape 42">
                <a:extLst>
                  <a:ext uri="{FF2B5EF4-FFF2-40B4-BE49-F238E27FC236}">
                    <a16:creationId xmlns:a16="http://schemas.microsoft.com/office/drawing/2014/main" id="{E86CC994-8334-55A4-6A5C-402F46B3EB24}"/>
                  </a:ext>
                </a:extLst>
              </p:cNvPr>
              <p:cNvSpPr/>
              <p:nvPr/>
            </p:nvSpPr>
            <p:spPr>
              <a:xfrm>
                <a:off x="4816029" y="1378503"/>
                <a:ext cx="228801" cy="202123"/>
              </a:xfrm>
              <a:custGeom>
                <a:avLst/>
                <a:gdLst>
                  <a:gd name="connsiteX0" fmla="*/ 177083 w 228801"/>
                  <a:gd name="connsiteY0" fmla="*/ 1343 h 202123"/>
                  <a:gd name="connsiteX1" fmla="*/ 165298 w 228801"/>
                  <a:gd name="connsiteY1" fmla="*/ 131 h 202123"/>
                  <a:gd name="connsiteX2" fmla="*/ 73578 w 228801"/>
                  <a:gd name="connsiteY2" fmla="*/ 28360 h 202123"/>
                  <a:gd name="connsiteX3" fmla="*/ 63377 w 228801"/>
                  <a:gd name="connsiteY3" fmla="*/ 46993 h 202123"/>
                  <a:gd name="connsiteX4" fmla="*/ 68920 w 228801"/>
                  <a:gd name="connsiteY4" fmla="*/ 67582 h 202123"/>
                  <a:gd name="connsiteX5" fmla="*/ 631 w 228801"/>
                  <a:gd name="connsiteY5" fmla="*/ 69911 h 202123"/>
                  <a:gd name="connsiteX6" fmla="*/ -2676 w 228801"/>
                  <a:gd name="connsiteY6" fmla="*/ 73218 h 202123"/>
                  <a:gd name="connsiteX7" fmla="*/ 70131 w 228801"/>
                  <a:gd name="connsiteY7" fmla="*/ 72054 h 202123"/>
                  <a:gd name="connsiteX8" fmla="*/ 101993 w 228801"/>
                  <a:gd name="connsiteY8" fmla="*/ 190325 h 202123"/>
                  <a:gd name="connsiteX9" fmla="*/ 119927 w 228801"/>
                  <a:gd name="connsiteY9" fmla="*/ 201225 h 202123"/>
                  <a:gd name="connsiteX10" fmla="*/ 214163 w 228801"/>
                  <a:gd name="connsiteY10" fmla="*/ 180636 h 202123"/>
                  <a:gd name="connsiteX11" fmla="*/ 215420 w 228801"/>
                  <a:gd name="connsiteY11" fmla="*/ 180264 h 202123"/>
                  <a:gd name="connsiteX12" fmla="*/ 223944 w 228801"/>
                  <a:gd name="connsiteY12" fmla="*/ 173649 h 202123"/>
                  <a:gd name="connsiteX13" fmla="*/ 225575 w 228801"/>
                  <a:gd name="connsiteY13" fmla="*/ 161771 h 202123"/>
                  <a:gd name="connsiteX14" fmla="*/ 184396 w 228801"/>
                  <a:gd name="connsiteY14" fmla="*/ 10845 h 202123"/>
                  <a:gd name="connsiteX15" fmla="*/ 177083 w 228801"/>
                  <a:gd name="connsiteY15" fmla="*/ 1343 h 202123"/>
                  <a:gd name="connsiteX16" fmla="*/ 221104 w 228801"/>
                  <a:gd name="connsiteY16" fmla="*/ 162842 h 202123"/>
                  <a:gd name="connsiteX17" fmla="*/ 213603 w 228801"/>
                  <a:gd name="connsiteY17" fmla="*/ 175783 h 202123"/>
                  <a:gd name="connsiteX18" fmla="*/ 213184 w 228801"/>
                  <a:gd name="connsiteY18" fmla="*/ 175885 h 202123"/>
                  <a:gd name="connsiteX19" fmla="*/ 118902 w 228801"/>
                  <a:gd name="connsiteY19" fmla="*/ 196474 h 202123"/>
                  <a:gd name="connsiteX20" fmla="*/ 106512 w 228801"/>
                  <a:gd name="connsiteY20" fmla="*/ 188928 h 202123"/>
                  <a:gd name="connsiteX21" fmla="*/ 67848 w 228801"/>
                  <a:gd name="connsiteY21" fmla="*/ 45595 h 202123"/>
                  <a:gd name="connsiteX22" fmla="*/ 74929 w 228801"/>
                  <a:gd name="connsiteY22" fmla="*/ 32832 h 202123"/>
                  <a:gd name="connsiteX23" fmla="*/ 166648 w 228801"/>
                  <a:gd name="connsiteY23" fmla="*/ 4557 h 202123"/>
                  <a:gd name="connsiteX24" fmla="*/ 174847 w 228801"/>
                  <a:gd name="connsiteY24" fmla="*/ 5395 h 202123"/>
                  <a:gd name="connsiteX25" fmla="*/ 179925 w 228801"/>
                  <a:gd name="connsiteY25" fmla="*/ 11870 h 2021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228801" h="202123">
                    <a:moveTo>
                      <a:pt x="177083" y="1343"/>
                    </a:moveTo>
                    <a:cubicBezTo>
                      <a:pt x="173496" y="-651"/>
                      <a:pt x="169211" y="-1089"/>
                      <a:pt x="165298" y="131"/>
                    </a:cubicBezTo>
                    <a:lnTo>
                      <a:pt x="73578" y="28360"/>
                    </a:lnTo>
                    <a:cubicBezTo>
                      <a:pt x="65659" y="30722"/>
                      <a:pt x="61094" y="39037"/>
                      <a:pt x="63377" y="46993"/>
                    </a:cubicBezTo>
                    <a:lnTo>
                      <a:pt x="68920" y="67582"/>
                    </a:lnTo>
                    <a:cubicBezTo>
                      <a:pt x="51871" y="72706"/>
                      <a:pt x="12230" y="81556"/>
                      <a:pt x="631" y="69911"/>
                    </a:cubicBezTo>
                    <a:lnTo>
                      <a:pt x="-2676" y="73218"/>
                    </a:lnTo>
                    <a:cubicBezTo>
                      <a:pt x="12230" y="87985"/>
                      <a:pt x="58998" y="75361"/>
                      <a:pt x="70131" y="72054"/>
                    </a:cubicBezTo>
                    <a:lnTo>
                      <a:pt x="101993" y="190325"/>
                    </a:lnTo>
                    <a:cubicBezTo>
                      <a:pt x="104136" y="198156"/>
                      <a:pt x="112008" y="202949"/>
                      <a:pt x="119927" y="201225"/>
                    </a:cubicBezTo>
                    <a:lnTo>
                      <a:pt x="214163" y="180636"/>
                    </a:lnTo>
                    <a:lnTo>
                      <a:pt x="215420" y="180264"/>
                    </a:lnTo>
                    <a:cubicBezTo>
                      <a:pt x="219006" y="179202"/>
                      <a:pt x="222035" y="176840"/>
                      <a:pt x="223944" y="173649"/>
                    </a:cubicBezTo>
                    <a:cubicBezTo>
                      <a:pt x="226087" y="170081"/>
                      <a:pt x="226693" y="165786"/>
                      <a:pt x="225575" y="161771"/>
                    </a:cubicBezTo>
                    <a:lnTo>
                      <a:pt x="184396" y="10845"/>
                    </a:lnTo>
                    <a:cubicBezTo>
                      <a:pt x="183372" y="6797"/>
                      <a:pt x="180716" y="3355"/>
                      <a:pt x="177083" y="1343"/>
                    </a:cubicBezTo>
                    <a:close/>
                    <a:moveTo>
                      <a:pt x="221104" y="162842"/>
                    </a:moveTo>
                    <a:cubicBezTo>
                      <a:pt x="222593" y="168483"/>
                      <a:pt x="219240" y="174278"/>
                      <a:pt x="213603" y="175783"/>
                    </a:cubicBezTo>
                    <a:cubicBezTo>
                      <a:pt x="213463" y="175820"/>
                      <a:pt x="213324" y="175852"/>
                      <a:pt x="213184" y="175885"/>
                    </a:cubicBezTo>
                    <a:lnTo>
                      <a:pt x="118902" y="196474"/>
                    </a:lnTo>
                    <a:cubicBezTo>
                      <a:pt x="113406" y="197685"/>
                      <a:pt x="107956" y="194359"/>
                      <a:pt x="106512" y="188928"/>
                    </a:cubicBezTo>
                    <a:lnTo>
                      <a:pt x="67848" y="45595"/>
                    </a:lnTo>
                    <a:cubicBezTo>
                      <a:pt x="66357" y="40127"/>
                      <a:pt x="69526" y="34472"/>
                      <a:pt x="74929" y="32832"/>
                    </a:cubicBezTo>
                    <a:lnTo>
                      <a:pt x="166648" y="4557"/>
                    </a:lnTo>
                    <a:cubicBezTo>
                      <a:pt x="169397" y="3728"/>
                      <a:pt x="172331" y="4030"/>
                      <a:pt x="174847" y="5395"/>
                    </a:cubicBezTo>
                    <a:cubicBezTo>
                      <a:pt x="177362" y="6765"/>
                      <a:pt x="179180" y="9108"/>
                      <a:pt x="179925" y="11870"/>
                    </a:cubicBezTo>
                    <a:close/>
                  </a:path>
                </a:pathLst>
              </a:custGeom>
              <a:solidFill>
                <a:srgbClr val="FFFFFF"/>
              </a:solidFill>
              <a:ln w="4657" cap="flat">
                <a:noFill/>
                <a:prstDash val="solid"/>
                <a:miter/>
              </a:ln>
            </p:spPr>
            <p:txBody>
              <a:bodyPr rtlCol="0" anchor="ctr"/>
              <a:lstStyle/>
              <a:p>
                <a:endParaRPr lang="en-US"/>
              </a:p>
            </p:txBody>
          </p:sp>
          <p:sp>
            <p:nvSpPr>
              <p:cNvPr id="44" name="Freeform: Shape 43">
                <a:extLst>
                  <a:ext uri="{FF2B5EF4-FFF2-40B4-BE49-F238E27FC236}">
                    <a16:creationId xmlns:a16="http://schemas.microsoft.com/office/drawing/2014/main" id="{98440180-1FBF-A778-70F1-742CEEC0E913}"/>
                  </a:ext>
                </a:extLst>
              </p:cNvPr>
              <p:cNvSpPr/>
              <p:nvPr/>
            </p:nvSpPr>
            <p:spPr>
              <a:xfrm>
                <a:off x="4949626" y="1268876"/>
                <a:ext cx="663934" cy="209422"/>
              </a:xfrm>
              <a:custGeom>
                <a:avLst/>
                <a:gdLst>
                  <a:gd name="connsiteX0" fmla="*/ -2676 w 663934"/>
                  <a:gd name="connsiteY0" fmla="*/ 66344 h 209422"/>
                  <a:gd name="connsiteX1" fmla="*/ 519508 w 663934"/>
                  <a:gd name="connsiteY1" fmla="*/ 98952 h 209422"/>
                  <a:gd name="connsiteX2" fmla="*/ 564225 w 663934"/>
                  <a:gd name="connsiteY2" fmla="*/ 109246 h 209422"/>
                  <a:gd name="connsiteX3" fmla="*/ 636567 w 663934"/>
                  <a:gd name="connsiteY3" fmla="*/ 140736 h 209422"/>
                  <a:gd name="connsiteX4" fmla="*/ 659858 w 663934"/>
                  <a:gd name="connsiteY4" fmla="*/ 85396 h 209422"/>
                  <a:gd name="connsiteX5" fmla="*/ 647188 w 663934"/>
                  <a:gd name="connsiteY5" fmla="*/ 28613 h 209422"/>
                  <a:gd name="connsiteX6" fmla="*/ 135113 w 663934"/>
                  <a:gd name="connsiteY6" fmla="*/ -547 h 209422"/>
                  <a:gd name="connsiteX7" fmla="*/ 54060 w 663934"/>
                  <a:gd name="connsiteY7" fmla="*/ 13427 h 2094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63934" h="209422">
                    <a:moveTo>
                      <a:pt x="-2676" y="66344"/>
                    </a:moveTo>
                    <a:cubicBezTo>
                      <a:pt x="-2676" y="66344"/>
                      <a:pt x="46886" y="364049"/>
                      <a:pt x="519508" y="98952"/>
                    </a:cubicBezTo>
                    <a:cubicBezTo>
                      <a:pt x="534832" y="90409"/>
                      <a:pt x="554164" y="94857"/>
                      <a:pt x="564225" y="109246"/>
                    </a:cubicBezTo>
                    <a:cubicBezTo>
                      <a:pt x="580064" y="131838"/>
                      <a:pt x="606429" y="157831"/>
                      <a:pt x="636567" y="140736"/>
                    </a:cubicBezTo>
                    <a:cubicBezTo>
                      <a:pt x="655573" y="129356"/>
                      <a:pt x="665029" y="106950"/>
                      <a:pt x="659858" y="85396"/>
                    </a:cubicBezTo>
                    <a:lnTo>
                      <a:pt x="647188" y="28613"/>
                    </a:lnTo>
                    <a:lnTo>
                      <a:pt x="135113" y="-547"/>
                    </a:lnTo>
                    <a:lnTo>
                      <a:pt x="54060" y="13427"/>
                    </a:lnTo>
                    <a:close/>
                  </a:path>
                </a:pathLst>
              </a:custGeom>
              <a:solidFill>
                <a:srgbClr val="151515"/>
              </a:solidFill>
              <a:ln w="4657" cap="flat">
                <a:noFill/>
                <a:prstDash val="solid"/>
                <a:miter/>
              </a:ln>
            </p:spPr>
            <p:txBody>
              <a:bodyPr rtlCol="0" anchor="ctr"/>
              <a:lstStyle/>
              <a:p>
                <a:endParaRPr lang="en-US"/>
              </a:p>
            </p:txBody>
          </p:sp>
          <p:sp>
            <p:nvSpPr>
              <p:cNvPr id="45" name="Freeform: Shape 44">
                <a:extLst>
                  <a:ext uri="{FF2B5EF4-FFF2-40B4-BE49-F238E27FC236}">
                    <a16:creationId xmlns:a16="http://schemas.microsoft.com/office/drawing/2014/main" id="{1B284711-FACD-36AD-CADF-67C902F0AA25}"/>
                  </a:ext>
                </a:extLst>
              </p:cNvPr>
              <p:cNvSpPr/>
              <p:nvPr/>
            </p:nvSpPr>
            <p:spPr>
              <a:xfrm>
                <a:off x="4985494" y="987567"/>
                <a:ext cx="773492" cy="414676"/>
              </a:xfrm>
              <a:custGeom>
                <a:avLst/>
                <a:gdLst>
                  <a:gd name="connsiteX0" fmla="*/ 770817 w 773492"/>
                  <a:gd name="connsiteY0" fmla="*/ 235064 h 414676"/>
                  <a:gd name="connsiteX1" fmla="*/ 620497 w 773492"/>
                  <a:gd name="connsiteY1" fmla="*/ 366192 h 414676"/>
                  <a:gd name="connsiteX2" fmla="*/ 555655 w 773492"/>
                  <a:gd name="connsiteY2" fmla="*/ 338243 h 414676"/>
                  <a:gd name="connsiteX3" fmla="*/ 8271 w 773492"/>
                  <a:gd name="connsiteY3" fmla="*/ 308803 h 414676"/>
                  <a:gd name="connsiteX4" fmla="*/ 107723 w 773492"/>
                  <a:gd name="connsiteY4" fmla="*/ 186339 h 414676"/>
                  <a:gd name="connsiteX5" fmla="*/ -2676 w 773492"/>
                  <a:gd name="connsiteY5" fmla="*/ 163654 h 414676"/>
                  <a:gd name="connsiteX6" fmla="*/ 213976 w 773492"/>
                  <a:gd name="connsiteY6" fmla="*/ -547 h 4146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73492" h="414676">
                    <a:moveTo>
                      <a:pt x="770817" y="235064"/>
                    </a:moveTo>
                    <a:cubicBezTo>
                      <a:pt x="770817" y="235064"/>
                      <a:pt x="671132" y="344904"/>
                      <a:pt x="620497" y="366192"/>
                    </a:cubicBezTo>
                    <a:cubicBezTo>
                      <a:pt x="569863" y="387480"/>
                      <a:pt x="580204" y="337591"/>
                      <a:pt x="555655" y="338243"/>
                    </a:cubicBezTo>
                    <a:cubicBezTo>
                      <a:pt x="531106" y="338895"/>
                      <a:pt x="96357" y="526807"/>
                      <a:pt x="8271" y="308803"/>
                    </a:cubicBezTo>
                    <a:cubicBezTo>
                      <a:pt x="2821" y="295248"/>
                      <a:pt x="108282" y="239443"/>
                      <a:pt x="107723" y="186339"/>
                    </a:cubicBezTo>
                    <a:cubicBezTo>
                      <a:pt x="107351" y="152335"/>
                      <a:pt x="73812" y="100675"/>
                      <a:pt x="-2676" y="163654"/>
                    </a:cubicBezTo>
                    <a:cubicBezTo>
                      <a:pt x="36267" y="37883"/>
                      <a:pt x="213976" y="-547"/>
                      <a:pt x="213976" y="-547"/>
                    </a:cubicBezTo>
                    <a:close/>
                  </a:path>
                </a:pathLst>
              </a:custGeom>
              <a:solidFill>
                <a:srgbClr val="FFFFFF"/>
              </a:solidFill>
              <a:ln w="4657" cap="flat">
                <a:noFill/>
                <a:prstDash val="solid"/>
                <a:miter/>
              </a:ln>
            </p:spPr>
            <p:txBody>
              <a:bodyPr rtlCol="0" anchor="ctr"/>
              <a:lstStyle/>
              <a:p>
                <a:endParaRPr lang="en-US"/>
              </a:p>
            </p:txBody>
          </p:sp>
          <p:sp>
            <p:nvSpPr>
              <p:cNvPr id="46" name="Freeform: Shape 45">
                <a:extLst>
                  <a:ext uri="{FF2B5EF4-FFF2-40B4-BE49-F238E27FC236}">
                    <a16:creationId xmlns:a16="http://schemas.microsoft.com/office/drawing/2014/main" id="{0A77FA49-7F0F-4812-E036-704A6587F1C5}"/>
                  </a:ext>
                </a:extLst>
              </p:cNvPr>
              <p:cNvSpPr/>
              <p:nvPr/>
            </p:nvSpPr>
            <p:spPr>
              <a:xfrm>
                <a:off x="5131116" y="916807"/>
                <a:ext cx="651611" cy="429567"/>
              </a:xfrm>
              <a:custGeom>
                <a:avLst/>
                <a:gdLst>
                  <a:gd name="connsiteX0" fmla="*/ 71941 w 651611"/>
                  <a:gd name="connsiteY0" fmla="*/ 62714 h 429567"/>
                  <a:gd name="connsiteX1" fmla="*/ 229248 w 651611"/>
                  <a:gd name="connsiteY1" fmla="*/ 424982 h 429567"/>
                  <a:gd name="connsiteX2" fmla="*/ 584342 w 651611"/>
                  <a:gd name="connsiteY2" fmla="*/ 343649 h 429567"/>
                  <a:gd name="connsiteX3" fmla="*/ 617648 w 651611"/>
                  <a:gd name="connsiteY3" fmla="*/ 117261 h 429567"/>
                  <a:gd name="connsiteX4" fmla="*/ 463182 w 651611"/>
                  <a:gd name="connsiteY4" fmla="*/ -498 h 429567"/>
                  <a:gd name="connsiteX5" fmla="*/ 71941 w 651611"/>
                  <a:gd name="connsiteY5" fmla="*/ 62714 h 4295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51611" h="429567">
                    <a:moveTo>
                      <a:pt x="71941" y="62714"/>
                    </a:moveTo>
                    <a:cubicBezTo>
                      <a:pt x="-101017" y="145211"/>
                      <a:pt x="58339" y="468675"/>
                      <a:pt x="229248" y="424982"/>
                    </a:cubicBezTo>
                    <a:cubicBezTo>
                      <a:pt x="399272" y="381474"/>
                      <a:pt x="498865" y="359161"/>
                      <a:pt x="584342" y="343649"/>
                    </a:cubicBezTo>
                    <a:cubicBezTo>
                      <a:pt x="674338" y="327346"/>
                      <a:pt x="655099" y="194913"/>
                      <a:pt x="617648" y="117261"/>
                    </a:cubicBezTo>
                    <a:cubicBezTo>
                      <a:pt x="572789" y="24098"/>
                      <a:pt x="504733" y="-1849"/>
                      <a:pt x="463182" y="-498"/>
                    </a:cubicBezTo>
                    <a:cubicBezTo>
                      <a:pt x="332288" y="3601"/>
                      <a:pt x="202370" y="41519"/>
                      <a:pt x="71941" y="62714"/>
                    </a:cubicBezTo>
                    <a:close/>
                  </a:path>
                </a:pathLst>
              </a:custGeom>
              <a:solidFill>
                <a:srgbClr val="151515"/>
              </a:solidFill>
              <a:ln w="4657" cap="flat">
                <a:noFill/>
                <a:prstDash val="solid"/>
                <a:miter/>
              </a:ln>
            </p:spPr>
            <p:txBody>
              <a:bodyPr rtlCol="0" anchor="ctr"/>
              <a:lstStyle/>
              <a:p>
                <a:endParaRPr lang="en-US"/>
              </a:p>
            </p:txBody>
          </p:sp>
          <p:sp>
            <p:nvSpPr>
              <p:cNvPr id="47" name="Freeform: Shape 46">
                <a:extLst>
                  <a:ext uri="{FF2B5EF4-FFF2-40B4-BE49-F238E27FC236}">
                    <a16:creationId xmlns:a16="http://schemas.microsoft.com/office/drawing/2014/main" id="{56EB69F9-7C54-9E66-FFE6-4CD4047268D7}"/>
                  </a:ext>
                </a:extLst>
              </p:cNvPr>
              <p:cNvSpPr/>
              <p:nvPr/>
            </p:nvSpPr>
            <p:spPr>
              <a:xfrm>
                <a:off x="5614998" y="958866"/>
                <a:ext cx="106823" cy="137988"/>
              </a:xfrm>
              <a:custGeom>
                <a:avLst/>
                <a:gdLst>
                  <a:gd name="connsiteX0" fmla="*/ 99249 w 106823"/>
                  <a:gd name="connsiteY0" fmla="*/ 137110 h 137988"/>
                  <a:gd name="connsiteX1" fmla="*/ 98037 w 106823"/>
                  <a:gd name="connsiteY1" fmla="*/ 137389 h 137988"/>
                  <a:gd name="connsiteX2" fmla="*/ 90212 w 106823"/>
                  <a:gd name="connsiteY2" fmla="*/ 131334 h 137988"/>
                  <a:gd name="connsiteX3" fmla="*/ 2684 w 106823"/>
                  <a:gd name="connsiteY3" fmla="*/ 13248 h 137988"/>
                  <a:gd name="connsiteX4" fmla="*/ -2486 w 106823"/>
                  <a:gd name="connsiteY4" fmla="*/ 4817 h 137988"/>
                  <a:gd name="connsiteX5" fmla="*/ 5945 w 106823"/>
                  <a:gd name="connsiteY5" fmla="*/ -354 h 137988"/>
                  <a:gd name="connsiteX6" fmla="*/ 104093 w 106823"/>
                  <a:gd name="connsiteY6" fmla="*/ 129563 h 137988"/>
                  <a:gd name="connsiteX7" fmla="*/ 99249 w 106823"/>
                  <a:gd name="connsiteY7" fmla="*/ 137110 h 1379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6823" h="137988">
                    <a:moveTo>
                      <a:pt x="99249" y="137110"/>
                    </a:moveTo>
                    <a:cubicBezTo>
                      <a:pt x="98876" y="137245"/>
                      <a:pt x="98457" y="137343"/>
                      <a:pt x="98037" y="137389"/>
                    </a:cubicBezTo>
                    <a:cubicBezTo>
                      <a:pt x="94217" y="137855"/>
                      <a:pt x="90724" y="135158"/>
                      <a:pt x="90212" y="131334"/>
                    </a:cubicBezTo>
                    <a:cubicBezTo>
                      <a:pt x="77728" y="32487"/>
                      <a:pt x="5758" y="13994"/>
                      <a:pt x="2684" y="13248"/>
                    </a:cubicBezTo>
                    <a:cubicBezTo>
                      <a:pt x="-1089" y="12349"/>
                      <a:pt x="-3371" y="8572"/>
                      <a:pt x="-2486" y="4817"/>
                    </a:cubicBezTo>
                    <a:cubicBezTo>
                      <a:pt x="-1601" y="1063"/>
                      <a:pt x="2173" y="-1253"/>
                      <a:pt x="5945" y="-354"/>
                    </a:cubicBezTo>
                    <a:cubicBezTo>
                      <a:pt x="6784" y="-354"/>
                      <a:pt x="90305" y="20795"/>
                      <a:pt x="104093" y="129563"/>
                    </a:cubicBezTo>
                    <a:cubicBezTo>
                      <a:pt x="104513" y="132922"/>
                      <a:pt x="102463" y="136099"/>
                      <a:pt x="99249" y="137110"/>
                    </a:cubicBezTo>
                    <a:close/>
                  </a:path>
                </a:pathLst>
              </a:custGeom>
              <a:solidFill>
                <a:srgbClr val="FFFFFF"/>
              </a:solidFill>
              <a:ln w="4657" cap="flat">
                <a:noFill/>
                <a:prstDash val="solid"/>
                <a:miter/>
              </a:ln>
            </p:spPr>
            <p:txBody>
              <a:bodyPr rtlCol="0" anchor="ctr"/>
              <a:lstStyle/>
              <a:p>
                <a:endParaRPr lang="en-US"/>
              </a:p>
            </p:txBody>
          </p:sp>
          <p:sp>
            <p:nvSpPr>
              <p:cNvPr id="48" name="Freeform: Shape 47">
                <a:extLst>
                  <a:ext uri="{FF2B5EF4-FFF2-40B4-BE49-F238E27FC236}">
                    <a16:creationId xmlns:a16="http://schemas.microsoft.com/office/drawing/2014/main" id="{EB4F1923-5BE8-DACB-CE6C-4435156B8176}"/>
                  </a:ext>
                </a:extLst>
              </p:cNvPr>
              <p:cNvSpPr/>
              <p:nvPr/>
            </p:nvSpPr>
            <p:spPr>
              <a:xfrm>
                <a:off x="5034079" y="879260"/>
                <a:ext cx="290390" cy="98385"/>
              </a:xfrm>
              <a:custGeom>
                <a:avLst/>
                <a:gdLst>
                  <a:gd name="connsiteX0" fmla="*/ -2676 w 290390"/>
                  <a:gd name="connsiteY0" fmla="*/ 25124 h 98385"/>
                  <a:gd name="connsiteX1" fmla="*/ 182859 w 290390"/>
                  <a:gd name="connsiteY1" fmla="*/ 97838 h 98385"/>
                  <a:gd name="connsiteX2" fmla="*/ 287715 w 290390"/>
                  <a:gd name="connsiteY2" fmla="*/ 77669 h 98385"/>
                  <a:gd name="connsiteX3" fmla="*/ 141541 w 290390"/>
                  <a:gd name="connsiteY3" fmla="*/ -449 h 98385"/>
                </a:gdLst>
                <a:ahLst/>
                <a:cxnLst>
                  <a:cxn ang="0">
                    <a:pos x="connsiteX0" y="connsiteY0"/>
                  </a:cxn>
                  <a:cxn ang="0">
                    <a:pos x="connsiteX1" y="connsiteY1"/>
                  </a:cxn>
                  <a:cxn ang="0">
                    <a:pos x="connsiteX2" y="connsiteY2"/>
                  </a:cxn>
                  <a:cxn ang="0">
                    <a:pos x="connsiteX3" y="connsiteY3"/>
                  </a:cxn>
                </a:cxnLst>
                <a:rect l="l" t="t" r="r" b="b"/>
                <a:pathLst>
                  <a:path w="290390" h="98385">
                    <a:moveTo>
                      <a:pt x="-2676" y="25124"/>
                    </a:moveTo>
                    <a:cubicBezTo>
                      <a:pt x="75627" y="6491"/>
                      <a:pt x="152860" y="70588"/>
                      <a:pt x="182859" y="97838"/>
                    </a:cubicBezTo>
                    <a:cubicBezTo>
                      <a:pt x="207128" y="93506"/>
                      <a:pt x="287715" y="77669"/>
                      <a:pt x="287715" y="77669"/>
                    </a:cubicBezTo>
                    <a:cubicBezTo>
                      <a:pt x="287715" y="77669"/>
                      <a:pt x="235870" y="-3757"/>
                      <a:pt x="141541" y="-449"/>
                    </a:cubicBezTo>
                    <a:close/>
                  </a:path>
                </a:pathLst>
              </a:custGeom>
              <a:solidFill>
                <a:srgbClr val="FFFFFF"/>
              </a:solidFill>
              <a:ln w="4657" cap="flat">
                <a:noFill/>
                <a:prstDash val="solid"/>
                <a:miter/>
              </a:ln>
            </p:spPr>
            <p:txBody>
              <a:bodyPr rtlCol="0" anchor="ctr"/>
              <a:lstStyle/>
              <a:p>
                <a:endParaRPr lang="en-US"/>
              </a:p>
            </p:txBody>
          </p:sp>
          <p:sp>
            <p:nvSpPr>
              <p:cNvPr id="49" name="Freeform: Shape 48">
                <a:extLst>
                  <a:ext uri="{FF2B5EF4-FFF2-40B4-BE49-F238E27FC236}">
                    <a16:creationId xmlns:a16="http://schemas.microsoft.com/office/drawing/2014/main" id="{D74267B4-B77E-AA07-BBD0-88178B625A6F}"/>
                  </a:ext>
                </a:extLst>
              </p:cNvPr>
              <p:cNvSpPr/>
              <p:nvPr/>
            </p:nvSpPr>
            <p:spPr>
              <a:xfrm>
                <a:off x="4850593" y="900933"/>
                <a:ext cx="259182" cy="366078"/>
              </a:xfrm>
              <a:custGeom>
                <a:avLst/>
                <a:gdLst>
                  <a:gd name="connsiteX0" fmla="*/ 114523 w 259182"/>
                  <a:gd name="connsiteY0" fmla="*/ 263285 h 366078"/>
                  <a:gd name="connsiteX1" fmla="*/ 256506 w 259182"/>
                  <a:gd name="connsiteY1" fmla="*/ 7829 h 366078"/>
                  <a:gd name="connsiteX2" fmla="*/ -2676 w 259182"/>
                  <a:gd name="connsiteY2" fmla="*/ 365532 h 366078"/>
                </a:gdLst>
                <a:ahLst/>
                <a:cxnLst>
                  <a:cxn ang="0">
                    <a:pos x="connsiteX0" y="connsiteY0"/>
                  </a:cxn>
                  <a:cxn ang="0">
                    <a:pos x="connsiteX1" y="connsiteY1"/>
                  </a:cxn>
                  <a:cxn ang="0">
                    <a:pos x="connsiteX2" y="connsiteY2"/>
                  </a:cxn>
                </a:cxnLst>
                <a:rect l="l" t="t" r="r" b="b"/>
                <a:pathLst>
                  <a:path w="259182" h="366078">
                    <a:moveTo>
                      <a:pt x="114523" y="263285"/>
                    </a:moveTo>
                    <a:cubicBezTo>
                      <a:pt x="130595" y="92422"/>
                      <a:pt x="256506" y="7829"/>
                      <a:pt x="256506" y="7829"/>
                    </a:cubicBezTo>
                    <a:cubicBezTo>
                      <a:pt x="256506" y="7829"/>
                      <a:pt x="55365" y="-87571"/>
                      <a:pt x="-2676" y="365532"/>
                    </a:cubicBezTo>
                    <a:close/>
                  </a:path>
                </a:pathLst>
              </a:custGeom>
              <a:solidFill>
                <a:srgbClr val="ADADAD"/>
              </a:solidFill>
              <a:ln w="4657" cap="flat">
                <a:noFill/>
                <a:prstDash val="solid"/>
                <a:miter/>
              </a:ln>
            </p:spPr>
            <p:txBody>
              <a:bodyPr rtlCol="0" anchor="ctr"/>
              <a:lstStyle/>
              <a:p>
                <a:endParaRPr lang="en-US"/>
              </a:p>
            </p:txBody>
          </p:sp>
          <p:sp>
            <p:nvSpPr>
              <p:cNvPr id="50" name="Freeform: Shape 49">
                <a:extLst>
                  <a:ext uri="{FF2B5EF4-FFF2-40B4-BE49-F238E27FC236}">
                    <a16:creationId xmlns:a16="http://schemas.microsoft.com/office/drawing/2014/main" id="{53F0F237-237D-15F5-18F3-D3C48D7C9B2D}"/>
                  </a:ext>
                </a:extLst>
              </p:cNvPr>
              <p:cNvSpPr/>
              <p:nvPr/>
            </p:nvSpPr>
            <p:spPr>
              <a:xfrm>
                <a:off x="4733951" y="1119352"/>
                <a:ext cx="364137" cy="451568"/>
              </a:xfrm>
              <a:custGeom>
                <a:avLst/>
                <a:gdLst>
                  <a:gd name="connsiteX0" fmla="*/ 188729 w 364137"/>
                  <a:gd name="connsiteY0" fmla="*/ 444631 h 451568"/>
                  <a:gd name="connsiteX1" fmla="*/ 71483 w 364137"/>
                  <a:gd name="connsiteY1" fmla="*/ 443467 h 451568"/>
                  <a:gd name="connsiteX2" fmla="*/ 36174 w 364137"/>
                  <a:gd name="connsiteY2" fmla="*/ 416915 h 451568"/>
                  <a:gd name="connsiteX3" fmla="*/ 34962 w 364137"/>
                  <a:gd name="connsiteY3" fmla="*/ 409323 h 451568"/>
                  <a:gd name="connsiteX4" fmla="*/ -2676 w 364137"/>
                  <a:gd name="connsiteY4" fmla="*/ 297247 h 451568"/>
                  <a:gd name="connsiteX5" fmla="*/ -2676 w 364137"/>
                  <a:gd name="connsiteY5" fmla="*/ 296781 h 451568"/>
                  <a:gd name="connsiteX6" fmla="*/ 140610 w 364137"/>
                  <a:gd name="connsiteY6" fmla="*/ 121027 h 451568"/>
                  <a:gd name="connsiteX7" fmla="*/ 279098 w 364137"/>
                  <a:gd name="connsiteY7" fmla="*/ 7088 h 451568"/>
                  <a:gd name="connsiteX8" fmla="*/ 344312 w 364137"/>
                  <a:gd name="connsiteY8" fmla="*/ 10209 h 451568"/>
                  <a:gd name="connsiteX9" fmla="*/ 361455 w 364137"/>
                  <a:gd name="connsiteY9" fmla="*/ 49757 h 451568"/>
                  <a:gd name="connsiteX10" fmla="*/ 336440 w 364137"/>
                  <a:gd name="connsiteY10" fmla="*/ 107705 h 451568"/>
                  <a:gd name="connsiteX11" fmla="*/ 64356 w 364137"/>
                  <a:gd name="connsiteY11" fmla="*/ 359247 h 451568"/>
                  <a:gd name="connsiteX12" fmla="*/ 39387 w 364137"/>
                  <a:gd name="connsiteY12" fmla="*/ 408484 h 451568"/>
                  <a:gd name="connsiteX13" fmla="*/ 39807 w 364137"/>
                  <a:gd name="connsiteY13" fmla="*/ 409742 h 451568"/>
                  <a:gd name="connsiteX14" fmla="*/ 39434 w 364137"/>
                  <a:gd name="connsiteY14" fmla="*/ 409742 h 451568"/>
                  <a:gd name="connsiteX15" fmla="*/ 40459 w 364137"/>
                  <a:gd name="connsiteY15" fmla="*/ 415471 h 451568"/>
                  <a:gd name="connsiteX16" fmla="*/ 72414 w 364137"/>
                  <a:gd name="connsiteY16" fmla="*/ 438762 h 451568"/>
                  <a:gd name="connsiteX17" fmla="*/ 187285 w 364137"/>
                  <a:gd name="connsiteY17" fmla="*/ 439927 h 451568"/>
                  <a:gd name="connsiteX18" fmla="*/ 2029 w 364137"/>
                  <a:gd name="connsiteY18" fmla="*/ 296641 h 451568"/>
                  <a:gd name="connsiteX19" fmla="*/ 36127 w 364137"/>
                  <a:gd name="connsiteY19" fmla="*/ 398236 h 451568"/>
                  <a:gd name="connsiteX20" fmla="*/ 61141 w 364137"/>
                  <a:gd name="connsiteY20" fmla="*/ 356033 h 451568"/>
                  <a:gd name="connsiteX21" fmla="*/ 333506 w 364137"/>
                  <a:gd name="connsiteY21" fmla="*/ 104258 h 451568"/>
                  <a:gd name="connsiteX22" fmla="*/ 356797 w 364137"/>
                  <a:gd name="connsiteY22" fmla="*/ 49850 h 451568"/>
                  <a:gd name="connsiteX23" fmla="*/ 341285 w 364137"/>
                  <a:gd name="connsiteY23" fmla="*/ 13795 h 451568"/>
                  <a:gd name="connsiteX24" fmla="*/ 281194 w 364137"/>
                  <a:gd name="connsiteY24" fmla="*/ 11140 h 451568"/>
                  <a:gd name="connsiteX25" fmla="*/ 143545 w 364137"/>
                  <a:gd name="connsiteY25" fmla="*/ 124521 h 451568"/>
                  <a:gd name="connsiteX26" fmla="*/ 2029 w 364137"/>
                  <a:gd name="connsiteY26" fmla="*/ 296641 h 4515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364137" h="451568">
                    <a:moveTo>
                      <a:pt x="188729" y="444631"/>
                    </a:moveTo>
                    <a:cubicBezTo>
                      <a:pt x="150113" y="453529"/>
                      <a:pt x="109913" y="453128"/>
                      <a:pt x="71483" y="443467"/>
                    </a:cubicBezTo>
                    <a:cubicBezTo>
                      <a:pt x="51778" y="438483"/>
                      <a:pt x="39900" y="429492"/>
                      <a:pt x="36174" y="416915"/>
                    </a:cubicBezTo>
                    <a:cubicBezTo>
                      <a:pt x="35429" y="414446"/>
                      <a:pt x="35056" y="411894"/>
                      <a:pt x="34962" y="409323"/>
                    </a:cubicBezTo>
                    <a:lnTo>
                      <a:pt x="-2676" y="297247"/>
                    </a:lnTo>
                    <a:lnTo>
                      <a:pt x="-2676" y="296781"/>
                    </a:lnTo>
                    <a:cubicBezTo>
                      <a:pt x="-254" y="262729"/>
                      <a:pt x="47959" y="203617"/>
                      <a:pt x="140610" y="121027"/>
                    </a:cubicBezTo>
                    <a:cubicBezTo>
                      <a:pt x="191105" y="76075"/>
                      <a:pt x="236336" y="36434"/>
                      <a:pt x="279098" y="7088"/>
                    </a:cubicBezTo>
                    <a:cubicBezTo>
                      <a:pt x="302855" y="-4185"/>
                      <a:pt x="328987" y="-2834"/>
                      <a:pt x="344312" y="10209"/>
                    </a:cubicBezTo>
                    <a:cubicBezTo>
                      <a:pt x="355353" y="20391"/>
                      <a:pt x="361548" y="34748"/>
                      <a:pt x="361455" y="49757"/>
                    </a:cubicBezTo>
                    <a:cubicBezTo>
                      <a:pt x="361734" y="71748"/>
                      <a:pt x="352604" y="92812"/>
                      <a:pt x="336440" y="107705"/>
                    </a:cubicBezTo>
                    <a:cubicBezTo>
                      <a:pt x="334298" y="109568"/>
                      <a:pt x="126822" y="292309"/>
                      <a:pt x="64356" y="359247"/>
                    </a:cubicBezTo>
                    <a:cubicBezTo>
                      <a:pt x="59698" y="364185"/>
                      <a:pt x="38968" y="387662"/>
                      <a:pt x="39387" y="408484"/>
                    </a:cubicBezTo>
                    <a:lnTo>
                      <a:pt x="39807" y="409742"/>
                    </a:lnTo>
                    <a:lnTo>
                      <a:pt x="39434" y="409742"/>
                    </a:lnTo>
                    <a:cubicBezTo>
                      <a:pt x="39574" y="411684"/>
                      <a:pt x="39900" y="413604"/>
                      <a:pt x="40459" y="415471"/>
                    </a:cubicBezTo>
                    <a:cubicBezTo>
                      <a:pt x="43673" y="426465"/>
                      <a:pt x="54433" y="434104"/>
                      <a:pt x="72414" y="438762"/>
                    </a:cubicBezTo>
                    <a:cubicBezTo>
                      <a:pt x="110098" y="448204"/>
                      <a:pt x="149461" y="448605"/>
                      <a:pt x="187285" y="439927"/>
                    </a:cubicBezTo>
                    <a:close/>
                    <a:moveTo>
                      <a:pt x="2029" y="296641"/>
                    </a:moveTo>
                    <a:lnTo>
                      <a:pt x="36127" y="398236"/>
                    </a:lnTo>
                    <a:cubicBezTo>
                      <a:pt x="40785" y="378858"/>
                      <a:pt x="57042" y="360412"/>
                      <a:pt x="61141" y="356033"/>
                    </a:cubicBezTo>
                    <a:cubicBezTo>
                      <a:pt x="123701" y="288955"/>
                      <a:pt x="331316" y="106074"/>
                      <a:pt x="333506" y="104258"/>
                    </a:cubicBezTo>
                    <a:cubicBezTo>
                      <a:pt x="348599" y="90222"/>
                      <a:pt x="357076" y="70458"/>
                      <a:pt x="356797" y="49850"/>
                    </a:cubicBezTo>
                    <a:cubicBezTo>
                      <a:pt x="356936" y="36183"/>
                      <a:pt x="351300" y="23093"/>
                      <a:pt x="341285" y="13795"/>
                    </a:cubicBezTo>
                    <a:cubicBezTo>
                      <a:pt x="327310" y="1870"/>
                      <a:pt x="303041" y="799"/>
                      <a:pt x="281194" y="11140"/>
                    </a:cubicBezTo>
                    <a:cubicBezTo>
                      <a:pt x="239038" y="40114"/>
                      <a:pt x="193899" y="79662"/>
                      <a:pt x="143545" y="124521"/>
                    </a:cubicBezTo>
                    <a:cubicBezTo>
                      <a:pt x="53735" y="204874"/>
                      <a:pt x="4731" y="264220"/>
                      <a:pt x="2029" y="296641"/>
                    </a:cubicBezTo>
                    <a:close/>
                  </a:path>
                </a:pathLst>
              </a:custGeom>
              <a:solidFill>
                <a:srgbClr val="FFFFFF"/>
              </a:solidFill>
              <a:ln w="4657" cap="flat">
                <a:noFill/>
                <a:prstDash val="solid"/>
                <a:miter/>
              </a:ln>
            </p:spPr>
            <p:txBody>
              <a:bodyPr rtlCol="0" anchor="ctr"/>
              <a:lstStyle/>
              <a:p>
                <a:endParaRPr lang="en-US"/>
              </a:p>
            </p:txBody>
          </p:sp>
          <p:sp>
            <p:nvSpPr>
              <p:cNvPr id="51" name="Freeform: Shape 50">
                <a:extLst>
                  <a:ext uri="{FF2B5EF4-FFF2-40B4-BE49-F238E27FC236}">
                    <a16:creationId xmlns:a16="http://schemas.microsoft.com/office/drawing/2014/main" id="{60EE5BB9-9E06-F08F-BC21-3B2F438A4C47}"/>
                  </a:ext>
                </a:extLst>
              </p:cNvPr>
              <p:cNvSpPr/>
              <p:nvPr/>
            </p:nvSpPr>
            <p:spPr>
              <a:xfrm>
                <a:off x="4734418" y="1115507"/>
                <a:ext cx="361243" cy="408730"/>
              </a:xfrm>
              <a:custGeom>
                <a:avLst/>
                <a:gdLst>
                  <a:gd name="connsiteX0" fmla="*/ 35427 w 361243"/>
                  <a:gd name="connsiteY0" fmla="*/ 408183 h 408730"/>
                  <a:gd name="connsiteX1" fmla="*/ -2676 w 361243"/>
                  <a:gd name="connsiteY1" fmla="*/ 294710 h 408730"/>
                  <a:gd name="connsiteX2" fmla="*/ 139817 w 361243"/>
                  <a:gd name="connsiteY2" fmla="*/ 120493 h 408730"/>
                  <a:gd name="connsiteX3" fmla="*/ 278073 w 361243"/>
                  <a:gd name="connsiteY3" fmla="*/ 6787 h 408730"/>
                  <a:gd name="connsiteX4" fmla="*/ 340632 w 361243"/>
                  <a:gd name="connsiteY4" fmla="*/ 9768 h 408730"/>
                  <a:gd name="connsiteX5" fmla="*/ 335974 w 361243"/>
                  <a:gd name="connsiteY5" fmla="*/ 106659 h 408730"/>
                  <a:gd name="connsiteX6" fmla="*/ 35427 w 361243"/>
                  <a:gd name="connsiteY6" fmla="*/ 408183 h 4087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61243" h="408730">
                    <a:moveTo>
                      <a:pt x="35427" y="408183"/>
                    </a:moveTo>
                    <a:cubicBezTo>
                      <a:pt x="18519" y="363511"/>
                      <a:pt x="10041" y="332534"/>
                      <a:pt x="-2676" y="294710"/>
                    </a:cubicBezTo>
                    <a:cubicBezTo>
                      <a:pt x="165" y="254416"/>
                      <a:pt x="70364" y="182401"/>
                      <a:pt x="139817" y="120493"/>
                    </a:cubicBezTo>
                    <a:cubicBezTo>
                      <a:pt x="190499" y="75355"/>
                      <a:pt x="235916" y="35714"/>
                      <a:pt x="278073" y="6787"/>
                    </a:cubicBezTo>
                    <a:cubicBezTo>
                      <a:pt x="300386" y="-3787"/>
                      <a:pt x="325493" y="-3042"/>
                      <a:pt x="340632" y="9768"/>
                    </a:cubicBezTo>
                    <a:cubicBezTo>
                      <a:pt x="362665" y="28401"/>
                      <a:pt x="367976" y="76334"/>
                      <a:pt x="335974" y="106659"/>
                    </a:cubicBezTo>
                    <a:cubicBezTo>
                      <a:pt x="221569" y="214728"/>
                      <a:pt x="41390" y="358853"/>
                      <a:pt x="35427" y="408183"/>
                    </a:cubicBezTo>
                    <a:close/>
                  </a:path>
                </a:pathLst>
              </a:custGeom>
              <a:solidFill>
                <a:srgbClr val="FFFFFF"/>
              </a:solidFill>
              <a:ln w="4657" cap="flat">
                <a:noFill/>
                <a:prstDash val="solid"/>
                <a:miter/>
              </a:ln>
            </p:spPr>
            <p:txBody>
              <a:bodyPr rtlCol="0" anchor="ctr"/>
              <a:lstStyle/>
              <a:p>
                <a:endParaRPr lang="en-US"/>
              </a:p>
            </p:txBody>
          </p:sp>
          <p:sp>
            <p:nvSpPr>
              <p:cNvPr id="52" name="Freeform: Shape 51">
                <a:extLst>
                  <a:ext uri="{FF2B5EF4-FFF2-40B4-BE49-F238E27FC236}">
                    <a16:creationId xmlns:a16="http://schemas.microsoft.com/office/drawing/2014/main" id="{748AD3D6-E07A-0714-BBB7-46DCDBD099E4}"/>
                  </a:ext>
                </a:extLst>
              </p:cNvPr>
              <p:cNvSpPr/>
              <p:nvPr/>
            </p:nvSpPr>
            <p:spPr>
              <a:xfrm>
                <a:off x="5024110" y="1148135"/>
                <a:ext cx="41644" cy="41644"/>
              </a:xfrm>
              <a:custGeom>
                <a:avLst/>
                <a:gdLst>
                  <a:gd name="connsiteX0" fmla="*/ 41644 w 41644"/>
                  <a:gd name="connsiteY0" fmla="*/ 20822 h 41644"/>
                  <a:gd name="connsiteX1" fmla="*/ 20822 w 41644"/>
                  <a:gd name="connsiteY1" fmla="*/ 41644 h 41644"/>
                  <a:gd name="connsiteX2" fmla="*/ 0 w 41644"/>
                  <a:gd name="connsiteY2" fmla="*/ 20822 h 41644"/>
                  <a:gd name="connsiteX3" fmla="*/ 20822 w 41644"/>
                  <a:gd name="connsiteY3" fmla="*/ 0 h 41644"/>
                  <a:gd name="connsiteX4" fmla="*/ 41644 w 41644"/>
                  <a:gd name="connsiteY4" fmla="*/ 20822 h 416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1644" h="41644">
                    <a:moveTo>
                      <a:pt x="41644" y="20822"/>
                    </a:moveTo>
                    <a:cubicBezTo>
                      <a:pt x="41644" y="32322"/>
                      <a:pt x="32322" y="41644"/>
                      <a:pt x="20822" y="41644"/>
                    </a:cubicBezTo>
                    <a:cubicBezTo>
                      <a:pt x="9322" y="41644"/>
                      <a:pt x="0" y="32322"/>
                      <a:pt x="0" y="20822"/>
                    </a:cubicBezTo>
                    <a:cubicBezTo>
                      <a:pt x="0" y="9322"/>
                      <a:pt x="9322" y="0"/>
                      <a:pt x="20822" y="0"/>
                    </a:cubicBezTo>
                    <a:cubicBezTo>
                      <a:pt x="32322" y="0"/>
                      <a:pt x="41644" y="9322"/>
                      <a:pt x="41644" y="20822"/>
                    </a:cubicBezTo>
                    <a:close/>
                  </a:path>
                </a:pathLst>
              </a:custGeom>
              <a:noFill/>
              <a:ln w="4657" cap="flat">
                <a:solidFill>
                  <a:srgbClr val="151515"/>
                </a:solidFill>
                <a:prstDash val="solid"/>
                <a:miter/>
              </a:ln>
            </p:spPr>
            <p:txBody>
              <a:bodyPr rtlCol="0" anchor="ctr"/>
              <a:lstStyle/>
              <a:p>
                <a:endParaRPr lang="en-US"/>
              </a:p>
            </p:txBody>
          </p:sp>
          <p:sp>
            <p:nvSpPr>
              <p:cNvPr id="53" name="Freeform: Shape 52">
                <a:extLst>
                  <a:ext uri="{FF2B5EF4-FFF2-40B4-BE49-F238E27FC236}">
                    <a16:creationId xmlns:a16="http://schemas.microsoft.com/office/drawing/2014/main" id="{91C6E32A-7C6C-178C-A059-F330E8E8CAB8}"/>
                  </a:ext>
                </a:extLst>
              </p:cNvPr>
              <p:cNvSpPr/>
              <p:nvPr/>
            </p:nvSpPr>
            <p:spPr>
              <a:xfrm>
                <a:off x="5699182" y="1104251"/>
                <a:ext cx="25067" cy="61119"/>
              </a:xfrm>
              <a:custGeom>
                <a:avLst/>
                <a:gdLst>
                  <a:gd name="connsiteX0" fmla="*/ 6355 w 25067"/>
                  <a:gd name="connsiteY0" fmla="*/ 60246 h 61119"/>
                  <a:gd name="connsiteX1" fmla="*/ 19 w 25067"/>
                  <a:gd name="connsiteY1" fmla="*/ 59128 h 61119"/>
                  <a:gd name="connsiteX2" fmla="*/ -1239 w 25067"/>
                  <a:gd name="connsiteY2" fmla="*/ 49299 h 61119"/>
                  <a:gd name="connsiteX3" fmla="*/ 7704 w 25067"/>
                  <a:gd name="connsiteY3" fmla="*/ 7702 h 61119"/>
                  <a:gd name="connsiteX4" fmla="*/ 13527 w 25067"/>
                  <a:gd name="connsiteY4" fmla="*/ -450 h 61119"/>
                  <a:gd name="connsiteX5" fmla="*/ 21679 w 25067"/>
                  <a:gd name="connsiteY5" fmla="*/ 5373 h 61119"/>
                  <a:gd name="connsiteX6" fmla="*/ 10034 w 25067"/>
                  <a:gd name="connsiteY6" fmla="*/ 57871 h 61119"/>
                  <a:gd name="connsiteX7" fmla="*/ 6355 w 25067"/>
                  <a:gd name="connsiteY7" fmla="*/ 60246 h 611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5067" h="61119">
                    <a:moveTo>
                      <a:pt x="6355" y="60246"/>
                    </a:moveTo>
                    <a:cubicBezTo>
                      <a:pt x="4165" y="60936"/>
                      <a:pt x="1836" y="60516"/>
                      <a:pt x="19" y="59128"/>
                    </a:cubicBezTo>
                    <a:cubicBezTo>
                      <a:pt x="-3008" y="56739"/>
                      <a:pt x="-3568" y="52374"/>
                      <a:pt x="-1239" y="49299"/>
                    </a:cubicBezTo>
                    <a:cubicBezTo>
                      <a:pt x="11664" y="32670"/>
                      <a:pt x="7751" y="7935"/>
                      <a:pt x="7704" y="7702"/>
                    </a:cubicBezTo>
                    <a:cubicBezTo>
                      <a:pt x="7053" y="3845"/>
                      <a:pt x="9662" y="193"/>
                      <a:pt x="13527" y="-450"/>
                    </a:cubicBezTo>
                    <a:cubicBezTo>
                      <a:pt x="17394" y="-1093"/>
                      <a:pt x="21027" y="1516"/>
                      <a:pt x="21679" y="5373"/>
                    </a:cubicBezTo>
                    <a:cubicBezTo>
                      <a:pt x="21679" y="6631"/>
                      <a:pt x="26710" y="36303"/>
                      <a:pt x="10034" y="57871"/>
                    </a:cubicBezTo>
                    <a:cubicBezTo>
                      <a:pt x="9102" y="59045"/>
                      <a:pt x="7798" y="59878"/>
                      <a:pt x="6355" y="60246"/>
                    </a:cubicBezTo>
                    <a:close/>
                  </a:path>
                </a:pathLst>
              </a:custGeom>
              <a:solidFill>
                <a:srgbClr val="FFFFFF"/>
              </a:solidFill>
              <a:ln w="4657" cap="flat">
                <a:noFill/>
                <a:prstDash val="solid"/>
                <a:miter/>
              </a:ln>
            </p:spPr>
            <p:txBody>
              <a:bodyPr rtlCol="0" anchor="ctr"/>
              <a:lstStyle/>
              <a:p>
                <a:endParaRPr lang="en-US"/>
              </a:p>
            </p:txBody>
          </p:sp>
        </p:grpSp>
      </p:grpSp>
      <p:sp>
        <p:nvSpPr>
          <p:cNvPr id="59" name="Picture Placeholder 58">
            <a:extLst>
              <a:ext uri="{FF2B5EF4-FFF2-40B4-BE49-F238E27FC236}">
                <a16:creationId xmlns:a16="http://schemas.microsoft.com/office/drawing/2014/main" id="{0432B8BB-E539-437D-2B7B-B0FF9A3784DF}"/>
              </a:ext>
            </a:extLst>
          </p:cNvPr>
          <p:cNvSpPr>
            <a:spLocks noGrp="1"/>
          </p:cNvSpPr>
          <p:nvPr>
            <p:ph type="pic" sz="quarter" idx="22"/>
          </p:nvPr>
        </p:nvSpPr>
        <p:spPr/>
      </p:sp>
    </p:spTree>
    <p:extLst>
      <p:ext uri="{BB962C8B-B14F-4D97-AF65-F5344CB8AC3E}">
        <p14:creationId xmlns:p14="http://schemas.microsoft.com/office/powerpoint/2010/main" val="15790434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 name="Rectangle: Rounded Corners 76">
            <a:extLst>
              <a:ext uri="{FF2B5EF4-FFF2-40B4-BE49-F238E27FC236}">
                <a16:creationId xmlns:a16="http://schemas.microsoft.com/office/drawing/2014/main" id="{B64FA3C1-ED8D-9F49-0164-CD224FC599B0}"/>
              </a:ext>
            </a:extLst>
          </p:cNvPr>
          <p:cNvSpPr/>
          <p:nvPr/>
        </p:nvSpPr>
        <p:spPr>
          <a:xfrm>
            <a:off x="4166525" y="1137280"/>
            <a:ext cx="1952117" cy="627743"/>
          </a:xfrm>
          <a:prstGeom prst="roundRect">
            <a:avLst/>
          </a:prstGeom>
          <a:solidFill>
            <a:schemeClr val="accent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3" name="Rectangle: Rounded Corners 72">
            <a:extLst>
              <a:ext uri="{FF2B5EF4-FFF2-40B4-BE49-F238E27FC236}">
                <a16:creationId xmlns:a16="http://schemas.microsoft.com/office/drawing/2014/main" id="{2488C267-49F1-6C14-3FAB-04EDE6ECBDB5}"/>
              </a:ext>
            </a:extLst>
          </p:cNvPr>
          <p:cNvSpPr/>
          <p:nvPr/>
        </p:nvSpPr>
        <p:spPr>
          <a:xfrm>
            <a:off x="8291899" y="2834338"/>
            <a:ext cx="2725801" cy="1791521"/>
          </a:xfrm>
          <a:prstGeom prst="round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 name="Rectangle: Rounded Corners 71">
            <a:extLst>
              <a:ext uri="{FF2B5EF4-FFF2-40B4-BE49-F238E27FC236}">
                <a16:creationId xmlns:a16="http://schemas.microsoft.com/office/drawing/2014/main" id="{F716E6F5-CA89-0054-69FD-314C8F11A7F4}"/>
              </a:ext>
            </a:extLst>
          </p:cNvPr>
          <p:cNvSpPr/>
          <p:nvPr/>
        </p:nvSpPr>
        <p:spPr>
          <a:xfrm>
            <a:off x="5279009" y="2843223"/>
            <a:ext cx="2725801" cy="1791521"/>
          </a:xfrm>
          <a:prstGeom prst="round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0" name="Rectangle: Rounded Corners 69">
            <a:extLst>
              <a:ext uri="{FF2B5EF4-FFF2-40B4-BE49-F238E27FC236}">
                <a16:creationId xmlns:a16="http://schemas.microsoft.com/office/drawing/2014/main" id="{34BB716A-B33F-F3C7-835B-61212E0AF3C0}"/>
              </a:ext>
            </a:extLst>
          </p:cNvPr>
          <p:cNvSpPr/>
          <p:nvPr/>
        </p:nvSpPr>
        <p:spPr>
          <a:xfrm>
            <a:off x="2266119" y="2861976"/>
            <a:ext cx="2725801" cy="1791521"/>
          </a:xfrm>
          <a:prstGeom prst="round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Box 1">
            <a:extLst>
              <a:ext uri="{FF2B5EF4-FFF2-40B4-BE49-F238E27FC236}">
                <a16:creationId xmlns:a16="http://schemas.microsoft.com/office/drawing/2014/main" id="{6769B295-7474-1F48-3517-85768E3FE698}"/>
              </a:ext>
            </a:extLst>
          </p:cNvPr>
          <p:cNvSpPr txBox="1"/>
          <p:nvPr/>
        </p:nvSpPr>
        <p:spPr>
          <a:xfrm>
            <a:off x="3614495" y="1092758"/>
            <a:ext cx="5653625" cy="707886"/>
          </a:xfrm>
          <a:prstGeom prst="rect">
            <a:avLst/>
          </a:prstGeom>
          <a:noFill/>
        </p:spPr>
        <p:txBody>
          <a:bodyPr wrap="square" rtlCol="0">
            <a:spAutoFit/>
          </a:bodyPr>
          <a:lstStyle/>
          <a:p>
            <a:pPr algn="ctr"/>
            <a:r>
              <a:rPr lang="en-US" sz="4000" dirty="0">
                <a:latin typeface="+mj-lt"/>
              </a:rPr>
              <a:t>BRAND IDENTITY.</a:t>
            </a:r>
            <a:endParaRPr lang="en-ID" sz="4000" dirty="0">
              <a:latin typeface="+mj-lt"/>
            </a:endParaRPr>
          </a:p>
        </p:txBody>
      </p:sp>
      <p:sp>
        <p:nvSpPr>
          <p:cNvPr id="3" name="TextBox 2">
            <a:extLst>
              <a:ext uri="{FF2B5EF4-FFF2-40B4-BE49-F238E27FC236}">
                <a16:creationId xmlns:a16="http://schemas.microsoft.com/office/drawing/2014/main" id="{C08D4F0C-9831-803F-BF1A-06EB78031497}"/>
              </a:ext>
            </a:extLst>
          </p:cNvPr>
          <p:cNvSpPr txBox="1"/>
          <p:nvPr/>
        </p:nvSpPr>
        <p:spPr>
          <a:xfrm>
            <a:off x="2455955" y="4785708"/>
            <a:ext cx="2207866" cy="757772"/>
          </a:xfrm>
          <a:prstGeom prst="rect">
            <a:avLst/>
          </a:prstGeom>
          <a:noFill/>
        </p:spPr>
        <p:txBody>
          <a:bodyPr wrap="square" rtlCol="0">
            <a:spAutoFit/>
          </a:bodyPr>
          <a:lstStyle/>
          <a:p>
            <a:pPr algn="just">
              <a:lnSpc>
                <a:spcPct val="150000"/>
              </a:lnSpc>
            </a:pPr>
            <a:r>
              <a:rPr lang="en-US" sz="1000" b="0" i="0" dirty="0">
                <a:effectLst/>
              </a:rPr>
              <a:t>High above, the towering mountains pierce the sky, their snow-capped peaks touching the clouds.</a:t>
            </a:r>
            <a:endParaRPr lang="en-ID" sz="1000" dirty="0"/>
          </a:p>
        </p:txBody>
      </p:sp>
      <p:sp>
        <p:nvSpPr>
          <p:cNvPr id="4" name="TextBox 3">
            <a:extLst>
              <a:ext uri="{FF2B5EF4-FFF2-40B4-BE49-F238E27FC236}">
                <a16:creationId xmlns:a16="http://schemas.microsoft.com/office/drawing/2014/main" id="{3D1D1982-6718-5C07-07D3-C1F87BEE7F85}"/>
              </a:ext>
            </a:extLst>
          </p:cNvPr>
          <p:cNvSpPr txBox="1"/>
          <p:nvPr/>
        </p:nvSpPr>
        <p:spPr>
          <a:xfrm>
            <a:off x="2470885" y="4309203"/>
            <a:ext cx="1938374" cy="246221"/>
          </a:xfrm>
          <a:prstGeom prst="rect">
            <a:avLst/>
          </a:prstGeom>
          <a:noFill/>
        </p:spPr>
        <p:txBody>
          <a:bodyPr wrap="square" rtlCol="0">
            <a:spAutoFit/>
          </a:bodyPr>
          <a:lstStyle/>
          <a:p>
            <a:r>
              <a:rPr lang="en-US" sz="1000" b="1" dirty="0">
                <a:latin typeface="+mj-lt"/>
              </a:rPr>
              <a:t>OUR MISSION</a:t>
            </a:r>
            <a:endParaRPr lang="en-ID" sz="1000" b="1" dirty="0">
              <a:latin typeface="+mj-lt"/>
            </a:endParaRPr>
          </a:p>
        </p:txBody>
      </p:sp>
      <p:sp>
        <p:nvSpPr>
          <p:cNvPr id="5" name="TextBox 4">
            <a:extLst>
              <a:ext uri="{FF2B5EF4-FFF2-40B4-BE49-F238E27FC236}">
                <a16:creationId xmlns:a16="http://schemas.microsoft.com/office/drawing/2014/main" id="{6650D9CB-A29D-0CE6-942C-268D42AFBE13}"/>
              </a:ext>
            </a:extLst>
          </p:cNvPr>
          <p:cNvSpPr txBox="1"/>
          <p:nvPr/>
        </p:nvSpPr>
        <p:spPr>
          <a:xfrm>
            <a:off x="5479228" y="4309203"/>
            <a:ext cx="1938374" cy="246221"/>
          </a:xfrm>
          <a:prstGeom prst="rect">
            <a:avLst/>
          </a:prstGeom>
          <a:noFill/>
        </p:spPr>
        <p:txBody>
          <a:bodyPr wrap="square" rtlCol="0">
            <a:spAutoFit/>
          </a:bodyPr>
          <a:lstStyle/>
          <a:p>
            <a:r>
              <a:rPr lang="en-US" sz="1000" b="1" dirty="0">
                <a:latin typeface="+mj-lt"/>
              </a:rPr>
              <a:t>OUR VALUE</a:t>
            </a:r>
            <a:endParaRPr lang="en-ID" sz="1000" b="1" dirty="0">
              <a:latin typeface="+mj-lt"/>
            </a:endParaRPr>
          </a:p>
        </p:txBody>
      </p:sp>
      <p:sp>
        <p:nvSpPr>
          <p:cNvPr id="6" name="TextBox 5">
            <a:extLst>
              <a:ext uri="{FF2B5EF4-FFF2-40B4-BE49-F238E27FC236}">
                <a16:creationId xmlns:a16="http://schemas.microsoft.com/office/drawing/2014/main" id="{B91D8476-5A95-97E3-712B-6A40F09A7D2C}"/>
              </a:ext>
            </a:extLst>
          </p:cNvPr>
          <p:cNvSpPr txBox="1"/>
          <p:nvPr/>
        </p:nvSpPr>
        <p:spPr>
          <a:xfrm>
            <a:off x="8519775" y="4289211"/>
            <a:ext cx="1938374" cy="246221"/>
          </a:xfrm>
          <a:prstGeom prst="rect">
            <a:avLst/>
          </a:prstGeom>
          <a:noFill/>
        </p:spPr>
        <p:txBody>
          <a:bodyPr wrap="square" rtlCol="0">
            <a:spAutoFit/>
          </a:bodyPr>
          <a:lstStyle/>
          <a:p>
            <a:r>
              <a:rPr lang="en-US" sz="1000" b="1" dirty="0">
                <a:latin typeface="+mj-lt"/>
              </a:rPr>
              <a:t>OUR VISION</a:t>
            </a:r>
            <a:endParaRPr lang="en-ID" sz="1000" b="1" dirty="0">
              <a:latin typeface="+mj-lt"/>
            </a:endParaRPr>
          </a:p>
        </p:txBody>
      </p:sp>
      <p:sp>
        <p:nvSpPr>
          <p:cNvPr id="7" name="TextBox 6">
            <a:extLst>
              <a:ext uri="{FF2B5EF4-FFF2-40B4-BE49-F238E27FC236}">
                <a16:creationId xmlns:a16="http://schemas.microsoft.com/office/drawing/2014/main" id="{9FB098E3-C400-CAE7-DB65-2535DB1E7CCF}"/>
              </a:ext>
            </a:extLst>
          </p:cNvPr>
          <p:cNvSpPr txBox="1"/>
          <p:nvPr/>
        </p:nvSpPr>
        <p:spPr>
          <a:xfrm>
            <a:off x="8519775" y="4765716"/>
            <a:ext cx="2207866" cy="757772"/>
          </a:xfrm>
          <a:prstGeom prst="rect">
            <a:avLst/>
          </a:prstGeom>
          <a:noFill/>
        </p:spPr>
        <p:txBody>
          <a:bodyPr wrap="square" rtlCol="0">
            <a:spAutoFit/>
          </a:bodyPr>
          <a:lstStyle/>
          <a:p>
            <a:pPr algn="just">
              <a:lnSpc>
                <a:spcPct val="150000"/>
              </a:lnSpc>
            </a:pPr>
            <a:r>
              <a:rPr lang="en-US" sz="1000" b="0" i="0" dirty="0">
                <a:effectLst/>
              </a:rPr>
              <a:t>High above, the towering mountains pierce the sky, their snow-capped peaks touching the clouds.</a:t>
            </a:r>
            <a:endParaRPr lang="en-ID" sz="1000" dirty="0"/>
          </a:p>
        </p:txBody>
      </p:sp>
      <p:sp>
        <p:nvSpPr>
          <p:cNvPr id="8" name="TextBox 7">
            <a:extLst>
              <a:ext uri="{FF2B5EF4-FFF2-40B4-BE49-F238E27FC236}">
                <a16:creationId xmlns:a16="http://schemas.microsoft.com/office/drawing/2014/main" id="{8E30D33E-9BA6-1B69-07D2-B447E2EA10AA}"/>
              </a:ext>
            </a:extLst>
          </p:cNvPr>
          <p:cNvSpPr txBox="1"/>
          <p:nvPr/>
        </p:nvSpPr>
        <p:spPr>
          <a:xfrm>
            <a:off x="5479228" y="4785708"/>
            <a:ext cx="2207866" cy="757772"/>
          </a:xfrm>
          <a:prstGeom prst="rect">
            <a:avLst/>
          </a:prstGeom>
          <a:noFill/>
        </p:spPr>
        <p:txBody>
          <a:bodyPr wrap="square" rtlCol="0">
            <a:spAutoFit/>
          </a:bodyPr>
          <a:lstStyle/>
          <a:p>
            <a:pPr algn="just">
              <a:lnSpc>
                <a:spcPct val="150000"/>
              </a:lnSpc>
            </a:pPr>
            <a:r>
              <a:rPr lang="en-US" sz="1000" b="0" i="0" dirty="0">
                <a:effectLst/>
              </a:rPr>
              <a:t>High above, the towering mountains pierce the sky, their snow-capped peaks touching the clouds.</a:t>
            </a:r>
            <a:endParaRPr lang="en-ID" sz="1000" dirty="0"/>
          </a:p>
        </p:txBody>
      </p:sp>
      <p:sp>
        <p:nvSpPr>
          <p:cNvPr id="54" name="TextBox 53">
            <a:extLst>
              <a:ext uri="{FF2B5EF4-FFF2-40B4-BE49-F238E27FC236}">
                <a16:creationId xmlns:a16="http://schemas.microsoft.com/office/drawing/2014/main" id="{48F4BDFF-98EB-E632-C501-AE9BE579B4C7}"/>
              </a:ext>
            </a:extLst>
          </p:cNvPr>
          <p:cNvSpPr txBox="1"/>
          <p:nvPr/>
        </p:nvSpPr>
        <p:spPr>
          <a:xfrm>
            <a:off x="4227111" y="1812062"/>
            <a:ext cx="4382095" cy="400110"/>
          </a:xfrm>
          <a:prstGeom prst="rect">
            <a:avLst/>
          </a:prstGeom>
          <a:noFill/>
        </p:spPr>
        <p:txBody>
          <a:bodyPr wrap="square">
            <a:spAutoFit/>
          </a:bodyPr>
          <a:lstStyle/>
          <a:p>
            <a:pPr algn="ctr"/>
            <a:r>
              <a:rPr lang="en-US" sz="1000" b="0" i="0" dirty="0">
                <a:effectLst/>
              </a:rPr>
              <a:t>In the heart of the verdant wilderness, where the symphony of leaves rustling and birdsong intertwine</a:t>
            </a:r>
            <a:endParaRPr lang="en-US" sz="1000" dirty="0"/>
          </a:p>
        </p:txBody>
      </p:sp>
      <p:grpSp>
        <p:nvGrpSpPr>
          <p:cNvPr id="12" name="Group 11">
            <a:extLst>
              <a:ext uri="{FF2B5EF4-FFF2-40B4-BE49-F238E27FC236}">
                <a16:creationId xmlns:a16="http://schemas.microsoft.com/office/drawing/2014/main" id="{66645FDD-F09D-BE3A-B9D6-276261B2F399}"/>
              </a:ext>
            </a:extLst>
          </p:cNvPr>
          <p:cNvGrpSpPr/>
          <p:nvPr/>
        </p:nvGrpSpPr>
        <p:grpSpPr>
          <a:xfrm>
            <a:off x="280069" y="1365551"/>
            <a:ext cx="659062" cy="4266899"/>
            <a:chOff x="196879" y="724201"/>
            <a:chExt cx="835563" cy="5409598"/>
          </a:xfrm>
        </p:grpSpPr>
        <p:grpSp>
          <p:nvGrpSpPr>
            <p:cNvPr id="13" name="Group 12">
              <a:extLst>
                <a:ext uri="{FF2B5EF4-FFF2-40B4-BE49-F238E27FC236}">
                  <a16:creationId xmlns:a16="http://schemas.microsoft.com/office/drawing/2014/main" id="{7EB2FDBC-16F3-6605-77C9-183E1A127759}"/>
                </a:ext>
              </a:extLst>
            </p:cNvPr>
            <p:cNvGrpSpPr/>
            <p:nvPr/>
          </p:nvGrpSpPr>
          <p:grpSpPr>
            <a:xfrm>
              <a:off x="196879" y="724201"/>
              <a:ext cx="835563" cy="5409598"/>
              <a:chOff x="297745" y="1589313"/>
              <a:chExt cx="568548" cy="3680891"/>
            </a:xfrm>
            <a:solidFill>
              <a:schemeClr val="accent1"/>
            </a:solidFill>
          </p:grpSpPr>
          <p:sp>
            <p:nvSpPr>
              <p:cNvPr id="28" name="Freeform: Shape 27">
                <a:extLst>
                  <a:ext uri="{FF2B5EF4-FFF2-40B4-BE49-F238E27FC236}">
                    <a16:creationId xmlns:a16="http://schemas.microsoft.com/office/drawing/2014/main" id="{7E35683F-7D45-9C2D-8FF4-7604D93DFA5F}"/>
                  </a:ext>
                </a:extLst>
              </p:cNvPr>
              <p:cNvSpPr/>
              <p:nvPr/>
            </p:nvSpPr>
            <p:spPr>
              <a:xfrm flipH="1">
                <a:off x="297745" y="1589313"/>
                <a:ext cx="568548" cy="3263285"/>
              </a:xfrm>
              <a:custGeom>
                <a:avLst/>
                <a:gdLst>
                  <a:gd name="connsiteX0" fmla="*/ 568548 w 568548"/>
                  <a:gd name="connsiteY0" fmla="*/ 284255 h 3263285"/>
                  <a:gd name="connsiteX1" fmla="*/ 568548 w 568548"/>
                  <a:gd name="connsiteY1" fmla="*/ 3194271 h 3263285"/>
                  <a:gd name="connsiteX2" fmla="*/ 499424 w 568548"/>
                  <a:gd name="connsiteY2" fmla="*/ 3263279 h 3263285"/>
                  <a:gd name="connsiteX3" fmla="*/ 459921 w 568548"/>
                  <a:gd name="connsiteY3" fmla="*/ 3250826 h 3263285"/>
                  <a:gd name="connsiteX4" fmla="*/ 108627 w 568548"/>
                  <a:gd name="connsiteY4" fmla="*/ 3250826 h 3263285"/>
                  <a:gd name="connsiteX5" fmla="*/ 12453 w 568548"/>
                  <a:gd name="connsiteY5" fmla="*/ 3233774 h 3263285"/>
                  <a:gd name="connsiteX6" fmla="*/ 0 w 568548"/>
                  <a:gd name="connsiteY6" fmla="*/ 3194232 h 3263285"/>
                  <a:gd name="connsiteX7" fmla="*/ 0 w 568548"/>
                  <a:gd name="connsiteY7" fmla="*/ 284255 h 3263285"/>
                  <a:gd name="connsiteX8" fmla="*/ 284255 w 568548"/>
                  <a:gd name="connsiteY8" fmla="*/ 0 h 3263285"/>
                  <a:gd name="connsiteX9" fmla="*/ 284255 w 568548"/>
                  <a:gd name="connsiteY9" fmla="*/ 0 h 3263285"/>
                  <a:gd name="connsiteX10" fmla="*/ 568548 w 568548"/>
                  <a:gd name="connsiteY10" fmla="*/ 284216 h 3263285"/>
                  <a:gd name="connsiteX11" fmla="*/ 568548 w 568548"/>
                  <a:gd name="connsiteY11" fmla="*/ 284255 h 32632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68548" h="3263285">
                    <a:moveTo>
                      <a:pt x="568548" y="284255"/>
                    </a:moveTo>
                    <a:lnTo>
                      <a:pt x="568548" y="3194271"/>
                    </a:lnTo>
                    <a:cubicBezTo>
                      <a:pt x="568517" y="3232413"/>
                      <a:pt x="537566" y="3263310"/>
                      <a:pt x="499424" y="3263279"/>
                    </a:cubicBezTo>
                    <a:cubicBezTo>
                      <a:pt x="485291" y="3263267"/>
                      <a:pt x="471505" y="3258921"/>
                      <a:pt x="459921" y="3250826"/>
                    </a:cubicBezTo>
                    <a:cubicBezTo>
                      <a:pt x="354271" y="3177601"/>
                      <a:pt x="214277" y="3177601"/>
                      <a:pt x="108627" y="3250826"/>
                    </a:cubicBezTo>
                    <a:cubicBezTo>
                      <a:pt x="77361" y="3272676"/>
                      <a:pt x="34302" y="3265041"/>
                      <a:pt x="12453" y="3233774"/>
                    </a:cubicBezTo>
                    <a:cubicBezTo>
                      <a:pt x="4351" y="3222178"/>
                      <a:pt x="4" y="3208377"/>
                      <a:pt x="0" y="3194232"/>
                    </a:cubicBezTo>
                    <a:lnTo>
                      <a:pt x="0" y="284255"/>
                    </a:lnTo>
                    <a:cubicBezTo>
                      <a:pt x="0" y="127265"/>
                      <a:pt x="127265" y="0"/>
                      <a:pt x="284255" y="0"/>
                    </a:cubicBezTo>
                    <a:lnTo>
                      <a:pt x="284255" y="0"/>
                    </a:lnTo>
                    <a:cubicBezTo>
                      <a:pt x="441244" y="-22"/>
                      <a:pt x="568525" y="127226"/>
                      <a:pt x="568548" y="284216"/>
                    </a:cubicBezTo>
                    <a:cubicBezTo>
                      <a:pt x="568548" y="284229"/>
                      <a:pt x="568548" y="284242"/>
                      <a:pt x="568548" y="284255"/>
                    </a:cubicBezTo>
                    <a:close/>
                  </a:path>
                </a:pathLst>
              </a:custGeom>
              <a:grpFill/>
              <a:ln w="3849" cap="flat">
                <a:noFill/>
                <a:prstDash val="solid"/>
                <a:miter/>
              </a:ln>
            </p:spPr>
            <p:txBody>
              <a:bodyPr rtlCol="0" anchor="ctr"/>
              <a:lstStyle/>
              <a:p>
                <a:endParaRPr lang="en-US"/>
              </a:p>
            </p:txBody>
          </p:sp>
          <p:sp>
            <p:nvSpPr>
              <p:cNvPr id="29" name="Freeform: Shape 28">
                <a:extLst>
                  <a:ext uri="{FF2B5EF4-FFF2-40B4-BE49-F238E27FC236}">
                    <a16:creationId xmlns:a16="http://schemas.microsoft.com/office/drawing/2014/main" id="{565D4C79-2095-8D39-C550-5D8BD18DC898}"/>
                  </a:ext>
                </a:extLst>
              </p:cNvPr>
              <p:cNvSpPr/>
              <p:nvPr/>
            </p:nvSpPr>
            <p:spPr>
              <a:xfrm flipH="1">
                <a:off x="383766" y="4873659"/>
                <a:ext cx="396545" cy="396545"/>
              </a:xfrm>
              <a:custGeom>
                <a:avLst/>
                <a:gdLst>
                  <a:gd name="connsiteX0" fmla="*/ 396546 w 396545"/>
                  <a:gd name="connsiteY0" fmla="*/ 198273 h 396545"/>
                  <a:gd name="connsiteX1" fmla="*/ 198273 w 396545"/>
                  <a:gd name="connsiteY1" fmla="*/ 396546 h 396545"/>
                  <a:gd name="connsiteX2" fmla="*/ 0 w 396545"/>
                  <a:gd name="connsiteY2" fmla="*/ 198273 h 396545"/>
                  <a:gd name="connsiteX3" fmla="*/ 198273 w 396545"/>
                  <a:gd name="connsiteY3" fmla="*/ 0 h 396545"/>
                  <a:gd name="connsiteX4" fmla="*/ 396546 w 396545"/>
                  <a:gd name="connsiteY4" fmla="*/ 198273 h 3965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6545" h="396545">
                    <a:moveTo>
                      <a:pt x="396546" y="198273"/>
                    </a:moveTo>
                    <a:cubicBezTo>
                      <a:pt x="396546" y="307776"/>
                      <a:pt x="307776" y="396546"/>
                      <a:pt x="198273" y="396546"/>
                    </a:cubicBezTo>
                    <a:cubicBezTo>
                      <a:pt x="88770" y="396546"/>
                      <a:pt x="0" y="307776"/>
                      <a:pt x="0" y="198273"/>
                    </a:cubicBezTo>
                    <a:cubicBezTo>
                      <a:pt x="0" y="88770"/>
                      <a:pt x="88770" y="0"/>
                      <a:pt x="198273" y="0"/>
                    </a:cubicBezTo>
                    <a:cubicBezTo>
                      <a:pt x="307776" y="0"/>
                      <a:pt x="396546" y="88770"/>
                      <a:pt x="396546" y="198273"/>
                    </a:cubicBezTo>
                    <a:close/>
                  </a:path>
                </a:pathLst>
              </a:custGeom>
              <a:grpFill/>
              <a:ln w="3849" cap="flat">
                <a:noFill/>
                <a:prstDash val="solid"/>
                <a:miter/>
              </a:ln>
            </p:spPr>
            <p:txBody>
              <a:bodyPr rtlCol="0" anchor="ctr"/>
              <a:lstStyle/>
              <a:p>
                <a:endParaRPr lang="en-US"/>
              </a:p>
            </p:txBody>
          </p:sp>
        </p:grpSp>
        <p:grpSp>
          <p:nvGrpSpPr>
            <p:cNvPr id="14" name="Group 13">
              <a:extLst>
                <a:ext uri="{FF2B5EF4-FFF2-40B4-BE49-F238E27FC236}">
                  <a16:creationId xmlns:a16="http://schemas.microsoft.com/office/drawing/2014/main" id="{5A18DDFD-1545-B733-46F2-A9155D22C8C8}"/>
                </a:ext>
              </a:extLst>
            </p:cNvPr>
            <p:cNvGrpSpPr/>
            <p:nvPr/>
          </p:nvGrpSpPr>
          <p:grpSpPr>
            <a:xfrm>
              <a:off x="403225" y="952801"/>
              <a:ext cx="412750" cy="412750"/>
              <a:chOff x="403225" y="952801"/>
              <a:chExt cx="412750" cy="412750"/>
            </a:xfrm>
          </p:grpSpPr>
          <p:sp>
            <p:nvSpPr>
              <p:cNvPr id="24" name="Oval 23">
                <a:extLst>
                  <a:ext uri="{FF2B5EF4-FFF2-40B4-BE49-F238E27FC236}">
                    <a16:creationId xmlns:a16="http://schemas.microsoft.com/office/drawing/2014/main" id="{0025BAE1-D0F5-5AC6-CF3D-E97EA30F9C35}"/>
                  </a:ext>
                </a:extLst>
              </p:cNvPr>
              <p:cNvSpPr/>
              <p:nvPr/>
            </p:nvSpPr>
            <p:spPr>
              <a:xfrm>
                <a:off x="403225" y="952801"/>
                <a:ext cx="412750" cy="41275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25" name="Group 24">
                <a:extLst>
                  <a:ext uri="{FF2B5EF4-FFF2-40B4-BE49-F238E27FC236}">
                    <a16:creationId xmlns:a16="http://schemas.microsoft.com/office/drawing/2014/main" id="{74F45010-DD05-AF29-4F25-A1544DB39DFA}"/>
                  </a:ext>
                </a:extLst>
              </p:cNvPr>
              <p:cNvGrpSpPr/>
              <p:nvPr/>
            </p:nvGrpSpPr>
            <p:grpSpPr>
              <a:xfrm>
                <a:off x="460991" y="1090031"/>
                <a:ext cx="308812" cy="138290"/>
                <a:chOff x="513501" y="484915"/>
                <a:chExt cx="465224" cy="208334"/>
              </a:xfrm>
            </p:grpSpPr>
            <p:sp>
              <p:nvSpPr>
                <p:cNvPr id="26" name="Freeform: Shape 25">
                  <a:extLst>
                    <a:ext uri="{FF2B5EF4-FFF2-40B4-BE49-F238E27FC236}">
                      <a16:creationId xmlns:a16="http://schemas.microsoft.com/office/drawing/2014/main" id="{BC1D90C1-AC7C-AEA9-7CE5-8FBA4B6E6CAF}"/>
                    </a:ext>
                  </a:extLst>
                </p:cNvPr>
                <p:cNvSpPr/>
                <p:nvPr/>
              </p:nvSpPr>
              <p:spPr>
                <a:xfrm>
                  <a:off x="513501" y="532253"/>
                  <a:ext cx="465224" cy="160996"/>
                </a:xfrm>
                <a:custGeom>
                  <a:avLst/>
                  <a:gdLst>
                    <a:gd name="connsiteX0" fmla="*/ 457247 w 465224"/>
                    <a:gd name="connsiteY0" fmla="*/ 103305 h 160996"/>
                    <a:gd name="connsiteX1" fmla="*/ 449533 w 465224"/>
                    <a:gd name="connsiteY1" fmla="*/ 118640 h 160996"/>
                    <a:gd name="connsiteX2" fmla="*/ 361045 w 465224"/>
                    <a:gd name="connsiteY2" fmla="*/ 144749 h 160996"/>
                    <a:gd name="connsiteX3" fmla="*/ 360664 w 465224"/>
                    <a:gd name="connsiteY3" fmla="*/ 144549 h 160996"/>
                    <a:gd name="connsiteX4" fmla="*/ 110062 w 465224"/>
                    <a:gd name="connsiteY4" fmla="*/ 150073 h 160996"/>
                    <a:gd name="connsiteX5" fmla="*/ 19193 w 465224"/>
                    <a:gd name="connsiteY5" fmla="*/ 129108 h 160996"/>
                    <a:gd name="connsiteX6" fmla="*/ 19002 w 465224"/>
                    <a:gd name="connsiteY6" fmla="*/ 128737 h 160996"/>
                    <a:gd name="connsiteX7" fmla="*/ 4810 w 465224"/>
                    <a:gd name="connsiteY7" fmla="*/ 101972 h 160996"/>
                    <a:gd name="connsiteX8" fmla="*/ 42910 w 465224"/>
                    <a:gd name="connsiteY8" fmla="*/ 5207 h 160996"/>
                    <a:gd name="connsiteX9" fmla="*/ 72628 w 465224"/>
                    <a:gd name="connsiteY9" fmla="*/ -898 h 160996"/>
                    <a:gd name="connsiteX10" fmla="*/ 131207 w 465224"/>
                    <a:gd name="connsiteY10" fmla="*/ -898 h 160996"/>
                    <a:gd name="connsiteX11" fmla="*/ 165116 w 465224"/>
                    <a:gd name="connsiteY11" fmla="*/ 23866 h 160996"/>
                    <a:gd name="connsiteX12" fmla="*/ 256270 w 465224"/>
                    <a:gd name="connsiteY12" fmla="*/ 65472 h 160996"/>
                    <a:gd name="connsiteX13" fmla="*/ 297894 w 465224"/>
                    <a:gd name="connsiteY13" fmla="*/ 23866 h 160996"/>
                    <a:gd name="connsiteX14" fmla="*/ 331898 w 465224"/>
                    <a:gd name="connsiteY14" fmla="*/ -898 h 160996"/>
                    <a:gd name="connsiteX15" fmla="*/ 390191 w 465224"/>
                    <a:gd name="connsiteY15" fmla="*/ -898 h 160996"/>
                    <a:gd name="connsiteX16" fmla="*/ 463916 w 465224"/>
                    <a:gd name="connsiteY16" fmla="*/ 72654 h 160996"/>
                    <a:gd name="connsiteX17" fmla="*/ 457247 w 465224"/>
                    <a:gd name="connsiteY17" fmla="*/ 103305 h 1609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65224" h="160996">
                      <a:moveTo>
                        <a:pt x="457247" y="103305"/>
                      </a:moveTo>
                      <a:cubicBezTo>
                        <a:pt x="454866" y="108544"/>
                        <a:pt x="452294" y="113592"/>
                        <a:pt x="449533" y="118640"/>
                      </a:cubicBezTo>
                      <a:cubicBezTo>
                        <a:pt x="432292" y="150292"/>
                        <a:pt x="392668" y="161979"/>
                        <a:pt x="361045" y="144749"/>
                      </a:cubicBezTo>
                      <a:cubicBezTo>
                        <a:pt x="360950" y="144682"/>
                        <a:pt x="360759" y="144615"/>
                        <a:pt x="360664" y="144549"/>
                      </a:cubicBezTo>
                      <a:cubicBezTo>
                        <a:pt x="282273" y="101124"/>
                        <a:pt x="186548" y="103229"/>
                        <a:pt x="110062" y="150073"/>
                      </a:cubicBezTo>
                      <a:cubicBezTo>
                        <a:pt x="79201" y="169361"/>
                        <a:pt x="38529" y="159979"/>
                        <a:pt x="19193" y="129108"/>
                      </a:cubicBezTo>
                      <a:cubicBezTo>
                        <a:pt x="19193" y="128985"/>
                        <a:pt x="19097" y="128861"/>
                        <a:pt x="19002" y="128737"/>
                      </a:cubicBezTo>
                      <a:cubicBezTo>
                        <a:pt x="13764" y="120117"/>
                        <a:pt x="9002" y="111173"/>
                        <a:pt x="4810" y="101972"/>
                      </a:cubicBezTo>
                      <a:cubicBezTo>
                        <a:pt x="-11382" y="64729"/>
                        <a:pt x="5667" y="21409"/>
                        <a:pt x="42910" y="5207"/>
                      </a:cubicBezTo>
                      <a:cubicBezTo>
                        <a:pt x="52244" y="1131"/>
                        <a:pt x="62437" y="-955"/>
                        <a:pt x="72628" y="-898"/>
                      </a:cubicBezTo>
                      <a:lnTo>
                        <a:pt x="131207" y="-898"/>
                      </a:lnTo>
                      <a:cubicBezTo>
                        <a:pt x="146637" y="-660"/>
                        <a:pt x="160163" y="9265"/>
                        <a:pt x="165116" y="23866"/>
                      </a:cubicBezTo>
                      <a:cubicBezTo>
                        <a:pt x="178832" y="60528"/>
                        <a:pt x="219599" y="79159"/>
                        <a:pt x="256270" y="65472"/>
                      </a:cubicBezTo>
                      <a:cubicBezTo>
                        <a:pt x="275511" y="58281"/>
                        <a:pt x="290751" y="43107"/>
                        <a:pt x="297894" y="23866"/>
                      </a:cubicBezTo>
                      <a:cubicBezTo>
                        <a:pt x="302943" y="9284"/>
                        <a:pt x="316468" y="-613"/>
                        <a:pt x="331898" y="-898"/>
                      </a:cubicBezTo>
                      <a:lnTo>
                        <a:pt x="390191" y="-898"/>
                      </a:lnTo>
                      <a:cubicBezTo>
                        <a:pt x="430863" y="-937"/>
                        <a:pt x="463820" y="31992"/>
                        <a:pt x="463916" y="72654"/>
                      </a:cubicBezTo>
                      <a:cubicBezTo>
                        <a:pt x="463916" y="83226"/>
                        <a:pt x="461629" y="93685"/>
                        <a:pt x="457247" y="103305"/>
                      </a:cubicBezTo>
                      <a:close/>
                    </a:path>
                  </a:pathLst>
                </a:custGeom>
                <a:solidFill>
                  <a:schemeClr val="accent1">
                    <a:lumMod val="90000"/>
                  </a:schemeClr>
                </a:solidFill>
                <a:ln w="9525" cap="flat">
                  <a:noFill/>
                  <a:prstDash val="solid"/>
                  <a:miter/>
                </a:ln>
              </p:spPr>
              <p:txBody>
                <a:bodyPr rtlCol="0" anchor="ctr"/>
                <a:lstStyle/>
                <a:p>
                  <a:endParaRPr lang="en-US"/>
                </a:p>
              </p:txBody>
            </p:sp>
            <p:sp>
              <p:nvSpPr>
                <p:cNvPr id="27" name="Freeform: Shape 26">
                  <a:extLst>
                    <a:ext uri="{FF2B5EF4-FFF2-40B4-BE49-F238E27FC236}">
                      <a16:creationId xmlns:a16="http://schemas.microsoft.com/office/drawing/2014/main" id="{4FE7A1C3-2E83-AD01-2DAD-1B3FA3E90551}"/>
                    </a:ext>
                  </a:extLst>
                </p:cNvPr>
                <p:cNvSpPr/>
                <p:nvPr/>
              </p:nvSpPr>
              <p:spPr>
                <a:xfrm>
                  <a:off x="698786" y="484915"/>
                  <a:ext cx="94678" cy="94678"/>
                </a:xfrm>
                <a:custGeom>
                  <a:avLst/>
                  <a:gdLst>
                    <a:gd name="connsiteX0" fmla="*/ 94679 w 94678"/>
                    <a:gd name="connsiteY0" fmla="*/ 47339 h 94678"/>
                    <a:gd name="connsiteX1" fmla="*/ 47339 w 94678"/>
                    <a:gd name="connsiteY1" fmla="*/ 94678 h 94678"/>
                    <a:gd name="connsiteX2" fmla="*/ 0 w 94678"/>
                    <a:gd name="connsiteY2" fmla="*/ 47339 h 94678"/>
                    <a:gd name="connsiteX3" fmla="*/ 47339 w 94678"/>
                    <a:gd name="connsiteY3" fmla="*/ 0 h 94678"/>
                    <a:gd name="connsiteX4" fmla="*/ 94679 w 94678"/>
                    <a:gd name="connsiteY4" fmla="*/ 47339 h 946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4678" h="94678">
                      <a:moveTo>
                        <a:pt x="94679" y="47339"/>
                      </a:moveTo>
                      <a:cubicBezTo>
                        <a:pt x="94679" y="73484"/>
                        <a:pt x="73484" y="94678"/>
                        <a:pt x="47339" y="94678"/>
                      </a:cubicBezTo>
                      <a:cubicBezTo>
                        <a:pt x="21195" y="94678"/>
                        <a:pt x="0" y="73484"/>
                        <a:pt x="0" y="47339"/>
                      </a:cubicBezTo>
                      <a:cubicBezTo>
                        <a:pt x="0" y="21195"/>
                        <a:pt x="21195" y="0"/>
                        <a:pt x="47339" y="0"/>
                      </a:cubicBezTo>
                      <a:cubicBezTo>
                        <a:pt x="73484" y="0"/>
                        <a:pt x="94679" y="21195"/>
                        <a:pt x="94679" y="47339"/>
                      </a:cubicBezTo>
                      <a:close/>
                    </a:path>
                  </a:pathLst>
                </a:custGeom>
                <a:solidFill>
                  <a:schemeClr val="accent1">
                    <a:lumMod val="90000"/>
                  </a:schemeClr>
                </a:solidFill>
                <a:ln w="9525" cap="flat">
                  <a:noFill/>
                  <a:prstDash val="solid"/>
                  <a:miter/>
                </a:ln>
              </p:spPr>
              <p:txBody>
                <a:bodyPr rtlCol="0" anchor="ctr"/>
                <a:lstStyle/>
                <a:p>
                  <a:endParaRPr lang="en-US"/>
                </a:p>
              </p:txBody>
            </p:sp>
          </p:grpSp>
        </p:grpSp>
        <p:grpSp>
          <p:nvGrpSpPr>
            <p:cNvPr id="15" name="Group 14">
              <a:extLst>
                <a:ext uri="{FF2B5EF4-FFF2-40B4-BE49-F238E27FC236}">
                  <a16:creationId xmlns:a16="http://schemas.microsoft.com/office/drawing/2014/main" id="{79708CF3-8D22-8FB9-1EA1-DB78CB97CAD6}"/>
                </a:ext>
              </a:extLst>
            </p:cNvPr>
            <p:cNvGrpSpPr/>
            <p:nvPr/>
          </p:nvGrpSpPr>
          <p:grpSpPr>
            <a:xfrm>
              <a:off x="483880" y="1901446"/>
              <a:ext cx="230496" cy="197568"/>
              <a:chOff x="6446025" y="3852424"/>
              <a:chExt cx="800100" cy="685799"/>
            </a:xfrm>
            <a:solidFill>
              <a:schemeClr val="bg1"/>
            </a:solidFill>
          </p:grpSpPr>
          <p:sp>
            <p:nvSpPr>
              <p:cNvPr id="22" name="Freeform: Shape 21">
                <a:extLst>
                  <a:ext uri="{FF2B5EF4-FFF2-40B4-BE49-F238E27FC236}">
                    <a16:creationId xmlns:a16="http://schemas.microsoft.com/office/drawing/2014/main" id="{F1BFBB66-844A-51D2-4BD1-6F3F620CFF27}"/>
                  </a:ext>
                </a:extLst>
              </p:cNvPr>
              <p:cNvSpPr/>
              <p:nvPr/>
            </p:nvSpPr>
            <p:spPr>
              <a:xfrm>
                <a:off x="6446025" y="3852424"/>
                <a:ext cx="800100" cy="417194"/>
              </a:xfrm>
              <a:custGeom>
                <a:avLst/>
                <a:gdLst>
                  <a:gd name="connsiteX0" fmla="*/ 400050 w 800100"/>
                  <a:gd name="connsiteY0" fmla="*/ 0 h 417194"/>
                  <a:gd name="connsiteX1" fmla="*/ 400050 w 800100"/>
                  <a:gd name="connsiteY1" fmla="*/ 0 h 417194"/>
                  <a:gd name="connsiteX2" fmla="*/ 0 w 800100"/>
                  <a:gd name="connsiteY2" fmla="*/ 381000 h 417194"/>
                  <a:gd name="connsiteX3" fmla="*/ 42863 w 800100"/>
                  <a:gd name="connsiteY3" fmla="*/ 417195 h 417194"/>
                  <a:gd name="connsiteX4" fmla="*/ 400050 w 800100"/>
                  <a:gd name="connsiteY4" fmla="*/ 78105 h 417194"/>
                  <a:gd name="connsiteX5" fmla="*/ 400050 w 800100"/>
                  <a:gd name="connsiteY5" fmla="*/ 78105 h 417194"/>
                  <a:gd name="connsiteX6" fmla="*/ 757238 w 800100"/>
                  <a:gd name="connsiteY6" fmla="*/ 417195 h 417194"/>
                  <a:gd name="connsiteX7" fmla="*/ 800100 w 800100"/>
                  <a:gd name="connsiteY7" fmla="*/ 381000 h 4171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00100" h="417194">
                    <a:moveTo>
                      <a:pt x="400050" y="0"/>
                    </a:moveTo>
                    <a:lnTo>
                      <a:pt x="400050" y="0"/>
                    </a:lnTo>
                    <a:lnTo>
                      <a:pt x="0" y="381000"/>
                    </a:lnTo>
                    <a:lnTo>
                      <a:pt x="42863" y="417195"/>
                    </a:lnTo>
                    <a:lnTo>
                      <a:pt x="400050" y="78105"/>
                    </a:lnTo>
                    <a:lnTo>
                      <a:pt x="400050" y="78105"/>
                    </a:lnTo>
                    <a:lnTo>
                      <a:pt x="757238" y="417195"/>
                    </a:lnTo>
                    <a:lnTo>
                      <a:pt x="800100" y="381000"/>
                    </a:lnTo>
                    <a:close/>
                  </a:path>
                </a:pathLst>
              </a:custGeom>
              <a:grpFill/>
              <a:ln w="9525" cap="flat">
                <a:noFill/>
                <a:prstDash val="solid"/>
                <a:miter/>
              </a:ln>
            </p:spPr>
            <p:txBody>
              <a:bodyPr rtlCol="0" anchor="ctr"/>
              <a:lstStyle/>
              <a:p>
                <a:endParaRPr lang="en-US"/>
              </a:p>
            </p:txBody>
          </p:sp>
          <p:sp>
            <p:nvSpPr>
              <p:cNvPr id="23" name="Freeform: Shape 22">
                <a:extLst>
                  <a:ext uri="{FF2B5EF4-FFF2-40B4-BE49-F238E27FC236}">
                    <a16:creationId xmlns:a16="http://schemas.microsoft.com/office/drawing/2014/main" id="{E952DB15-D10C-DEC3-CDDB-787BD14C6782}"/>
                  </a:ext>
                </a:extLst>
              </p:cNvPr>
              <p:cNvSpPr/>
              <p:nvPr/>
            </p:nvSpPr>
            <p:spPr>
              <a:xfrm>
                <a:off x="6560325" y="3983868"/>
                <a:ext cx="571500" cy="554355"/>
              </a:xfrm>
              <a:custGeom>
                <a:avLst/>
                <a:gdLst>
                  <a:gd name="connsiteX0" fmla="*/ 0 w 571500"/>
                  <a:gd name="connsiteY0" fmla="*/ 271463 h 554355"/>
                  <a:gd name="connsiteX1" fmla="*/ 0 w 571500"/>
                  <a:gd name="connsiteY1" fmla="*/ 554355 h 554355"/>
                  <a:gd name="connsiteX2" fmla="*/ 228600 w 571500"/>
                  <a:gd name="connsiteY2" fmla="*/ 554355 h 554355"/>
                  <a:gd name="connsiteX3" fmla="*/ 228600 w 571500"/>
                  <a:gd name="connsiteY3" fmla="*/ 316230 h 554355"/>
                  <a:gd name="connsiteX4" fmla="*/ 342900 w 571500"/>
                  <a:gd name="connsiteY4" fmla="*/ 316230 h 554355"/>
                  <a:gd name="connsiteX5" fmla="*/ 342900 w 571500"/>
                  <a:gd name="connsiteY5" fmla="*/ 554355 h 554355"/>
                  <a:gd name="connsiteX6" fmla="*/ 571500 w 571500"/>
                  <a:gd name="connsiteY6" fmla="*/ 554355 h 554355"/>
                  <a:gd name="connsiteX7" fmla="*/ 571500 w 571500"/>
                  <a:gd name="connsiteY7" fmla="*/ 271463 h 554355"/>
                  <a:gd name="connsiteX8" fmla="*/ 285750 w 571500"/>
                  <a:gd name="connsiteY8" fmla="*/ 0 h 554355"/>
                  <a:gd name="connsiteX9" fmla="*/ 0 w 571500"/>
                  <a:gd name="connsiteY9" fmla="*/ 271463 h 5543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1500" h="554355">
                    <a:moveTo>
                      <a:pt x="0" y="271463"/>
                    </a:moveTo>
                    <a:lnTo>
                      <a:pt x="0" y="554355"/>
                    </a:lnTo>
                    <a:lnTo>
                      <a:pt x="228600" y="554355"/>
                    </a:lnTo>
                    <a:lnTo>
                      <a:pt x="228600" y="316230"/>
                    </a:lnTo>
                    <a:lnTo>
                      <a:pt x="342900" y="316230"/>
                    </a:lnTo>
                    <a:lnTo>
                      <a:pt x="342900" y="554355"/>
                    </a:lnTo>
                    <a:lnTo>
                      <a:pt x="571500" y="554355"/>
                    </a:lnTo>
                    <a:lnTo>
                      <a:pt x="571500" y="271463"/>
                    </a:lnTo>
                    <a:lnTo>
                      <a:pt x="285750" y="0"/>
                    </a:lnTo>
                    <a:lnTo>
                      <a:pt x="0" y="271463"/>
                    </a:lnTo>
                    <a:close/>
                  </a:path>
                </a:pathLst>
              </a:custGeom>
              <a:grpFill/>
              <a:ln w="9525" cap="flat">
                <a:noFill/>
                <a:prstDash val="solid"/>
                <a:miter/>
              </a:ln>
            </p:spPr>
            <p:txBody>
              <a:bodyPr rtlCol="0" anchor="ctr"/>
              <a:lstStyle/>
              <a:p>
                <a:endParaRPr lang="en-US"/>
              </a:p>
            </p:txBody>
          </p:sp>
        </p:grpSp>
        <p:sp>
          <p:nvSpPr>
            <p:cNvPr id="16" name="Graphic 29" descr="Single gear with solid fill">
              <a:extLst>
                <a:ext uri="{FF2B5EF4-FFF2-40B4-BE49-F238E27FC236}">
                  <a16:creationId xmlns:a16="http://schemas.microsoft.com/office/drawing/2014/main" id="{926A4144-A798-3C16-DED5-9FED05C5617E}"/>
                </a:ext>
              </a:extLst>
            </p:cNvPr>
            <p:cNvSpPr/>
            <p:nvPr/>
          </p:nvSpPr>
          <p:spPr>
            <a:xfrm>
              <a:off x="467122" y="5700140"/>
              <a:ext cx="284956" cy="284538"/>
            </a:xfrm>
            <a:custGeom>
              <a:avLst/>
              <a:gdLst>
                <a:gd name="connsiteX0" fmla="*/ 323850 w 648652"/>
                <a:gd name="connsiteY0" fmla="*/ 438150 h 647700"/>
                <a:gd name="connsiteX1" fmla="*/ 209550 w 648652"/>
                <a:gd name="connsiteY1" fmla="*/ 323850 h 647700"/>
                <a:gd name="connsiteX2" fmla="*/ 323850 w 648652"/>
                <a:gd name="connsiteY2" fmla="*/ 209550 h 647700"/>
                <a:gd name="connsiteX3" fmla="*/ 438150 w 648652"/>
                <a:gd name="connsiteY3" fmla="*/ 323850 h 647700"/>
                <a:gd name="connsiteX4" fmla="*/ 323850 w 648652"/>
                <a:gd name="connsiteY4" fmla="*/ 438150 h 647700"/>
                <a:gd name="connsiteX5" fmla="*/ 581025 w 648652"/>
                <a:gd name="connsiteY5" fmla="*/ 252413 h 647700"/>
                <a:gd name="connsiteX6" fmla="*/ 556260 w 648652"/>
                <a:gd name="connsiteY6" fmla="*/ 193358 h 647700"/>
                <a:gd name="connsiteX7" fmla="*/ 580073 w 648652"/>
                <a:gd name="connsiteY7" fmla="*/ 121920 h 647700"/>
                <a:gd name="connsiteX8" fmla="*/ 525780 w 648652"/>
                <a:gd name="connsiteY8" fmla="*/ 67628 h 647700"/>
                <a:gd name="connsiteX9" fmla="*/ 454343 w 648652"/>
                <a:gd name="connsiteY9" fmla="*/ 91440 h 647700"/>
                <a:gd name="connsiteX10" fmla="*/ 394335 w 648652"/>
                <a:gd name="connsiteY10" fmla="*/ 66675 h 647700"/>
                <a:gd name="connsiteX11" fmla="*/ 361950 w 648652"/>
                <a:gd name="connsiteY11" fmla="*/ 0 h 647700"/>
                <a:gd name="connsiteX12" fmla="*/ 285750 w 648652"/>
                <a:gd name="connsiteY12" fmla="*/ 0 h 647700"/>
                <a:gd name="connsiteX13" fmla="*/ 252413 w 648652"/>
                <a:gd name="connsiteY13" fmla="*/ 66675 h 647700"/>
                <a:gd name="connsiteX14" fmla="*/ 193358 w 648652"/>
                <a:gd name="connsiteY14" fmla="*/ 91440 h 647700"/>
                <a:gd name="connsiteX15" fmla="*/ 121920 w 648652"/>
                <a:gd name="connsiteY15" fmla="*/ 67628 h 647700"/>
                <a:gd name="connsiteX16" fmla="*/ 67628 w 648652"/>
                <a:gd name="connsiteY16" fmla="*/ 121920 h 647700"/>
                <a:gd name="connsiteX17" fmla="*/ 91440 w 648652"/>
                <a:gd name="connsiteY17" fmla="*/ 193358 h 647700"/>
                <a:gd name="connsiteX18" fmla="*/ 66675 w 648652"/>
                <a:gd name="connsiteY18" fmla="*/ 253365 h 647700"/>
                <a:gd name="connsiteX19" fmla="*/ 0 w 648652"/>
                <a:gd name="connsiteY19" fmla="*/ 285750 h 647700"/>
                <a:gd name="connsiteX20" fmla="*/ 0 w 648652"/>
                <a:gd name="connsiteY20" fmla="*/ 361950 h 647700"/>
                <a:gd name="connsiteX21" fmla="*/ 66675 w 648652"/>
                <a:gd name="connsiteY21" fmla="*/ 395288 h 647700"/>
                <a:gd name="connsiteX22" fmla="*/ 91440 w 648652"/>
                <a:gd name="connsiteY22" fmla="*/ 454343 h 647700"/>
                <a:gd name="connsiteX23" fmla="*/ 67628 w 648652"/>
                <a:gd name="connsiteY23" fmla="*/ 525780 h 647700"/>
                <a:gd name="connsiteX24" fmla="*/ 121920 w 648652"/>
                <a:gd name="connsiteY24" fmla="*/ 580073 h 647700"/>
                <a:gd name="connsiteX25" fmla="*/ 193358 w 648652"/>
                <a:gd name="connsiteY25" fmla="*/ 556260 h 647700"/>
                <a:gd name="connsiteX26" fmla="*/ 253365 w 648652"/>
                <a:gd name="connsiteY26" fmla="*/ 581025 h 647700"/>
                <a:gd name="connsiteX27" fmla="*/ 286703 w 648652"/>
                <a:gd name="connsiteY27" fmla="*/ 647700 h 647700"/>
                <a:gd name="connsiteX28" fmla="*/ 362903 w 648652"/>
                <a:gd name="connsiteY28" fmla="*/ 647700 h 647700"/>
                <a:gd name="connsiteX29" fmla="*/ 396240 w 648652"/>
                <a:gd name="connsiteY29" fmla="*/ 581025 h 647700"/>
                <a:gd name="connsiteX30" fmla="*/ 455295 w 648652"/>
                <a:gd name="connsiteY30" fmla="*/ 556260 h 647700"/>
                <a:gd name="connsiteX31" fmla="*/ 526733 w 648652"/>
                <a:gd name="connsiteY31" fmla="*/ 580073 h 647700"/>
                <a:gd name="connsiteX32" fmla="*/ 581025 w 648652"/>
                <a:gd name="connsiteY32" fmla="*/ 525780 h 647700"/>
                <a:gd name="connsiteX33" fmla="*/ 557213 w 648652"/>
                <a:gd name="connsiteY33" fmla="*/ 454343 h 647700"/>
                <a:gd name="connsiteX34" fmla="*/ 581978 w 648652"/>
                <a:gd name="connsiteY34" fmla="*/ 394335 h 647700"/>
                <a:gd name="connsiteX35" fmla="*/ 648653 w 648652"/>
                <a:gd name="connsiteY35" fmla="*/ 360998 h 647700"/>
                <a:gd name="connsiteX36" fmla="*/ 648653 w 648652"/>
                <a:gd name="connsiteY36" fmla="*/ 284798 h 647700"/>
                <a:gd name="connsiteX37" fmla="*/ 581025 w 648652"/>
                <a:gd name="connsiteY37" fmla="*/ 252413 h 64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648652" h="647700">
                  <a:moveTo>
                    <a:pt x="323850" y="438150"/>
                  </a:moveTo>
                  <a:cubicBezTo>
                    <a:pt x="260985" y="438150"/>
                    <a:pt x="209550" y="386715"/>
                    <a:pt x="209550" y="323850"/>
                  </a:cubicBezTo>
                  <a:cubicBezTo>
                    <a:pt x="209550" y="260985"/>
                    <a:pt x="260985" y="209550"/>
                    <a:pt x="323850" y="209550"/>
                  </a:cubicBezTo>
                  <a:cubicBezTo>
                    <a:pt x="386715" y="209550"/>
                    <a:pt x="438150" y="260985"/>
                    <a:pt x="438150" y="323850"/>
                  </a:cubicBezTo>
                  <a:cubicBezTo>
                    <a:pt x="438150" y="386715"/>
                    <a:pt x="386715" y="438150"/>
                    <a:pt x="323850" y="438150"/>
                  </a:cubicBezTo>
                  <a:close/>
                  <a:moveTo>
                    <a:pt x="581025" y="252413"/>
                  </a:moveTo>
                  <a:cubicBezTo>
                    <a:pt x="575310" y="231458"/>
                    <a:pt x="566738" y="211455"/>
                    <a:pt x="556260" y="193358"/>
                  </a:cubicBezTo>
                  <a:lnTo>
                    <a:pt x="580073" y="121920"/>
                  </a:lnTo>
                  <a:lnTo>
                    <a:pt x="525780" y="67628"/>
                  </a:lnTo>
                  <a:lnTo>
                    <a:pt x="454343" y="91440"/>
                  </a:lnTo>
                  <a:cubicBezTo>
                    <a:pt x="435293" y="80963"/>
                    <a:pt x="415290" y="72390"/>
                    <a:pt x="394335" y="66675"/>
                  </a:cubicBezTo>
                  <a:lnTo>
                    <a:pt x="361950" y="0"/>
                  </a:lnTo>
                  <a:lnTo>
                    <a:pt x="285750" y="0"/>
                  </a:lnTo>
                  <a:lnTo>
                    <a:pt x="252413" y="66675"/>
                  </a:lnTo>
                  <a:cubicBezTo>
                    <a:pt x="231458" y="72390"/>
                    <a:pt x="211455" y="80963"/>
                    <a:pt x="193358" y="91440"/>
                  </a:cubicBezTo>
                  <a:lnTo>
                    <a:pt x="121920" y="67628"/>
                  </a:lnTo>
                  <a:lnTo>
                    <a:pt x="67628" y="121920"/>
                  </a:lnTo>
                  <a:lnTo>
                    <a:pt x="91440" y="193358"/>
                  </a:lnTo>
                  <a:cubicBezTo>
                    <a:pt x="80963" y="212408"/>
                    <a:pt x="72390" y="232410"/>
                    <a:pt x="66675" y="253365"/>
                  </a:cubicBezTo>
                  <a:lnTo>
                    <a:pt x="0" y="285750"/>
                  </a:lnTo>
                  <a:lnTo>
                    <a:pt x="0" y="361950"/>
                  </a:lnTo>
                  <a:lnTo>
                    <a:pt x="66675" y="395288"/>
                  </a:lnTo>
                  <a:cubicBezTo>
                    <a:pt x="72390" y="416243"/>
                    <a:pt x="80963" y="436245"/>
                    <a:pt x="91440" y="454343"/>
                  </a:cubicBezTo>
                  <a:lnTo>
                    <a:pt x="67628" y="525780"/>
                  </a:lnTo>
                  <a:lnTo>
                    <a:pt x="121920" y="580073"/>
                  </a:lnTo>
                  <a:lnTo>
                    <a:pt x="193358" y="556260"/>
                  </a:lnTo>
                  <a:cubicBezTo>
                    <a:pt x="212408" y="566738"/>
                    <a:pt x="232410" y="575310"/>
                    <a:pt x="253365" y="581025"/>
                  </a:cubicBezTo>
                  <a:lnTo>
                    <a:pt x="286703" y="647700"/>
                  </a:lnTo>
                  <a:lnTo>
                    <a:pt x="362903" y="647700"/>
                  </a:lnTo>
                  <a:lnTo>
                    <a:pt x="396240" y="581025"/>
                  </a:lnTo>
                  <a:cubicBezTo>
                    <a:pt x="417195" y="575310"/>
                    <a:pt x="437198" y="566738"/>
                    <a:pt x="455295" y="556260"/>
                  </a:cubicBezTo>
                  <a:lnTo>
                    <a:pt x="526733" y="580073"/>
                  </a:lnTo>
                  <a:lnTo>
                    <a:pt x="581025" y="525780"/>
                  </a:lnTo>
                  <a:lnTo>
                    <a:pt x="557213" y="454343"/>
                  </a:lnTo>
                  <a:cubicBezTo>
                    <a:pt x="567690" y="435293"/>
                    <a:pt x="576263" y="415290"/>
                    <a:pt x="581978" y="394335"/>
                  </a:cubicBezTo>
                  <a:lnTo>
                    <a:pt x="648653" y="360998"/>
                  </a:lnTo>
                  <a:lnTo>
                    <a:pt x="648653" y="284798"/>
                  </a:lnTo>
                  <a:lnTo>
                    <a:pt x="581025" y="252413"/>
                  </a:lnTo>
                  <a:close/>
                </a:path>
              </a:pathLst>
            </a:custGeom>
            <a:solidFill>
              <a:schemeClr val="bg1"/>
            </a:solidFill>
            <a:ln w="9525" cap="flat">
              <a:noFill/>
              <a:prstDash val="solid"/>
              <a:miter/>
            </a:ln>
          </p:spPr>
          <p:txBody>
            <a:bodyPr rtlCol="0" anchor="ctr"/>
            <a:lstStyle/>
            <a:p>
              <a:endParaRPr lang="en-US"/>
            </a:p>
          </p:txBody>
        </p:sp>
        <p:grpSp>
          <p:nvGrpSpPr>
            <p:cNvPr id="17" name="Graphic 38" descr="Employee badge with solid fill">
              <a:extLst>
                <a:ext uri="{FF2B5EF4-FFF2-40B4-BE49-F238E27FC236}">
                  <a16:creationId xmlns:a16="http://schemas.microsoft.com/office/drawing/2014/main" id="{46CC39C5-FC13-C5E8-76D3-7D96BBED9696}"/>
                </a:ext>
              </a:extLst>
            </p:cNvPr>
            <p:cNvGrpSpPr/>
            <p:nvPr/>
          </p:nvGrpSpPr>
          <p:grpSpPr>
            <a:xfrm>
              <a:off x="493562" y="2534757"/>
              <a:ext cx="232076" cy="197264"/>
              <a:chOff x="2766060" y="4143197"/>
              <a:chExt cx="762000" cy="647700"/>
            </a:xfrm>
            <a:solidFill>
              <a:schemeClr val="bg1"/>
            </a:solidFill>
          </p:grpSpPr>
          <p:sp>
            <p:nvSpPr>
              <p:cNvPr id="19" name="Freeform: Shape 18">
                <a:extLst>
                  <a:ext uri="{FF2B5EF4-FFF2-40B4-BE49-F238E27FC236}">
                    <a16:creationId xmlns:a16="http://schemas.microsoft.com/office/drawing/2014/main" id="{1E13471E-CF68-6237-055A-49BC76DA7396}"/>
                  </a:ext>
                </a:extLst>
              </p:cNvPr>
              <p:cNvSpPr/>
              <p:nvPr/>
            </p:nvSpPr>
            <p:spPr>
              <a:xfrm>
                <a:off x="3089910" y="4143197"/>
                <a:ext cx="114300" cy="152400"/>
              </a:xfrm>
              <a:custGeom>
                <a:avLst/>
                <a:gdLst>
                  <a:gd name="connsiteX0" fmla="*/ 76200 w 114300"/>
                  <a:gd name="connsiteY0" fmla="*/ 152400 h 152400"/>
                  <a:gd name="connsiteX1" fmla="*/ 38100 w 114300"/>
                  <a:gd name="connsiteY1" fmla="*/ 152400 h 152400"/>
                  <a:gd name="connsiteX2" fmla="*/ 0 w 114300"/>
                  <a:gd name="connsiteY2" fmla="*/ 114300 h 152400"/>
                  <a:gd name="connsiteX3" fmla="*/ 0 w 114300"/>
                  <a:gd name="connsiteY3" fmla="*/ 38100 h 152400"/>
                  <a:gd name="connsiteX4" fmla="*/ 38100 w 114300"/>
                  <a:gd name="connsiteY4" fmla="*/ 0 h 152400"/>
                  <a:gd name="connsiteX5" fmla="*/ 76200 w 114300"/>
                  <a:gd name="connsiteY5" fmla="*/ 0 h 152400"/>
                  <a:gd name="connsiteX6" fmla="*/ 114300 w 114300"/>
                  <a:gd name="connsiteY6" fmla="*/ 38100 h 152400"/>
                  <a:gd name="connsiteX7" fmla="*/ 114300 w 114300"/>
                  <a:gd name="connsiteY7" fmla="*/ 114300 h 152400"/>
                  <a:gd name="connsiteX8" fmla="*/ 76200 w 114300"/>
                  <a:gd name="connsiteY8" fmla="*/ 152400 h 152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52400">
                    <a:moveTo>
                      <a:pt x="76200" y="152400"/>
                    </a:moveTo>
                    <a:lnTo>
                      <a:pt x="38100" y="152400"/>
                    </a:lnTo>
                    <a:cubicBezTo>
                      <a:pt x="17145" y="152400"/>
                      <a:pt x="0" y="135255"/>
                      <a:pt x="0" y="114300"/>
                    </a:cubicBezTo>
                    <a:lnTo>
                      <a:pt x="0" y="38100"/>
                    </a:lnTo>
                    <a:cubicBezTo>
                      <a:pt x="0" y="17145"/>
                      <a:pt x="17145" y="0"/>
                      <a:pt x="38100" y="0"/>
                    </a:cubicBezTo>
                    <a:lnTo>
                      <a:pt x="76200" y="0"/>
                    </a:lnTo>
                    <a:cubicBezTo>
                      <a:pt x="97155" y="0"/>
                      <a:pt x="114300" y="17145"/>
                      <a:pt x="114300" y="38100"/>
                    </a:cubicBezTo>
                    <a:lnTo>
                      <a:pt x="114300" y="114300"/>
                    </a:lnTo>
                    <a:cubicBezTo>
                      <a:pt x="114300" y="135255"/>
                      <a:pt x="97155" y="152400"/>
                      <a:pt x="76200" y="152400"/>
                    </a:cubicBezTo>
                    <a:close/>
                  </a:path>
                </a:pathLst>
              </a:custGeom>
              <a:solidFill>
                <a:schemeClr val="bg1"/>
              </a:solidFill>
              <a:ln w="9525" cap="flat">
                <a:noFill/>
                <a:prstDash val="solid"/>
                <a:miter/>
              </a:ln>
            </p:spPr>
            <p:txBody>
              <a:bodyPr rtlCol="0" anchor="ctr"/>
              <a:lstStyle/>
              <a:p>
                <a:endParaRPr lang="en-US"/>
              </a:p>
            </p:txBody>
          </p:sp>
          <p:sp>
            <p:nvSpPr>
              <p:cNvPr id="20" name="Freeform: Shape 19">
                <a:extLst>
                  <a:ext uri="{FF2B5EF4-FFF2-40B4-BE49-F238E27FC236}">
                    <a16:creationId xmlns:a16="http://schemas.microsoft.com/office/drawing/2014/main" id="{A0520895-53C5-4BE5-6BEF-CC5E6C9AB5CD}"/>
                  </a:ext>
                </a:extLst>
              </p:cNvPr>
              <p:cNvSpPr/>
              <p:nvPr/>
            </p:nvSpPr>
            <p:spPr>
              <a:xfrm>
                <a:off x="2766060" y="4257497"/>
                <a:ext cx="762000" cy="533400"/>
              </a:xfrm>
              <a:custGeom>
                <a:avLst/>
                <a:gdLst>
                  <a:gd name="connsiteX0" fmla="*/ 685800 w 762000"/>
                  <a:gd name="connsiteY0" fmla="*/ 228600 h 533400"/>
                  <a:gd name="connsiteX1" fmla="*/ 457200 w 762000"/>
                  <a:gd name="connsiteY1" fmla="*/ 228600 h 533400"/>
                  <a:gd name="connsiteX2" fmla="*/ 457200 w 762000"/>
                  <a:gd name="connsiteY2" fmla="*/ 190500 h 533400"/>
                  <a:gd name="connsiteX3" fmla="*/ 685800 w 762000"/>
                  <a:gd name="connsiteY3" fmla="*/ 190500 h 533400"/>
                  <a:gd name="connsiteX4" fmla="*/ 685800 w 762000"/>
                  <a:gd name="connsiteY4" fmla="*/ 228600 h 533400"/>
                  <a:gd name="connsiteX5" fmla="*/ 685800 w 762000"/>
                  <a:gd name="connsiteY5" fmla="*/ 342900 h 533400"/>
                  <a:gd name="connsiteX6" fmla="*/ 457200 w 762000"/>
                  <a:gd name="connsiteY6" fmla="*/ 342900 h 533400"/>
                  <a:gd name="connsiteX7" fmla="*/ 457200 w 762000"/>
                  <a:gd name="connsiteY7" fmla="*/ 304800 h 533400"/>
                  <a:gd name="connsiteX8" fmla="*/ 685800 w 762000"/>
                  <a:gd name="connsiteY8" fmla="*/ 304800 h 533400"/>
                  <a:gd name="connsiteX9" fmla="*/ 685800 w 762000"/>
                  <a:gd name="connsiteY9" fmla="*/ 342900 h 533400"/>
                  <a:gd name="connsiteX10" fmla="*/ 685800 w 762000"/>
                  <a:gd name="connsiteY10" fmla="*/ 457200 h 533400"/>
                  <a:gd name="connsiteX11" fmla="*/ 457200 w 762000"/>
                  <a:gd name="connsiteY11" fmla="*/ 457200 h 533400"/>
                  <a:gd name="connsiteX12" fmla="*/ 457200 w 762000"/>
                  <a:gd name="connsiteY12" fmla="*/ 419100 h 533400"/>
                  <a:gd name="connsiteX13" fmla="*/ 685800 w 762000"/>
                  <a:gd name="connsiteY13" fmla="*/ 419100 h 533400"/>
                  <a:gd name="connsiteX14" fmla="*/ 685800 w 762000"/>
                  <a:gd name="connsiteY14" fmla="*/ 457200 h 533400"/>
                  <a:gd name="connsiteX15" fmla="*/ 381000 w 762000"/>
                  <a:gd name="connsiteY15" fmla="*/ 457200 h 533400"/>
                  <a:gd name="connsiteX16" fmla="*/ 76200 w 762000"/>
                  <a:gd name="connsiteY16" fmla="*/ 457200 h 533400"/>
                  <a:gd name="connsiteX17" fmla="*/ 76200 w 762000"/>
                  <a:gd name="connsiteY17" fmla="*/ 381000 h 533400"/>
                  <a:gd name="connsiteX18" fmla="*/ 91440 w 762000"/>
                  <a:gd name="connsiteY18" fmla="*/ 350520 h 533400"/>
                  <a:gd name="connsiteX19" fmla="*/ 165735 w 762000"/>
                  <a:gd name="connsiteY19" fmla="*/ 314325 h 533400"/>
                  <a:gd name="connsiteX20" fmla="*/ 228600 w 762000"/>
                  <a:gd name="connsiteY20" fmla="*/ 304800 h 533400"/>
                  <a:gd name="connsiteX21" fmla="*/ 291465 w 762000"/>
                  <a:gd name="connsiteY21" fmla="*/ 314325 h 533400"/>
                  <a:gd name="connsiteX22" fmla="*/ 365760 w 762000"/>
                  <a:gd name="connsiteY22" fmla="*/ 350520 h 533400"/>
                  <a:gd name="connsiteX23" fmla="*/ 381000 w 762000"/>
                  <a:gd name="connsiteY23" fmla="*/ 381000 h 533400"/>
                  <a:gd name="connsiteX24" fmla="*/ 381000 w 762000"/>
                  <a:gd name="connsiteY24" fmla="*/ 457200 h 533400"/>
                  <a:gd name="connsiteX25" fmla="*/ 228600 w 762000"/>
                  <a:gd name="connsiteY25" fmla="*/ 133350 h 533400"/>
                  <a:gd name="connsiteX26" fmla="*/ 304800 w 762000"/>
                  <a:gd name="connsiteY26" fmla="*/ 209550 h 533400"/>
                  <a:gd name="connsiteX27" fmla="*/ 228600 w 762000"/>
                  <a:gd name="connsiteY27" fmla="*/ 285750 h 533400"/>
                  <a:gd name="connsiteX28" fmla="*/ 152400 w 762000"/>
                  <a:gd name="connsiteY28" fmla="*/ 209550 h 533400"/>
                  <a:gd name="connsiteX29" fmla="*/ 228600 w 762000"/>
                  <a:gd name="connsiteY29" fmla="*/ 133350 h 533400"/>
                  <a:gd name="connsiteX30" fmla="*/ 723900 w 762000"/>
                  <a:gd name="connsiteY30" fmla="*/ 0 h 533400"/>
                  <a:gd name="connsiteX31" fmla="*/ 476250 w 762000"/>
                  <a:gd name="connsiteY31" fmla="*/ 0 h 533400"/>
                  <a:gd name="connsiteX32" fmla="*/ 400050 w 762000"/>
                  <a:gd name="connsiteY32" fmla="*/ 76200 h 533400"/>
                  <a:gd name="connsiteX33" fmla="*/ 361950 w 762000"/>
                  <a:gd name="connsiteY33" fmla="*/ 76200 h 533400"/>
                  <a:gd name="connsiteX34" fmla="*/ 285750 w 762000"/>
                  <a:gd name="connsiteY34" fmla="*/ 0 h 533400"/>
                  <a:gd name="connsiteX35" fmla="*/ 38100 w 762000"/>
                  <a:gd name="connsiteY35" fmla="*/ 0 h 533400"/>
                  <a:gd name="connsiteX36" fmla="*/ 0 w 762000"/>
                  <a:gd name="connsiteY36" fmla="*/ 38100 h 533400"/>
                  <a:gd name="connsiteX37" fmla="*/ 0 w 762000"/>
                  <a:gd name="connsiteY37" fmla="*/ 495300 h 533400"/>
                  <a:gd name="connsiteX38" fmla="*/ 38100 w 762000"/>
                  <a:gd name="connsiteY38" fmla="*/ 533400 h 533400"/>
                  <a:gd name="connsiteX39" fmla="*/ 723900 w 762000"/>
                  <a:gd name="connsiteY39" fmla="*/ 533400 h 533400"/>
                  <a:gd name="connsiteX40" fmla="*/ 762000 w 762000"/>
                  <a:gd name="connsiteY40" fmla="*/ 495300 h 533400"/>
                  <a:gd name="connsiteX41" fmla="*/ 762000 w 762000"/>
                  <a:gd name="connsiteY41" fmla="*/ 38100 h 533400"/>
                  <a:gd name="connsiteX42" fmla="*/ 723900 w 762000"/>
                  <a:gd name="connsiteY42" fmla="*/ 0 h 533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762000" h="533400">
                    <a:moveTo>
                      <a:pt x="685800" y="228600"/>
                    </a:moveTo>
                    <a:lnTo>
                      <a:pt x="457200" y="228600"/>
                    </a:lnTo>
                    <a:lnTo>
                      <a:pt x="457200" y="190500"/>
                    </a:lnTo>
                    <a:lnTo>
                      <a:pt x="685800" y="190500"/>
                    </a:lnTo>
                    <a:lnTo>
                      <a:pt x="685800" y="228600"/>
                    </a:lnTo>
                    <a:close/>
                    <a:moveTo>
                      <a:pt x="685800" y="342900"/>
                    </a:moveTo>
                    <a:lnTo>
                      <a:pt x="457200" y="342900"/>
                    </a:lnTo>
                    <a:lnTo>
                      <a:pt x="457200" y="304800"/>
                    </a:lnTo>
                    <a:lnTo>
                      <a:pt x="685800" y="304800"/>
                    </a:lnTo>
                    <a:lnTo>
                      <a:pt x="685800" y="342900"/>
                    </a:lnTo>
                    <a:close/>
                    <a:moveTo>
                      <a:pt x="685800" y="457200"/>
                    </a:moveTo>
                    <a:lnTo>
                      <a:pt x="457200" y="457200"/>
                    </a:lnTo>
                    <a:lnTo>
                      <a:pt x="457200" y="419100"/>
                    </a:lnTo>
                    <a:lnTo>
                      <a:pt x="685800" y="419100"/>
                    </a:lnTo>
                    <a:lnTo>
                      <a:pt x="685800" y="457200"/>
                    </a:lnTo>
                    <a:close/>
                    <a:moveTo>
                      <a:pt x="381000" y="457200"/>
                    </a:moveTo>
                    <a:lnTo>
                      <a:pt x="76200" y="457200"/>
                    </a:lnTo>
                    <a:lnTo>
                      <a:pt x="76200" y="381000"/>
                    </a:lnTo>
                    <a:cubicBezTo>
                      <a:pt x="76200" y="369570"/>
                      <a:pt x="81915" y="358140"/>
                      <a:pt x="91440" y="350520"/>
                    </a:cubicBezTo>
                    <a:cubicBezTo>
                      <a:pt x="112395" y="335280"/>
                      <a:pt x="139065" y="321945"/>
                      <a:pt x="165735" y="314325"/>
                    </a:cubicBezTo>
                    <a:cubicBezTo>
                      <a:pt x="186690" y="308610"/>
                      <a:pt x="207645" y="304800"/>
                      <a:pt x="228600" y="304800"/>
                    </a:cubicBezTo>
                    <a:cubicBezTo>
                      <a:pt x="251460" y="304800"/>
                      <a:pt x="272415" y="308610"/>
                      <a:pt x="291465" y="314325"/>
                    </a:cubicBezTo>
                    <a:cubicBezTo>
                      <a:pt x="318135" y="321945"/>
                      <a:pt x="344805" y="333375"/>
                      <a:pt x="365760" y="350520"/>
                    </a:cubicBezTo>
                    <a:cubicBezTo>
                      <a:pt x="375285" y="358140"/>
                      <a:pt x="381000" y="369570"/>
                      <a:pt x="381000" y="381000"/>
                    </a:cubicBezTo>
                    <a:lnTo>
                      <a:pt x="381000" y="457200"/>
                    </a:lnTo>
                    <a:close/>
                    <a:moveTo>
                      <a:pt x="228600" y="133350"/>
                    </a:moveTo>
                    <a:cubicBezTo>
                      <a:pt x="270510" y="133350"/>
                      <a:pt x="304800" y="167640"/>
                      <a:pt x="304800" y="209550"/>
                    </a:cubicBezTo>
                    <a:cubicBezTo>
                      <a:pt x="304800" y="251460"/>
                      <a:pt x="270510" y="285750"/>
                      <a:pt x="228600" y="285750"/>
                    </a:cubicBezTo>
                    <a:cubicBezTo>
                      <a:pt x="186690" y="285750"/>
                      <a:pt x="152400" y="251460"/>
                      <a:pt x="152400" y="209550"/>
                    </a:cubicBezTo>
                    <a:cubicBezTo>
                      <a:pt x="152400" y="167640"/>
                      <a:pt x="186690" y="133350"/>
                      <a:pt x="228600" y="133350"/>
                    </a:cubicBezTo>
                    <a:close/>
                    <a:moveTo>
                      <a:pt x="723900" y="0"/>
                    </a:moveTo>
                    <a:lnTo>
                      <a:pt x="476250" y="0"/>
                    </a:lnTo>
                    <a:cubicBezTo>
                      <a:pt x="476250" y="41910"/>
                      <a:pt x="441960" y="76200"/>
                      <a:pt x="400050" y="76200"/>
                    </a:cubicBezTo>
                    <a:lnTo>
                      <a:pt x="361950" y="76200"/>
                    </a:lnTo>
                    <a:cubicBezTo>
                      <a:pt x="320040" y="76200"/>
                      <a:pt x="285750" y="41910"/>
                      <a:pt x="285750" y="0"/>
                    </a:cubicBezTo>
                    <a:lnTo>
                      <a:pt x="38100" y="0"/>
                    </a:lnTo>
                    <a:cubicBezTo>
                      <a:pt x="17145" y="0"/>
                      <a:pt x="0" y="17145"/>
                      <a:pt x="0" y="38100"/>
                    </a:cubicBezTo>
                    <a:lnTo>
                      <a:pt x="0" y="495300"/>
                    </a:lnTo>
                    <a:cubicBezTo>
                      <a:pt x="0" y="516255"/>
                      <a:pt x="17145" y="533400"/>
                      <a:pt x="38100" y="533400"/>
                    </a:cubicBezTo>
                    <a:lnTo>
                      <a:pt x="723900" y="533400"/>
                    </a:lnTo>
                    <a:cubicBezTo>
                      <a:pt x="744855" y="533400"/>
                      <a:pt x="762000" y="516255"/>
                      <a:pt x="762000" y="495300"/>
                    </a:cubicBezTo>
                    <a:lnTo>
                      <a:pt x="762000" y="38100"/>
                    </a:lnTo>
                    <a:cubicBezTo>
                      <a:pt x="762000" y="17145"/>
                      <a:pt x="744855" y="0"/>
                      <a:pt x="723900" y="0"/>
                    </a:cubicBezTo>
                    <a:close/>
                  </a:path>
                </a:pathLst>
              </a:custGeom>
              <a:solidFill>
                <a:schemeClr val="bg1"/>
              </a:solidFill>
              <a:ln w="9525" cap="flat">
                <a:noFill/>
                <a:prstDash val="solid"/>
                <a:miter/>
              </a:ln>
            </p:spPr>
            <p:txBody>
              <a:bodyPr rtlCol="0" anchor="ctr"/>
              <a:lstStyle/>
              <a:p>
                <a:endParaRPr lang="en-US"/>
              </a:p>
            </p:txBody>
          </p:sp>
        </p:grpSp>
        <p:pic>
          <p:nvPicPr>
            <p:cNvPr id="18" name="Graphic 17" descr="Chat bubble with solid fill">
              <a:extLst>
                <a:ext uri="{FF2B5EF4-FFF2-40B4-BE49-F238E27FC236}">
                  <a16:creationId xmlns:a16="http://schemas.microsoft.com/office/drawing/2014/main" id="{38D1B467-F842-E29A-95EF-8CAA08652C3B}"/>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66721" y="3167764"/>
              <a:ext cx="295877" cy="295877"/>
            </a:xfrm>
            <a:prstGeom prst="rect">
              <a:avLst/>
            </a:prstGeom>
          </p:spPr>
        </p:pic>
      </p:grpSp>
      <p:grpSp>
        <p:nvGrpSpPr>
          <p:cNvPr id="40" name="Group 39">
            <a:extLst>
              <a:ext uri="{FF2B5EF4-FFF2-40B4-BE49-F238E27FC236}">
                <a16:creationId xmlns:a16="http://schemas.microsoft.com/office/drawing/2014/main" id="{061236BB-4D45-4823-ACF8-71F0230841E5}"/>
              </a:ext>
            </a:extLst>
          </p:cNvPr>
          <p:cNvGrpSpPr/>
          <p:nvPr/>
        </p:nvGrpSpPr>
        <p:grpSpPr>
          <a:xfrm rot="19718776">
            <a:off x="1903975" y="345537"/>
            <a:ext cx="1543240" cy="1543240"/>
            <a:chOff x="5324259" y="2655979"/>
            <a:chExt cx="1543240" cy="1543240"/>
          </a:xfrm>
        </p:grpSpPr>
        <p:sp>
          <p:nvSpPr>
            <p:cNvPr id="41" name="Freeform: Shape 40">
              <a:extLst>
                <a:ext uri="{FF2B5EF4-FFF2-40B4-BE49-F238E27FC236}">
                  <a16:creationId xmlns:a16="http://schemas.microsoft.com/office/drawing/2014/main" id="{6724F840-D161-A2C7-E689-1FE1C7174532}"/>
                </a:ext>
              </a:extLst>
            </p:cNvPr>
            <p:cNvSpPr/>
            <p:nvPr/>
          </p:nvSpPr>
          <p:spPr>
            <a:xfrm rot="18701401">
              <a:off x="5874423" y="2678525"/>
              <a:ext cx="442912" cy="1543240"/>
            </a:xfrm>
            <a:custGeom>
              <a:avLst/>
              <a:gdLst>
                <a:gd name="connsiteX0" fmla="*/ 440497 w 442912"/>
                <a:gd name="connsiteY0" fmla="*/ 771209 h 1543240"/>
                <a:gd name="connsiteX1" fmla="*/ 219040 w 442912"/>
                <a:gd name="connsiteY1" fmla="*/ 1542829 h 1543240"/>
                <a:gd name="connsiteX2" fmla="*/ -2416 w 442912"/>
                <a:gd name="connsiteY2" fmla="*/ 771209 h 1543240"/>
                <a:gd name="connsiteX3" fmla="*/ 219040 w 442912"/>
                <a:gd name="connsiteY3" fmla="*/ -411 h 1543240"/>
                <a:gd name="connsiteX4" fmla="*/ 440497 w 442912"/>
                <a:gd name="connsiteY4" fmla="*/ 771209 h 15432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2912" h="1543240">
                  <a:moveTo>
                    <a:pt x="440497" y="771209"/>
                  </a:moveTo>
                  <a:cubicBezTo>
                    <a:pt x="440497" y="1197363"/>
                    <a:pt x="341347" y="1542829"/>
                    <a:pt x="219040" y="1542829"/>
                  </a:cubicBezTo>
                  <a:cubicBezTo>
                    <a:pt x="96734" y="1542829"/>
                    <a:pt x="-2416" y="1197363"/>
                    <a:pt x="-2416" y="771209"/>
                  </a:cubicBezTo>
                  <a:cubicBezTo>
                    <a:pt x="-2416" y="345055"/>
                    <a:pt x="96734" y="-411"/>
                    <a:pt x="219040" y="-411"/>
                  </a:cubicBezTo>
                  <a:cubicBezTo>
                    <a:pt x="341347" y="-411"/>
                    <a:pt x="440497" y="345055"/>
                    <a:pt x="440497" y="771209"/>
                  </a:cubicBezTo>
                  <a:close/>
                </a:path>
              </a:pathLst>
            </a:custGeom>
            <a:solidFill>
              <a:srgbClr val="FFE1DF"/>
            </a:solidFill>
            <a:ln w="9525" cap="flat">
              <a:noFill/>
              <a:prstDash val="solid"/>
              <a:miter/>
            </a:ln>
          </p:spPr>
          <p:txBody>
            <a:bodyPr rtlCol="0" anchor="ctr"/>
            <a:lstStyle/>
            <a:p>
              <a:endParaRPr lang="en-US"/>
            </a:p>
          </p:txBody>
        </p:sp>
        <p:sp>
          <p:nvSpPr>
            <p:cNvPr id="42" name="Freeform: Shape 41">
              <a:extLst>
                <a:ext uri="{FF2B5EF4-FFF2-40B4-BE49-F238E27FC236}">
                  <a16:creationId xmlns:a16="http://schemas.microsoft.com/office/drawing/2014/main" id="{5832D9F7-3AB6-6B69-4597-F996AFDAC56C}"/>
                </a:ext>
              </a:extLst>
            </p:cNvPr>
            <p:cNvSpPr/>
            <p:nvPr/>
          </p:nvSpPr>
          <p:spPr>
            <a:xfrm rot="16440600">
              <a:off x="5324554" y="3206143"/>
              <a:ext cx="1543240" cy="442912"/>
            </a:xfrm>
            <a:custGeom>
              <a:avLst/>
              <a:gdLst>
                <a:gd name="connsiteX0" fmla="*/ 1540825 w 1543240"/>
                <a:gd name="connsiteY0" fmla="*/ 221045 h 442912"/>
                <a:gd name="connsiteX1" fmla="*/ 769205 w 1543240"/>
                <a:gd name="connsiteY1" fmla="*/ 442501 h 442912"/>
                <a:gd name="connsiteX2" fmla="*/ -2416 w 1543240"/>
                <a:gd name="connsiteY2" fmla="*/ 221045 h 442912"/>
                <a:gd name="connsiteX3" fmla="*/ 769205 w 1543240"/>
                <a:gd name="connsiteY3" fmla="*/ -411 h 442912"/>
                <a:gd name="connsiteX4" fmla="*/ 1540825 w 1543240"/>
                <a:gd name="connsiteY4" fmla="*/ 221045 h 4429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43240" h="442912">
                  <a:moveTo>
                    <a:pt x="1540825" y="221045"/>
                  </a:moveTo>
                  <a:cubicBezTo>
                    <a:pt x="1540825" y="343352"/>
                    <a:pt x="1195358" y="442501"/>
                    <a:pt x="769205" y="442501"/>
                  </a:cubicBezTo>
                  <a:cubicBezTo>
                    <a:pt x="343051" y="442501"/>
                    <a:pt x="-2416" y="343352"/>
                    <a:pt x="-2416" y="221045"/>
                  </a:cubicBezTo>
                  <a:cubicBezTo>
                    <a:pt x="-2416" y="98738"/>
                    <a:pt x="343051" y="-411"/>
                    <a:pt x="769205" y="-411"/>
                  </a:cubicBezTo>
                  <a:cubicBezTo>
                    <a:pt x="1195358" y="-411"/>
                    <a:pt x="1540825" y="98738"/>
                    <a:pt x="1540825" y="221045"/>
                  </a:cubicBezTo>
                  <a:close/>
                </a:path>
              </a:pathLst>
            </a:custGeom>
            <a:solidFill>
              <a:srgbClr val="FFE1DF"/>
            </a:solidFill>
            <a:ln w="9525" cap="flat">
              <a:noFill/>
              <a:prstDash val="solid"/>
              <a:miter/>
            </a:ln>
          </p:spPr>
          <p:txBody>
            <a:bodyPr rtlCol="0" anchor="ctr"/>
            <a:lstStyle/>
            <a:p>
              <a:endParaRPr lang="en-US" dirty="0"/>
            </a:p>
          </p:txBody>
        </p:sp>
      </p:grpSp>
      <p:sp>
        <p:nvSpPr>
          <p:cNvPr id="43" name="Freeform: Shape 42">
            <a:extLst>
              <a:ext uri="{FF2B5EF4-FFF2-40B4-BE49-F238E27FC236}">
                <a16:creationId xmlns:a16="http://schemas.microsoft.com/office/drawing/2014/main" id="{86FF5A7F-4A1E-7395-3DB8-245D3D9310EF}"/>
              </a:ext>
            </a:extLst>
          </p:cNvPr>
          <p:cNvSpPr/>
          <p:nvPr/>
        </p:nvSpPr>
        <p:spPr>
          <a:xfrm rot="20030923">
            <a:off x="9706332" y="1404477"/>
            <a:ext cx="1197012" cy="343544"/>
          </a:xfrm>
          <a:custGeom>
            <a:avLst/>
            <a:gdLst>
              <a:gd name="connsiteX0" fmla="*/ 1194595 w 1197012"/>
              <a:gd name="connsiteY0" fmla="*/ 171361 h 343544"/>
              <a:gd name="connsiteX1" fmla="*/ 596089 w 1197012"/>
              <a:gd name="connsiteY1" fmla="*/ 343133 h 343544"/>
              <a:gd name="connsiteX2" fmla="*/ -2418 w 1197012"/>
              <a:gd name="connsiteY2" fmla="*/ 171361 h 343544"/>
              <a:gd name="connsiteX3" fmla="*/ 596089 w 1197012"/>
              <a:gd name="connsiteY3" fmla="*/ -411 h 343544"/>
              <a:gd name="connsiteX4" fmla="*/ 1194595 w 1197012"/>
              <a:gd name="connsiteY4" fmla="*/ 171361 h 3435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97012" h="343544">
                <a:moveTo>
                  <a:pt x="1194595" y="171361"/>
                </a:moveTo>
                <a:cubicBezTo>
                  <a:pt x="1194595" y="266228"/>
                  <a:pt x="926634" y="343133"/>
                  <a:pt x="596089" y="343133"/>
                </a:cubicBezTo>
                <a:cubicBezTo>
                  <a:pt x="265544" y="343133"/>
                  <a:pt x="-2418" y="266228"/>
                  <a:pt x="-2418" y="171361"/>
                </a:cubicBezTo>
                <a:cubicBezTo>
                  <a:pt x="-2418" y="76494"/>
                  <a:pt x="265544" y="-411"/>
                  <a:pt x="596089" y="-411"/>
                </a:cubicBezTo>
                <a:cubicBezTo>
                  <a:pt x="926634" y="-411"/>
                  <a:pt x="1194595" y="76494"/>
                  <a:pt x="1194595" y="171361"/>
                </a:cubicBezTo>
                <a:close/>
              </a:path>
            </a:pathLst>
          </a:custGeom>
          <a:solidFill>
            <a:srgbClr val="83E5FC"/>
          </a:solidFill>
          <a:ln w="7387" cap="flat">
            <a:noFill/>
            <a:prstDash val="solid"/>
            <a:miter/>
          </a:ln>
        </p:spPr>
        <p:txBody>
          <a:bodyPr rtlCol="0" anchor="ctr"/>
          <a:lstStyle/>
          <a:p>
            <a:endParaRPr lang="en-US" dirty="0"/>
          </a:p>
        </p:txBody>
      </p:sp>
      <p:grpSp>
        <p:nvGrpSpPr>
          <p:cNvPr id="67" name="Group 66">
            <a:extLst>
              <a:ext uri="{FF2B5EF4-FFF2-40B4-BE49-F238E27FC236}">
                <a16:creationId xmlns:a16="http://schemas.microsoft.com/office/drawing/2014/main" id="{6F4691CB-B41F-5F87-472F-9A8EEC5FE234}"/>
              </a:ext>
            </a:extLst>
          </p:cNvPr>
          <p:cNvGrpSpPr/>
          <p:nvPr/>
        </p:nvGrpSpPr>
        <p:grpSpPr>
          <a:xfrm>
            <a:off x="1460227" y="5324793"/>
            <a:ext cx="866967" cy="1574253"/>
            <a:chOff x="4631283" y="77322"/>
            <a:chExt cx="1250450" cy="2270588"/>
          </a:xfrm>
        </p:grpSpPr>
        <p:grpSp>
          <p:nvGrpSpPr>
            <p:cNvPr id="36" name="Group 35">
              <a:extLst>
                <a:ext uri="{FF2B5EF4-FFF2-40B4-BE49-F238E27FC236}">
                  <a16:creationId xmlns:a16="http://schemas.microsoft.com/office/drawing/2014/main" id="{E23F5145-231C-BD9C-3DD7-A158A70E2D5B}"/>
                </a:ext>
              </a:extLst>
            </p:cNvPr>
            <p:cNvGrpSpPr/>
            <p:nvPr/>
          </p:nvGrpSpPr>
          <p:grpSpPr>
            <a:xfrm rot="16891664">
              <a:off x="4121214" y="587391"/>
              <a:ext cx="2270588" cy="1250450"/>
              <a:chOff x="1245976" y="2925896"/>
              <a:chExt cx="3970195" cy="2186451"/>
            </a:xfrm>
          </p:grpSpPr>
          <p:sp>
            <p:nvSpPr>
              <p:cNvPr id="37" name="Freeform: Shape 36">
                <a:extLst>
                  <a:ext uri="{FF2B5EF4-FFF2-40B4-BE49-F238E27FC236}">
                    <a16:creationId xmlns:a16="http://schemas.microsoft.com/office/drawing/2014/main" id="{88A7EBE1-83D9-5C0B-424E-3E6FAFB15352}"/>
                  </a:ext>
                </a:extLst>
              </p:cNvPr>
              <p:cNvSpPr/>
              <p:nvPr/>
            </p:nvSpPr>
            <p:spPr>
              <a:xfrm rot="18557364">
                <a:off x="3196773" y="1930695"/>
                <a:ext cx="1024198" cy="3014599"/>
              </a:xfrm>
              <a:custGeom>
                <a:avLst/>
                <a:gdLst>
                  <a:gd name="connsiteX0" fmla="*/ 1021588 w 1024198"/>
                  <a:gd name="connsiteY0" fmla="*/ 1506865 h 3014599"/>
                  <a:gd name="connsiteX1" fmla="*/ 509489 w 1024198"/>
                  <a:gd name="connsiteY1" fmla="*/ 3014165 h 3014599"/>
                  <a:gd name="connsiteX2" fmla="*/ -2611 w 1024198"/>
                  <a:gd name="connsiteY2" fmla="*/ 1506865 h 3014599"/>
                  <a:gd name="connsiteX3" fmla="*/ 509489 w 1024198"/>
                  <a:gd name="connsiteY3" fmla="*/ -435 h 3014599"/>
                  <a:gd name="connsiteX4" fmla="*/ 1021588 w 1024198"/>
                  <a:gd name="connsiteY4" fmla="*/ 1506865 h 30145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24198" h="3014599">
                    <a:moveTo>
                      <a:pt x="1021588" y="1506865"/>
                    </a:moveTo>
                    <a:cubicBezTo>
                      <a:pt x="1021588" y="2339324"/>
                      <a:pt x="792313" y="3014165"/>
                      <a:pt x="509489" y="3014165"/>
                    </a:cubicBezTo>
                    <a:cubicBezTo>
                      <a:pt x="226664" y="3014165"/>
                      <a:pt x="-2611" y="2339324"/>
                      <a:pt x="-2611" y="1506865"/>
                    </a:cubicBezTo>
                    <a:cubicBezTo>
                      <a:pt x="-2611" y="674406"/>
                      <a:pt x="226664" y="-435"/>
                      <a:pt x="509489" y="-435"/>
                    </a:cubicBezTo>
                    <a:cubicBezTo>
                      <a:pt x="792313" y="-435"/>
                      <a:pt x="1021588" y="674406"/>
                      <a:pt x="1021588" y="1506865"/>
                    </a:cubicBezTo>
                    <a:close/>
                  </a:path>
                </a:pathLst>
              </a:custGeom>
              <a:solidFill>
                <a:srgbClr val="9787F9"/>
              </a:solidFill>
              <a:ln w="9476" cap="flat">
                <a:noFill/>
                <a:prstDash val="solid"/>
                <a:miter/>
              </a:ln>
            </p:spPr>
            <p:txBody>
              <a:bodyPr rtlCol="0" anchor="ctr"/>
              <a:lstStyle/>
              <a:p>
                <a:endParaRPr lang="en-US"/>
              </a:p>
            </p:txBody>
          </p:sp>
          <p:sp>
            <p:nvSpPr>
              <p:cNvPr id="38" name="Freeform: Shape 37">
                <a:extLst>
                  <a:ext uri="{FF2B5EF4-FFF2-40B4-BE49-F238E27FC236}">
                    <a16:creationId xmlns:a16="http://schemas.microsoft.com/office/drawing/2014/main" id="{07901CE8-37DF-5EA9-A1A4-BD2852B69094}"/>
                  </a:ext>
                </a:extLst>
              </p:cNvPr>
              <p:cNvSpPr/>
              <p:nvPr/>
            </p:nvSpPr>
            <p:spPr>
              <a:xfrm rot="18553801">
                <a:off x="2774577" y="2435680"/>
                <a:ext cx="1029461" cy="3030091"/>
              </a:xfrm>
              <a:custGeom>
                <a:avLst/>
                <a:gdLst>
                  <a:gd name="connsiteX0" fmla="*/ 1026863 w 1029461"/>
                  <a:gd name="connsiteY0" fmla="*/ 1514599 h 3030091"/>
                  <a:gd name="connsiteX1" fmla="*/ 512132 w 1029461"/>
                  <a:gd name="connsiteY1" fmla="*/ 3029645 h 3030091"/>
                  <a:gd name="connsiteX2" fmla="*/ -2599 w 1029461"/>
                  <a:gd name="connsiteY2" fmla="*/ 1514599 h 3030091"/>
                  <a:gd name="connsiteX3" fmla="*/ 512132 w 1029461"/>
                  <a:gd name="connsiteY3" fmla="*/ -447 h 3030091"/>
                  <a:gd name="connsiteX4" fmla="*/ 1026863 w 1029461"/>
                  <a:gd name="connsiteY4" fmla="*/ 1514599 h 30300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29461" h="3030091">
                    <a:moveTo>
                      <a:pt x="1026863" y="1514599"/>
                    </a:moveTo>
                    <a:cubicBezTo>
                      <a:pt x="1026863" y="2351336"/>
                      <a:pt x="796410" y="3029645"/>
                      <a:pt x="512132" y="3029645"/>
                    </a:cubicBezTo>
                    <a:cubicBezTo>
                      <a:pt x="227854" y="3029645"/>
                      <a:pt x="-2599" y="2351336"/>
                      <a:pt x="-2599" y="1514599"/>
                    </a:cubicBezTo>
                    <a:cubicBezTo>
                      <a:pt x="-2599" y="677862"/>
                      <a:pt x="227854" y="-447"/>
                      <a:pt x="512132" y="-447"/>
                    </a:cubicBezTo>
                    <a:cubicBezTo>
                      <a:pt x="796410" y="-447"/>
                      <a:pt x="1026863" y="677862"/>
                      <a:pt x="1026863" y="1514599"/>
                    </a:cubicBezTo>
                    <a:close/>
                  </a:path>
                </a:pathLst>
              </a:custGeom>
              <a:solidFill>
                <a:srgbClr val="9787F9"/>
              </a:solidFill>
              <a:ln w="9525" cap="flat">
                <a:noFill/>
                <a:prstDash val="solid"/>
                <a:miter/>
              </a:ln>
            </p:spPr>
            <p:txBody>
              <a:bodyPr rtlCol="0" anchor="ctr"/>
              <a:lstStyle/>
              <a:p>
                <a:endParaRPr lang="en-US"/>
              </a:p>
            </p:txBody>
          </p:sp>
          <p:sp>
            <p:nvSpPr>
              <p:cNvPr id="39" name="Freeform: Shape 38">
                <a:extLst>
                  <a:ext uri="{FF2B5EF4-FFF2-40B4-BE49-F238E27FC236}">
                    <a16:creationId xmlns:a16="http://schemas.microsoft.com/office/drawing/2014/main" id="{91811637-31C1-9E6B-1259-A4ECBEECBA0C}"/>
                  </a:ext>
                </a:extLst>
              </p:cNvPr>
              <p:cNvSpPr/>
              <p:nvPr/>
            </p:nvSpPr>
            <p:spPr>
              <a:xfrm rot="18553801">
                <a:off x="2246291" y="3082571"/>
                <a:ext cx="1029461" cy="3030091"/>
              </a:xfrm>
              <a:custGeom>
                <a:avLst/>
                <a:gdLst>
                  <a:gd name="connsiteX0" fmla="*/ 1026861 w 1029461"/>
                  <a:gd name="connsiteY0" fmla="*/ 1514600 h 3030091"/>
                  <a:gd name="connsiteX1" fmla="*/ 512130 w 1029461"/>
                  <a:gd name="connsiteY1" fmla="*/ 3029646 h 3030091"/>
                  <a:gd name="connsiteX2" fmla="*/ -2601 w 1029461"/>
                  <a:gd name="connsiteY2" fmla="*/ 1514600 h 3030091"/>
                  <a:gd name="connsiteX3" fmla="*/ 512130 w 1029461"/>
                  <a:gd name="connsiteY3" fmla="*/ -446 h 3030091"/>
                  <a:gd name="connsiteX4" fmla="*/ 1026861 w 1029461"/>
                  <a:gd name="connsiteY4" fmla="*/ 1514600 h 30300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29461" h="3030091">
                    <a:moveTo>
                      <a:pt x="1026861" y="1514600"/>
                    </a:moveTo>
                    <a:cubicBezTo>
                      <a:pt x="1026861" y="2351337"/>
                      <a:pt x="796408" y="3029646"/>
                      <a:pt x="512130" y="3029646"/>
                    </a:cubicBezTo>
                    <a:cubicBezTo>
                      <a:pt x="227852" y="3029646"/>
                      <a:pt x="-2601" y="2351337"/>
                      <a:pt x="-2601" y="1514600"/>
                    </a:cubicBezTo>
                    <a:cubicBezTo>
                      <a:pt x="-2601" y="677863"/>
                      <a:pt x="227852" y="-446"/>
                      <a:pt x="512130" y="-446"/>
                    </a:cubicBezTo>
                    <a:cubicBezTo>
                      <a:pt x="796408" y="-446"/>
                      <a:pt x="1026861" y="677863"/>
                      <a:pt x="1026861" y="1514600"/>
                    </a:cubicBezTo>
                    <a:close/>
                  </a:path>
                </a:pathLst>
              </a:custGeom>
              <a:solidFill>
                <a:srgbClr val="9787F9"/>
              </a:solidFill>
              <a:ln w="9525" cap="flat">
                <a:noFill/>
                <a:prstDash val="solid"/>
                <a:miter/>
              </a:ln>
            </p:spPr>
            <p:txBody>
              <a:bodyPr rtlCol="0" anchor="ctr"/>
              <a:lstStyle/>
              <a:p>
                <a:endParaRPr lang="en-US"/>
              </a:p>
            </p:txBody>
          </p:sp>
        </p:grpSp>
        <p:grpSp>
          <p:nvGrpSpPr>
            <p:cNvPr id="66" name="Group 65">
              <a:extLst>
                <a:ext uri="{FF2B5EF4-FFF2-40B4-BE49-F238E27FC236}">
                  <a16:creationId xmlns:a16="http://schemas.microsoft.com/office/drawing/2014/main" id="{418A9564-D194-8F73-9CC7-EF304718800A}"/>
                </a:ext>
              </a:extLst>
            </p:cNvPr>
            <p:cNvGrpSpPr/>
            <p:nvPr/>
          </p:nvGrpSpPr>
          <p:grpSpPr>
            <a:xfrm>
              <a:off x="4733951" y="879260"/>
              <a:ext cx="1048776" cy="701366"/>
              <a:chOff x="4733951" y="879260"/>
              <a:chExt cx="1048776" cy="701366"/>
            </a:xfrm>
          </p:grpSpPr>
          <p:sp>
            <p:nvSpPr>
              <p:cNvPr id="52" name="Freeform: Shape 51">
                <a:extLst>
                  <a:ext uri="{FF2B5EF4-FFF2-40B4-BE49-F238E27FC236}">
                    <a16:creationId xmlns:a16="http://schemas.microsoft.com/office/drawing/2014/main" id="{6CFEAD0A-3A04-8874-0031-DD8D7ECBE792}"/>
                  </a:ext>
                </a:extLst>
              </p:cNvPr>
              <p:cNvSpPr/>
              <p:nvPr/>
            </p:nvSpPr>
            <p:spPr>
              <a:xfrm>
                <a:off x="4816029" y="1378503"/>
                <a:ext cx="228801" cy="202123"/>
              </a:xfrm>
              <a:custGeom>
                <a:avLst/>
                <a:gdLst>
                  <a:gd name="connsiteX0" fmla="*/ 177083 w 228801"/>
                  <a:gd name="connsiteY0" fmla="*/ 1343 h 202123"/>
                  <a:gd name="connsiteX1" fmla="*/ 165298 w 228801"/>
                  <a:gd name="connsiteY1" fmla="*/ 131 h 202123"/>
                  <a:gd name="connsiteX2" fmla="*/ 73578 w 228801"/>
                  <a:gd name="connsiteY2" fmla="*/ 28360 h 202123"/>
                  <a:gd name="connsiteX3" fmla="*/ 63377 w 228801"/>
                  <a:gd name="connsiteY3" fmla="*/ 46993 h 202123"/>
                  <a:gd name="connsiteX4" fmla="*/ 68920 w 228801"/>
                  <a:gd name="connsiteY4" fmla="*/ 67582 h 202123"/>
                  <a:gd name="connsiteX5" fmla="*/ 631 w 228801"/>
                  <a:gd name="connsiteY5" fmla="*/ 69911 h 202123"/>
                  <a:gd name="connsiteX6" fmla="*/ -2676 w 228801"/>
                  <a:gd name="connsiteY6" fmla="*/ 73218 h 202123"/>
                  <a:gd name="connsiteX7" fmla="*/ 70131 w 228801"/>
                  <a:gd name="connsiteY7" fmla="*/ 72054 h 202123"/>
                  <a:gd name="connsiteX8" fmla="*/ 101993 w 228801"/>
                  <a:gd name="connsiteY8" fmla="*/ 190325 h 202123"/>
                  <a:gd name="connsiteX9" fmla="*/ 119927 w 228801"/>
                  <a:gd name="connsiteY9" fmla="*/ 201225 h 202123"/>
                  <a:gd name="connsiteX10" fmla="*/ 214163 w 228801"/>
                  <a:gd name="connsiteY10" fmla="*/ 180636 h 202123"/>
                  <a:gd name="connsiteX11" fmla="*/ 215420 w 228801"/>
                  <a:gd name="connsiteY11" fmla="*/ 180264 h 202123"/>
                  <a:gd name="connsiteX12" fmla="*/ 223944 w 228801"/>
                  <a:gd name="connsiteY12" fmla="*/ 173649 h 202123"/>
                  <a:gd name="connsiteX13" fmla="*/ 225575 w 228801"/>
                  <a:gd name="connsiteY13" fmla="*/ 161771 h 202123"/>
                  <a:gd name="connsiteX14" fmla="*/ 184396 w 228801"/>
                  <a:gd name="connsiteY14" fmla="*/ 10845 h 202123"/>
                  <a:gd name="connsiteX15" fmla="*/ 177083 w 228801"/>
                  <a:gd name="connsiteY15" fmla="*/ 1343 h 202123"/>
                  <a:gd name="connsiteX16" fmla="*/ 221104 w 228801"/>
                  <a:gd name="connsiteY16" fmla="*/ 162842 h 202123"/>
                  <a:gd name="connsiteX17" fmla="*/ 213603 w 228801"/>
                  <a:gd name="connsiteY17" fmla="*/ 175783 h 202123"/>
                  <a:gd name="connsiteX18" fmla="*/ 213184 w 228801"/>
                  <a:gd name="connsiteY18" fmla="*/ 175885 h 202123"/>
                  <a:gd name="connsiteX19" fmla="*/ 118902 w 228801"/>
                  <a:gd name="connsiteY19" fmla="*/ 196474 h 202123"/>
                  <a:gd name="connsiteX20" fmla="*/ 106512 w 228801"/>
                  <a:gd name="connsiteY20" fmla="*/ 188928 h 202123"/>
                  <a:gd name="connsiteX21" fmla="*/ 67848 w 228801"/>
                  <a:gd name="connsiteY21" fmla="*/ 45595 h 202123"/>
                  <a:gd name="connsiteX22" fmla="*/ 74929 w 228801"/>
                  <a:gd name="connsiteY22" fmla="*/ 32832 h 202123"/>
                  <a:gd name="connsiteX23" fmla="*/ 166648 w 228801"/>
                  <a:gd name="connsiteY23" fmla="*/ 4557 h 202123"/>
                  <a:gd name="connsiteX24" fmla="*/ 174847 w 228801"/>
                  <a:gd name="connsiteY24" fmla="*/ 5395 h 202123"/>
                  <a:gd name="connsiteX25" fmla="*/ 179925 w 228801"/>
                  <a:gd name="connsiteY25" fmla="*/ 11870 h 2021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228801" h="202123">
                    <a:moveTo>
                      <a:pt x="177083" y="1343"/>
                    </a:moveTo>
                    <a:cubicBezTo>
                      <a:pt x="173496" y="-651"/>
                      <a:pt x="169211" y="-1089"/>
                      <a:pt x="165298" y="131"/>
                    </a:cubicBezTo>
                    <a:lnTo>
                      <a:pt x="73578" y="28360"/>
                    </a:lnTo>
                    <a:cubicBezTo>
                      <a:pt x="65659" y="30722"/>
                      <a:pt x="61094" y="39037"/>
                      <a:pt x="63377" y="46993"/>
                    </a:cubicBezTo>
                    <a:lnTo>
                      <a:pt x="68920" y="67582"/>
                    </a:lnTo>
                    <a:cubicBezTo>
                      <a:pt x="51871" y="72706"/>
                      <a:pt x="12230" y="81556"/>
                      <a:pt x="631" y="69911"/>
                    </a:cubicBezTo>
                    <a:lnTo>
                      <a:pt x="-2676" y="73218"/>
                    </a:lnTo>
                    <a:cubicBezTo>
                      <a:pt x="12230" y="87985"/>
                      <a:pt x="58998" y="75361"/>
                      <a:pt x="70131" y="72054"/>
                    </a:cubicBezTo>
                    <a:lnTo>
                      <a:pt x="101993" y="190325"/>
                    </a:lnTo>
                    <a:cubicBezTo>
                      <a:pt x="104136" y="198156"/>
                      <a:pt x="112008" y="202949"/>
                      <a:pt x="119927" y="201225"/>
                    </a:cubicBezTo>
                    <a:lnTo>
                      <a:pt x="214163" y="180636"/>
                    </a:lnTo>
                    <a:lnTo>
                      <a:pt x="215420" y="180264"/>
                    </a:lnTo>
                    <a:cubicBezTo>
                      <a:pt x="219006" y="179202"/>
                      <a:pt x="222035" y="176840"/>
                      <a:pt x="223944" y="173649"/>
                    </a:cubicBezTo>
                    <a:cubicBezTo>
                      <a:pt x="226087" y="170081"/>
                      <a:pt x="226693" y="165786"/>
                      <a:pt x="225575" y="161771"/>
                    </a:cubicBezTo>
                    <a:lnTo>
                      <a:pt x="184396" y="10845"/>
                    </a:lnTo>
                    <a:cubicBezTo>
                      <a:pt x="183372" y="6797"/>
                      <a:pt x="180716" y="3355"/>
                      <a:pt x="177083" y="1343"/>
                    </a:cubicBezTo>
                    <a:close/>
                    <a:moveTo>
                      <a:pt x="221104" y="162842"/>
                    </a:moveTo>
                    <a:cubicBezTo>
                      <a:pt x="222593" y="168483"/>
                      <a:pt x="219240" y="174278"/>
                      <a:pt x="213603" y="175783"/>
                    </a:cubicBezTo>
                    <a:cubicBezTo>
                      <a:pt x="213463" y="175820"/>
                      <a:pt x="213324" y="175852"/>
                      <a:pt x="213184" y="175885"/>
                    </a:cubicBezTo>
                    <a:lnTo>
                      <a:pt x="118902" y="196474"/>
                    </a:lnTo>
                    <a:cubicBezTo>
                      <a:pt x="113406" y="197685"/>
                      <a:pt x="107956" y="194359"/>
                      <a:pt x="106512" y="188928"/>
                    </a:cubicBezTo>
                    <a:lnTo>
                      <a:pt x="67848" y="45595"/>
                    </a:lnTo>
                    <a:cubicBezTo>
                      <a:pt x="66357" y="40127"/>
                      <a:pt x="69526" y="34472"/>
                      <a:pt x="74929" y="32832"/>
                    </a:cubicBezTo>
                    <a:lnTo>
                      <a:pt x="166648" y="4557"/>
                    </a:lnTo>
                    <a:cubicBezTo>
                      <a:pt x="169397" y="3728"/>
                      <a:pt x="172331" y="4030"/>
                      <a:pt x="174847" y="5395"/>
                    </a:cubicBezTo>
                    <a:cubicBezTo>
                      <a:pt x="177362" y="6765"/>
                      <a:pt x="179180" y="9108"/>
                      <a:pt x="179925" y="11870"/>
                    </a:cubicBezTo>
                    <a:close/>
                  </a:path>
                </a:pathLst>
              </a:custGeom>
              <a:solidFill>
                <a:srgbClr val="FFFFFF"/>
              </a:solidFill>
              <a:ln w="4657" cap="flat">
                <a:noFill/>
                <a:prstDash val="solid"/>
                <a:miter/>
              </a:ln>
            </p:spPr>
            <p:txBody>
              <a:bodyPr rtlCol="0" anchor="ctr"/>
              <a:lstStyle/>
              <a:p>
                <a:endParaRPr lang="en-US"/>
              </a:p>
            </p:txBody>
          </p:sp>
          <p:sp>
            <p:nvSpPr>
              <p:cNvPr id="53" name="Freeform: Shape 52">
                <a:extLst>
                  <a:ext uri="{FF2B5EF4-FFF2-40B4-BE49-F238E27FC236}">
                    <a16:creationId xmlns:a16="http://schemas.microsoft.com/office/drawing/2014/main" id="{EDE7CE9B-F3AE-26AC-BDF9-2F4AF592691E}"/>
                  </a:ext>
                </a:extLst>
              </p:cNvPr>
              <p:cNvSpPr/>
              <p:nvPr/>
            </p:nvSpPr>
            <p:spPr>
              <a:xfrm>
                <a:off x="4949626" y="1268876"/>
                <a:ext cx="663934" cy="209422"/>
              </a:xfrm>
              <a:custGeom>
                <a:avLst/>
                <a:gdLst>
                  <a:gd name="connsiteX0" fmla="*/ -2676 w 663934"/>
                  <a:gd name="connsiteY0" fmla="*/ 66344 h 209422"/>
                  <a:gd name="connsiteX1" fmla="*/ 519508 w 663934"/>
                  <a:gd name="connsiteY1" fmla="*/ 98952 h 209422"/>
                  <a:gd name="connsiteX2" fmla="*/ 564225 w 663934"/>
                  <a:gd name="connsiteY2" fmla="*/ 109246 h 209422"/>
                  <a:gd name="connsiteX3" fmla="*/ 636567 w 663934"/>
                  <a:gd name="connsiteY3" fmla="*/ 140736 h 209422"/>
                  <a:gd name="connsiteX4" fmla="*/ 659858 w 663934"/>
                  <a:gd name="connsiteY4" fmla="*/ 85396 h 209422"/>
                  <a:gd name="connsiteX5" fmla="*/ 647188 w 663934"/>
                  <a:gd name="connsiteY5" fmla="*/ 28613 h 209422"/>
                  <a:gd name="connsiteX6" fmla="*/ 135113 w 663934"/>
                  <a:gd name="connsiteY6" fmla="*/ -547 h 209422"/>
                  <a:gd name="connsiteX7" fmla="*/ 54060 w 663934"/>
                  <a:gd name="connsiteY7" fmla="*/ 13427 h 2094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63934" h="209422">
                    <a:moveTo>
                      <a:pt x="-2676" y="66344"/>
                    </a:moveTo>
                    <a:cubicBezTo>
                      <a:pt x="-2676" y="66344"/>
                      <a:pt x="46886" y="364049"/>
                      <a:pt x="519508" y="98952"/>
                    </a:cubicBezTo>
                    <a:cubicBezTo>
                      <a:pt x="534832" y="90409"/>
                      <a:pt x="554164" y="94857"/>
                      <a:pt x="564225" y="109246"/>
                    </a:cubicBezTo>
                    <a:cubicBezTo>
                      <a:pt x="580064" y="131838"/>
                      <a:pt x="606429" y="157831"/>
                      <a:pt x="636567" y="140736"/>
                    </a:cubicBezTo>
                    <a:cubicBezTo>
                      <a:pt x="655573" y="129356"/>
                      <a:pt x="665029" y="106950"/>
                      <a:pt x="659858" y="85396"/>
                    </a:cubicBezTo>
                    <a:lnTo>
                      <a:pt x="647188" y="28613"/>
                    </a:lnTo>
                    <a:lnTo>
                      <a:pt x="135113" y="-547"/>
                    </a:lnTo>
                    <a:lnTo>
                      <a:pt x="54060" y="13427"/>
                    </a:lnTo>
                    <a:close/>
                  </a:path>
                </a:pathLst>
              </a:custGeom>
              <a:solidFill>
                <a:srgbClr val="151515"/>
              </a:solidFill>
              <a:ln w="4657" cap="flat">
                <a:noFill/>
                <a:prstDash val="solid"/>
                <a:miter/>
              </a:ln>
            </p:spPr>
            <p:txBody>
              <a:bodyPr rtlCol="0" anchor="ctr"/>
              <a:lstStyle/>
              <a:p>
                <a:endParaRPr lang="en-US"/>
              </a:p>
            </p:txBody>
          </p:sp>
          <p:sp>
            <p:nvSpPr>
              <p:cNvPr id="57" name="Freeform: Shape 56">
                <a:extLst>
                  <a:ext uri="{FF2B5EF4-FFF2-40B4-BE49-F238E27FC236}">
                    <a16:creationId xmlns:a16="http://schemas.microsoft.com/office/drawing/2014/main" id="{AD738B72-8197-5901-B9B5-4DB3C4198352}"/>
                  </a:ext>
                </a:extLst>
              </p:cNvPr>
              <p:cNvSpPr/>
              <p:nvPr/>
            </p:nvSpPr>
            <p:spPr>
              <a:xfrm>
                <a:off x="4985494" y="987567"/>
                <a:ext cx="773492" cy="414676"/>
              </a:xfrm>
              <a:custGeom>
                <a:avLst/>
                <a:gdLst>
                  <a:gd name="connsiteX0" fmla="*/ 770817 w 773492"/>
                  <a:gd name="connsiteY0" fmla="*/ 235064 h 414676"/>
                  <a:gd name="connsiteX1" fmla="*/ 620497 w 773492"/>
                  <a:gd name="connsiteY1" fmla="*/ 366192 h 414676"/>
                  <a:gd name="connsiteX2" fmla="*/ 555655 w 773492"/>
                  <a:gd name="connsiteY2" fmla="*/ 338243 h 414676"/>
                  <a:gd name="connsiteX3" fmla="*/ 8271 w 773492"/>
                  <a:gd name="connsiteY3" fmla="*/ 308803 h 414676"/>
                  <a:gd name="connsiteX4" fmla="*/ 107723 w 773492"/>
                  <a:gd name="connsiteY4" fmla="*/ 186339 h 414676"/>
                  <a:gd name="connsiteX5" fmla="*/ -2676 w 773492"/>
                  <a:gd name="connsiteY5" fmla="*/ 163654 h 414676"/>
                  <a:gd name="connsiteX6" fmla="*/ 213976 w 773492"/>
                  <a:gd name="connsiteY6" fmla="*/ -547 h 4146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73492" h="414676">
                    <a:moveTo>
                      <a:pt x="770817" y="235064"/>
                    </a:moveTo>
                    <a:cubicBezTo>
                      <a:pt x="770817" y="235064"/>
                      <a:pt x="671132" y="344904"/>
                      <a:pt x="620497" y="366192"/>
                    </a:cubicBezTo>
                    <a:cubicBezTo>
                      <a:pt x="569863" y="387480"/>
                      <a:pt x="580204" y="337591"/>
                      <a:pt x="555655" y="338243"/>
                    </a:cubicBezTo>
                    <a:cubicBezTo>
                      <a:pt x="531106" y="338895"/>
                      <a:pt x="96357" y="526807"/>
                      <a:pt x="8271" y="308803"/>
                    </a:cubicBezTo>
                    <a:cubicBezTo>
                      <a:pt x="2821" y="295248"/>
                      <a:pt x="108282" y="239443"/>
                      <a:pt x="107723" y="186339"/>
                    </a:cubicBezTo>
                    <a:cubicBezTo>
                      <a:pt x="107351" y="152335"/>
                      <a:pt x="73812" y="100675"/>
                      <a:pt x="-2676" y="163654"/>
                    </a:cubicBezTo>
                    <a:cubicBezTo>
                      <a:pt x="36267" y="37883"/>
                      <a:pt x="213976" y="-547"/>
                      <a:pt x="213976" y="-547"/>
                    </a:cubicBezTo>
                    <a:close/>
                  </a:path>
                </a:pathLst>
              </a:custGeom>
              <a:solidFill>
                <a:srgbClr val="FFFFFF"/>
              </a:solidFill>
              <a:ln w="4657" cap="flat">
                <a:noFill/>
                <a:prstDash val="solid"/>
                <a:miter/>
              </a:ln>
            </p:spPr>
            <p:txBody>
              <a:bodyPr rtlCol="0" anchor="ctr"/>
              <a:lstStyle/>
              <a:p>
                <a:endParaRPr lang="en-US"/>
              </a:p>
            </p:txBody>
          </p:sp>
          <p:sp>
            <p:nvSpPr>
              <p:cNvPr id="58" name="Freeform: Shape 57">
                <a:extLst>
                  <a:ext uri="{FF2B5EF4-FFF2-40B4-BE49-F238E27FC236}">
                    <a16:creationId xmlns:a16="http://schemas.microsoft.com/office/drawing/2014/main" id="{FFB8B9EB-6365-4877-E74E-299A23BED717}"/>
                  </a:ext>
                </a:extLst>
              </p:cNvPr>
              <p:cNvSpPr/>
              <p:nvPr/>
            </p:nvSpPr>
            <p:spPr>
              <a:xfrm>
                <a:off x="5131116" y="916807"/>
                <a:ext cx="651611" cy="429567"/>
              </a:xfrm>
              <a:custGeom>
                <a:avLst/>
                <a:gdLst>
                  <a:gd name="connsiteX0" fmla="*/ 71941 w 651611"/>
                  <a:gd name="connsiteY0" fmla="*/ 62714 h 429567"/>
                  <a:gd name="connsiteX1" fmla="*/ 229248 w 651611"/>
                  <a:gd name="connsiteY1" fmla="*/ 424982 h 429567"/>
                  <a:gd name="connsiteX2" fmla="*/ 584342 w 651611"/>
                  <a:gd name="connsiteY2" fmla="*/ 343649 h 429567"/>
                  <a:gd name="connsiteX3" fmla="*/ 617648 w 651611"/>
                  <a:gd name="connsiteY3" fmla="*/ 117261 h 429567"/>
                  <a:gd name="connsiteX4" fmla="*/ 463182 w 651611"/>
                  <a:gd name="connsiteY4" fmla="*/ -498 h 429567"/>
                  <a:gd name="connsiteX5" fmla="*/ 71941 w 651611"/>
                  <a:gd name="connsiteY5" fmla="*/ 62714 h 4295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51611" h="429567">
                    <a:moveTo>
                      <a:pt x="71941" y="62714"/>
                    </a:moveTo>
                    <a:cubicBezTo>
                      <a:pt x="-101017" y="145211"/>
                      <a:pt x="58339" y="468675"/>
                      <a:pt x="229248" y="424982"/>
                    </a:cubicBezTo>
                    <a:cubicBezTo>
                      <a:pt x="399272" y="381474"/>
                      <a:pt x="498865" y="359161"/>
                      <a:pt x="584342" y="343649"/>
                    </a:cubicBezTo>
                    <a:cubicBezTo>
                      <a:pt x="674338" y="327346"/>
                      <a:pt x="655099" y="194913"/>
                      <a:pt x="617648" y="117261"/>
                    </a:cubicBezTo>
                    <a:cubicBezTo>
                      <a:pt x="572789" y="24098"/>
                      <a:pt x="504733" y="-1849"/>
                      <a:pt x="463182" y="-498"/>
                    </a:cubicBezTo>
                    <a:cubicBezTo>
                      <a:pt x="332288" y="3601"/>
                      <a:pt x="202370" y="41519"/>
                      <a:pt x="71941" y="62714"/>
                    </a:cubicBezTo>
                    <a:close/>
                  </a:path>
                </a:pathLst>
              </a:custGeom>
              <a:solidFill>
                <a:srgbClr val="151515"/>
              </a:solidFill>
              <a:ln w="4657" cap="flat">
                <a:noFill/>
                <a:prstDash val="solid"/>
                <a:miter/>
              </a:ln>
            </p:spPr>
            <p:txBody>
              <a:bodyPr rtlCol="0" anchor="ctr"/>
              <a:lstStyle/>
              <a:p>
                <a:endParaRPr lang="en-US"/>
              </a:p>
            </p:txBody>
          </p:sp>
          <p:sp>
            <p:nvSpPr>
              <p:cNvPr id="59" name="Freeform: Shape 58">
                <a:extLst>
                  <a:ext uri="{FF2B5EF4-FFF2-40B4-BE49-F238E27FC236}">
                    <a16:creationId xmlns:a16="http://schemas.microsoft.com/office/drawing/2014/main" id="{C57890F0-9D3D-DC46-5545-616F55538F73}"/>
                  </a:ext>
                </a:extLst>
              </p:cNvPr>
              <p:cNvSpPr/>
              <p:nvPr/>
            </p:nvSpPr>
            <p:spPr>
              <a:xfrm>
                <a:off x="5614998" y="958866"/>
                <a:ext cx="106823" cy="137988"/>
              </a:xfrm>
              <a:custGeom>
                <a:avLst/>
                <a:gdLst>
                  <a:gd name="connsiteX0" fmla="*/ 99249 w 106823"/>
                  <a:gd name="connsiteY0" fmla="*/ 137110 h 137988"/>
                  <a:gd name="connsiteX1" fmla="*/ 98037 w 106823"/>
                  <a:gd name="connsiteY1" fmla="*/ 137389 h 137988"/>
                  <a:gd name="connsiteX2" fmla="*/ 90212 w 106823"/>
                  <a:gd name="connsiteY2" fmla="*/ 131334 h 137988"/>
                  <a:gd name="connsiteX3" fmla="*/ 2684 w 106823"/>
                  <a:gd name="connsiteY3" fmla="*/ 13248 h 137988"/>
                  <a:gd name="connsiteX4" fmla="*/ -2486 w 106823"/>
                  <a:gd name="connsiteY4" fmla="*/ 4817 h 137988"/>
                  <a:gd name="connsiteX5" fmla="*/ 5945 w 106823"/>
                  <a:gd name="connsiteY5" fmla="*/ -354 h 137988"/>
                  <a:gd name="connsiteX6" fmla="*/ 104093 w 106823"/>
                  <a:gd name="connsiteY6" fmla="*/ 129563 h 137988"/>
                  <a:gd name="connsiteX7" fmla="*/ 99249 w 106823"/>
                  <a:gd name="connsiteY7" fmla="*/ 137110 h 1379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6823" h="137988">
                    <a:moveTo>
                      <a:pt x="99249" y="137110"/>
                    </a:moveTo>
                    <a:cubicBezTo>
                      <a:pt x="98876" y="137245"/>
                      <a:pt x="98457" y="137343"/>
                      <a:pt x="98037" y="137389"/>
                    </a:cubicBezTo>
                    <a:cubicBezTo>
                      <a:pt x="94217" y="137855"/>
                      <a:pt x="90724" y="135158"/>
                      <a:pt x="90212" y="131334"/>
                    </a:cubicBezTo>
                    <a:cubicBezTo>
                      <a:pt x="77728" y="32487"/>
                      <a:pt x="5758" y="13994"/>
                      <a:pt x="2684" y="13248"/>
                    </a:cubicBezTo>
                    <a:cubicBezTo>
                      <a:pt x="-1089" y="12349"/>
                      <a:pt x="-3371" y="8572"/>
                      <a:pt x="-2486" y="4817"/>
                    </a:cubicBezTo>
                    <a:cubicBezTo>
                      <a:pt x="-1601" y="1063"/>
                      <a:pt x="2173" y="-1253"/>
                      <a:pt x="5945" y="-354"/>
                    </a:cubicBezTo>
                    <a:cubicBezTo>
                      <a:pt x="6784" y="-354"/>
                      <a:pt x="90305" y="20795"/>
                      <a:pt x="104093" y="129563"/>
                    </a:cubicBezTo>
                    <a:cubicBezTo>
                      <a:pt x="104513" y="132922"/>
                      <a:pt x="102463" y="136099"/>
                      <a:pt x="99249" y="137110"/>
                    </a:cubicBezTo>
                    <a:close/>
                  </a:path>
                </a:pathLst>
              </a:custGeom>
              <a:solidFill>
                <a:srgbClr val="FFFFFF"/>
              </a:solidFill>
              <a:ln w="4657" cap="flat">
                <a:noFill/>
                <a:prstDash val="solid"/>
                <a:miter/>
              </a:ln>
            </p:spPr>
            <p:txBody>
              <a:bodyPr rtlCol="0" anchor="ctr"/>
              <a:lstStyle/>
              <a:p>
                <a:endParaRPr lang="en-US"/>
              </a:p>
            </p:txBody>
          </p:sp>
          <p:sp>
            <p:nvSpPr>
              <p:cNvPr id="60" name="Freeform: Shape 59">
                <a:extLst>
                  <a:ext uri="{FF2B5EF4-FFF2-40B4-BE49-F238E27FC236}">
                    <a16:creationId xmlns:a16="http://schemas.microsoft.com/office/drawing/2014/main" id="{02E60BC5-AB1C-E863-44A6-2D32ED8232B2}"/>
                  </a:ext>
                </a:extLst>
              </p:cNvPr>
              <p:cNvSpPr/>
              <p:nvPr/>
            </p:nvSpPr>
            <p:spPr>
              <a:xfrm>
                <a:off x="5034079" y="879260"/>
                <a:ext cx="290390" cy="98385"/>
              </a:xfrm>
              <a:custGeom>
                <a:avLst/>
                <a:gdLst>
                  <a:gd name="connsiteX0" fmla="*/ -2676 w 290390"/>
                  <a:gd name="connsiteY0" fmla="*/ 25124 h 98385"/>
                  <a:gd name="connsiteX1" fmla="*/ 182859 w 290390"/>
                  <a:gd name="connsiteY1" fmla="*/ 97838 h 98385"/>
                  <a:gd name="connsiteX2" fmla="*/ 287715 w 290390"/>
                  <a:gd name="connsiteY2" fmla="*/ 77669 h 98385"/>
                  <a:gd name="connsiteX3" fmla="*/ 141541 w 290390"/>
                  <a:gd name="connsiteY3" fmla="*/ -449 h 98385"/>
                </a:gdLst>
                <a:ahLst/>
                <a:cxnLst>
                  <a:cxn ang="0">
                    <a:pos x="connsiteX0" y="connsiteY0"/>
                  </a:cxn>
                  <a:cxn ang="0">
                    <a:pos x="connsiteX1" y="connsiteY1"/>
                  </a:cxn>
                  <a:cxn ang="0">
                    <a:pos x="connsiteX2" y="connsiteY2"/>
                  </a:cxn>
                  <a:cxn ang="0">
                    <a:pos x="connsiteX3" y="connsiteY3"/>
                  </a:cxn>
                </a:cxnLst>
                <a:rect l="l" t="t" r="r" b="b"/>
                <a:pathLst>
                  <a:path w="290390" h="98385">
                    <a:moveTo>
                      <a:pt x="-2676" y="25124"/>
                    </a:moveTo>
                    <a:cubicBezTo>
                      <a:pt x="75627" y="6491"/>
                      <a:pt x="152860" y="70588"/>
                      <a:pt x="182859" y="97838"/>
                    </a:cubicBezTo>
                    <a:cubicBezTo>
                      <a:pt x="207128" y="93506"/>
                      <a:pt x="287715" y="77669"/>
                      <a:pt x="287715" y="77669"/>
                    </a:cubicBezTo>
                    <a:cubicBezTo>
                      <a:pt x="287715" y="77669"/>
                      <a:pt x="235870" y="-3757"/>
                      <a:pt x="141541" y="-449"/>
                    </a:cubicBezTo>
                    <a:close/>
                  </a:path>
                </a:pathLst>
              </a:custGeom>
              <a:solidFill>
                <a:srgbClr val="FFFFFF"/>
              </a:solidFill>
              <a:ln w="4657" cap="flat">
                <a:noFill/>
                <a:prstDash val="solid"/>
                <a:miter/>
              </a:ln>
            </p:spPr>
            <p:txBody>
              <a:bodyPr rtlCol="0" anchor="ctr"/>
              <a:lstStyle/>
              <a:p>
                <a:endParaRPr lang="en-US"/>
              </a:p>
            </p:txBody>
          </p:sp>
          <p:sp>
            <p:nvSpPr>
              <p:cNvPr id="61" name="Freeform: Shape 60">
                <a:extLst>
                  <a:ext uri="{FF2B5EF4-FFF2-40B4-BE49-F238E27FC236}">
                    <a16:creationId xmlns:a16="http://schemas.microsoft.com/office/drawing/2014/main" id="{B2E812A6-E38F-EA52-5F6F-61EB03160A6D}"/>
                  </a:ext>
                </a:extLst>
              </p:cNvPr>
              <p:cNvSpPr/>
              <p:nvPr/>
            </p:nvSpPr>
            <p:spPr>
              <a:xfrm>
                <a:off x="4850593" y="900933"/>
                <a:ext cx="259182" cy="366078"/>
              </a:xfrm>
              <a:custGeom>
                <a:avLst/>
                <a:gdLst>
                  <a:gd name="connsiteX0" fmla="*/ 114523 w 259182"/>
                  <a:gd name="connsiteY0" fmla="*/ 263285 h 366078"/>
                  <a:gd name="connsiteX1" fmla="*/ 256506 w 259182"/>
                  <a:gd name="connsiteY1" fmla="*/ 7829 h 366078"/>
                  <a:gd name="connsiteX2" fmla="*/ -2676 w 259182"/>
                  <a:gd name="connsiteY2" fmla="*/ 365532 h 366078"/>
                </a:gdLst>
                <a:ahLst/>
                <a:cxnLst>
                  <a:cxn ang="0">
                    <a:pos x="connsiteX0" y="connsiteY0"/>
                  </a:cxn>
                  <a:cxn ang="0">
                    <a:pos x="connsiteX1" y="connsiteY1"/>
                  </a:cxn>
                  <a:cxn ang="0">
                    <a:pos x="connsiteX2" y="connsiteY2"/>
                  </a:cxn>
                </a:cxnLst>
                <a:rect l="l" t="t" r="r" b="b"/>
                <a:pathLst>
                  <a:path w="259182" h="366078">
                    <a:moveTo>
                      <a:pt x="114523" y="263285"/>
                    </a:moveTo>
                    <a:cubicBezTo>
                      <a:pt x="130595" y="92422"/>
                      <a:pt x="256506" y="7829"/>
                      <a:pt x="256506" y="7829"/>
                    </a:cubicBezTo>
                    <a:cubicBezTo>
                      <a:pt x="256506" y="7829"/>
                      <a:pt x="55365" y="-87571"/>
                      <a:pt x="-2676" y="365532"/>
                    </a:cubicBezTo>
                    <a:close/>
                  </a:path>
                </a:pathLst>
              </a:custGeom>
              <a:solidFill>
                <a:srgbClr val="ADADAD"/>
              </a:solidFill>
              <a:ln w="4657" cap="flat">
                <a:noFill/>
                <a:prstDash val="solid"/>
                <a:miter/>
              </a:ln>
            </p:spPr>
            <p:txBody>
              <a:bodyPr rtlCol="0" anchor="ctr"/>
              <a:lstStyle/>
              <a:p>
                <a:endParaRPr lang="en-US"/>
              </a:p>
            </p:txBody>
          </p:sp>
          <p:sp>
            <p:nvSpPr>
              <p:cNvPr id="62" name="Freeform: Shape 61">
                <a:extLst>
                  <a:ext uri="{FF2B5EF4-FFF2-40B4-BE49-F238E27FC236}">
                    <a16:creationId xmlns:a16="http://schemas.microsoft.com/office/drawing/2014/main" id="{DE2CB91A-2675-2BBC-34C8-05EA92B51685}"/>
                  </a:ext>
                </a:extLst>
              </p:cNvPr>
              <p:cNvSpPr/>
              <p:nvPr/>
            </p:nvSpPr>
            <p:spPr>
              <a:xfrm>
                <a:off x="4733951" y="1119352"/>
                <a:ext cx="364137" cy="451568"/>
              </a:xfrm>
              <a:custGeom>
                <a:avLst/>
                <a:gdLst>
                  <a:gd name="connsiteX0" fmla="*/ 188729 w 364137"/>
                  <a:gd name="connsiteY0" fmla="*/ 444631 h 451568"/>
                  <a:gd name="connsiteX1" fmla="*/ 71483 w 364137"/>
                  <a:gd name="connsiteY1" fmla="*/ 443467 h 451568"/>
                  <a:gd name="connsiteX2" fmla="*/ 36174 w 364137"/>
                  <a:gd name="connsiteY2" fmla="*/ 416915 h 451568"/>
                  <a:gd name="connsiteX3" fmla="*/ 34962 w 364137"/>
                  <a:gd name="connsiteY3" fmla="*/ 409323 h 451568"/>
                  <a:gd name="connsiteX4" fmla="*/ -2676 w 364137"/>
                  <a:gd name="connsiteY4" fmla="*/ 297247 h 451568"/>
                  <a:gd name="connsiteX5" fmla="*/ -2676 w 364137"/>
                  <a:gd name="connsiteY5" fmla="*/ 296781 h 451568"/>
                  <a:gd name="connsiteX6" fmla="*/ 140610 w 364137"/>
                  <a:gd name="connsiteY6" fmla="*/ 121027 h 451568"/>
                  <a:gd name="connsiteX7" fmla="*/ 279098 w 364137"/>
                  <a:gd name="connsiteY7" fmla="*/ 7088 h 451568"/>
                  <a:gd name="connsiteX8" fmla="*/ 344312 w 364137"/>
                  <a:gd name="connsiteY8" fmla="*/ 10209 h 451568"/>
                  <a:gd name="connsiteX9" fmla="*/ 361455 w 364137"/>
                  <a:gd name="connsiteY9" fmla="*/ 49757 h 451568"/>
                  <a:gd name="connsiteX10" fmla="*/ 336440 w 364137"/>
                  <a:gd name="connsiteY10" fmla="*/ 107705 h 451568"/>
                  <a:gd name="connsiteX11" fmla="*/ 64356 w 364137"/>
                  <a:gd name="connsiteY11" fmla="*/ 359247 h 451568"/>
                  <a:gd name="connsiteX12" fmla="*/ 39387 w 364137"/>
                  <a:gd name="connsiteY12" fmla="*/ 408484 h 451568"/>
                  <a:gd name="connsiteX13" fmla="*/ 39807 w 364137"/>
                  <a:gd name="connsiteY13" fmla="*/ 409742 h 451568"/>
                  <a:gd name="connsiteX14" fmla="*/ 39434 w 364137"/>
                  <a:gd name="connsiteY14" fmla="*/ 409742 h 451568"/>
                  <a:gd name="connsiteX15" fmla="*/ 40459 w 364137"/>
                  <a:gd name="connsiteY15" fmla="*/ 415471 h 451568"/>
                  <a:gd name="connsiteX16" fmla="*/ 72414 w 364137"/>
                  <a:gd name="connsiteY16" fmla="*/ 438762 h 451568"/>
                  <a:gd name="connsiteX17" fmla="*/ 187285 w 364137"/>
                  <a:gd name="connsiteY17" fmla="*/ 439927 h 451568"/>
                  <a:gd name="connsiteX18" fmla="*/ 2029 w 364137"/>
                  <a:gd name="connsiteY18" fmla="*/ 296641 h 451568"/>
                  <a:gd name="connsiteX19" fmla="*/ 36127 w 364137"/>
                  <a:gd name="connsiteY19" fmla="*/ 398236 h 451568"/>
                  <a:gd name="connsiteX20" fmla="*/ 61141 w 364137"/>
                  <a:gd name="connsiteY20" fmla="*/ 356033 h 451568"/>
                  <a:gd name="connsiteX21" fmla="*/ 333506 w 364137"/>
                  <a:gd name="connsiteY21" fmla="*/ 104258 h 451568"/>
                  <a:gd name="connsiteX22" fmla="*/ 356797 w 364137"/>
                  <a:gd name="connsiteY22" fmla="*/ 49850 h 451568"/>
                  <a:gd name="connsiteX23" fmla="*/ 341285 w 364137"/>
                  <a:gd name="connsiteY23" fmla="*/ 13795 h 451568"/>
                  <a:gd name="connsiteX24" fmla="*/ 281194 w 364137"/>
                  <a:gd name="connsiteY24" fmla="*/ 11140 h 451568"/>
                  <a:gd name="connsiteX25" fmla="*/ 143545 w 364137"/>
                  <a:gd name="connsiteY25" fmla="*/ 124521 h 451568"/>
                  <a:gd name="connsiteX26" fmla="*/ 2029 w 364137"/>
                  <a:gd name="connsiteY26" fmla="*/ 296641 h 4515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364137" h="451568">
                    <a:moveTo>
                      <a:pt x="188729" y="444631"/>
                    </a:moveTo>
                    <a:cubicBezTo>
                      <a:pt x="150113" y="453529"/>
                      <a:pt x="109913" y="453128"/>
                      <a:pt x="71483" y="443467"/>
                    </a:cubicBezTo>
                    <a:cubicBezTo>
                      <a:pt x="51778" y="438483"/>
                      <a:pt x="39900" y="429492"/>
                      <a:pt x="36174" y="416915"/>
                    </a:cubicBezTo>
                    <a:cubicBezTo>
                      <a:pt x="35429" y="414446"/>
                      <a:pt x="35056" y="411894"/>
                      <a:pt x="34962" y="409323"/>
                    </a:cubicBezTo>
                    <a:lnTo>
                      <a:pt x="-2676" y="297247"/>
                    </a:lnTo>
                    <a:lnTo>
                      <a:pt x="-2676" y="296781"/>
                    </a:lnTo>
                    <a:cubicBezTo>
                      <a:pt x="-254" y="262729"/>
                      <a:pt x="47959" y="203617"/>
                      <a:pt x="140610" y="121027"/>
                    </a:cubicBezTo>
                    <a:cubicBezTo>
                      <a:pt x="191105" y="76075"/>
                      <a:pt x="236336" y="36434"/>
                      <a:pt x="279098" y="7088"/>
                    </a:cubicBezTo>
                    <a:cubicBezTo>
                      <a:pt x="302855" y="-4185"/>
                      <a:pt x="328987" y="-2834"/>
                      <a:pt x="344312" y="10209"/>
                    </a:cubicBezTo>
                    <a:cubicBezTo>
                      <a:pt x="355353" y="20391"/>
                      <a:pt x="361548" y="34748"/>
                      <a:pt x="361455" y="49757"/>
                    </a:cubicBezTo>
                    <a:cubicBezTo>
                      <a:pt x="361734" y="71748"/>
                      <a:pt x="352604" y="92812"/>
                      <a:pt x="336440" y="107705"/>
                    </a:cubicBezTo>
                    <a:cubicBezTo>
                      <a:pt x="334298" y="109568"/>
                      <a:pt x="126822" y="292309"/>
                      <a:pt x="64356" y="359247"/>
                    </a:cubicBezTo>
                    <a:cubicBezTo>
                      <a:pt x="59698" y="364185"/>
                      <a:pt x="38968" y="387662"/>
                      <a:pt x="39387" y="408484"/>
                    </a:cubicBezTo>
                    <a:lnTo>
                      <a:pt x="39807" y="409742"/>
                    </a:lnTo>
                    <a:lnTo>
                      <a:pt x="39434" y="409742"/>
                    </a:lnTo>
                    <a:cubicBezTo>
                      <a:pt x="39574" y="411684"/>
                      <a:pt x="39900" y="413604"/>
                      <a:pt x="40459" y="415471"/>
                    </a:cubicBezTo>
                    <a:cubicBezTo>
                      <a:pt x="43673" y="426465"/>
                      <a:pt x="54433" y="434104"/>
                      <a:pt x="72414" y="438762"/>
                    </a:cubicBezTo>
                    <a:cubicBezTo>
                      <a:pt x="110098" y="448204"/>
                      <a:pt x="149461" y="448605"/>
                      <a:pt x="187285" y="439927"/>
                    </a:cubicBezTo>
                    <a:close/>
                    <a:moveTo>
                      <a:pt x="2029" y="296641"/>
                    </a:moveTo>
                    <a:lnTo>
                      <a:pt x="36127" y="398236"/>
                    </a:lnTo>
                    <a:cubicBezTo>
                      <a:pt x="40785" y="378858"/>
                      <a:pt x="57042" y="360412"/>
                      <a:pt x="61141" y="356033"/>
                    </a:cubicBezTo>
                    <a:cubicBezTo>
                      <a:pt x="123701" y="288955"/>
                      <a:pt x="331316" y="106074"/>
                      <a:pt x="333506" y="104258"/>
                    </a:cubicBezTo>
                    <a:cubicBezTo>
                      <a:pt x="348599" y="90222"/>
                      <a:pt x="357076" y="70458"/>
                      <a:pt x="356797" y="49850"/>
                    </a:cubicBezTo>
                    <a:cubicBezTo>
                      <a:pt x="356936" y="36183"/>
                      <a:pt x="351300" y="23093"/>
                      <a:pt x="341285" y="13795"/>
                    </a:cubicBezTo>
                    <a:cubicBezTo>
                      <a:pt x="327310" y="1870"/>
                      <a:pt x="303041" y="799"/>
                      <a:pt x="281194" y="11140"/>
                    </a:cubicBezTo>
                    <a:cubicBezTo>
                      <a:pt x="239038" y="40114"/>
                      <a:pt x="193899" y="79662"/>
                      <a:pt x="143545" y="124521"/>
                    </a:cubicBezTo>
                    <a:cubicBezTo>
                      <a:pt x="53735" y="204874"/>
                      <a:pt x="4731" y="264220"/>
                      <a:pt x="2029" y="296641"/>
                    </a:cubicBezTo>
                    <a:close/>
                  </a:path>
                </a:pathLst>
              </a:custGeom>
              <a:solidFill>
                <a:srgbClr val="FFFFFF"/>
              </a:solidFill>
              <a:ln w="4657" cap="flat">
                <a:noFill/>
                <a:prstDash val="solid"/>
                <a:miter/>
              </a:ln>
            </p:spPr>
            <p:txBody>
              <a:bodyPr rtlCol="0" anchor="ctr"/>
              <a:lstStyle/>
              <a:p>
                <a:endParaRPr lang="en-US"/>
              </a:p>
            </p:txBody>
          </p:sp>
          <p:sp>
            <p:nvSpPr>
              <p:cNvPr id="63" name="Freeform: Shape 62">
                <a:extLst>
                  <a:ext uri="{FF2B5EF4-FFF2-40B4-BE49-F238E27FC236}">
                    <a16:creationId xmlns:a16="http://schemas.microsoft.com/office/drawing/2014/main" id="{B070D0C9-08DA-708D-5BBD-9374B809FDE3}"/>
                  </a:ext>
                </a:extLst>
              </p:cNvPr>
              <p:cNvSpPr/>
              <p:nvPr/>
            </p:nvSpPr>
            <p:spPr>
              <a:xfrm>
                <a:off x="4734418" y="1115507"/>
                <a:ext cx="361243" cy="408730"/>
              </a:xfrm>
              <a:custGeom>
                <a:avLst/>
                <a:gdLst>
                  <a:gd name="connsiteX0" fmla="*/ 35427 w 361243"/>
                  <a:gd name="connsiteY0" fmla="*/ 408183 h 408730"/>
                  <a:gd name="connsiteX1" fmla="*/ -2676 w 361243"/>
                  <a:gd name="connsiteY1" fmla="*/ 294710 h 408730"/>
                  <a:gd name="connsiteX2" fmla="*/ 139817 w 361243"/>
                  <a:gd name="connsiteY2" fmla="*/ 120493 h 408730"/>
                  <a:gd name="connsiteX3" fmla="*/ 278073 w 361243"/>
                  <a:gd name="connsiteY3" fmla="*/ 6787 h 408730"/>
                  <a:gd name="connsiteX4" fmla="*/ 340632 w 361243"/>
                  <a:gd name="connsiteY4" fmla="*/ 9768 h 408730"/>
                  <a:gd name="connsiteX5" fmla="*/ 335974 w 361243"/>
                  <a:gd name="connsiteY5" fmla="*/ 106659 h 408730"/>
                  <a:gd name="connsiteX6" fmla="*/ 35427 w 361243"/>
                  <a:gd name="connsiteY6" fmla="*/ 408183 h 4087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61243" h="408730">
                    <a:moveTo>
                      <a:pt x="35427" y="408183"/>
                    </a:moveTo>
                    <a:cubicBezTo>
                      <a:pt x="18519" y="363511"/>
                      <a:pt x="10041" y="332534"/>
                      <a:pt x="-2676" y="294710"/>
                    </a:cubicBezTo>
                    <a:cubicBezTo>
                      <a:pt x="165" y="254416"/>
                      <a:pt x="70364" y="182401"/>
                      <a:pt x="139817" y="120493"/>
                    </a:cubicBezTo>
                    <a:cubicBezTo>
                      <a:pt x="190499" y="75355"/>
                      <a:pt x="235916" y="35714"/>
                      <a:pt x="278073" y="6787"/>
                    </a:cubicBezTo>
                    <a:cubicBezTo>
                      <a:pt x="300386" y="-3787"/>
                      <a:pt x="325493" y="-3042"/>
                      <a:pt x="340632" y="9768"/>
                    </a:cubicBezTo>
                    <a:cubicBezTo>
                      <a:pt x="362665" y="28401"/>
                      <a:pt x="367976" y="76334"/>
                      <a:pt x="335974" y="106659"/>
                    </a:cubicBezTo>
                    <a:cubicBezTo>
                      <a:pt x="221569" y="214728"/>
                      <a:pt x="41390" y="358853"/>
                      <a:pt x="35427" y="408183"/>
                    </a:cubicBezTo>
                    <a:close/>
                  </a:path>
                </a:pathLst>
              </a:custGeom>
              <a:solidFill>
                <a:srgbClr val="FFFFFF"/>
              </a:solidFill>
              <a:ln w="4657" cap="flat">
                <a:noFill/>
                <a:prstDash val="solid"/>
                <a:miter/>
              </a:ln>
            </p:spPr>
            <p:txBody>
              <a:bodyPr rtlCol="0" anchor="ctr"/>
              <a:lstStyle/>
              <a:p>
                <a:endParaRPr lang="en-US"/>
              </a:p>
            </p:txBody>
          </p:sp>
          <p:sp>
            <p:nvSpPr>
              <p:cNvPr id="64" name="Freeform: Shape 63">
                <a:extLst>
                  <a:ext uri="{FF2B5EF4-FFF2-40B4-BE49-F238E27FC236}">
                    <a16:creationId xmlns:a16="http://schemas.microsoft.com/office/drawing/2014/main" id="{F9814F73-7229-9F7A-84A0-7C44CC5B3227}"/>
                  </a:ext>
                </a:extLst>
              </p:cNvPr>
              <p:cNvSpPr/>
              <p:nvPr/>
            </p:nvSpPr>
            <p:spPr>
              <a:xfrm>
                <a:off x="5024110" y="1148135"/>
                <a:ext cx="41644" cy="41644"/>
              </a:xfrm>
              <a:custGeom>
                <a:avLst/>
                <a:gdLst>
                  <a:gd name="connsiteX0" fmla="*/ 41644 w 41644"/>
                  <a:gd name="connsiteY0" fmla="*/ 20822 h 41644"/>
                  <a:gd name="connsiteX1" fmla="*/ 20822 w 41644"/>
                  <a:gd name="connsiteY1" fmla="*/ 41644 h 41644"/>
                  <a:gd name="connsiteX2" fmla="*/ 0 w 41644"/>
                  <a:gd name="connsiteY2" fmla="*/ 20822 h 41644"/>
                  <a:gd name="connsiteX3" fmla="*/ 20822 w 41644"/>
                  <a:gd name="connsiteY3" fmla="*/ 0 h 41644"/>
                  <a:gd name="connsiteX4" fmla="*/ 41644 w 41644"/>
                  <a:gd name="connsiteY4" fmla="*/ 20822 h 416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1644" h="41644">
                    <a:moveTo>
                      <a:pt x="41644" y="20822"/>
                    </a:moveTo>
                    <a:cubicBezTo>
                      <a:pt x="41644" y="32322"/>
                      <a:pt x="32322" y="41644"/>
                      <a:pt x="20822" y="41644"/>
                    </a:cubicBezTo>
                    <a:cubicBezTo>
                      <a:pt x="9322" y="41644"/>
                      <a:pt x="0" y="32322"/>
                      <a:pt x="0" y="20822"/>
                    </a:cubicBezTo>
                    <a:cubicBezTo>
                      <a:pt x="0" y="9322"/>
                      <a:pt x="9322" y="0"/>
                      <a:pt x="20822" y="0"/>
                    </a:cubicBezTo>
                    <a:cubicBezTo>
                      <a:pt x="32322" y="0"/>
                      <a:pt x="41644" y="9322"/>
                      <a:pt x="41644" y="20822"/>
                    </a:cubicBezTo>
                    <a:close/>
                  </a:path>
                </a:pathLst>
              </a:custGeom>
              <a:noFill/>
              <a:ln w="4657" cap="flat">
                <a:solidFill>
                  <a:srgbClr val="151515"/>
                </a:solidFill>
                <a:prstDash val="solid"/>
                <a:miter/>
              </a:ln>
            </p:spPr>
            <p:txBody>
              <a:bodyPr rtlCol="0" anchor="ctr"/>
              <a:lstStyle/>
              <a:p>
                <a:endParaRPr lang="en-US"/>
              </a:p>
            </p:txBody>
          </p:sp>
          <p:sp>
            <p:nvSpPr>
              <p:cNvPr id="65" name="Freeform: Shape 64">
                <a:extLst>
                  <a:ext uri="{FF2B5EF4-FFF2-40B4-BE49-F238E27FC236}">
                    <a16:creationId xmlns:a16="http://schemas.microsoft.com/office/drawing/2014/main" id="{F9A8EF0E-C019-A9CD-7AC1-FC8FA26B45DC}"/>
                  </a:ext>
                </a:extLst>
              </p:cNvPr>
              <p:cNvSpPr/>
              <p:nvPr/>
            </p:nvSpPr>
            <p:spPr>
              <a:xfrm>
                <a:off x="5699182" y="1104251"/>
                <a:ext cx="25067" cy="61119"/>
              </a:xfrm>
              <a:custGeom>
                <a:avLst/>
                <a:gdLst>
                  <a:gd name="connsiteX0" fmla="*/ 6355 w 25067"/>
                  <a:gd name="connsiteY0" fmla="*/ 60246 h 61119"/>
                  <a:gd name="connsiteX1" fmla="*/ 19 w 25067"/>
                  <a:gd name="connsiteY1" fmla="*/ 59128 h 61119"/>
                  <a:gd name="connsiteX2" fmla="*/ -1239 w 25067"/>
                  <a:gd name="connsiteY2" fmla="*/ 49299 h 61119"/>
                  <a:gd name="connsiteX3" fmla="*/ 7704 w 25067"/>
                  <a:gd name="connsiteY3" fmla="*/ 7702 h 61119"/>
                  <a:gd name="connsiteX4" fmla="*/ 13527 w 25067"/>
                  <a:gd name="connsiteY4" fmla="*/ -450 h 61119"/>
                  <a:gd name="connsiteX5" fmla="*/ 21679 w 25067"/>
                  <a:gd name="connsiteY5" fmla="*/ 5373 h 61119"/>
                  <a:gd name="connsiteX6" fmla="*/ 10034 w 25067"/>
                  <a:gd name="connsiteY6" fmla="*/ 57871 h 61119"/>
                  <a:gd name="connsiteX7" fmla="*/ 6355 w 25067"/>
                  <a:gd name="connsiteY7" fmla="*/ 60246 h 611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5067" h="61119">
                    <a:moveTo>
                      <a:pt x="6355" y="60246"/>
                    </a:moveTo>
                    <a:cubicBezTo>
                      <a:pt x="4165" y="60936"/>
                      <a:pt x="1836" y="60516"/>
                      <a:pt x="19" y="59128"/>
                    </a:cubicBezTo>
                    <a:cubicBezTo>
                      <a:pt x="-3008" y="56739"/>
                      <a:pt x="-3568" y="52374"/>
                      <a:pt x="-1239" y="49299"/>
                    </a:cubicBezTo>
                    <a:cubicBezTo>
                      <a:pt x="11664" y="32670"/>
                      <a:pt x="7751" y="7935"/>
                      <a:pt x="7704" y="7702"/>
                    </a:cubicBezTo>
                    <a:cubicBezTo>
                      <a:pt x="7053" y="3845"/>
                      <a:pt x="9662" y="193"/>
                      <a:pt x="13527" y="-450"/>
                    </a:cubicBezTo>
                    <a:cubicBezTo>
                      <a:pt x="17394" y="-1093"/>
                      <a:pt x="21027" y="1516"/>
                      <a:pt x="21679" y="5373"/>
                    </a:cubicBezTo>
                    <a:cubicBezTo>
                      <a:pt x="21679" y="6631"/>
                      <a:pt x="26710" y="36303"/>
                      <a:pt x="10034" y="57871"/>
                    </a:cubicBezTo>
                    <a:cubicBezTo>
                      <a:pt x="9102" y="59045"/>
                      <a:pt x="7798" y="59878"/>
                      <a:pt x="6355" y="60246"/>
                    </a:cubicBezTo>
                    <a:close/>
                  </a:path>
                </a:pathLst>
              </a:custGeom>
              <a:solidFill>
                <a:srgbClr val="FFFFFF"/>
              </a:solidFill>
              <a:ln w="4657" cap="flat">
                <a:noFill/>
                <a:prstDash val="solid"/>
                <a:miter/>
              </a:ln>
            </p:spPr>
            <p:txBody>
              <a:bodyPr rtlCol="0" anchor="ctr"/>
              <a:lstStyle/>
              <a:p>
                <a:endParaRPr lang="en-US"/>
              </a:p>
            </p:txBody>
          </p:sp>
        </p:grpSp>
      </p:grpSp>
      <p:grpSp>
        <p:nvGrpSpPr>
          <p:cNvPr id="86" name="Group 85">
            <a:extLst>
              <a:ext uri="{FF2B5EF4-FFF2-40B4-BE49-F238E27FC236}">
                <a16:creationId xmlns:a16="http://schemas.microsoft.com/office/drawing/2014/main" id="{6CC4CB0F-5F2A-F26B-2FC9-1893B822AB86}"/>
              </a:ext>
            </a:extLst>
          </p:cNvPr>
          <p:cNvGrpSpPr/>
          <p:nvPr/>
        </p:nvGrpSpPr>
        <p:grpSpPr>
          <a:xfrm>
            <a:off x="4071790" y="4351595"/>
            <a:ext cx="481013" cy="161435"/>
            <a:chOff x="5476875" y="3219450"/>
            <a:chExt cx="1238821" cy="415766"/>
          </a:xfrm>
        </p:grpSpPr>
        <p:sp>
          <p:nvSpPr>
            <p:cNvPr id="81" name="Freeform: Shape 80">
              <a:extLst>
                <a:ext uri="{FF2B5EF4-FFF2-40B4-BE49-F238E27FC236}">
                  <a16:creationId xmlns:a16="http://schemas.microsoft.com/office/drawing/2014/main" id="{B3A3414D-6BE7-DE31-A63E-7329CF15B610}"/>
                </a:ext>
              </a:extLst>
            </p:cNvPr>
            <p:cNvSpPr/>
            <p:nvPr/>
          </p:nvSpPr>
          <p:spPr>
            <a:xfrm>
              <a:off x="6525101" y="3258788"/>
              <a:ext cx="190595" cy="337089"/>
            </a:xfrm>
            <a:custGeom>
              <a:avLst/>
              <a:gdLst>
                <a:gd name="connsiteX0" fmla="*/ 13144 w 190595"/>
                <a:gd name="connsiteY0" fmla="*/ 337090 h 337089"/>
                <a:gd name="connsiteX1" fmla="*/ 0 w 190595"/>
                <a:gd name="connsiteY1" fmla="*/ 323374 h 337089"/>
                <a:gd name="connsiteX2" fmla="*/ 162973 w 190595"/>
                <a:gd name="connsiteY2" fmla="*/ 168593 h 337089"/>
                <a:gd name="connsiteX3" fmla="*/ 0 w 190595"/>
                <a:gd name="connsiteY3" fmla="*/ 13811 h 337089"/>
                <a:gd name="connsiteX4" fmla="*/ 13144 w 190595"/>
                <a:gd name="connsiteY4" fmla="*/ 0 h 337089"/>
                <a:gd name="connsiteX5" fmla="*/ 190595 w 190595"/>
                <a:gd name="connsiteY5" fmla="*/ 168593 h 337089"/>
                <a:gd name="connsiteX6" fmla="*/ 13144 w 190595"/>
                <a:gd name="connsiteY6" fmla="*/ 337090 h 337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0595" h="337089">
                  <a:moveTo>
                    <a:pt x="13144" y="337090"/>
                  </a:moveTo>
                  <a:lnTo>
                    <a:pt x="0" y="323374"/>
                  </a:lnTo>
                  <a:lnTo>
                    <a:pt x="162973" y="168593"/>
                  </a:lnTo>
                  <a:lnTo>
                    <a:pt x="0" y="13811"/>
                  </a:lnTo>
                  <a:lnTo>
                    <a:pt x="13144" y="0"/>
                  </a:lnTo>
                  <a:lnTo>
                    <a:pt x="190595" y="168593"/>
                  </a:lnTo>
                  <a:lnTo>
                    <a:pt x="13144" y="337090"/>
                  </a:lnTo>
                  <a:close/>
                </a:path>
              </a:pathLst>
            </a:custGeom>
            <a:solidFill>
              <a:srgbClr val="000000"/>
            </a:solidFill>
            <a:ln w="9525" cap="flat">
              <a:noFill/>
              <a:prstDash val="solid"/>
              <a:miter/>
            </a:ln>
          </p:spPr>
          <p:txBody>
            <a:bodyPr rtlCol="0" anchor="ctr"/>
            <a:lstStyle/>
            <a:p>
              <a:endParaRPr lang="en-US"/>
            </a:p>
          </p:txBody>
        </p:sp>
        <p:sp>
          <p:nvSpPr>
            <p:cNvPr id="82" name="Freeform: Shape 81">
              <a:extLst>
                <a:ext uri="{FF2B5EF4-FFF2-40B4-BE49-F238E27FC236}">
                  <a16:creationId xmlns:a16="http://schemas.microsoft.com/office/drawing/2014/main" id="{901B8B7B-A305-6452-22BA-E168BFA4F6FE}"/>
                </a:ext>
              </a:extLst>
            </p:cNvPr>
            <p:cNvSpPr/>
            <p:nvPr/>
          </p:nvSpPr>
          <p:spPr>
            <a:xfrm>
              <a:off x="5476875" y="3415188"/>
              <a:ext cx="1225010" cy="24383"/>
            </a:xfrm>
            <a:custGeom>
              <a:avLst/>
              <a:gdLst>
                <a:gd name="connsiteX0" fmla="*/ 0 w 1225010"/>
                <a:gd name="connsiteY0" fmla="*/ 0 h 24383"/>
                <a:gd name="connsiteX1" fmla="*/ 1225010 w 1225010"/>
                <a:gd name="connsiteY1" fmla="*/ 0 h 24383"/>
                <a:gd name="connsiteX2" fmla="*/ 1225010 w 1225010"/>
                <a:gd name="connsiteY2" fmla="*/ 24384 h 24383"/>
                <a:gd name="connsiteX3" fmla="*/ 0 w 1225010"/>
                <a:gd name="connsiteY3" fmla="*/ 24384 h 24383"/>
              </a:gdLst>
              <a:ahLst/>
              <a:cxnLst>
                <a:cxn ang="0">
                  <a:pos x="connsiteX0" y="connsiteY0"/>
                </a:cxn>
                <a:cxn ang="0">
                  <a:pos x="connsiteX1" y="connsiteY1"/>
                </a:cxn>
                <a:cxn ang="0">
                  <a:pos x="connsiteX2" y="connsiteY2"/>
                </a:cxn>
                <a:cxn ang="0">
                  <a:pos x="connsiteX3" y="connsiteY3"/>
                </a:cxn>
              </a:cxnLst>
              <a:rect l="l" t="t" r="r" b="b"/>
              <a:pathLst>
                <a:path w="1225010" h="24383">
                  <a:moveTo>
                    <a:pt x="0" y="0"/>
                  </a:moveTo>
                  <a:lnTo>
                    <a:pt x="1225010" y="0"/>
                  </a:lnTo>
                  <a:lnTo>
                    <a:pt x="1225010" y="24384"/>
                  </a:lnTo>
                  <a:lnTo>
                    <a:pt x="0" y="24384"/>
                  </a:lnTo>
                  <a:close/>
                </a:path>
              </a:pathLst>
            </a:custGeom>
            <a:solidFill>
              <a:srgbClr val="000000"/>
            </a:solidFill>
            <a:ln w="9525" cap="flat">
              <a:noFill/>
              <a:prstDash val="solid"/>
              <a:miter/>
            </a:ln>
          </p:spPr>
          <p:txBody>
            <a:bodyPr rtlCol="0" anchor="ctr"/>
            <a:lstStyle/>
            <a:p>
              <a:endParaRPr lang="en-US"/>
            </a:p>
          </p:txBody>
        </p:sp>
        <p:sp>
          <p:nvSpPr>
            <p:cNvPr id="83" name="Freeform: Shape 82">
              <a:extLst>
                <a:ext uri="{FF2B5EF4-FFF2-40B4-BE49-F238E27FC236}">
                  <a16:creationId xmlns:a16="http://schemas.microsoft.com/office/drawing/2014/main" id="{0EF52A9C-51AB-5E12-6C3E-B7C4EDBB9A73}"/>
                </a:ext>
              </a:extLst>
            </p:cNvPr>
            <p:cNvSpPr/>
            <p:nvPr/>
          </p:nvSpPr>
          <p:spPr>
            <a:xfrm>
              <a:off x="5962269" y="3219450"/>
              <a:ext cx="87820" cy="415766"/>
            </a:xfrm>
            <a:custGeom>
              <a:avLst/>
              <a:gdLst>
                <a:gd name="connsiteX0" fmla="*/ 43178 w 87820"/>
                <a:gd name="connsiteY0" fmla="*/ 414763 h 415766"/>
                <a:gd name="connsiteX1" fmla="*/ -732 w 87820"/>
                <a:gd name="connsiteY1" fmla="*/ 206927 h 415766"/>
                <a:gd name="connsiteX2" fmla="*/ 43178 w 87820"/>
                <a:gd name="connsiteY2" fmla="*/ -1003 h 415766"/>
                <a:gd name="connsiteX3" fmla="*/ 87088 w 87820"/>
                <a:gd name="connsiteY3" fmla="*/ 206927 h 415766"/>
                <a:gd name="connsiteX4" fmla="*/ 43178 w 87820"/>
                <a:gd name="connsiteY4" fmla="*/ 414763 h 415766"/>
                <a:gd name="connsiteX5" fmla="*/ 43178 w 87820"/>
                <a:gd name="connsiteY5" fmla="*/ 8522 h 415766"/>
                <a:gd name="connsiteX6" fmla="*/ 8793 w 87820"/>
                <a:gd name="connsiteY6" fmla="*/ 206927 h 415766"/>
                <a:gd name="connsiteX7" fmla="*/ 43178 w 87820"/>
                <a:gd name="connsiteY7" fmla="*/ 405238 h 415766"/>
                <a:gd name="connsiteX8" fmla="*/ 77563 w 87820"/>
                <a:gd name="connsiteY8" fmla="*/ 206927 h 415766"/>
                <a:gd name="connsiteX9" fmla="*/ 43178 w 87820"/>
                <a:gd name="connsiteY9" fmla="*/ 8522 h 4157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7820" h="415766">
                  <a:moveTo>
                    <a:pt x="43178" y="414763"/>
                  </a:moveTo>
                  <a:cubicBezTo>
                    <a:pt x="10984" y="414763"/>
                    <a:pt x="-732" y="290938"/>
                    <a:pt x="-732" y="206927"/>
                  </a:cubicBezTo>
                  <a:cubicBezTo>
                    <a:pt x="-732" y="122917"/>
                    <a:pt x="10984" y="-1003"/>
                    <a:pt x="43178" y="-1003"/>
                  </a:cubicBezTo>
                  <a:cubicBezTo>
                    <a:pt x="75373" y="-1003"/>
                    <a:pt x="87088" y="123393"/>
                    <a:pt x="87088" y="206927"/>
                  </a:cubicBezTo>
                  <a:cubicBezTo>
                    <a:pt x="87088" y="290462"/>
                    <a:pt x="75468" y="414763"/>
                    <a:pt x="43178" y="414763"/>
                  </a:cubicBezTo>
                  <a:close/>
                  <a:moveTo>
                    <a:pt x="43178" y="8522"/>
                  </a:moveTo>
                  <a:cubicBezTo>
                    <a:pt x="28795" y="8522"/>
                    <a:pt x="8793" y="84055"/>
                    <a:pt x="8793" y="206927"/>
                  </a:cubicBezTo>
                  <a:cubicBezTo>
                    <a:pt x="8793" y="329800"/>
                    <a:pt x="28795" y="405238"/>
                    <a:pt x="43178" y="405238"/>
                  </a:cubicBezTo>
                  <a:cubicBezTo>
                    <a:pt x="57561" y="405238"/>
                    <a:pt x="77563" y="329800"/>
                    <a:pt x="77563" y="206927"/>
                  </a:cubicBezTo>
                  <a:cubicBezTo>
                    <a:pt x="77563" y="84055"/>
                    <a:pt x="57561" y="8522"/>
                    <a:pt x="43178" y="8522"/>
                  </a:cubicBezTo>
                  <a:close/>
                </a:path>
              </a:pathLst>
            </a:custGeom>
            <a:solidFill>
              <a:srgbClr val="000000"/>
            </a:solidFill>
            <a:ln w="9525" cap="flat">
              <a:noFill/>
              <a:prstDash val="solid"/>
              <a:miter/>
            </a:ln>
          </p:spPr>
          <p:txBody>
            <a:bodyPr rtlCol="0" anchor="ctr"/>
            <a:lstStyle/>
            <a:p>
              <a:endParaRPr lang="en-US"/>
            </a:p>
          </p:txBody>
        </p:sp>
        <p:sp>
          <p:nvSpPr>
            <p:cNvPr id="84" name="Freeform: Shape 83">
              <a:extLst>
                <a:ext uri="{FF2B5EF4-FFF2-40B4-BE49-F238E27FC236}">
                  <a16:creationId xmlns:a16="http://schemas.microsoft.com/office/drawing/2014/main" id="{9C9BB86E-CF4A-86E0-5B38-B39905F591D0}"/>
                </a:ext>
              </a:extLst>
            </p:cNvPr>
            <p:cNvSpPr/>
            <p:nvPr/>
          </p:nvSpPr>
          <p:spPr>
            <a:xfrm>
              <a:off x="6021514" y="3219450"/>
              <a:ext cx="87725" cy="415766"/>
            </a:xfrm>
            <a:custGeom>
              <a:avLst/>
              <a:gdLst>
                <a:gd name="connsiteX0" fmla="*/ 43179 w 87725"/>
                <a:gd name="connsiteY0" fmla="*/ 414763 h 415766"/>
                <a:gd name="connsiteX1" fmla="*/ -732 w 87725"/>
                <a:gd name="connsiteY1" fmla="*/ 206927 h 415766"/>
                <a:gd name="connsiteX2" fmla="*/ 43179 w 87725"/>
                <a:gd name="connsiteY2" fmla="*/ -1003 h 415766"/>
                <a:gd name="connsiteX3" fmla="*/ 86993 w 87725"/>
                <a:gd name="connsiteY3" fmla="*/ 206927 h 415766"/>
                <a:gd name="connsiteX4" fmla="*/ 43179 w 87725"/>
                <a:gd name="connsiteY4" fmla="*/ 414763 h 415766"/>
                <a:gd name="connsiteX5" fmla="*/ 43179 w 87725"/>
                <a:gd name="connsiteY5" fmla="*/ 8522 h 415766"/>
                <a:gd name="connsiteX6" fmla="*/ 8793 w 87725"/>
                <a:gd name="connsiteY6" fmla="*/ 206927 h 415766"/>
                <a:gd name="connsiteX7" fmla="*/ 43179 w 87725"/>
                <a:gd name="connsiteY7" fmla="*/ 405238 h 415766"/>
                <a:gd name="connsiteX8" fmla="*/ 77468 w 87725"/>
                <a:gd name="connsiteY8" fmla="*/ 206927 h 415766"/>
                <a:gd name="connsiteX9" fmla="*/ 43179 w 87725"/>
                <a:gd name="connsiteY9" fmla="*/ 8522 h 4157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7725" h="415766">
                  <a:moveTo>
                    <a:pt x="43179" y="414763"/>
                  </a:moveTo>
                  <a:cubicBezTo>
                    <a:pt x="10889" y="414763"/>
                    <a:pt x="-732" y="290938"/>
                    <a:pt x="-732" y="206927"/>
                  </a:cubicBezTo>
                  <a:cubicBezTo>
                    <a:pt x="-732" y="122917"/>
                    <a:pt x="10889" y="-1003"/>
                    <a:pt x="43179" y="-1003"/>
                  </a:cubicBezTo>
                  <a:cubicBezTo>
                    <a:pt x="75468" y="-1003"/>
                    <a:pt x="86993" y="123393"/>
                    <a:pt x="86993" y="206927"/>
                  </a:cubicBezTo>
                  <a:cubicBezTo>
                    <a:pt x="86993" y="290462"/>
                    <a:pt x="75373" y="414763"/>
                    <a:pt x="43179" y="414763"/>
                  </a:cubicBezTo>
                  <a:close/>
                  <a:moveTo>
                    <a:pt x="43179" y="8522"/>
                  </a:moveTo>
                  <a:cubicBezTo>
                    <a:pt x="28796" y="8522"/>
                    <a:pt x="8793" y="84055"/>
                    <a:pt x="8793" y="206927"/>
                  </a:cubicBezTo>
                  <a:cubicBezTo>
                    <a:pt x="8793" y="329800"/>
                    <a:pt x="28796" y="405238"/>
                    <a:pt x="43179" y="405238"/>
                  </a:cubicBezTo>
                  <a:cubicBezTo>
                    <a:pt x="57561" y="405238"/>
                    <a:pt x="77468" y="329800"/>
                    <a:pt x="77468" y="206927"/>
                  </a:cubicBezTo>
                  <a:cubicBezTo>
                    <a:pt x="77468" y="84055"/>
                    <a:pt x="57466" y="8522"/>
                    <a:pt x="43179" y="8522"/>
                  </a:cubicBezTo>
                  <a:close/>
                </a:path>
              </a:pathLst>
            </a:custGeom>
            <a:solidFill>
              <a:srgbClr val="000000"/>
            </a:solidFill>
            <a:ln w="9525" cap="flat">
              <a:noFill/>
              <a:prstDash val="solid"/>
              <a:miter/>
            </a:ln>
          </p:spPr>
          <p:txBody>
            <a:bodyPr rtlCol="0" anchor="ctr"/>
            <a:lstStyle/>
            <a:p>
              <a:endParaRPr lang="en-US"/>
            </a:p>
          </p:txBody>
        </p:sp>
        <p:sp>
          <p:nvSpPr>
            <p:cNvPr id="85" name="Freeform: Shape 84">
              <a:extLst>
                <a:ext uri="{FF2B5EF4-FFF2-40B4-BE49-F238E27FC236}">
                  <a16:creationId xmlns:a16="http://schemas.microsoft.com/office/drawing/2014/main" id="{6982EAA2-93F3-2CAF-1231-A149596521FC}"/>
                </a:ext>
              </a:extLst>
            </p:cNvPr>
            <p:cNvSpPr/>
            <p:nvPr/>
          </p:nvSpPr>
          <p:spPr>
            <a:xfrm>
              <a:off x="6079712" y="3219450"/>
              <a:ext cx="87724" cy="415766"/>
            </a:xfrm>
            <a:custGeom>
              <a:avLst/>
              <a:gdLst>
                <a:gd name="connsiteX0" fmla="*/ 43083 w 87724"/>
                <a:gd name="connsiteY0" fmla="*/ 414763 h 415766"/>
                <a:gd name="connsiteX1" fmla="*/ -732 w 87724"/>
                <a:gd name="connsiteY1" fmla="*/ 206927 h 415766"/>
                <a:gd name="connsiteX2" fmla="*/ 43083 w 87724"/>
                <a:gd name="connsiteY2" fmla="*/ -1003 h 415766"/>
                <a:gd name="connsiteX3" fmla="*/ 86993 w 87724"/>
                <a:gd name="connsiteY3" fmla="*/ 206927 h 415766"/>
                <a:gd name="connsiteX4" fmla="*/ 43083 w 87724"/>
                <a:gd name="connsiteY4" fmla="*/ 414763 h 415766"/>
                <a:gd name="connsiteX5" fmla="*/ 43083 w 87724"/>
                <a:gd name="connsiteY5" fmla="*/ 8522 h 415766"/>
                <a:gd name="connsiteX6" fmla="*/ 8793 w 87724"/>
                <a:gd name="connsiteY6" fmla="*/ 206927 h 415766"/>
                <a:gd name="connsiteX7" fmla="*/ 43083 w 87724"/>
                <a:gd name="connsiteY7" fmla="*/ 405238 h 415766"/>
                <a:gd name="connsiteX8" fmla="*/ 77468 w 87724"/>
                <a:gd name="connsiteY8" fmla="*/ 206927 h 415766"/>
                <a:gd name="connsiteX9" fmla="*/ 43083 w 87724"/>
                <a:gd name="connsiteY9" fmla="*/ 8522 h 4157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7724" h="415766">
                  <a:moveTo>
                    <a:pt x="43083" y="414763"/>
                  </a:moveTo>
                  <a:cubicBezTo>
                    <a:pt x="10888" y="414763"/>
                    <a:pt x="-732" y="290938"/>
                    <a:pt x="-732" y="206927"/>
                  </a:cubicBezTo>
                  <a:cubicBezTo>
                    <a:pt x="-732" y="122917"/>
                    <a:pt x="10888" y="-1003"/>
                    <a:pt x="43083" y="-1003"/>
                  </a:cubicBezTo>
                  <a:cubicBezTo>
                    <a:pt x="75277" y="-1003"/>
                    <a:pt x="86993" y="123393"/>
                    <a:pt x="86993" y="206927"/>
                  </a:cubicBezTo>
                  <a:cubicBezTo>
                    <a:pt x="86993" y="290462"/>
                    <a:pt x="75373" y="414763"/>
                    <a:pt x="43083" y="414763"/>
                  </a:cubicBezTo>
                  <a:close/>
                  <a:moveTo>
                    <a:pt x="43083" y="8522"/>
                  </a:moveTo>
                  <a:cubicBezTo>
                    <a:pt x="28795" y="8522"/>
                    <a:pt x="8793" y="84055"/>
                    <a:pt x="8793" y="206927"/>
                  </a:cubicBezTo>
                  <a:cubicBezTo>
                    <a:pt x="8793" y="329800"/>
                    <a:pt x="28795" y="405238"/>
                    <a:pt x="43083" y="405238"/>
                  </a:cubicBezTo>
                  <a:cubicBezTo>
                    <a:pt x="57370" y="405238"/>
                    <a:pt x="77468" y="329800"/>
                    <a:pt x="77468" y="206927"/>
                  </a:cubicBezTo>
                  <a:cubicBezTo>
                    <a:pt x="77468" y="84055"/>
                    <a:pt x="57466" y="8522"/>
                    <a:pt x="43083" y="8522"/>
                  </a:cubicBezTo>
                  <a:close/>
                </a:path>
              </a:pathLst>
            </a:custGeom>
            <a:solidFill>
              <a:srgbClr val="000000"/>
            </a:solidFill>
            <a:ln w="9525" cap="flat">
              <a:noFill/>
              <a:prstDash val="solid"/>
              <a:miter/>
            </a:ln>
          </p:spPr>
          <p:txBody>
            <a:bodyPr rtlCol="0" anchor="ctr"/>
            <a:lstStyle/>
            <a:p>
              <a:endParaRPr lang="en-US"/>
            </a:p>
          </p:txBody>
        </p:sp>
      </p:grpSp>
      <p:grpSp>
        <p:nvGrpSpPr>
          <p:cNvPr id="87" name="Group 86">
            <a:extLst>
              <a:ext uri="{FF2B5EF4-FFF2-40B4-BE49-F238E27FC236}">
                <a16:creationId xmlns:a16="http://schemas.microsoft.com/office/drawing/2014/main" id="{3CF9150E-D12E-8170-C569-DF17E7F25F63}"/>
              </a:ext>
            </a:extLst>
          </p:cNvPr>
          <p:cNvGrpSpPr/>
          <p:nvPr/>
        </p:nvGrpSpPr>
        <p:grpSpPr>
          <a:xfrm>
            <a:off x="7160211" y="4344642"/>
            <a:ext cx="481013" cy="161435"/>
            <a:chOff x="5476875" y="3219450"/>
            <a:chExt cx="1238821" cy="415766"/>
          </a:xfrm>
        </p:grpSpPr>
        <p:sp>
          <p:nvSpPr>
            <p:cNvPr id="88" name="Freeform: Shape 87">
              <a:extLst>
                <a:ext uri="{FF2B5EF4-FFF2-40B4-BE49-F238E27FC236}">
                  <a16:creationId xmlns:a16="http://schemas.microsoft.com/office/drawing/2014/main" id="{6F42B70A-6F48-26E1-D73E-8C530BAFEABF}"/>
                </a:ext>
              </a:extLst>
            </p:cNvPr>
            <p:cNvSpPr/>
            <p:nvPr/>
          </p:nvSpPr>
          <p:spPr>
            <a:xfrm>
              <a:off x="6525101" y="3258788"/>
              <a:ext cx="190595" cy="337089"/>
            </a:xfrm>
            <a:custGeom>
              <a:avLst/>
              <a:gdLst>
                <a:gd name="connsiteX0" fmla="*/ 13144 w 190595"/>
                <a:gd name="connsiteY0" fmla="*/ 337090 h 337089"/>
                <a:gd name="connsiteX1" fmla="*/ 0 w 190595"/>
                <a:gd name="connsiteY1" fmla="*/ 323374 h 337089"/>
                <a:gd name="connsiteX2" fmla="*/ 162973 w 190595"/>
                <a:gd name="connsiteY2" fmla="*/ 168593 h 337089"/>
                <a:gd name="connsiteX3" fmla="*/ 0 w 190595"/>
                <a:gd name="connsiteY3" fmla="*/ 13811 h 337089"/>
                <a:gd name="connsiteX4" fmla="*/ 13144 w 190595"/>
                <a:gd name="connsiteY4" fmla="*/ 0 h 337089"/>
                <a:gd name="connsiteX5" fmla="*/ 190595 w 190595"/>
                <a:gd name="connsiteY5" fmla="*/ 168593 h 337089"/>
                <a:gd name="connsiteX6" fmla="*/ 13144 w 190595"/>
                <a:gd name="connsiteY6" fmla="*/ 337090 h 337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0595" h="337089">
                  <a:moveTo>
                    <a:pt x="13144" y="337090"/>
                  </a:moveTo>
                  <a:lnTo>
                    <a:pt x="0" y="323374"/>
                  </a:lnTo>
                  <a:lnTo>
                    <a:pt x="162973" y="168593"/>
                  </a:lnTo>
                  <a:lnTo>
                    <a:pt x="0" y="13811"/>
                  </a:lnTo>
                  <a:lnTo>
                    <a:pt x="13144" y="0"/>
                  </a:lnTo>
                  <a:lnTo>
                    <a:pt x="190595" y="168593"/>
                  </a:lnTo>
                  <a:lnTo>
                    <a:pt x="13144" y="337090"/>
                  </a:lnTo>
                  <a:close/>
                </a:path>
              </a:pathLst>
            </a:custGeom>
            <a:solidFill>
              <a:srgbClr val="000000"/>
            </a:solidFill>
            <a:ln w="9525" cap="flat">
              <a:noFill/>
              <a:prstDash val="solid"/>
              <a:miter/>
            </a:ln>
          </p:spPr>
          <p:txBody>
            <a:bodyPr rtlCol="0" anchor="ctr"/>
            <a:lstStyle/>
            <a:p>
              <a:endParaRPr lang="en-US"/>
            </a:p>
          </p:txBody>
        </p:sp>
        <p:sp>
          <p:nvSpPr>
            <p:cNvPr id="89" name="Freeform: Shape 88">
              <a:extLst>
                <a:ext uri="{FF2B5EF4-FFF2-40B4-BE49-F238E27FC236}">
                  <a16:creationId xmlns:a16="http://schemas.microsoft.com/office/drawing/2014/main" id="{4B68799E-7F54-F106-6130-D50F52BB5348}"/>
                </a:ext>
              </a:extLst>
            </p:cNvPr>
            <p:cNvSpPr/>
            <p:nvPr/>
          </p:nvSpPr>
          <p:spPr>
            <a:xfrm>
              <a:off x="5476875" y="3415188"/>
              <a:ext cx="1225010" cy="24383"/>
            </a:xfrm>
            <a:custGeom>
              <a:avLst/>
              <a:gdLst>
                <a:gd name="connsiteX0" fmla="*/ 0 w 1225010"/>
                <a:gd name="connsiteY0" fmla="*/ 0 h 24383"/>
                <a:gd name="connsiteX1" fmla="*/ 1225010 w 1225010"/>
                <a:gd name="connsiteY1" fmla="*/ 0 h 24383"/>
                <a:gd name="connsiteX2" fmla="*/ 1225010 w 1225010"/>
                <a:gd name="connsiteY2" fmla="*/ 24384 h 24383"/>
                <a:gd name="connsiteX3" fmla="*/ 0 w 1225010"/>
                <a:gd name="connsiteY3" fmla="*/ 24384 h 24383"/>
              </a:gdLst>
              <a:ahLst/>
              <a:cxnLst>
                <a:cxn ang="0">
                  <a:pos x="connsiteX0" y="connsiteY0"/>
                </a:cxn>
                <a:cxn ang="0">
                  <a:pos x="connsiteX1" y="connsiteY1"/>
                </a:cxn>
                <a:cxn ang="0">
                  <a:pos x="connsiteX2" y="connsiteY2"/>
                </a:cxn>
                <a:cxn ang="0">
                  <a:pos x="connsiteX3" y="connsiteY3"/>
                </a:cxn>
              </a:cxnLst>
              <a:rect l="l" t="t" r="r" b="b"/>
              <a:pathLst>
                <a:path w="1225010" h="24383">
                  <a:moveTo>
                    <a:pt x="0" y="0"/>
                  </a:moveTo>
                  <a:lnTo>
                    <a:pt x="1225010" y="0"/>
                  </a:lnTo>
                  <a:lnTo>
                    <a:pt x="1225010" y="24384"/>
                  </a:lnTo>
                  <a:lnTo>
                    <a:pt x="0" y="24384"/>
                  </a:lnTo>
                  <a:close/>
                </a:path>
              </a:pathLst>
            </a:custGeom>
            <a:solidFill>
              <a:srgbClr val="000000"/>
            </a:solidFill>
            <a:ln w="9525" cap="flat">
              <a:noFill/>
              <a:prstDash val="solid"/>
              <a:miter/>
            </a:ln>
          </p:spPr>
          <p:txBody>
            <a:bodyPr rtlCol="0" anchor="ctr"/>
            <a:lstStyle/>
            <a:p>
              <a:endParaRPr lang="en-US"/>
            </a:p>
          </p:txBody>
        </p:sp>
        <p:sp>
          <p:nvSpPr>
            <p:cNvPr id="90" name="Freeform: Shape 89">
              <a:extLst>
                <a:ext uri="{FF2B5EF4-FFF2-40B4-BE49-F238E27FC236}">
                  <a16:creationId xmlns:a16="http://schemas.microsoft.com/office/drawing/2014/main" id="{D9E8F759-1F9C-308C-BF33-8A9E243F8D0C}"/>
                </a:ext>
              </a:extLst>
            </p:cNvPr>
            <p:cNvSpPr/>
            <p:nvPr/>
          </p:nvSpPr>
          <p:spPr>
            <a:xfrm>
              <a:off x="5962269" y="3219450"/>
              <a:ext cx="87820" cy="415766"/>
            </a:xfrm>
            <a:custGeom>
              <a:avLst/>
              <a:gdLst>
                <a:gd name="connsiteX0" fmla="*/ 43178 w 87820"/>
                <a:gd name="connsiteY0" fmla="*/ 414763 h 415766"/>
                <a:gd name="connsiteX1" fmla="*/ -732 w 87820"/>
                <a:gd name="connsiteY1" fmla="*/ 206927 h 415766"/>
                <a:gd name="connsiteX2" fmla="*/ 43178 w 87820"/>
                <a:gd name="connsiteY2" fmla="*/ -1003 h 415766"/>
                <a:gd name="connsiteX3" fmla="*/ 87088 w 87820"/>
                <a:gd name="connsiteY3" fmla="*/ 206927 h 415766"/>
                <a:gd name="connsiteX4" fmla="*/ 43178 w 87820"/>
                <a:gd name="connsiteY4" fmla="*/ 414763 h 415766"/>
                <a:gd name="connsiteX5" fmla="*/ 43178 w 87820"/>
                <a:gd name="connsiteY5" fmla="*/ 8522 h 415766"/>
                <a:gd name="connsiteX6" fmla="*/ 8793 w 87820"/>
                <a:gd name="connsiteY6" fmla="*/ 206927 h 415766"/>
                <a:gd name="connsiteX7" fmla="*/ 43178 w 87820"/>
                <a:gd name="connsiteY7" fmla="*/ 405238 h 415766"/>
                <a:gd name="connsiteX8" fmla="*/ 77563 w 87820"/>
                <a:gd name="connsiteY8" fmla="*/ 206927 h 415766"/>
                <a:gd name="connsiteX9" fmla="*/ 43178 w 87820"/>
                <a:gd name="connsiteY9" fmla="*/ 8522 h 4157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7820" h="415766">
                  <a:moveTo>
                    <a:pt x="43178" y="414763"/>
                  </a:moveTo>
                  <a:cubicBezTo>
                    <a:pt x="10984" y="414763"/>
                    <a:pt x="-732" y="290938"/>
                    <a:pt x="-732" y="206927"/>
                  </a:cubicBezTo>
                  <a:cubicBezTo>
                    <a:pt x="-732" y="122917"/>
                    <a:pt x="10984" y="-1003"/>
                    <a:pt x="43178" y="-1003"/>
                  </a:cubicBezTo>
                  <a:cubicBezTo>
                    <a:pt x="75373" y="-1003"/>
                    <a:pt x="87088" y="123393"/>
                    <a:pt x="87088" y="206927"/>
                  </a:cubicBezTo>
                  <a:cubicBezTo>
                    <a:pt x="87088" y="290462"/>
                    <a:pt x="75468" y="414763"/>
                    <a:pt x="43178" y="414763"/>
                  </a:cubicBezTo>
                  <a:close/>
                  <a:moveTo>
                    <a:pt x="43178" y="8522"/>
                  </a:moveTo>
                  <a:cubicBezTo>
                    <a:pt x="28795" y="8522"/>
                    <a:pt x="8793" y="84055"/>
                    <a:pt x="8793" y="206927"/>
                  </a:cubicBezTo>
                  <a:cubicBezTo>
                    <a:pt x="8793" y="329800"/>
                    <a:pt x="28795" y="405238"/>
                    <a:pt x="43178" y="405238"/>
                  </a:cubicBezTo>
                  <a:cubicBezTo>
                    <a:pt x="57561" y="405238"/>
                    <a:pt x="77563" y="329800"/>
                    <a:pt x="77563" y="206927"/>
                  </a:cubicBezTo>
                  <a:cubicBezTo>
                    <a:pt x="77563" y="84055"/>
                    <a:pt x="57561" y="8522"/>
                    <a:pt x="43178" y="8522"/>
                  </a:cubicBezTo>
                  <a:close/>
                </a:path>
              </a:pathLst>
            </a:custGeom>
            <a:solidFill>
              <a:srgbClr val="000000"/>
            </a:solidFill>
            <a:ln w="9525" cap="flat">
              <a:noFill/>
              <a:prstDash val="solid"/>
              <a:miter/>
            </a:ln>
          </p:spPr>
          <p:txBody>
            <a:bodyPr rtlCol="0" anchor="ctr"/>
            <a:lstStyle/>
            <a:p>
              <a:endParaRPr lang="en-US"/>
            </a:p>
          </p:txBody>
        </p:sp>
        <p:sp>
          <p:nvSpPr>
            <p:cNvPr id="91" name="Freeform: Shape 90">
              <a:extLst>
                <a:ext uri="{FF2B5EF4-FFF2-40B4-BE49-F238E27FC236}">
                  <a16:creationId xmlns:a16="http://schemas.microsoft.com/office/drawing/2014/main" id="{B592D557-8863-EE1E-C5EB-94B50847C906}"/>
                </a:ext>
              </a:extLst>
            </p:cNvPr>
            <p:cNvSpPr/>
            <p:nvPr/>
          </p:nvSpPr>
          <p:spPr>
            <a:xfrm>
              <a:off x="6021514" y="3219450"/>
              <a:ext cx="87725" cy="415766"/>
            </a:xfrm>
            <a:custGeom>
              <a:avLst/>
              <a:gdLst>
                <a:gd name="connsiteX0" fmla="*/ 43179 w 87725"/>
                <a:gd name="connsiteY0" fmla="*/ 414763 h 415766"/>
                <a:gd name="connsiteX1" fmla="*/ -732 w 87725"/>
                <a:gd name="connsiteY1" fmla="*/ 206927 h 415766"/>
                <a:gd name="connsiteX2" fmla="*/ 43179 w 87725"/>
                <a:gd name="connsiteY2" fmla="*/ -1003 h 415766"/>
                <a:gd name="connsiteX3" fmla="*/ 86993 w 87725"/>
                <a:gd name="connsiteY3" fmla="*/ 206927 h 415766"/>
                <a:gd name="connsiteX4" fmla="*/ 43179 w 87725"/>
                <a:gd name="connsiteY4" fmla="*/ 414763 h 415766"/>
                <a:gd name="connsiteX5" fmla="*/ 43179 w 87725"/>
                <a:gd name="connsiteY5" fmla="*/ 8522 h 415766"/>
                <a:gd name="connsiteX6" fmla="*/ 8793 w 87725"/>
                <a:gd name="connsiteY6" fmla="*/ 206927 h 415766"/>
                <a:gd name="connsiteX7" fmla="*/ 43179 w 87725"/>
                <a:gd name="connsiteY7" fmla="*/ 405238 h 415766"/>
                <a:gd name="connsiteX8" fmla="*/ 77468 w 87725"/>
                <a:gd name="connsiteY8" fmla="*/ 206927 h 415766"/>
                <a:gd name="connsiteX9" fmla="*/ 43179 w 87725"/>
                <a:gd name="connsiteY9" fmla="*/ 8522 h 4157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7725" h="415766">
                  <a:moveTo>
                    <a:pt x="43179" y="414763"/>
                  </a:moveTo>
                  <a:cubicBezTo>
                    <a:pt x="10889" y="414763"/>
                    <a:pt x="-732" y="290938"/>
                    <a:pt x="-732" y="206927"/>
                  </a:cubicBezTo>
                  <a:cubicBezTo>
                    <a:pt x="-732" y="122917"/>
                    <a:pt x="10889" y="-1003"/>
                    <a:pt x="43179" y="-1003"/>
                  </a:cubicBezTo>
                  <a:cubicBezTo>
                    <a:pt x="75468" y="-1003"/>
                    <a:pt x="86993" y="123393"/>
                    <a:pt x="86993" y="206927"/>
                  </a:cubicBezTo>
                  <a:cubicBezTo>
                    <a:pt x="86993" y="290462"/>
                    <a:pt x="75373" y="414763"/>
                    <a:pt x="43179" y="414763"/>
                  </a:cubicBezTo>
                  <a:close/>
                  <a:moveTo>
                    <a:pt x="43179" y="8522"/>
                  </a:moveTo>
                  <a:cubicBezTo>
                    <a:pt x="28796" y="8522"/>
                    <a:pt x="8793" y="84055"/>
                    <a:pt x="8793" y="206927"/>
                  </a:cubicBezTo>
                  <a:cubicBezTo>
                    <a:pt x="8793" y="329800"/>
                    <a:pt x="28796" y="405238"/>
                    <a:pt x="43179" y="405238"/>
                  </a:cubicBezTo>
                  <a:cubicBezTo>
                    <a:pt x="57561" y="405238"/>
                    <a:pt x="77468" y="329800"/>
                    <a:pt x="77468" y="206927"/>
                  </a:cubicBezTo>
                  <a:cubicBezTo>
                    <a:pt x="77468" y="84055"/>
                    <a:pt x="57466" y="8522"/>
                    <a:pt x="43179" y="8522"/>
                  </a:cubicBezTo>
                  <a:close/>
                </a:path>
              </a:pathLst>
            </a:custGeom>
            <a:solidFill>
              <a:srgbClr val="000000"/>
            </a:solidFill>
            <a:ln w="9525" cap="flat">
              <a:noFill/>
              <a:prstDash val="solid"/>
              <a:miter/>
            </a:ln>
          </p:spPr>
          <p:txBody>
            <a:bodyPr rtlCol="0" anchor="ctr"/>
            <a:lstStyle/>
            <a:p>
              <a:endParaRPr lang="en-US"/>
            </a:p>
          </p:txBody>
        </p:sp>
        <p:sp>
          <p:nvSpPr>
            <p:cNvPr id="92" name="Freeform: Shape 91">
              <a:extLst>
                <a:ext uri="{FF2B5EF4-FFF2-40B4-BE49-F238E27FC236}">
                  <a16:creationId xmlns:a16="http://schemas.microsoft.com/office/drawing/2014/main" id="{5E2DE3D4-6D7E-A8E8-4B57-0B3B64384CBB}"/>
                </a:ext>
              </a:extLst>
            </p:cNvPr>
            <p:cNvSpPr/>
            <p:nvPr/>
          </p:nvSpPr>
          <p:spPr>
            <a:xfrm>
              <a:off x="6079712" y="3219450"/>
              <a:ext cx="87724" cy="415766"/>
            </a:xfrm>
            <a:custGeom>
              <a:avLst/>
              <a:gdLst>
                <a:gd name="connsiteX0" fmla="*/ 43083 w 87724"/>
                <a:gd name="connsiteY0" fmla="*/ 414763 h 415766"/>
                <a:gd name="connsiteX1" fmla="*/ -732 w 87724"/>
                <a:gd name="connsiteY1" fmla="*/ 206927 h 415766"/>
                <a:gd name="connsiteX2" fmla="*/ 43083 w 87724"/>
                <a:gd name="connsiteY2" fmla="*/ -1003 h 415766"/>
                <a:gd name="connsiteX3" fmla="*/ 86993 w 87724"/>
                <a:gd name="connsiteY3" fmla="*/ 206927 h 415766"/>
                <a:gd name="connsiteX4" fmla="*/ 43083 w 87724"/>
                <a:gd name="connsiteY4" fmla="*/ 414763 h 415766"/>
                <a:gd name="connsiteX5" fmla="*/ 43083 w 87724"/>
                <a:gd name="connsiteY5" fmla="*/ 8522 h 415766"/>
                <a:gd name="connsiteX6" fmla="*/ 8793 w 87724"/>
                <a:gd name="connsiteY6" fmla="*/ 206927 h 415766"/>
                <a:gd name="connsiteX7" fmla="*/ 43083 w 87724"/>
                <a:gd name="connsiteY7" fmla="*/ 405238 h 415766"/>
                <a:gd name="connsiteX8" fmla="*/ 77468 w 87724"/>
                <a:gd name="connsiteY8" fmla="*/ 206927 h 415766"/>
                <a:gd name="connsiteX9" fmla="*/ 43083 w 87724"/>
                <a:gd name="connsiteY9" fmla="*/ 8522 h 4157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7724" h="415766">
                  <a:moveTo>
                    <a:pt x="43083" y="414763"/>
                  </a:moveTo>
                  <a:cubicBezTo>
                    <a:pt x="10888" y="414763"/>
                    <a:pt x="-732" y="290938"/>
                    <a:pt x="-732" y="206927"/>
                  </a:cubicBezTo>
                  <a:cubicBezTo>
                    <a:pt x="-732" y="122917"/>
                    <a:pt x="10888" y="-1003"/>
                    <a:pt x="43083" y="-1003"/>
                  </a:cubicBezTo>
                  <a:cubicBezTo>
                    <a:pt x="75277" y="-1003"/>
                    <a:pt x="86993" y="123393"/>
                    <a:pt x="86993" y="206927"/>
                  </a:cubicBezTo>
                  <a:cubicBezTo>
                    <a:pt x="86993" y="290462"/>
                    <a:pt x="75373" y="414763"/>
                    <a:pt x="43083" y="414763"/>
                  </a:cubicBezTo>
                  <a:close/>
                  <a:moveTo>
                    <a:pt x="43083" y="8522"/>
                  </a:moveTo>
                  <a:cubicBezTo>
                    <a:pt x="28795" y="8522"/>
                    <a:pt x="8793" y="84055"/>
                    <a:pt x="8793" y="206927"/>
                  </a:cubicBezTo>
                  <a:cubicBezTo>
                    <a:pt x="8793" y="329800"/>
                    <a:pt x="28795" y="405238"/>
                    <a:pt x="43083" y="405238"/>
                  </a:cubicBezTo>
                  <a:cubicBezTo>
                    <a:pt x="57370" y="405238"/>
                    <a:pt x="77468" y="329800"/>
                    <a:pt x="77468" y="206927"/>
                  </a:cubicBezTo>
                  <a:cubicBezTo>
                    <a:pt x="77468" y="84055"/>
                    <a:pt x="57466" y="8522"/>
                    <a:pt x="43083" y="8522"/>
                  </a:cubicBezTo>
                  <a:close/>
                </a:path>
              </a:pathLst>
            </a:custGeom>
            <a:solidFill>
              <a:srgbClr val="000000"/>
            </a:solidFill>
            <a:ln w="9525" cap="flat">
              <a:noFill/>
              <a:prstDash val="solid"/>
              <a:miter/>
            </a:ln>
          </p:spPr>
          <p:txBody>
            <a:bodyPr rtlCol="0" anchor="ctr"/>
            <a:lstStyle/>
            <a:p>
              <a:endParaRPr lang="en-US"/>
            </a:p>
          </p:txBody>
        </p:sp>
      </p:grpSp>
      <p:grpSp>
        <p:nvGrpSpPr>
          <p:cNvPr id="93" name="Group 92">
            <a:extLst>
              <a:ext uri="{FF2B5EF4-FFF2-40B4-BE49-F238E27FC236}">
                <a16:creationId xmlns:a16="http://schemas.microsoft.com/office/drawing/2014/main" id="{9940AE6D-345E-8429-CAA9-18D1073CB34A}"/>
              </a:ext>
            </a:extLst>
          </p:cNvPr>
          <p:cNvGrpSpPr/>
          <p:nvPr/>
        </p:nvGrpSpPr>
        <p:grpSpPr>
          <a:xfrm>
            <a:off x="10212613" y="4336320"/>
            <a:ext cx="481013" cy="161435"/>
            <a:chOff x="5476875" y="3219450"/>
            <a:chExt cx="1238821" cy="415766"/>
          </a:xfrm>
        </p:grpSpPr>
        <p:sp>
          <p:nvSpPr>
            <p:cNvPr id="94" name="Freeform: Shape 93">
              <a:extLst>
                <a:ext uri="{FF2B5EF4-FFF2-40B4-BE49-F238E27FC236}">
                  <a16:creationId xmlns:a16="http://schemas.microsoft.com/office/drawing/2014/main" id="{656B4C92-62E2-5EC6-A359-FF670E3CCACA}"/>
                </a:ext>
              </a:extLst>
            </p:cNvPr>
            <p:cNvSpPr/>
            <p:nvPr/>
          </p:nvSpPr>
          <p:spPr>
            <a:xfrm>
              <a:off x="6525101" y="3258788"/>
              <a:ext cx="190595" cy="337089"/>
            </a:xfrm>
            <a:custGeom>
              <a:avLst/>
              <a:gdLst>
                <a:gd name="connsiteX0" fmla="*/ 13144 w 190595"/>
                <a:gd name="connsiteY0" fmla="*/ 337090 h 337089"/>
                <a:gd name="connsiteX1" fmla="*/ 0 w 190595"/>
                <a:gd name="connsiteY1" fmla="*/ 323374 h 337089"/>
                <a:gd name="connsiteX2" fmla="*/ 162973 w 190595"/>
                <a:gd name="connsiteY2" fmla="*/ 168593 h 337089"/>
                <a:gd name="connsiteX3" fmla="*/ 0 w 190595"/>
                <a:gd name="connsiteY3" fmla="*/ 13811 h 337089"/>
                <a:gd name="connsiteX4" fmla="*/ 13144 w 190595"/>
                <a:gd name="connsiteY4" fmla="*/ 0 h 337089"/>
                <a:gd name="connsiteX5" fmla="*/ 190595 w 190595"/>
                <a:gd name="connsiteY5" fmla="*/ 168593 h 337089"/>
                <a:gd name="connsiteX6" fmla="*/ 13144 w 190595"/>
                <a:gd name="connsiteY6" fmla="*/ 337090 h 337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0595" h="337089">
                  <a:moveTo>
                    <a:pt x="13144" y="337090"/>
                  </a:moveTo>
                  <a:lnTo>
                    <a:pt x="0" y="323374"/>
                  </a:lnTo>
                  <a:lnTo>
                    <a:pt x="162973" y="168593"/>
                  </a:lnTo>
                  <a:lnTo>
                    <a:pt x="0" y="13811"/>
                  </a:lnTo>
                  <a:lnTo>
                    <a:pt x="13144" y="0"/>
                  </a:lnTo>
                  <a:lnTo>
                    <a:pt x="190595" y="168593"/>
                  </a:lnTo>
                  <a:lnTo>
                    <a:pt x="13144" y="337090"/>
                  </a:lnTo>
                  <a:close/>
                </a:path>
              </a:pathLst>
            </a:custGeom>
            <a:solidFill>
              <a:srgbClr val="000000"/>
            </a:solidFill>
            <a:ln w="9525" cap="flat">
              <a:noFill/>
              <a:prstDash val="solid"/>
              <a:miter/>
            </a:ln>
          </p:spPr>
          <p:txBody>
            <a:bodyPr rtlCol="0" anchor="ctr"/>
            <a:lstStyle/>
            <a:p>
              <a:endParaRPr lang="en-US"/>
            </a:p>
          </p:txBody>
        </p:sp>
        <p:sp>
          <p:nvSpPr>
            <p:cNvPr id="95" name="Freeform: Shape 94">
              <a:extLst>
                <a:ext uri="{FF2B5EF4-FFF2-40B4-BE49-F238E27FC236}">
                  <a16:creationId xmlns:a16="http://schemas.microsoft.com/office/drawing/2014/main" id="{FE176D2A-CA1D-F64E-96D3-454BF4DD206F}"/>
                </a:ext>
              </a:extLst>
            </p:cNvPr>
            <p:cNvSpPr/>
            <p:nvPr/>
          </p:nvSpPr>
          <p:spPr>
            <a:xfrm>
              <a:off x="5476875" y="3415188"/>
              <a:ext cx="1225010" cy="24383"/>
            </a:xfrm>
            <a:custGeom>
              <a:avLst/>
              <a:gdLst>
                <a:gd name="connsiteX0" fmla="*/ 0 w 1225010"/>
                <a:gd name="connsiteY0" fmla="*/ 0 h 24383"/>
                <a:gd name="connsiteX1" fmla="*/ 1225010 w 1225010"/>
                <a:gd name="connsiteY1" fmla="*/ 0 h 24383"/>
                <a:gd name="connsiteX2" fmla="*/ 1225010 w 1225010"/>
                <a:gd name="connsiteY2" fmla="*/ 24384 h 24383"/>
                <a:gd name="connsiteX3" fmla="*/ 0 w 1225010"/>
                <a:gd name="connsiteY3" fmla="*/ 24384 h 24383"/>
              </a:gdLst>
              <a:ahLst/>
              <a:cxnLst>
                <a:cxn ang="0">
                  <a:pos x="connsiteX0" y="connsiteY0"/>
                </a:cxn>
                <a:cxn ang="0">
                  <a:pos x="connsiteX1" y="connsiteY1"/>
                </a:cxn>
                <a:cxn ang="0">
                  <a:pos x="connsiteX2" y="connsiteY2"/>
                </a:cxn>
                <a:cxn ang="0">
                  <a:pos x="connsiteX3" y="connsiteY3"/>
                </a:cxn>
              </a:cxnLst>
              <a:rect l="l" t="t" r="r" b="b"/>
              <a:pathLst>
                <a:path w="1225010" h="24383">
                  <a:moveTo>
                    <a:pt x="0" y="0"/>
                  </a:moveTo>
                  <a:lnTo>
                    <a:pt x="1225010" y="0"/>
                  </a:lnTo>
                  <a:lnTo>
                    <a:pt x="1225010" y="24384"/>
                  </a:lnTo>
                  <a:lnTo>
                    <a:pt x="0" y="24384"/>
                  </a:lnTo>
                  <a:close/>
                </a:path>
              </a:pathLst>
            </a:custGeom>
            <a:solidFill>
              <a:srgbClr val="000000"/>
            </a:solidFill>
            <a:ln w="9525" cap="flat">
              <a:noFill/>
              <a:prstDash val="solid"/>
              <a:miter/>
            </a:ln>
          </p:spPr>
          <p:txBody>
            <a:bodyPr rtlCol="0" anchor="ctr"/>
            <a:lstStyle/>
            <a:p>
              <a:endParaRPr lang="en-US"/>
            </a:p>
          </p:txBody>
        </p:sp>
        <p:sp>
          <p:nvSpPr>
            <p:cNvPr id="96" name="Freeform: Shape 95">
              <a:extLst>
                <a:ext uri="{FF2B5EF4-FFF2-40B4-BE49-F238E27FC236}">
                  <a16:creationId xmlns:a16="http://schemas.microsoft.com/office/drawing/2014/main" id="{080AA503-3210-0CBE-9989-BD09A50F26BD}"/>
                </a:ext>
              </a:extLst>
            </p:cNvPr>
            <p:cNvSpPr/>
            <p:nvPr/>
          </p:nvSpPr>
          <p:spPr>
            <a:xfrm>
              <a:off x="5962269" y="3219450"/>
              <a:ext cx="87820" cy="415766"/>
            </a:xfrm>
            <a:custGeom>
              <a:avLst/>
              <a:gdLst>
                <a:gd name="connsiteX0" fmla="*/ 43178 w 87820"/>
                <a:gd name="connsiteY0" fmla="*/ 414763 h 415766"/>
                <a:gd name="connsiteX1" fmla="*/ -732 w 87820"/>
                <a:gd name="connsiteY1" fmla="*/ 206927 h 415766"/>
                <a:gd name="connsiteX2" fmla="*/ 43178 w 87820"/>
                <a:gd name="connsiteY2" fmla="*/ -1003 h 415766"/>
                <a:gd name="connsiteX3" fmla="*/ 87088 w 87820"/>
                <a:gd name="connsiteY3" fmla="*/ 206927 h 415766"/>
                <a:gd name="connsiteX4" fmla="*/ 43178 w 87820"/>
                <a:gd name="connsiteY4" fmla="*/ 414763 h 415766"/>
                <a:gd name="connsiteX5" fmla="*/ 43178 w 87820"/>
                <a:gd name="connsiteY5" fmla="*/ 8522 h 415766"/>
                <a:gd name="connsiteX6" fmla="*/ 8793 w 87820"/>
                <a:gd name="connsiteY6" fmla="*/ 206927 h 415766"/>
                <a:gd name="connsiteX7" fmla="*/ 43178 w 87820"/>
                <a:gd name="connsiteY7" fmla="*/ 405238 h 415766"/>
                <a:gd name="connsiteX8" fmla="*/ 77563 w 87820"/>
                <a:gd name="connsiteY8" fmla="*/ 206927 h 415766"/>
                <a:gd name="connsiteX9" fmla="*/ 43178 w 87820"/>
                <a:gd name="connsiteY9" fmla="*/ 8522 h 4157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7820" h="415766">
                  <a:moveTo>
                    <a:pt x="43178" y="414763"/>
                  </a:moveTo>
                  <a:cubicBezTo>
                    <a:pt x="10984" y="414763"/>
                    <a:pt x="-732" y="290938"/>
                    <a:pt x="-732" y="206927"/>
                  </a:cubicBezTo>
                  <a:cubicBezTo>
                    <a:pt x="-732" y="122917"/>
                    <a:pt x="10984" y="-1003"/>
                    <a:pt x="43178" y="-1003"/>
                  </a:cubicBezTo>
                  <a:cubicBezTo>
                    <a:pt x="75373" y="-1003"/>
                    <a:pt x="87088" y="123393"/>
                    <a:pt x="87088" y="206927"/>
                  </a:cubicBezTo>
                  <a:cubicBezTo>
                    <a:pt x="87088" y="290462"/>
                    <a:pt x="75468" y="414763"/>
                    <a:pt x="43178" y="414763"/>
                  </a:cubicBezTo>
                  <a:close/>
                  <a:moveTo>
                    <a:pt x="43178" y="8522"/>
                  </a:moveTo>
                  <a:cubicBezTo>
                    <a:pt x="28795" y="8522"/>
                    <a:pt x="8793" y="84055"/>
                    <a:pt x="8793" y="206927"/>
                  </a:cubicBezTo>
                  <a:cubicBezTo>
                    <a:pt x="8793" y="329800"/>
                    <a:pt x="28795" y="405238"/>
                    <a:pt x="43178" y="405238"/>
                  </a:cubicBezTo>
                  <a:cubicBezTo>
                    <a:pt x="57561" y="405238"/>
                    <a:pt x="77563" y="329800"/>
                    <a:pt x="77563" y="206927"/>
                  </a:cubicBezTo>
                  <a:cubicBezTo>
                    <a:pt x="77563" y="84055"/>
                    <a:pt x="57561" y="8522"/>
                    <a:pt x="43178" y="8522"/>
                  </a:cubicBezTo>
                  <a:close/>
                </a:path>
              </a:pathLst>
            </a:custGeom>
            <a:solidFill>
              <a:srgbClr val="000000"/>
            </a:solidFill>
            <a:ln w="9525" cap="flat">
              <a:noFill/>
              <a:prstDash val="solid"/>
              <a:miter/>
            </a:ln>
          </p:spPr>
          <p:txBody>
            <a:bodyPr rtlCol="0" anchor="ctr"/>
            <a:lstStyle/>
            <a:p>
              <a:endParaRPr lang="en-US"/>
            </a:p>
          </p:txBody>
        </p:sp>
        <p:sp>
          <p:nvSpPr>
            <p:cNvPr id="97" name="Freeform: Shape 96">
              <a:extLst>
                <a:ext uri="{FF2B5EF4-FFF2-40B4-BE49-F238E27FC236}">
                  <a16:creationId xmlns:a16="http://schemas.microsoft.com/office/drawing/2014/main" id="{C895069C-26EA-FC66-5C79-9914D07B9457}"/>
                </a:ext>
              </a:extLst>
            </p:cNvPr>
            <p:cNvSpPr/>
            <p:nvPr/>
          </p:nvSpPr>
          <p:spPr>
            <a:xfrm>
              <a:off x="6021514" y="3219450"/>
              <a:ext cx="87725" cy="415766"/>
            </a:xfrm>
            <a:custGeom>
              <a:avLst/>
              <a:gdLst>
                <a:gd name="connsiteX0" fmla="*/ 43179 w 87725"/>
                <a:gd name="connsiteY0" fmla="*/ 414763 h 415766"/>
                <a:gd name="connsiteX1" fmla="*/ -732 w 87725"/>
                <a:gd name="connsiteY1" fmla="*/ 206927 h 415766"/>
                <a:gd name="connsiteX2" fmla="*/ 43179 w 87725"/>
                <a:gd name="connsiteY2" fmla="*/ -1003 h 415766"/>
                <a:gd name="connsiteX3" fmla="*/ 86993 w 87725"/>
                <a:gd name="connsiteY3" fmla="*/ 206927 h 415766"/>
                <a:gd name="connsiteX4" fmla="*/ 43179 w 87725"/>
                <a:gd name="connsiteY4" fmla="*/ 414763 h 415766"/>
                <a:gd name="connsiteX5" fmla="*/ 43179 w 87725"/>
                <a:gd name="connsiteY5" fmla="*/ 8522 h 415766"/>
                <a:gd name="connsiteX6" fmla="*/ 8793 w 87725"/>
                <a:gd name="connsiteY6" fmla="*/ 206927 h 415766"/>
                <a:gd name="connsiteX7" fmla="*/ 43179 w 87725"/>
                <a:gd name="connsiteY7" fmla="*/ 405238 h 415766"/>
                <a:gd name="connsiteX8" fmla="*/ 77468 w 87725"/>
                <a:gd name="connsiteY8" fmla="*/ 206927 h 415766"/>
                <a:gd name="connsiteX9" fmla="*/ 43179 w 87725"/>
                <a:gd name="connsiteY9" fmla="*/ 8522 h 4157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7725" h="415766">
                  <a:moveTo>
                    <a:pt x="43179" y="414763"/>
                  </a:moveTo>
                  <a:cubicBezTo>
                    <a:pt x="10889" y="414763"/>
                    <a:pt x="-732" y="290938"/>
                    <a:pt x="-732" y="206927"/>
                  </a:cubicBezTo>
                  <a:cubicBezTo>
                    <a:pt x="-732" y="122917"/>
                    <a:pt x="10889" y="-1003"/>
                    <a:pt x="43179" y="-1003"/>
                  </a:cubicBezTo>
                  <a:cubicBezTo>
                    <a:pt x="75468" y="-1003"/>
                    <a:pt x="86993" y="123393"/>
                    <a:pt x="86993" y="206927"/>
                  </a:cubicBezTo>
                  <a:cubicBezTo>
                    <a:pt x="86993" y="290462"/>
                    <a:pt x="75373" y="414763"/>
                    <a:pt x="43179" y="414763"/>
                  </a:cubicBezTo>
                  <a:close/>
                  <a:moveTo>
                    <a:pt x="43179" y="8522"/>
                  </a:moveTo>
                  <a:cubicBezTo>
                    <a:pt x="28796" y="8522"/>
                    <a:pt x="8793" y="84055"/>
                    <a:pt x="8793" y="206927"/>
                  </a:cubicBezTo>
                  <a:cubicBezTo>
                    <a:pt x="8793" y="329800"/>
                    <a:pt x="28796" y="405238"/>
                    <a:pt x="43179" y="405238"/>
                  </a:cubicBezTo>
                  <a:cubicBezTo>
                    <a:pt x="57561" y="405238"/>
                    <a:pt x="77468" y="329800"/>
                    <a:pt x="77468" y="206927"/>
                  </a:cubicBezTo>
                  <a:cubicBezTo>
                    <a:pt x="77468" y="84055"/>
                    <a:pt x="57466" y="8522"/>
                    <a:pt x="43179" y="8522"/>
                  </a:cubicBezTo>
                  <a:close/>
                </a:path>
              </a:pathLst>
            </a:custGeom>
            <a:solidFill>
              <a:srgbClr val="000000"/>
            </a:solidFill>
            <a:ln w="9525" cap="flat">
              <a:noFill/>
              <a:prstDash val="solid"/>
              <a:miter/>
            </a:ln>
          </p:spPr>
          <p:txBody>
            <a:bodyPr rtlCol="0" anchor="ctr"/>
            <a:lstStyle/>
            <a:p>
              <a:endParaRPr lang="en-US"/>
            </a:p>
          </p:txBody>
        </p:sp>
        <p:sp>
          <p:nvSpPr>
            <p:cNvPr id="98" name="Freeform: Shape 97">
              <a:extLst>
                <a:ext uri="{FF2B5EF4-FFF2-40B4-BE49-F238E27FC236}">
                  <a16:creationId xmlns:a16="http://schemas.microsoft.com/office/drawing/2014/main" id="{AB8FEF56-8718-5C7A-7D9E-5B4090E3DD56}"/>
                </a:ext>
              </a:extLst>
            </p:cNvPr>
            <p:cNvSpPr/>
            <p:nvPr/>
          </p:nvSpPr>
          <p:spPr>
            <a:xfrm>
              <a:off x="6079712" y="3219450"/>
              <a:ext cx="87724" cy="415766"/>
            </a:xfrm>
            <a:custGeom>
              <a:avLst/>
              <a:gdLst>
                <a:gd name="connsiteX0" fmla="*/ 43083 w 87724"/>
                <a:gd name="connsiteY0" fmla="*/ 414763 h 415766"/>
                <a:gd name="connsiteX1" fmla="*/ -732 w 87724"/>
                <a:gd name="connsiteY1" fmla="*/ 206927 h 415766"/>
                <a:gd name="connsiteX2" fmla="*/ 43083 w 87724"/>
                <a:gd name="connsiteY2" fmla="*/ -1003 h 415766"/>
                <a:gd name="connsiteX3" fmla="*/ 86993 w 87724"/>
                <a:gd name="connsiteY3" fmla="*/ 206927 h 415766"/>
                <a:gd name="connsiteX4" fmla="*/ 43083 w 87724"/>
                <a:gd name="connsiteY4" fmla="*/ 414763 h 415766"/>
                <a:gd name="connsiteX5" fmla="*/ 43083 w 87724"/>
                <a:gd name="connsiteY5" fmla="*/ 8522 h 415766"/>
                <a:gd name="connsiteX6" fmla="*/ 8793 w 87724"/>
                <a:gd name="connsiteY6" fmla="*/ 206927 h 415766"/>
                <a:gd name="connsiteX7" fmla="*/ 43083 w 87724"/>
                <a:gd name="connsiteY7" fmla="*/ 405238 h 415766"/>
                <a:gd name="connsiteX8" fmla="*/ 77468 w 87724"/>
                <a:gd name="connsiteY8" fmla="*/ 206927 h 415766"/>
                <a:gd name="connsiteX9" fmla="*/ 43083 w 87724"/>
                <a:gd name="connsiteY9" fmla="*/ 8522 h 4157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7724" h="415766">
                  <a:moveTo>
                    <a:pt x="43083" y="414763"/>
                  </a:moveTo>
                  <a:cubicBezTo>
                    <a:pt x="10888" y="414763"/>
                    <a:pt x="-732" y="290938"/>
                    <a:pt x="-732" y="206927"/>
                  </a:cubicBezTo>
                  <a:cubicBezTo>
                    <a:pt x="-732" y="122917"/>
                    <a:pt x="10888" y="-1003"/>
                    <a:pt x="43083" y="-1003"/>
                  </a:cubicBezTo>
                  <a:cubicBezTo>
                    <a:pt x="75277" y="-1003"/>
                    <a:pt x="86993" y="123393"/>
                    <a:pt x="86993" y="206927"/>
                  </a:cubicBezTo>
                  <a:cubicBezTo>
                    <a:pt x="86993" y="290462"/>
                    <a:pt x="75373" y="414763"/>
                    <a:pt x="43083" y="414763"/>
                  </a:cubicBezTo>
                  <a:close/>
                  <a:moveTo>
                    <a:pt x="43083" y="8522"/>
                  </a:moveTo>
                  <a:cubicBezTo>
                    <a:pt x="28795" y="8522"/>
                    <a:pt x="8793" y="84055"/>
                    <a:pt x="8793" y="206927"/>
                  </a:cubicBezTo>
                  <a:cubicBezTo>
                    <a:pt x="8793" y="329800"/>
                    <a:pt x="28795" y="405238"/>
                    <a:pt x="43083" y="405238"/>
                  </a:cubicBezTo>
                  <a:cubicBezTo>
                    <a:pt x="57370" y="405238"/>
                    <a:pt x="77468" y="329800"/>
                    <a:pt x="77468" y="206927"/>
                  </a:cubicBezTo>
                  <a:cubicBezTo>
                    <a:pt x="77468" y="84055"/>
                    <a:pt x="57466" y="8522"/>
                    <a:pt x="43083" y="8522"/>
                  </a:cubicBezTo>
                  <a:close/>
                </a:path>
              </a:pathLst>
            </a:custGeom>
            <a:solidFill>
              <a:srgbClr val="000000"/>
            </a:solidFill>
            <a:ln w="9525" cap="flat">
              <a:noFill/>
              <a:prstDash val="solid"/>
              <a:miter/>
            </a:ln>
          </p:spPr>
          <p:txBody>
            <a:bodyPr rtlCol="0" anchor="ctr"/>
            <a:lstStyle/>
            <a:p>
              <a:endParaRPr lang="en-US"/>
            </a:p>
          </p:txBody>
        </p:sp>
      </p:grpSp>
      <p:grpSp>
        <p:nvGrpSpPr>
          <p:cNvPr id="99" name="Group 98">
            <a:extLst>
              <a:ext uri="{FF2B5EF4-FFF2-40B4-BE49-F238E27FC236}">
                <a16:creationId xmlns:a16="http://schemas.microsoft.com/office/drawing/2014/main" id="{AC79D3AE-F256-016C-AA56-7A84CFABE9E1}"/>
              </a:ext>
            </a:extLst>
          </p:cNvPr>
          <p:cNvGrpSpPr/>
          <p:nvPr/>
        </p:nvGrpSpPr>
        <p:grpSpPr>
          <a:xfrm rot="14588922">
            <a:off x="8761581" y="5662722"/>
            <a:ext cx="886265" cy="886265"/>
            <a:chOff x="5324259" y="2655979"/>
            <a:chExt cx="1543240" cy="1543240"/>
          </a:xfrm>
        </p:grpSpPr>
        <p:sp>
          <p:nvSpPr>
            <p:cNvPr id="100" name="Freeform: Shape 99">
              <a:extLst>
                <a:ext uri="{FF2B5EF4-FFF2-40B4-BE49-F238E27FC236}">
                  <a16:creationId xmlns:a16="http://schemas.microsoft.com/office/drawing/2014/main" id="{2F8D421D-0A4F-5112-AD32-3C4602CBB0F2}"/>
                </a:ext>
              </a:extLst>
            </p:cNvPr>
            <p:cNvSpPr/>
            <p:nvPr/>
          </p:nvSpPr>
          <p:spPr>
            <a:xfrm rot="18701401">
              <a:off x="5874423" y="2678525"/>
              <a:ext cx="442912" cy="1543240"/>
            </a:xfrm>
            <a:custGeom>
              <a:avLst/>
              <a:gdLst>
                <a:gd name="connsiteX0" fmla="*/ 440497 w 442912"/>
                <a:gd name="connsiteY0" fmla="*/ 771209 h 1543240"/>
                <a:gd name="connsiteX1" fmla="*/ 219040 w 442912"/>
                <a:gd name="connsiteY1" fmla="*/ 1542829 h 1543240"/>
                <a:gd name="connsiteX2" fmla="*/ -2416 w 442912"/>
                <a:gd name="connsiteY2" fmla="*/ 771209 h 1543240"/>
                <a:gd name="connsiteX3" fmla="*/ 219040 w 442912"/>
                <a:gd name="connsiteY3" fmla="*/ -411 h 1543240"/>
                <a:gd name="connsiteX4" fmla="*/ 440497 w 442912"/>
                <a:gd name="connsiteY4" fmla="*/ 771209 h 15432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2912" h="1543240">
                  <a:moveTo>
                    <a:pt x="440497" y="771209"/>
                  </a:moveTo>
                  <a:cubicBezTo>
                    <a:pt x="440497" y="1197363"/>
                    <a:pt x="341347" y="1542829"/>
                    <a:pt x="219040" y="1542829"/>
                  </a:cubicBezTo>
                  <a:cubicBezTo>
                    <a:pt x="96734" y="1542829"/>
                    <a:pt x="-2416" y="1197363"/>
                    <a:pt x="-2416" y="771209"/>
                  </a:cubicBezTo>
                  <a:cubicBezTo>
                    <a:pt x="-2416" y="345055"/>
                    <a:pt x="96734" y="-411"/>
                    <a:pt x="219040" y="-411"/>
                  </a:cubicBezTo>
                  <a:cubicBezTo>
                    <a:pt x="341347" y="-411"/>
                    <a:pt x="440497" y="345055"/>
                    <a:pt x="440497" y="771209"/>
                  </a:cubicBezTo>
                  <a:close/>
                </a:path>
              </a:pathLst>
            </a:custGeom>
            <a:solidFill>
              <a:srgbClr val="FFE1DF"/>
            </a:solidFill>
            <a:ln w="9525" cap="flat">
              <a:noFill/>
              <a:prstDash val="solid"/>
              <a:miter/>
            </a:ln>
          </p:spPr>
          <p:txBody>
            <a:bodyPr rtlCol="0" anchor="ctr"/>
            <a:lstStyle/>
            <a:p>
              <a:endParaRPr lang="en-US"/>
            </a:p>
          </p:txBody>
        </p:sp>
        <p:sp>
          <p:nvSpPr>
            <p:cNvPr id="101" name="Freeform: Shape 100">
              <a:extLst>
                <a:ext uri="{FF2B5EF4-FFF2-40B4-BE49-F238E27FC236}">
                  <a16:creationId xmlns:a16="http://schemas.microsoft.com/office/drawing/2014/main" id="{D8CE9420-FEFB-5ADF-944A-568E2599F1C2}"/>
                </a:ext>
              </a:extLst>
            </p:cNvPr>
            <p:cNvSpPr/>
            <p:nvPr/>
          </p:nvSpPr>
          <p:spPr>
            <a:xfrm rot="16440600">
              <a:off x="5324554" y="3206143"/>
              <a:ext cx="1543240" cy="442912"/>
            </a:xfrm>
            <a:custGeom>
              <a:avLst/>
              <a:gdLst>
                <a:gd name="connsiteX0" fmla="*/ 1540825 w 1543240"/>
                <a:gd name="connsiteY0" fmla="*/ 221045 h 442912"/>
                <a:gd name="connsiteX1" fmla="*/ 769205 w 1543240"/>
                <a:gd name="connsiteY1" fmla="*/ 442501 h 442912"/>
                <a:gd name="connsiteX2" fmla="*/ -2416 w 1543240"/>
                <a:gd name="connsiteY2" fmla="*/ 221045 h 442912"/>
                <a:gd name="connsiteX3" fmla="*/ 769205 w 1543240"/>
                <a:gd name="connsiteY3" fmla="*/ -411 h 442912"/>
                <a:gd name="connsiteX4" fmla="*/ 1540825 w 1543240"/>
                <a:gd name="connsiteY4" fmla="*/ 221045 h 4429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43240" h="442912">
                  <a:moveTo>
                    <a:pt x="1540825" y="221045"/>
                  </a:moveTo>
                  <a:cubicBezTo>
                    <a:pt x="1540825" y="343352"/>
                    <a:pt x="1195358" y="442501"/>
                    <a:pt x="769205" y="442501"/>
                  </a:cubicBezTo>
                  <a:cubicBezTo>
                    <a:pt x="343051" y="442501"/>
                    <a:pt x="-2416" y="343352"/>
                    <a:pt x="-2416" y="221045"/>
                  </a:cubicBezTo>
                  <a:cubicBezTo>
                    <a:pt x="-2416" y="98738"/>
                    <a:pt x="343051" y="-411"/>
                    <a:pt x="769205" y="-411"/>
                  </a:cubicBezTo>
                  <a:cubicBezTo>
                    <a:pt x="1195358" y="-411"/>
                    <a:pt x="1540825" y="98738"/>
                    <a:pt x="1540825" y="221045"/>
                  </a:cubicBezTo>
                  <a:close/>
                </a:path>
              </a:pathLst>
            </a:custGeom>
            <a:solidFill>
              <a:srgbClr val="FFE1DF"/>
            </a:solidFill>
            <a:ln w="9525" cap="flat">
              <a:noFill/>
              <a:prstDash val="solid"/>
              <a:miter/>
            </a:ln>
          </p:spPr>
          <p:txBody>
            <a:bodyPr rtlCol="0" anchor="ctr"/>
            <a:lstStyle/>
            <a:p>
              <a:endParaRPr lang="en-US" dirty="0"/>
            </a:p>
          </p:txBody>
        </p:sp>
      </p:grpSp>
      <p:sp>
        <p:nvSpPr>
          <p:cNvPr id="9" name="Oval 8">
            <a:extLst>
              <a:ext uri="{FF2B5EF4-FFF2-40B4-BE49-F238E27FC236}">
                <a16:creationId xmlns:a16="http://schemas.microsoft.com/office/drawing/2014/main" id="{B126303C-2C83-9BD1-789D-20E991D0DD18}"/>
              </a:ext>
            </a:extLst>
          </p:cNvPr>
          <p:cNvSpPr/>
          <p:nvPr/>
        </p:nvSpPr>
        <p:spPr>
          <a:xfrm>
            <a:off x="11016229" y="5567488"/>
            <a:ext cx="328334" cy="328334"/>
          </a:xfrm>
          <a:prstGeom prst="ellipse">
            <a:avLst/>
          </a:prstGeom>
          <a:solidFill>
            <a:schemeClr val="accent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a:extLst>
              <a:ext uri="{FF2B5EF4-FFF2-40B4-BE49-F238E27FC236}">
                <a16:creationId xmlns:a16="http://schemas.microsoft.com/office/drawing/2014/main" id="{4245B1BB-68B2-F345-335F-AE23FBDFE759}"/>
              </a:ext>
            </a:extLst>
          </p:cNvPr>
          <p:cNvSpPr/>
          <p:nvPr/>
        </p:nvSpPr>
        <p:spPr>
          <a:xfrm>
            <a:off x="1675995" y="2220831"/>
            <a:ext cx="328334" cy="328334"/>
          </a:xfrm>
          <a:prstGeom prst="ellipse">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1" name="Group 10">
            <a:extLst>
              <a:ext uri="{FF2B5EF4-FFF2-40B4-BE49-F238E27FC236}">
                <a16:creationId xmlns:a16="http://schemas.microsoft.com/office/drawing/2014/main" id="{6F549D69-9543-BA1E-204E-07F9A44958D3}"/>
              </a:ext>
            </a:extLst>
          </p:cNvPr>
          <p:cNvGrpSpPr/>
          <p:nvPr/>
        </p:nvGrpSpPr>
        <p:grpSpPr>
          <a:xfrm>
            <a:off x="11079452" y="3915382"/>
            <a:ext cx="927192" cy="1134195"/>
            <a:chOff x="10458233" y="2824442"/>
            <a:chExt cx="927192" cy="1134195"/>
          </a:xfrm>
        </p:grpSpPr>
        <p:sp>
          <p:nvSpPr>
            <p:cNvPr id="21" name="Freeform: Shape 20">
              <a:extLst>
                <a:ext uri="{FF2B5EF4-FFF2-40B4-BE49-F238E27FC236}">
                  <a16:creationId xmlns:a16="http://schemas.microsoft.com/office/drawing/2014/main" id="{4F44308D-3146-CAD3-5D1B-45AD1544E163}"/>
                </a:ext>
              </a:extLst>
            </p:cNvPr>
            <p:cNvSpPr/>
            <p:nvPr/>
          </p:nvSpPr>
          <p:spPr>
            <a:xfrm rot="20146801">
              <a:off x="11150042" y="2824442"/>
              <a:ext cx="235383" cy="692851"/>
            </a:xfrm>
            <a:custGeom>
              <a:avLst/>
              <a:gdLst>
                <a:gd name="connsiteX0" fmla="*/ 232966 w 235383"/>
                <a:gd name="connsiteY0" fmla="*/ 346015 h 692851"/>
                <a:gd name="connsiteX1" fmla="*/ 115275 w 235383"/>
                <a:gd name="connsiteY1" fmla="*/ 692441 h 692851"/>
                <a:gd name="connsiteX2" fmla="*/ -2416 w 235383"/>
                <a:gd name="connsiteY2" fmla="*/ 346015 h 692851"/>
                <a:gd name="connsiteX3" fmla="*/ 115275 w 235383"/>
                <a:gd name="connsiteY3" fmla="*/ -411 h 692851"/>
                <a:gd name="connsiteX4" fmla="*/ 232966 w 235383"/>
                <a:gd name="connsiteY4" fmla="*/ 346015 h 6928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5383" h="692851">
                  <a:moveTo>
                    <a:pt x="232966" y="346015"/>
                  </a:moveTo>
                  <a:cubicBezTo>
                    <a:pt x="232966" y="537340"/>
                    <a:pt x="180274" y="692441"/>
                    <a:pt x="115275" y="692441"/>
                  </a:cubicBezTo>
                  <a:cubicBezTo>
                    <a:pt x="50276" y="692441"/>
                    <a:pt x="-2416" y="537341"/>
                    <a:pt x="-2416" y="346015"/>
                  </a:cubicBezTo>
                  <a:cubicBezTo>
                    <a:pt x="-2416" y="154689"/>
                    <a:pt x="50276" y="-411"/>
                    <a:pt x="115275" y="-411"/>
                  </a:cubicBezTo>
                  <a:cubicBezTo>
                    <a:pt x="180274" y="-411"/>
                    <a:pt x="232966" y="154689"/>
                    <a:pt x="232966" y="346015"/>
                  </a:cubicBezTo>
                  <a:close/>
                </a:path>
              </a:pathLst>
            </a:custGeom>
            <a:noFill/>
            <a:ln w="4358" cap="flat">
              <a:solidFill>
                <a:srgbClr val="151515"/>
              </a:solidFill>
              <a:prstDash val="solid"/>
              <a:miter/>
            </a:ln>
          </p:spPr>
          <p:txBody>
            <a:bodyPr rtlCol="0" anchor="ctr"/>
            <a:lstStyle/>
            <a:p>
              <a:endParaRPr lang="en-US"/>
            </a:p>
          </p:txBody>
        </p:sp>
        <p:sp>
          <p:nvSpPr>
            <p:cNvPr id="30" name="Freeform: Shape 29">
              <a:extLst>
                <a:ext uri="{FF2B5EF4-FFF2-40B4-BE49-F238E27FC236}">
                  <a16:creationId xmlns:a16="http://schemas.microsoft.com/office/drawing/2014/main" id="{4BEFE11F-449F-6B70-BF95-523F64131B23}"/>
                </a:ext>
              </a:extLst>
            </p:cNvPr>
            <p:cNvSpPr/>
            <p:nvPr/>
          </p:nvSpPr>
          <p:spPr>
            <a:xfrm rot="20146801">
              <a:off x="10981959" y="2900040"/>
              <a:ext cx="235383" cy="692851"/>
            </a:xfrm>
            <a:custGeom>
              <a:avLst/>
              <a:gdLst>
                <a:gd name="connsiteX0" fmla="*/ 232966 w 235383"/>
                <a:gd name="connsiteY0" fmla="*/ 346015 h 692851"/>
                <a:gd name="connsiteX1" fmla="*/ 115275 w 235383"/>
                <a:gd name="connsiteY1" fmla="*/ 692441 h 692851"/>
                <a:gd name="connsiteX2" fmla="*/ -2416 w 235383"/>
                <a:gd name="connsiteY2" fmla="*/ 346015 h 692851"/>
                <a:gd name="connsiteX3" fmla="*/ 115275 w 235383"/>
                <a:gd name="connsiteY3" fmla="*/ -411 h 692851"/>
                <a:gd name="connsiteX4" fmla="*/ 232966 w 235383"/>
                <a:gd name="connsiteY4" fmla="*/ 346015 h 6928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5383" h="692851">
                  <a:moveTo>
                    <a:pt x="232966" y="346015"/>
                  </a:moveTo>
                  <a:cubicBezTo>
                    <a:pt x="232966" y="537340"/>
                    <a:pt x="180274" y="692441"/>
                    <a:pt x="115275" y="692441"/>
                  </a:cubicBezTo>
                  <a:cubicBezTo>
                    <a:pt x="50276" y="692441"/>
                    <a:pt x="-2416" y="537341"/>
                    <a:pt x="-2416" y="346015"/>
                  </a:cubicBezTo>
                  <a:cubicBezTo>
                    <a:pt x="-2416" y="154689"/>
                    <a:pt x="50276" y="-411"/>
                    <a:pt x="115275" y="-411"/>
                  </a:cubicBezTo>
                  <a:cubicBezTo>
                    <a:pt x="180274" y="-411"/>
                    <a:pt x="232966" y="154689"/>
                    <a:pt x="232966" y="346015"/>
                  </a:cubicBezTo>
                  <a:close/>
                </a:path>
              </a:pathLst>
            </a:custGeom>
            <a:noFill/>
            <a:ln w="4358" cap="flat">
              <a:solidFill>
                <a:srgbClr val="151515"/>
              </a:solidFill>
              <a:prstDash val="solid"/>
              <a:miter/>
            </a:ln>
          </p:spPr>
          <p:txBody>
            <a:bodyPr rtlCol="0" anchor="ctr"/>
            <a:lstStyle/>
            <a:p>
              <a:endParaRPr lang="en-US"/>
            </a:p>
          </p:txBody>
        </p:sp>
        <p:sp>
          <p:nvSpPr>
            <p:cNvPr id="31" name="Freeform: Shape 30">
              <a:extLst>
                <a:ext uri="{FF2B5EF4-FFF2-40B4-BE49-F238E27FC236}">
                  <a16:creationId xmlns:a16="http://schemas.microsoft.com/office/drawing/2014/main" id="{E13B5664-BA43-AF2B-2970-B11E7DD9BE9F}"/>
                </a:ext>
              </a:extLst>
            </p:cNvPr>
            <p:cNvSpPr/>
            <p:nvPr/>
          </p:nvSpPr>
          <p:spPr>
            <a:xfrm rot="20146801">
              <a:off x="10807809" y="2978424"/>
              <a:ext cx="235383" cy="692851"/>
            </a:xfrm>
            <a:custGeom>
              <a:avLst/>
              <a:gdLst>
                <a:gd name="connsiteX0" fmla="*/ 232966 w 235383"/>
                <a:gd name="connsiteY0" fmla="*/ 346015 h 692851"/>
                <a:gd name="connsiteX1" fmla="*/ 115275 w 235383"/>
                <a:gd name="connsiteY1" fmla="*/ 692441 h 692851"/>
                <a:gd name="connsiteX2" fmla="*/ -2417 w 235383"/>
                <a:gd name="connsiteY2" fmla="*/ 346015 h 692851"/>
                <a:gd name="connsiteX3" fmla="*/ 115275 w 235383"/>
                <a:gd name="connsiteY3" fmla="*/ -411 h 692851"/>
                <a:gd name="connsiteX4" fmla="*/ 232966 w 235383"/>
                <a:gd name="connsiteY4" fmla="*/ 346015 h 6928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5383" h="692851">
                  <a:moveTo>
                    <a:pt x="232966" y="346015"/>
                  </a:moveTo>
                  <a:cubicBezTo>
                    <a:pt x="232966" y="537340"/>
                    <a:pt x="180274" y="692441"/>
                    <a:pt x="115275" y="692441"/>
                  </a:cubicBezTo>
                  <a:cubicBezTo>
                    <a:pt x="50276" y="692441"/>
                    <a:pt x="-2417" y="537341"/>
                    <a:pt x="-2417" y="346015"/>
                  </a:cubicBezTo>
                  <a:cubicBezTo>
                    <a:pt x="-2417" y="154689"/>
                    <a:pt x="50276" y="-411"/>
                    <a:pt x="115275" y="-411"/>
                  </a:cubicBezTo>
                  <a:cubicBezTo>
                    <a:pt x="180274" y="-411"/>
                    <a:pt x="232966" y="154689"/>
                    <a:pt x="232966" y="346015"/>
                  </a:cubicBezTo>
                  <a:close/>
                </a:path>
              </a:pathLst>
            </a:custGeom>
            <a:noFill/>
            <a:ln w="4358" cap="flat">
              <a:solidFill>
                <a:srgbClr val="151515"/>
              </a:solidFill>
              <a:prstDash val="solid"/>
              <a:miter/>
            </a:ln>
          </p:spPr>
          <p:txBody>
            <a:bodyPr rtlCol="0" anchor="ctr"/>
            <a:lstStyle/>
            <a:p>
              <a:endParaRPr lang="en-US"/>
            </a:p>
          </p:txBody>
        </p:sp>
        <p:sp>
          <p:nvSpPr>
            <p:cNvPr id="32" name="Freeform: Shape 31">
              <a:extLst>
                <a:ext uri="{FF2B5EF4-FFF2-40B4-BE49-F238E27FC236}">
                  <a16:creationId xmlns:a16="http://schemas.microsoft.com/office/drawing/2014/main" id="{091D6EA8-62F1-9B7A-58C7-87D7AC162306}"/>
                </a:ext>
              </a:extLst>
            </p:cNvPr>
            <p:cNvSpPr/>
            <p:nvPr/>
          </p:nvSpPr>
          <p:spPr>
            <a:xfrm>
              <a:off x="10458233" y="3153543"/>
              <a:ext cx="770520" cy="805094"/>
            </a:xfrm>
            <a:custGeom>
              <a:avLst/>
              <a:gdLst>
                <a:gd name="connsiteX0" fmla="*/ 4971 w 770520"/>
                <a:gd name="connsiteY0" fmla="*/ 804684 h 805094"/>
                <a:gd name="connsiteX1" fmla="*/ 4971 w 770520"/>
                <a:gd name="connsiteY1" fmla="*/ 804684 h 805094"/>
                <a:gd name="connsiteX2" fmla="*/ -2417 w 770520"/>
                <a:gd name="connsiteY2" fmla="*/ 797296 h 805094"/>
                <a:gd name="connsiteX3" fmla="*/ 200089 w 770520"/>
                <a:gd name="connsiteY3" fmla="*/ 276586 h 805094"/>
                <a:gd name="connsiteX4" fmla="*/ 760178 w 770520"/>
                <a:gd name="connsiteY4" fmla="*/ -393 h 805094"/>
                <a:gd name="connsiteX5" fmla="*/ 768084 w 770520"/>
                <a:gd name="connsiteY5" fmla="*/ 6478 h 805094"/>
                <a:gd name="connsiteX6" fmla="*/ 761213 w 770520"/>
                <a:gd name="connsiteY6" fmla="*/ 14384 h 805094"/>
                <a:gd name="connsiteX7" fmla="*/ 211171 w 770520"/>
                <a:gd name="connsiteY7" fmla="*/ 286338 h 805094"/>
                <a:gd name="connsiteX8" fmla="*/ 12359 w 770520"/>
                <a:gd name="connsiteY8" fmla="*/ 797739 h 805094"/>
                <a:gd name="connsiteX9" fmla="*/ 4971 w 770520"/>
                <a:gd name="connsiteY9" fmla="*/ 804684 h 8050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70520" h="805094">
                  <a:moveTo>
                    <a:pt x="4971" y="804684"/>
                  </a:moveTo>
                  <a:lnTo>
                    <a:pt x="4971" y="804684"/>
                  </a:lnTo>
                  <a:cubicBezTo>
                    <a:pt x="907" y="804684"/>
                    <a:pt x="-2417" y="801374"/>
                    <a:pt x="-2417" y="797296"/>
                  </a:cubicBezTo>
                  <a:cubicBezTo>
                    <a:pt x="538" y="685736"/>
                    <a:pt x="30755" y="469709"/>
                    <a:pt x="200089" y="276586"/>
                  </a:cubicBezTo>
                  <a:cubicBezTo>
                    <a:pt x="399567" y="49107"/>
                    <a:pt x="658149" y="7143"/>
                    <a:pt x="760178" y="-393"/>
                  </a:cubicBezTo>
                  <a:cubicBezTo>
                    <a:pt x="764242" y="-681"/>
                    <a:pt x="767788" y="2400"/>
                    <a:pt x="768084" y="6478"/>
                  </a:cubicBezTo>
                  <a:cubicBezTo>
                    <a:pt x="768380" y="10556"/>
                    <a:pt x="765275" y="14095"/>
                    <a:pt x="761213" y="14384"/>
                  </a:cubicBezTo>
                  <a:cubicBezTo>
                    <a:pt x="661105" y="21772"/>
                    <a:pt x="407029" y="62923"/>
                    <a:pt x="211171" y="286338"/>
                  </a:cubicBezTo>
                  <a:cubicBezTo>
                    <a:pt x="44940" y="475989"/>
                    <a:pt x="15240" y="688100"/>
                    <a:pt x="12359" y="797739"/>
                  </a:cubicBezTo>
                  <a:cubicBezTo>
                    <a:pt x="12137" y="801647"/>
                    <a:pt x="8887" y="804691"/>
                    <a:pt x="4971" y="804684"/>
                  </a:cubicBezTo>
                  <a:close/>
                </a:path>
              </a:pathLst>
            </a:custGeom>
            <a:solidFill>
              <a:srgbClr val="151515"/>
            </a:solidFill>
            <a:ln w="7387" cap="flat">
              <a:noFill/>
              <a:prstDash val="solid"/>
              <a:miter/>
            </a:ln>
          </p:spPr>
          <p:txBody>
            <a:bodyPr rtlCol="0" anchor="ctr"/>
            <a:lstStyle/>
            <a:p>
              <a:endParaRPr lang="en-US"/>
            </a:p>
          </p:txBody>
        </p:sp>
      </p:grpSp>
      <p:sp>
        <p:nvSpPr>
          <p:cNvPr id="33" name="Picture Placeholder 32">
            <a:extLst>
              <a:ext uri="{FF2B5EF4-FFF2-40B4-BE49-F238E27FC236}">
                <a16:creationId xmlns:a16="http://schemas.microsoft.com/office/drawing/2014/main" id="{F0DB346C-BB78-1002-6DCE-049C3AF8F851}"/>
              </a:ext>
            </a:extLst>
          </p:cNvPr>
          <p:cNvSpPr>
            <a:spLocks noGrp="1"/>
          </p:cNvSpPr>
          <p:nvPr>
            <p:ph type="pic" sz="quarter" idx="13"/>
          </p:nvPr>
        </p:nvSpPr>
        <p:spPr/>
      </p:sp>
      <p:sp>
        <p:nvSpPr>
          <p:cNvPr id="34" name="Picture Placeholder 33">
            <a:extLst>
              <a:ext uri="{FF2B5EF4-FFF2-40B4-BE49-F238E27FC236}">
                <a16:creationId xmlns:a16="http://schemas.microsoft.com/office/drawing/2014/main" id="{C8DEC0A6-37ED-CE40-F8C8-B00FF56AF9C9}"/>
              </a:ext>
            </a:extLst>
          </p:cNvPr>
          <p:cNvSpPr>
            <a:spLocks noGrp="1"/>
          </p:cNvSpPr>
          <p:nvPr>
            <p:ph type="pic" sz="quarter" idx="14"/>
          </p:nvPr>
        </p:nvSpPr>
        <p:spPr/>
      </p:sp>
      <p:sp>
        <p:nvSpPr>
          <p:cNvPr id="35" name="Picture Placeholder 34">
            <a:extLst>
              <a:ext uri="{FF2B5EF4-FFF2-40B4-BE49-F238E27FC236}">
                <a16:creationId xmlns:a16="http://schemas.microsoft.com/office/drawing/2014/main" id="{C9666B74-A5CA-C46E-4003-729E8ADA023D}"/>
              </a:ext>
            </a:extLst>
          </p:cNvPr>
          <p:cNvSpPr>
            <a:spLocks noGrp="1"/>
          </p:cNvSpPr>
          <p:nvPr>
            <p:ph type="pic" sz="quarter" idx="15"/>
          </p:nvPr>
        </p:nvSpPr>
        <p:spPr/>
      </p:sp>
    </p:spTree>
    <p:extLst>
      <p:ext uri="{BB962C8B-B14F-4D97-AF65-F5344CB8AC3E}">
        <p14:creationId xmlns:p14="http://schemas.microsoft.com/office/powerpoint/2010/main" val="105547163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 name="Rectangle: Rounded Corners 58">
            <a:extLst>
              <a:ext uri="{FF2B5EF4-FFF2-40B4-BE49-F238E27FC236}">
                <a16:creationId xmlns:a16="http://schemas.microsoft.com/office/drawing/2014/main" id="{F0B8832B-0F96-CA66-FC62-74DB060F1EBD}"/>
              </a:ext>
            </a:extLst>
          </p:cNvPr>
          <p:cNvSpPr/>
          <p:nvPr/>
        </p:nvSpPr>
        <p:spPr>
          <a:xfrm>
            <a:off x="1498599" y="3727362"/>
            <a:ext cx="4869577" cy="1114945"/>
          </a:xfrm>
          <a:prstGeom prst="roundRect">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Rectangle: Rounded Corners 57">
            <a:extLst>
              <a:ext uri="{FF2B5EF4-FFF2-40B4-BE49-F238E27FC236}">
                <a16:creationId xmlns:a16="http://schemas.microsoft.com/office/drawing/2014/main" id="{09042318-0ED3-F148-440A-87F84A9D5935}"/>
              </a:ext>
            </a:extLst>
          </p:cNvPr>
          <p:cNvSpPr/>
          <p:nvPr/>
        </p:nvSpPr>
        <p:spPr>
          <a:xfrm>
            <a:off x="1498600" y="2513643"/>
            <a:ext cx="4869577" cy="1114945"/>
          </a:xfrm>
          <a:prstGeom prst="round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 name="Rectangle: Rounded Corners 47">
            <a:extLst>
              <a:ext uri="{FF2B5EF4-FFF2-40B4-BE49-F238E27FC236}">
                <a16:creationId xmlns:a16="http://schemas.microsoft.com/office/drawing/2014/main" id="{E979AE49-02EA-4D8F-B7DA-5E5C7D2E51D5}"/>
              </a:ext>
            </a:extLst>
          </p:cNvPr>
          <p:cNvSpPr/>
          <p:nvPr/>
        </p:nvSpPr>
        <p:spPr>
          <a:xfrm>
            <a:off x="3234454" y="1681042"/>
            <a:ext cx="3219450" cy="627743"/>
          </a:xfrm>
          <a:prstGeom prst="roundRect">
            <a:avLst/>
          </a:prstGeom>
          <a:solidFill>
            <a:schemeClr val="accent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Box 1">
            <a:extLst>
              <a:ext uri="{FF2B5EF4-FFF2-40B4-BE49-F238E27FC236}">
                <a16:creationId xmlns:a16="http://schemas.microsoft.com/office/drawing/2014/main" id="{12A8F15B-D4D0-09E3-D460-4934FDFEF9D1}"/>
              </a:ext>
            </a:extLst>
          </p:cNvPr>
          <p:cNvSpPr txBox="1"/>
          <p:nvPr/>
        </p:nvSpPr>
        <p:spPr>
          <a:xfrm>
            <a:off x="1375370" y="1652972"/>
            <a:ext cx="5410200" cy="707886"/>
          </a:xfrm>
          <a:prstGeom prst="rect">
            <a:avLst/>
          </a:prstGeom>
          <a:noFill/>
        </p:spPr>
        <p:txBody>
          <a:bodyPr wrap="square" rtlCol="0">
            <a:spAutoFit/>
          </a:bodyPr>
          <a:lstStyle/>
          <a:p>
            <a:r>
              <a:rPr lang="en-US" sz="4000" dirty="0">
                <a:latin typeface="+mj-lt"/>
              </a:rPr>
              <a:t>BRAND MESSAGING.</a:t>
            </a:r>
            <a:endParaRPr lang="en-ID" sz="4000" dirty="0">
              <a:latin typeface="+mj-lt"/>
            </a:endParaRPr>
          </a:p>
        </p:txBody>
      </p:sp>
      <p:sp>
        <p:nvSpPr>
          <p:cNvPr id="3" name="TextBox 2">
            <a:extLst>
              <a:ext uri="{FF2B5EF4-FFF2-40B4-BE49-F238E27FC236}">
                <a16:creationId xmlns:a16="http://schemas.microsoft.com/office/drawing/2014/main" id="{FCA55229-D637-B009-7068-D19E80451ED9}"/>
              </a:ext>
            </a:extLst>
          </p:cNvPr>
          <p:cNvSpPr txBox="1"/>
          <p:nvPr/>
        </p:nvSpPr>
        <p:spPr>
          <a:xfrm>
            <a:off x="1657542" y="4142973"/>
            <a:ext cx="3950984" cy="526939"/>
          </a:xfrm>
          <a:prstGeom prst="rect">
            <a:avLst/>
          </a:prstGeom>
          <a:noFill/>
        </p:spPr>
        <p:txBody>
          <a:bodyPr wrap="square" rtlCol="0">
            <a:spAutoFit/>
          </a:bodyPr>
          <a:lstStyle/>
          <a:p>
            <a:pPr algn="just">
              <a:lnSpc>
                <a:spcPct val="150000"/>
              </a:lnSpc>
            </a:pPr>
            <a:r>
              <a:rPr lang="en-US" sz="1000" b="0" i="0" dirty="0">
                <a:effectLst/>
              </a:rPr>
              <a:t>In the heart of the verdant wilderness, where the symphony of leaves rustling and birdsong intertwine, nature's masterpiece </a:t>
            </a:r>
            <a:endParaRPr lang="en-ID" sz="1000" dirty="0"/>
          </a:p>
        </p:txBody>
      </p:sp>
      <p:sp>
        <p:nvSpPr>
          <p:cNvPr id="4" name="TextBox 3">
            <a:extLst>
              <a:ext uri="{FF2B5EF4-FFF2-40B4-BE49-F238E27FC236}">
                <a16:creationId xmlns:a16="http://schemas.microsoft.com/office/drawing/2014/main" id="{C54B911E-34B4-208D-0278-D81044A33073}"/>
              </a:ext>
            </a:extLst>
          </p:cNvPr>
          <p:cNvSpPr txBox="1"/>
          <p:nvPr/>
        </p:nvSpPr>
        <p:spPr>
          <a:xfrm>
            <a:off x="1657542" y="2758842"/>
            <a:ext cx="1938374" cy="246221"/>
          </a:xfrm>
          <a:prstGeom prst="rect">
            <a:avLst/>
          </a:prstGeom>
          <a:noFill/>
        </p:spPr>
        <p:txBody>
          <a:bodyPr wrap="square" rtlCol="0">
            <a:spAutoFit/>
          </a:bodyPr>
          <a:lstStyle/>
          <a:p>
            <a:r>
              <a:rPr lang="en-US" sz="1000" dirty="0">
                <a:latin typeface="+mj-lt"/>
              </a:rPr>
              <a:t>BRAND TAGLINE</a:t>
            </a:r>
            <a:endParaRPr lang="en-ID" sz="1000" dirty="0">
              <a:latin typeface="+mj-lt"/>
            </a:endParaRPr>
          </a:p>
        </p:txBody>
      </p:sp>
      <p:sp>
        <p:nvSpPr>
          <p:cNvPr id="5" name="TextBox 4">
            <a:extLst>
              <a:ext uri="{FF2B5EF4-FFF2-40B4-BE49-F238E27FC236}">
                <a16:creationId xmlns:a16="http://schemas.microsoft.com/office/drawing/2014/main" id="{0909EBA9-1813-9CC3-18C0-472F5F588D72}"/>
              </a:ext>
            </a:extLst>
          </p:cNvPr>
          <p:cNvSpPr txBox="1"/>
          <p:nvPr/>
        </p:nvSpPr>
        <p:spPr>
          <a:xfrm>
            <a:off x="1657542" y="2955852"/>
            <a:ext cx="3950984" cy="526939"/>
          </a:xfrm>
          <a:prstGeom prst="rect">
            <a:avLst/>
          </a:prstGeom>
          <a:noFill/>
        </p:spPr>
        <p:txBody>
          <a:bodyPr wrap="square" rtlCol="0">
            <a:spAutoFit/>
          </a:bodyPr>
          <a:lstStyle/>
          <a:p>
            <a:pPr algn="just">
              <a:lnSpc>
                <a:spcPct val="150000"/>
              </a:lnSpc>
            </a:pPr>
            <a:r>
              <a:rPr lang="en-US" sz="1000" b="0" i="0" dirty="0">
                <a:effectLst/>
              </a:rPr>
              <a:t>High above, the towering mountains pierce the sky, their snow-capped peaks touching the clouds.</a:t>
            </a:r>
            <a:endParaRPr lang="en-ID" sz="1000" dirty="0"/>
          </a:p>
        </p:txBody>
      </p:sp>
      <p:sp>
        <p:nvSpPr>
          <p:cNvPr id="6" name="TextBox 5">
            <a:extLst>
              <a:ext uri="{FF2B5EF4-FFF2-40B4-BE49-F238E27FC236}">
                <a16:creationId xmlns:a16="http://schemas.microsoft.com/office/drawing/2014/main" id="{5E072FDA-0693-671C-F408-076EA52390AA}"/>
              </a:ext>
            </a:extLst>
          </p:cNvPr>
          <p:cNvSpPr txBox="1"/>
          <p:nvPr/>
        </p:nvSpPr>
        <p:spPr>
          <a:xfrm>
            <a:off x="1640827" y="3924494"/>
            <a:ext cx="2249347" cy="246221"/>
          </a:xfrm>
          <a:prstGeom prst="rect">
            <a:avLst/>
          </a:prstGeom>
          <a:noFill/>
        </p:spPr>
        <p:txBody>
          <a:bodyPr wrap="square" rtlCol="0">
            <a:spAutoFit/>
          </a:bodyPr>
          <a:lstStyle/>
          <a:p>
            <a:r>
              <a:rPr lang="en-US" sz="1000" dirty="0">
                <a:latin typeface="+mj-lt"/>
              </a:rPr>
              <a:t>BRAND MESSAGING</a:t>
            </a:r>
            <a:endParaRPr lang="en-ID" sz="1000" dirty="0">
              <a:latin typeface="+mj-lt"/>
            </a:endParaRPr>
          </a:p>
        </p:txBody>
      </p:sp>
      <p:sp>
        <p:nvSpPr>
          <p:cNvPr id="10" name="TextBox 9">
            <a:extLst>
              <a:ext uri="{FF2B5EF4-FFF2-40B4-BE49-F238E27FC236}">
                <a16:creationId xmlns:a16="http://schemas.microsoft.com/office/drawing/2014/main" id="{1CAAFE96-7423-7B42-582E-B00160F4ECD0}"/>
              </a:ext>
            </a:extLst>
          </p:cNvPr>
          <p:cNvSpPr txBox="1"/>
          <p:nvPr/>
        </p:nvSpPr>
        <p:spPr>
          <a:xfrm>
            <a:off x="7964069" y="4988149"/>
            <a:ext cx="3577005" cy="526939"/>
          </a:xfrm>
          <a:prstGeom prst="rect">
            <a:avLst/>
          </a:prstGeom>
          <a:noFill/>
        </p:spPr>
        <p:txBody>
          <a:bodyPr wrap="square">
            <a:spAutoFit/>
          </a:bodyPr>
          <a:lstStyle/>
          <a:p>
            <a:pPr algn="just">
              <a:lnSpc>
                <a:spcPct val="150000"/>
              </a:lnSpc>
            </a:pPr>
            <a:r>
              <a:rPr lang="en-US" sz="1000" b="0" i="0" dirty="0">
                <a:effectLst/>
              </a:rPr>
              <a:t> The sun's warm embrace cascades through the canopy, dappling the forest floor with patches of golden light.</a:t>
            </a:r>
            <a:endParaRPr lang="en-US" sz="1000" dirty="0"/>
          </a:p>
        </p:txBody>
      </p:sp>
      <p:sp>
        <p:nvSpPr>
          <p:cNvPr id="21" name="TextBox 20">
            <a:extLst>
              <a:ext uri="{FF2B5EF4-FFF2-40B4-BE49-F238E27FC236}">
                <a16:creationId xmlns:a16="http://schemas.microsoft.com/office/drawing/2014/main" id="{C31AE310-443E-EC53-BF7C-45856D6A420E}"/>
              </a:ext>
            </a:extLst>
          </p:cNvPr>
          <p:cNvSpPr txBox="1"/>
          <p:nvPr/>
        </p:nvSpPr>
        <p:spPr>
          <a:xfrm>
            <a:off x="1652311" y="4987227"/>
            <a:ext cx="3805606" cy="757772"/>
          </a:xfrm>
          <a:prstGeom prst="rect">
            <a:avLst/>
          </a:prstGeom>
          <a:noFill/>
        </p:spPr>
        <p:txBody>
          <a:bodyPr wrap="square" rtlCol="0">
            <a:spAutoFit/>
          </a:bodyPr>
          <a:lstStyle/>
          <a:p>
            <a:pPr algn="just">
              <a:lnSpc>
                <a:spcPct val="150000"/>
              </a:lnSpc>
            </a:pPr>
            <a:r>
              <a:rPr lang="en-US" sz="1000" b="0" i="0" dirty="0">
                <a:effectLst/>
              </a:rPr>
              <a:t>In the heart of the verdant wilderness, where the symphony of leaves rustling and birdsong intertwine, nature's masterpiece unfolds in breathtaking hues.</a:t>
            </a:r>
            <a:endParaRPr lang="en-ID" sz="1000" dirty="0"/>
          </a:p>
        </p:txBody>
      </p:sp>
      <p:grpSp>
        <p:nvGrpSpPr>
          <p:cNvPr id="31" name="Group 30">
            <a:extLst>
              <a:ext uri="{FF2B5EF4-FFF2-40B4-BE49-F238E27FC236}">
                <a16:creationId xmlns:a16="http://schemas.microsoft.com/office/drawing/2014/main" id="{E8DB75C5-E390-DEA4-B92C-BF7E7FEC2F68}"/>
              </a:ext>
            </a:extLst>
          </p:cNvPr>
          <p:cNvGrpSpPr/>
          <p:nvPr/>
        </p:nvGrpSpPr>
        <p:grpSpPr>
          <a:xfrm>
            <a:off x="280069" y="1364418"/>
            <a:ext cx="659062" cy="4266899"/>
            <a:chOff x="196879" y="724201"/>
            <a:chExt cx="835563" cy="5409598"/>
          </a:xfrm>
        </p:grpSpPr>
        <p:grpSp>
          <p:nvGrpSpPr>
            <p:cNvPr id="32" name="Group 31">
              <a:extLst>
                <a:ext uri="{FF2B5EF4-FFF2-40B4-BE49-F238E27FC236}">
                  <a16:creationId xmlns:a16="http://schemas.microsoft.com/office/drawing/2014/main" id="{E36265D3-4044-0370-85A8-DE2F84E2D813}"/>
                </a:ext>
              </a:extLst>
            </p:cNvPr>
            <p:cNvGrpSpPr/>
            <p:nvPr/>
          </p:nvGrpSpPr>
          <p:grpSpPr>
            <a:xfrm>
              <a:off x="196879" y="724201"/>
              <a:ext cx="835563" cy="5409598"/>
              <a:chOff x="297745" y="1589313"/>
              <a:chExt cx="568548" cy="3680891"/>
            </a:xfrm>
            <a:solidFill>
              <a:schemeClr val="accent1"/>
            </a:solidFill>
          </p:grpSpPr>
          <p:sp>
            <p:nvSpPr>
              <p:cNvPr id="46" name="Freeform: Shape 45">
                <a:extLst>
                  <a:ext uri="{FF2B5EF4-FFF2-40B4-BE49-F238E27FC236}">
                    <a16:creationId xmlns:a16="http://schemas.microsoft.com/office/drawing/2014/main" id="{01C2250F-ED85-0B0B-11F4-E61C033AD7FC}"/>
                  </a:ext>
                </a:extLst>
              </p:cNvPr>
              <p:cNvSpPr/>
              <p:nvPr/>
            </p:nvSpPr>
            <p:spPr>
              <a:xfrm flipH="1">
                <a:off x="297745" y="1589313"/>
                <a:ext cx="568548" cy="3263285"/>
              </a:xfrm>
              <a:custGeom>
                <a:avLst/>
                <a:gdLst>
                  <a:gd name="connsiteX0" fmla="*/ 568548 w 568548"/>
                  <a:gd name="connsiteY0" fmla="*/ 284255 h 3263285"/>
                  <a:gd name="connsiteX1" fmla="*/ 568548 w 568548"/>
                  <a:gd name="connsiteY1" fmla="*/ 3194271 h 3263285"/>
                  <a:gd name="connsiteX2" fmla="*/ 499424 w 568548"/>
                  <a:gd name="connsiteY2" fmla="*/ 3263279 h 3263285"/>
                  <a:gd name="connsiteX3" fmla="*/ 459921 w 568548"/>
                  <a:gd name="connsiteY3" fmla="*/ 3250826 h 3263285"/>
                  <a:gd name="connsiteX4" fmla="*/ 108627 w 568548"/>
                  <a:gd name="connsiteY4" fmla="*/ 3250826 h 3263285"/>
                  <a:gd name="connsiteX5" fmla="*/ 12453 w 568548"/>
                  <a:gd name="connsiteY5" fmla="*/ 3233774 h 3263285"/>
                  <a:gd name="connsiteX6" fmla="*/ 0 w 568548"/>
                  <a:gd name="connsiteY6" fmla="*/ 3194232 h 3263285"/>
                  <a:gd name="connsiteX7" fmla="*/ 0 w 568548"/>
                  <a:gd name="connsiteY7" fmla="*/ 284255 h 3263285"/>
                  <a:gd name="connsiteX8" fmla="*/ 284255 w 568548"/>
                  <a:gd name="connsiteY8" fmla="*/ 0 h 3263285"/>
                  <a:gd name="connsiteX9" fmla="*/ 284255 w 568548"/>
                  <a:gd name="connsiteY9" fmla="*/ 0 h 3263285"/>
                  <a:gd name="connsiteX10" fmla="*/ 568548 w 568548"/>
                  <a:gd name="connsiteY10" fmla="*/ 284216 h 3263285"/>
                  <a:gd name="connsiteX11" fmla="*/ 568548 w 568548"/>
                  <a:gd name="connsiteY11" fmla="*/ 284255 h 32632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68548" h="3263285">
                    <a:moveTo>
                      <a:pt x="568548" y="284255"/>
                    </a:moveTo>
                    <a:lnTo>
                      <a:pt x="568548" y="3194271"/>
                    </a:lnTo>
                    <a:cubicBezTo>
                      <a:pt x="568517" y="3232413"/>
                      <a:pt x="537566" y="3263310"/>
                      <a:pt x="499424" y="3263279"/>
                    </a:cubicBezTo>
                    <a:cubicBezTo>
                      <a:pt x="485291" y="3263267"/>
                      <a:pt x="471505" y="3258921"/>
                      <a:pt x="459921" y="3250826"/>
                    </a:cubicBezTo>
                    <a:cubicBezTo>
                      <a:pt x="354271" y="3177601"/>
                      <a:pt x="214277" y="3177601"/>
                      <a:pt x="108627" y="3250826"/>
                    </a:cubicBezTo>
                    <a:cubicBezTo>
                      <a:pt x="77361" y="3272676"/>
                      <a:pt x="34302" y="3265041"/>
                      <a:pt x="12453" y="3233774"/>
                    </a:cubicBezTo>
                    <a:cubicBezTo>
                      <a:pt x="4351" y="3222178"/>
                      <a:pt x="4" y="3208377"/>
                      <a:pt x="0" y="3194232"/>
                    </a:cubicBezTo>
                    <a:lnTo>
                      <a:pt x="0" y="284255"/>
                    </a:lnTo>
                    <a:cubicBezTo>
                      <a:pt x="0" y="127265"/>
                      <a:pt x="127265" y="0"/>
                      <a:pt x="284255" y="0"/>
                    </a:cubicBezTo>
                    <a:lnTo>
                      <a:pt x="284255" y="0"/>
                    </a:lnTo>
                    <a:cubicBezTo>
                      <a:pt x="441244" y="-22"/>
                      <a:pt x="568525" y="127226"/>
                      <a:pt x="568548" y="284216"/>
                    </a:cubicBezTo>
                    <a:cubicBezTo>
                      <a:pt x="568548" y="284229"/>
                      <a:pt x="568548" y="284242"/>
                      <a:pt x="568548" y="284255"/>
                    </a:cubicBezTo>
                    <a:close/>
                  </a:path>
                </a:pathLst>
              </a:custGeom>
              <a:grpFill/>
              <a:ln w="3849" cap="flat">
                <a:noFill/>
                <a:prstDash val="solid"/>
                <a:miter/>
              </a:ln>
            </p:spPr>
            <p:txBody>
              <a:bodyPr rtlCol="0" anchor="ctr"/>
              <a:lstStyle/>
              <a:p>
                <a:endParaRPr lang="en-US"/>
              </a:p>
            </p:txBody>
          </p:sp>
          <p:sp>
            <p:nvSpPr>
              <p:cNvPr id="47" name="Freeform: Shape 46">
                <a:extLst>
                  <a:ext uri="{FF2B5EF4-FFF2-40B4-BE49-F238E27FC236}">
                    <a16:creationId xmlns:a16="http://schemas.microsoft.com/office/drawing/2014/main" id="{0A54C38C-1012-8290-B488-0EECEAD37563}"/>
                  </a:ext>
                </a:extLst>
              </p:cNvPr>
              <p:cNvSpPr/>
              <p:nvPr/>
            </p:nvSpPr>
            <p:spPr>
              <a:xfrm flipH="1">
                <a:off x="383766" y="4873659"/>
                <a:ext cx="396545" cy="396545"/>
              </a:xfrm>
              <a:custGeom>
                <a:avLst/>
                <a:gdLst>
                  <a:gd name="connsiteX0" fmla="*/ 396546 w 396545"/>
                  <a:gd name="connsiteY0" fmla="*/ 198273 h 396545"/>
                  <a:gd name="connsiteX1" fmla="*/ 198273 w 396545"/>
                  <a:gd name="connsiteY1" fmla="*/ 396546 h 396545"/>
                  <a:gd name="connsiteX2" fmla="*/ 0 w 396545"/>
                  <a:gd name="connsiteY2" fmla="*/ 198273 h 396545"/>
                  <a:gd name="connsiteX3" fmla="*/ 198273 w 396545"/>
                  <a:gd name="connsiteY3" fmla="*/ 0 h 396545"/>
                  <a:gd name="connsiteX4" fmla="*/ 396546 w 396545"/>
                  <a:gd name="connsiteY4" fmla="*/ 198273 h 3965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6545" h="396545">
                    <a:moveTo>
                      <a:pt x="396546" y="198273"/>
                    </a:moveTo>
                    <a:cubicBezTo>
                      <a:pt x="396546" y="307776"/>
                      <a:pt x="307776" y="396546"/>
                      <a:pt x="198273" y="396546"/>
                    </a:cubicBezTo>
                    <a:cubicBezTo>
                      <a:pt x="88770" y="396546"/>
                      <a:pt x="0" y="307776"/>
                      <a:pt x="0" y="198273"/>
                    </a:cubicBezTo>
                    <a:cubicBezTo>
                      <a:pt x="0" y="88770"/>
                      <a:pt x="88770" y="0"/>
                      <a:pt x="198273" y="0"/>
                    </a:cubicBezTo>
                    <a:cubicBezTo>
                      <a:pt x="307776" y="0"/>
                      <a:pt x="396546" y="88770"/>
                      <a:pt x="396546" y="198273"/>
                    </a:cubicBezTo>
                    <a:close/>
                  </a:path>
                </a:pathLst>
              </a:custGeom>
              <a:grpFill/>
              <a:ln w="3849" cap="flat">
                <a:noFill/>
                <a:prstDash val="solid"/>
                <a:miter/>
              </a:ln>
            </p:spPr>
            <p:txBody>
              <a:bodyPr rtlCol="0" anchor="ctr"/>
              <a:lstStyle/>
              <a:p>
                <a:endParaRPr lang="en-US"/>
              </a:p>
            </p:txBody>
          </p:sp>
        </p:grpSp>
        <p:grpSp>
          <p:nvGrpSpPr>
            <p:cNvPr id="33" name="Group 32">
              <a:extLst>
                <a:ext uri="{FF2B5EF4-FFF2-40B4-BE49-F238E27FC236}">
                  <a16:creationId xmlns:a16="http://schemas.microsoft.com/office/drawing/2014/main" id="{510BB244-2933-C946-B4FC-C2E3DAE38B59}"/>
                </a:ext>
              </a:extLst>
            </p:cNvPr>
            <p:cNvGrpSpPr/>
            <p:nvPr/>
          </p:nvGrpSpPr>
          <p:grpSpPr>
            <a:xfrm>
              <a:off x="403225" y="952801"/>
              <a:ext cx="412750" cy="412750"/>
              <a:chOff x="403225" y="952801"/>
              <a:chExt cx="412750" cy="412750"/>
            </a:xfrm>
          </p:grpSpPr>
          <p:sp>
            <p:nvSpPr>
              <p:cNvPr id="42" name="Oval 41">
                <a:extLst>
                  <a:ext uri="{FF2B5EF4-FFF2-40B4-BE49-F238E27FC236}">
                    <a16:creationId xmlns:a16="http://schemas.microsoft.com/office/drawing/2014/main" id="{CC7A77B1-8912-7195-AF91-3E266EBA452F}"/>
                  </a:ext>
                </a:extLst>
              </p:cNvPr>
              <p:cNvSpPr/>
              <p:nvPr/>
            </p:nvSpPr>
            <p:spPr>
              <a:xfrm>
                <a:off x="403225" y="952801"/>
                <a:ext cx="412750" cy="41275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43" name="Group 42">
                <a:extLst>
                  <a:ext uri="{FF2B5EF4-FFF2-40B4-BE49-F238E27FC236}">
                    <a16:creationId xmlns:a16="http://schemas.microsoft.com/office/drawing/2014/main" id="{A260D6F4-6AC5-8C59-35E1-1D610EEA8478}"/>
                  </a:ext>
                </a:extLst>
              </p:cNvPr>
              <p:cNvGrpSpPr/>
              <p:nvPr/>
            </p:nvGrpSpPr>
            <p:grpSpPr>
              <a:xfrm>
                <a:off x="460991" y="1090031"/>
                <a:ext cx="308812" cy="138290"/>
                <a:chOff x="513501" y="484915"/>
                <a:chExt cx="465224" cy="208334"/>
              </a:xfrm>
            </p:grpSpPr>
            <p:sp>
              <p:nvSpPr>
                <p:cNvPr id="44" name="Freeform: Shape 43">
                  <a:extLst>
                    <a:ext uri="{FF2B5EF4-FFF2-40B4-BE49-F238E27FC236}">
                      <a16:creationId xmlns:a16="http://schemas.microsoft.com/office/drawing/2014/main" id="{0EA0C9BB-0CB9-2081-E8E0-1EEEE0080E0E}"/>
                    </a:ext>
                  </a:extLst>
                </p:cNvPr>
                <p:cNvSpPr/>
                <p:nvPr/>
              </p:nvSpPr>
              <p:spPr>
                <a:xfrm>
                  <a:off x="513501" y="532253"/>
                  <a:ext cx="465224" cy="160996"/>
                </a:xfrm>
                <a:custGeom>
                  <a:avLst/>
                  <a:gdLst>
                    <a:gd name="connsiteX0" fmla="*/ 457247 w 465224"/>
                    <a:gd name="connsiteY0" fmla="*/ 103305 h 160996"/>
                    <a:gd name="connsiteX1" fmla="*/ 449533 w 465224"/>
                    <a:gd name="connsiteY1" fmla="*/ 118640 h 160996"/>
                    <a:gd name="connsiteX2" fmla="*/ 361045 w 465224"/>
                    <a:gd name="connsiteY2" fmla="*/ 144749 h 160996"/>
                    <a:gd name="connsiteX3" fmla="*/ 360664 w 465224"/>
                    <a:gd name="connsiteY3" fmla="*/ 144549 h 160996"/>
                    <a:gd name="connsiteX4" fmla="*/ 110062 w 465224"/>
                    <a:gd name="connsiteY4" fmla="*/ 150073 h 160996"/>
                    <a:gd name="connsiteX5" fmla="*/ 19193 w 465224"/>
                    <a:gd name="connsiteY5" fmla="*/ 129108 h 160996"/>
                    <a:gd name="connsiteX6" fmla="*/ 19002 w 465224"/>
                    <a:gd name="connsiteY6" fmla="*/ 128737 h 160996"/>
                    <a:gd name="connsiteX7" fmla="*/ 4810 w 465224"/>
                    <a:gd name="connsiteY7" fmla="*/ 101972 h 160996"/>
                    <a:gd name="connsiteX8" fmla="*/ 42910 w 465224"/>
                    <a:gd name="connsiteY8" fmla="*/ 5207 h 160996"/>
                    <a:gd name="connsiteX9" fmla="*/ 72628 w 465224"/>
                    <a:gd name="connsiteY9" fmla="*/ -898 h 160996"/>
                    <a:gd name="connsiteX10" fmla="*/ 131207 w 465224"/>
                    <a:gd name="connsiteY10" fmla="*/ -898 h 160996"/>
                    <a:gd name="connsiteX11" fmla="*/ 165116 w 465224"/>
                    <a:gd name="connsiteY11" fmla="*/ 23866 h 160996"/>
                    <a:gd name="connsiteX12" fmla="*/ 256270 w 465224"/>
                    <a:gd name="connsiteY12" fmla="*/ 65472 h 160996"/>
                    <a:gd name="connsiteX13" fmla="*/ 297894 w 465224"/>
                    <a:gd name="connsiteY13" fmla="*/ 23866 h 160996"/>
                    <a:gd name="connsiteX14" fmla="*/ 331898 w 465224"/>
                    <a:gd name="connsiteY14" fmla="*/ -898 h 160996"/>
                    <a:gd name="connsiteX15" fmla="*/ 390191 w 465224"/>
                    <a:gd name="connsiteY15" fmla="*/ -898 h 160996"/>
                    <a:gd name="connsiteX16" fmla="*/ 463916 w 465224"/>
                    <a:gd name="connsiteY16" fmla="*/ 72654 h 160996"/>
                    <a:gd name="connsiteX17" fmla="*/ 457247 w 465224"/>
                    <a:gd name="connsiteY17" fmla="*/ 103305 h 1609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65224" h="160996">
                      <a:moveTo>
                        <a:pt x="457247" y="103305"/>
                      </a:moveTo>
                      <a:cubicBezTo>
                        <a:pt x="454866" y="108544"/>
                        <a:pt x="452294" y="113592"/>
                        <a:pt x="449533" y="118640"/>
                      </a:cubicBezTo>
                      <a:cubicBezTo>
                        <a:pt x="432292" y="150292"/>
                        <a:pt x="392668" y="161979"/>
                        <a:pt x="361045" y="144749"/>
                      </a:cubicBezTo>
                      <a:cubicBezTo>
                        <a:pt x="360950" y="144682"/>
                        <a:pt x="360759" y="144615"/>
                        <a:pt x="360664" y="144549"/>
                      </a:cubicBezTo>
                      <a:cubicBezTo>
                        <a:pt x="282273" y="101124"/>
                        <a:pt x="186548" y="103229"/>
                        <a:pt x="110062" y="150073"/>
                      </a:cubicBezTo>
                      <a:cubicBezTo>
                        <a:pt x="79201" y="169361"/>
                        <a:pt x="38529" y="159979"/>
                        <a:pt x="19193" y="129108"/>
                      </a:cubicBezTo>
                      <a:cubicBezTo>
                        <a:pt x="19193" y="128985"/>
                        <a:pt x="19097" y="128861"/>
                        <a:pt x="19002" y="128737"/>
                      </a:cubicBezTo>
                      <a:cubicBezTo>
                        <a:pt x="13764" y="120117"/>
                        <a:pt x="9002" y="111173"/>
                        <a:pt x="4810" y="101972"/>
                      </a:cubicBezTo>
                      <a:cubicBezTo>
                        <a:pt x="-11382" y="64729"/>
                        <a:pt x="5667" y="21409"/>
                        <a:pt x="42910" y="5207"/>
                      </a:cubicBezTo>
                      <a:cubicBezTo>
                        <a:pt x="52244" y="1131"/>
                        <a:pt x="62437" y="-955"/>
                        <a:pt x="72628" y="-898"/>
                      </a:cubicBezTo>
                      <a:lnTo>
                        <a:pt x="131207" y="-898"/>
                      </a:lnTo>
                      <a:cubicBezTo>
                        <a:pt x="146637" y="-660"/>
                        <a:pt x="160163" y="9265"/>
                        <a:pt x="165116" y="23866"/>
                      </a:cubicBezTo>
                      <a:cubicBezTo>
                        <a:pt x="178832" y="60528"/>
                        <a:pt x="219599" y="79159"/>
                        <a:pt x="256270" y="65472"/>
                      </a:cubicBezTo>
                      <a:cubicBezTo>
                        <a:pt x="275511" y="58281"/>
                        <a:pt x="290751" y="43107"/>
                        <a:pt x="297894" y="23866"/>
                      </a:cubicBezTo>
                      <a:cubicBezTo>
                        <a:pt x="302943" y="9284"/>
                        <a:pt x="316468" y="-613"/>
                        <a:pt x="331898" y="-898"/>
                      </a:cubicBezTo>
                      <a:lnTo>
                        <a:pt x="390191" y="-898"/>
                      </a:lnTo>
                      <a:cubicBezTo>
                        <a:pt x="430863" y="-937"/>
                        <a:pt x="463820" y="31992"/>
                        <a:pt x="463916" y="72654"/>
                      </a:cubicBezTo>
                      <a:cubicBezTo>
                        <a:pt x="463916" y="83226"/>
                        <a:pt x="461629" y="93685"/>
                        <a:pt x="457247" y="103305"/>
                      </a:cubicBezTo>
                      <a:close/>
                    </a:path>
                  </a:pathLst>
                </a:custGeom>
                <a:solidFill>
                  <a:schemeClr val="accent1">
                    <a:lumMod val="90000"/>
                  </a:schemeClr>
                </a:solidFill>
                <a:ln w="9525" cap="flat">
                  <a:noFill/>
                  <a:prstDash val="solid"/>
                  <a:miter/>
                </a:ln>
              </p:spPr>
              <p:txBody>
                <a:bodyPr rtlCol="0" anchor="ctr"/>
                <a:lstStyle/>
                <a:p>
                  <a:endParaRPr lang="en-US"/>
                </a:p>
              </p:txBody>
            </p:sp>
            <p:sp>
              <p:nvSpPr>
                <p:cNvPr id="45" name="Freeform: Shape 44">
                  <a:extLst>
                    <a:ext uri="{FF2B5EF4-FFF2-40B4-BE49-F238E27FC236}">
                      <a16:creationId xmlns:a16="http://schemas.microsoft.com/office/drawing/2014/main" id="{2702C5A6-A8BF-3E6D-5744-0626C51FAC87}"/>
                    </a:ext>
                  </a:extLst>
                </p:cNvPr>
                <p:cNvSpPr/>
                <p:nvPr/>
              </p:nvSpPr>
              <p:spPr>
                <a:xfrm>
                  <a:off x="698786" y="484915"/>
                  <a:ext cx="94678" cy="94678"/>
                </a:xfrm>
                <a:custGeom>
                  <a:avLst/>
                  <a:gdLst>
                    <a:gd name="connsiteX0" fmla="*/ 94679 w 94678"/>
                    <a:gd name="connsiteY0" fmla="*/ 47339 h 94678"/>
                    <a:gd name="connsiteX1" fmla="*/ 47339 w 94678"/>
                    <a:gd name="connsiteY1" fmla="*/ 94678 h 94678"/>
                    <a:gd name="connsiteX2" fmla="*/ 0 w 94678"/>
                    <a:gd name="connsiteY2" fmla="*/ 47339 h 94678"/>
                    <a:gd name="connsiteX3" fmla="*/ 47339 w 94678"/>
                    <a:gd name="connsiteY3" fmla="*/ 0 h 94678"/>
                    <a:gd name="connsiteX4" fmla="*/ 94679 w 94678"/>
                    <a:gd name="connsiteY4" fmla="*/ 47339 h 946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4678" h="94678">
                      <a:moveTo>
                        <a:pt x="94679" y="47339"/>
                      </a:moveTo>
                      <a:cubicBezTo>
                        <a:pt x="94679" y="73484"/>
                        <a:pt x="73484" y="94678"/>
                        <a:pt x="47339" y="94678"/>
                      </a:cubicBezTo>
                      <a:cubicBezTo>
                        <a:pt x="21195" y="94678"/>
                        <a:pt x="0" y="73484"/>
                        <a:pt x="0" y="47339"/>
                      </a:cubicBezTo>
                      <a:cubicBezTo>
                        <a:pt x="0" y="21195"/>
                        <a:pt x="21195" y="0"/>
                        <a:pt x="47339" y="0"/>
                      </a:cubicBezTo>
                      <a:cubicBezTo>
                        <a:pt x="73484" y="0"/>
                        <a:pt x="94679" y="21195"/>
                        <a:pt x="94679" y="47339"/>
                      </a:cubicBezTo>
                      <a:close/>
                    </a:path>
                  </a:pathLst>
                </a:custGeom>
                <a:solidFill>
                  <a:schemeClr val="accent1">
                    <a:lumMod val="90000"/>
                  </a:schemeClr>
                </a:solidFill>
                <a:ln w="9525" cap="flat">
                  <a:noFill/>
                  <a:prstDash val="solid"/>
                  <a:miter/>
                </a:ln>
              </p:spPr>
              <p:txBody>
                <a:bodyPr rtlCol="0" anchor="ctr"/>
                <a:lstStyle/>
                <a:p>
                  <a:endParaRPr lang="en-US"/>
                </a:p>
              </p:txBody>
            </p:sp>
          </p:grpSp>
        </p:grpSp>
        <p:grpSp>
          <p:nvGrpSpPr>
            <p:cNvPr id="34" name="Group 33">
              <a:extLst>
                <a:ext uri="{FF2B5EF4-FFF2-40B4-BE49-F238E27FC236}">
                  <a16:creationId xmlns:a16="http://schemas.microsoft.com/office/drawing/2014/main" id="{12604803-296F-1A25-9D32-EB5410034F27}"/>
                </a:ext>
              </a:extLst>
            </p:cNvPr>
            <p:cNvGrpSpPr/>
            <p:nvPr/>
          </p:nvGrpSpPr>
          <p:grpSpPr>
            <a:xfrm>
              <a:off x="483880" y="1901446"/>
              <a:ext cx="230496" cy="197568"/>
              <a:chOff x="6446025" y="3852424"/>
              <a:chExt cx="800100" cy="685799"/>
            </a:xfrm>
            <a:solidFill>
              <a:schemeClr val="bg1"/>
            </a:solidFill>
          </p:grpSpPr>
          <p:sp>
            <p:nvSpPr>
              <p:cNvPr id="40" name="Freeform: Shape 39">
                <a:extLst>
                  <a:ext uri="{FF2B5EF4-FFF2-40B4-BE49-F238E27FC236}">
                    <a16:creationId xmlns:a16="http://schemas.microsoft.com/office/drawing/2014/main" id="{99F8370F-AEC5-04E1-C584-5932E7BF822B}"/>
                  </a:ext>
                </a:extLst>
              </p:cNvPr>
              <p:cNvSpPr/>
              <p:nvPr/>
            </p:nvSpPr>
            <p:spPr>
              <a:xfrm>
                <a:off x="6446025" y="3852424"/>
                <a:ext cx="800100" cy="417194"/>
              </a:xfrm>
              <a:custGeom>
                <a:avLst/>
                <a:gdLst>
                  <a:gd name="connsiteX0" fmla="*/ 400050 w 800100"/>
                  <a:gd name="connsiteY0" fmla="*/ 0 h 417194"/>
                  <a:gd name="connsiteX1" fmla="*/ 400050 w 800100"/>
                  <a:gd name="connsiteY1" fmla="*/ 0 h 417194"/>
                  <a:gd name="connsiteX2" fmla="*/ 0 w 800100"/>
                  <a:gd name="connsiteY2" fmla="*/ 381000 h 417194"/>
                  <a:gd name="connsiteX3" fmla="*/ 42863 w 800100"/>
                  <a:gd name="connsiteY3" fmla="*/ 417195 h 417194"/>
                  <a:gd name="connsiteX4" fmla="*/ 400050 w 800100"/>
                  <a:gd name="connsiteY4" fmla="*/ 78105 h 417194"/>
                  <a:gd name="connsiteX5" fmla="*/ 400050 w 800100"/>
                  <a:gd name="connsiteY5" fmla="*/ 78105 h 417194"/>
                  <a:gd name="connsiteX6" fmla="*/ 757238 w 800100"/>
                  <a:gd name="connsiteY6" fmla="*/ 417195 h 417194"/>
                  <a:gd name="connsiteX7" fmla="*/ 800100 w 800100"/>
                  <a:gd name="connsiteY7" fmla="*/ 381000 h 4171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00100" h="417194">
                    <a:moveTo>
                      <a:pt x="400050" y="0"/>
                    </a:moveTo>
                    <a:lnTo>
                      <a:pt x="400050" y="0"/>
                    </a:lnTo>
                    <a:lnTo>
                      <a:pt x="0" y="381000"/>
                    </a:lnTo>
                    <a:lnTo>
                      <a:pt x="42863" y="417195"/>
                    </a:lnTo>
                    <a:lnTo>
                      <a:pt x="400050" y="78105"/>
                    </a:lnTo>
                    <a:lnTo>
                      <a:pt x="400050" y="78105"/>
                    </a:lnTo>
                    <a:lnTo>
                      <a:pt x="757238" y="417195"/>
                    </a:lnTo>
                    <a:lnTo>
                      <a:pt x="800100" y="381000"/>
                    </a:lnTo>
                    <a:close/>
                  </a:path>
                </a:pathLst>
              </a:custGeom>
              <a:grpFill/>
              <a:ln w="9525" cap="flat">
                <a:noFill/>
                <a:prstDash val="solid"/>
                <a:miter/>
              </a:ln>
            </p:spPr>
            <p:txBody>
              <a:bodyPr rtlCol="0" anchor="ctr"/>
              <a:lstStyle/>
              <a:p>
                <a:endParaRPr lang="en-US"/>
              </a:p>
            </p:txBody>
          </p:sp>
          <p:sp>
            <p:nvSpPr>
              <p:cNvPr id="41" name="Freeform: Shape 40">
                <a:extLst>
                  <a:ext uri="{FF2B5EF4-FFF2-40B4-BE49-F238E27FC236}">
                    <a16:creationId xmlns:a16="http://schemas.microsoft.com/office/drawing/2014/main" id="{30EEFE20-7919-191E-66DA-45E8DCD6B8EF}"/>
                  </a:ext>
                </a:extLst>
              </p:cNvPr>
              <p:cNvSpPr/>
              <p:nvPr/>
            </p:nvSpPr>
            <p:spPr>
              <a:xfrm>
                <a:off x="6560325" y="3983868"/>
                <a:ext cx="571500" cy="554355"/>
              </a:xfrm>
              <a:custGeom>
                <a:avLst/>
                <a:gdLst>
                  <a:gd name="connsiteX0" fmla="*/ 0 w 571500"/>
                  <a:gd name="connsiteY0" fmla="*/ 271463 h 554355"/>
                  <a:gd name="connsiteX1" fmla="*/ 0 w 571500"/>
                  <a:gd name="connsiteY1" fmla="*/ 554355 h 554355"/>
                  <a:gd name="connsiteX2" fmla="*/ 228600 w 571500"/>
                  <a:gd name="connsiteY2" fmla="*/ 554355 h 554355"/>
                  <a:gd name="connsiteX3" fmla="*/ 228600 w 571500"/>
                  <a:gd name="connsiteY3" fmla="*/ 316230 h 554355"/>
                  <a:gd name="connsiteX4" fmla="*/ 342900 w 571500"/>
                  <a:gd name="connsiteY4" fmla="*/ 316230 h 554355"/>
                  <a:gd name="connsiteX5" fmla="*/ 342900 w 571500"/>
                  <a:gd name="connsiteY5" fmla="*/ 554355 h 554355"/>
                  <a:gd name="connsiteX6" fmla="*/ 571500 w 571500"/>
                  <a:gd name="connsiteY6" fmla="*/ 554355 h 554355"/>
                  <a:gd name="connsiteX7" fmla="*/ 571500 w 571500"/>
                  <a:gd name="connsiteY7" fmla="*/ 271463 h 554355"/>
                  <a:gd name="connsiteX8" fmla="*/ 285750 w 571500"/>
                  <a:gd name="connsiteY8" fmla="*/ 0 h 554355"/>
                  <a:gd name="connsiteX9" fmla="*/ 0 w 571500"/>
                  <a:gd name="connsiteY9" fmla="*/ 271463 h 5543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1500" h="554355">
                    <a:moveTo>
                      <a:pt x="0" y="271463"/>
                    </a:moveTo>
                    <a:lnTo>
                      <a:pt x="0" y="554355"/>
                    </a:lnTo>
                    <a:lnTo>
                      <a:pt x="228600" y="554355"/>
                    </a:lnTo>
                    <a:lnTo>
                      <a:pt x="228600" y="316230"/>
                    </a:lnTo>
                    <a:lnTo>
                      <a:pt x="342900" y="316230"/>
                    </a:lnTo>
                    <a:lnTo>
                      <a:pt x="342900" y="554355"/>
                    </a:lnTo>
                    <a:lnTo>
                      <a:pt x="571500" y="554355"/>
                    </a:lnTo>
                    <a:lnTo>
                      <a:pt x="571500" y="271463"/>
                    </a:lnTo>
                    <a:lnTo>
                      <a:pt x="285750" y="0"/>
                    </a:lnTo>
                    <a:lnTo>
                      <a:pt x="0" y="271463"/>
                    </a:lnTo>
                    <a:close/>
                  </a:path>
                </a:pathLst>
              </a:custGeom>
              <a:grpFill/>
              <a:ln w="9525" cap="flat">
                <a:noFill/>
                <a:prstDash val="solid"/>
                <a:miter/>
              </a:ln>
            </p:spPr>
            <p:txBody>
              <a:bodyPr rtlCol="0" anchor="ctr"/>
              <a:lstStyle/>
              <a:p>
                <a:endParaRPr lang="en-US"/>
              </a:p>
            </p:txBody>
          </p:sp>
        </p:grpSp>
        <p:sp>
          <p:nvSpPr>
            <p:cNvPr id="35" name="Graphic 29" descr="Single gear with solid fill">
              <a:extLst>
                <a:ext uri="{FF2B5EF4-FFF2-40B4-BE49-F238E27FC236}">
                  <a16:creationId xmlns:a16="http://schemas.microsoft.com/office/drawing/2014/main" id="{7EC97C85-AD8A-0C6B-9274-0054AA23799F}"/>
                </a:ext>
              </a:extLst>
            </p:cNvPr>
            <p:cNvSpPr/>
            <p:nvPr/>
          </p:nvSpPr>
          <p:spPr>
            <a:xfrm>
              <a:off x="467122" y="5700140"/>
              <a:ext cx="284956" cy="284538"/>
            </a:xfrm>
            <a:custGeom>
              <a:avLst/>
              <a:gdLst>
                <a:gd name="connsiteX0" fmla="*/ 323850 w 648652"/>
                <a:gd name="connsiteY0" fmla="*/ 438150 h 647700"/>
                <a:gd name="connsiteX1" fmla="*/ 209550 w 648652"/>
                <a:gd name="connsiteY1" fmla="*/ 323850 h 647700"/>
                <a:gd name="connsiteX2" fmla="*/ 323850 w 648652"/>
                <a:gd name="connsiteY2" fmla="*/ 209550 h 647700"/>
                <a:gd name="connsiteX3" fmla="*/ 438150 w 648652"/>
                <a:gd name="connsiteY3" fmla="*/ 323850 h 647700"/>
                <a:gd name="connsiteX4" fmla="*/ 323850 w 648652"/>
                <a:gd name="connsiteY4" fmla="*/ 438150 h 647700"/>
                <a:gd name="connsiteX5" fmla="*/ 581025 w 648652"/>
                <a:gd name="connsiteY5" fmla="*/ 252413 h 647700"/>
                <a:gd name="connsiteX6" fmla="*/ 556260 w 648652"/>
                <a:gd name="connsiteY6" fmla="*/ 193358 h 647700"/>
                <a:gd name="connsiteX7" fmla="*/ 580073 w 648652"/>
                <a:gd name="connsiteY7" fmla="*/ 121920 h 647700"/>
                <a:gd name="connsiteX8" fmla="*/ 525780 w 648652"/>
                <a:gd name="connsiteY8" fmla="*/ 67628 h 647700"/>
                <a:gd name="connsiteX9" fmla="*/ 454343 w 648652"/>
                <a:gd name="connsiteY9" fmla="*/ 91440 h 647700"/>
                <a:gd name="connsiteX10" fmla="*/ 394335 w 648652"/>
                <a:gd name="connsiteY10" fmla="*/ 66675 h 647700"/>
                <a:gd name="connsiteX11" fmla="*/ 361950 w 648652"/>
                <a:gd name="connsiteY11" fmla="*/ 0 h 647700"/>
                <a:gd name="connsiteX12" fmla="*/ 285750 w 648652"/>
                <a:gd name="connsiteY12" fmla="*/ 0 h 647700"/>
                <a:gd name="connsiteX13" fmla="*/ 252413 w 648652"/>
                <a:gd name="connsiteY13" fmla="*/ 66675 h 647700"/>
                <a:gd name="connsiteX14" fmla="*/ 193358 w 648652"/>
                <a:gd name="connsiteY14" fmla="*/ 91440 h 647700"/>
                <a:gd name="connsiteX15" fmla="*/ 121920 w 648652"/>
                <a:gd name="connsiteY15" fmla="*/ 67628 h 647700"/>
                <a:gd name="connsiteX16" fmla="*/ 67628 w 648652"/>
                <a:gd name="connsiteY16" fmla="*/ 121920 h 647700"/>
                <a:gd name="connsiteX17" fmla="*/ 91440 w 648652"/>
                <a:gd name="connsiteY17" fmla="*/ 193358 h 647700"/>
                <a:gd name="connsiteX18" fmla="*/ 66675 w 648652"/>
                <a:gd name="connsiteY18" fmla="*/ 253365 h 647700"/>
                <a:gd name="connsiteX19" fmla="*/ 0 w 648652"/>
                <a:gd name="connsiteY19" fmla="*/ 285750 h 647700"/>
                <a:gd name="connsiteX20" fmla="*/ 0 w 648652"/>
                <a:gd name="connsiteY20" fmla="*/ 361950 h 647700"/>
                <a:gd name="connsiteX21" fmla="*/ 66675 w 648652"/>
                <a:gd name="connsiteY21" fmla="*/ 395288 h 647700"/>
                <a:gd name="connsiteX22" fmla="*/ 91440 w 648652"/>
                <a:gd name="connsiteY22" fmla="*/ 454343 h 647700"/>
                <a:gd name="connsiteX23" fmla="*/ 67628 w 648652"/>
                <a:gd name="connsiteY23" fmla="*/ 525780 h 647700"/>
                <a:gd name="connsiteX24" fmla="*/ 121920 w 648652"/>
                <a:gd name="connsiteY24" fmla="*/ 580073 h 647700"/>
                <a:gd name="connsiteX25" fmla="*/ 193358 w 648652"/>
                <a:gd name="connsiteY25" fmla="*/ 556260 h 647700"/>
                <a:gd name="connsiteX26" fmla="*/ 253365 w 648652"/>
                <a:gd name="connsiteY26" fmla="*/ 581025 h 647700"/>
                <a:gd name="connsiteX27" fmla="*/ 286703 w 648652"/>
                <a:gd name="connsiteY27" fmla="*/ 647700 h 647700"/>
                <a:gd name="connsiteX28" fmla="*/ 362903 w 648652"/>
                <a:gd name="connsiteY28" fmla="*/ 647700 h 647700"/>
                <a:gd name="connsiteX29" fmla="*/ 396240 w 648652"/>
                <a:gd name="connsiteY29" fmla="*/ 581025 h 647700"/>
                <a:gd name="connsiteX30" fmla="*/ 455295 w 648652"/>
                <a:gd name="connsiteY30" fmla="*/ 556260 h 647700"/>
                <a:gd name="connsiteX31" fmla="*/ 526733 w 648652"/>
                <a:gd name="connsiteY31" fmla="*/ 580073 h 647700"/>
                <a:gd name="connsiteX32" fmla="*/ 581025 w 648652"/>
                <a:gd name="connsiteY32" fmla="*/ 525780 h 647700"/>
                <a:gd name="connsiteX33" fmla="*/ 557213 w 648652"/>
                <a:gd name="connsiteY33" fmla="*/ 454343 h 647700"/>
                <a:gd name="connsiteX34" fmla="*/ 581978 w 648652"/>
                <a:gd name="connsiteY34" fmla="*/ 394335 h 647700"/>
                <a:gd name="connsiteX35" fmla="*/ 648653 w 648652"/>
                <a:gd name="connsiteY35" fmla="*/ 360998 h 647700"/>
                <a:gd name="connsiteX36" fmla="*/ 648653 w 648652"/>
                <a:gd name="connsiteY36" fmla="*/ 284798 h 647700"/>
                <a:gd name="connsiteX37" fmla="*/ 581025 w 648652"/>
                <a:gd name="connsiteY37" fmla="*/ 252413 h 64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648652" h="647700">
                  <a:moveTo>
                    <a:pt x="323850" y="438150"/>
                  </a:moveTo>
                  <a:cubicBezTo>
                    <a:pt x="260985" y="438150"/>
                    <a:pt x="209550" y="386715"/>
                    <a:pt x="209550" y="323850"/>
                  </a:cubicBezTo>
                  <a:cubicBezTo>
                    <a:pt x="209550" y="260985"/>
                    <a:pt x="260985" y="209550"/>
                    <a:pt x="323850" y="209550"/>
                  </a:cubicBezTo>
                  <a:cubicBezTo>
                    <a:pt x="386715" y="209550"/>
                    <a:pt x="438150" y="260985"/>
                    <a:pt x="438150" y="323850"/>
                  </a:cubicBezTo>
                  <a:cubicBezTo>
                    <a:pt x="438150" y="386715"/>
                    <a:pt x="386715" y="438150"/>
                    <a:pt x="323850" y="438150"/>
                  </a:cubicBezTo>
                  <a:close/>
                  <a:moveTo>
                    <a:pt x="581025" y="252413"/>
                  </a:moveTo>
                  <a:cubicBezTo>
                    <a:pt x="575310" y="231458"/>
                    <a:pt x="566738" y="211455"/>
                    <a:pt x="556260" y="193358"/>
                  </a:cubicBezTo>
                  <a:lnTo>
                    <a:pt x="580073" y="121920"/>
                  </a:lnTo>
                  <a:lnTo>
                    <a:pt x="525780" y="67628"/>
                  </a:lnTo>
                  <a:lnTo>
                    <a:pt x="454343" y="91440"/>
                  </a:lnTo>
                  <a:cubicBezTo>
                    <a:pt x="435293" y="80963"/>
                    <a:pt x="415290" y="72390"/>
                    <a:pt x="394335" y="66675"/>
                  </a:cubicBezTo>
                  <a:lnTo>
                    <a:pt x="361950" y="0"/>
                  </a:lnTo>
                  <a:lnTo>
                    <a:pt x="285750" y="0"/>
                  </a:lnTo>
                  <a:lnTo>
                    <a:pt x="252413" y="66675"/>
                  </a:lnTo>
                  <a:cubicBezTo>
                    <a:pt x="231458" y="72390"/>
                    <a:pt x="211455" y="80963"/>
                    <a:pt x="193358" y="91440"/>
                  </a:cubicBezTo>
                  <a:lnTo>
                    <a:pt x="121920" y="67628"/>
                  </a:lnTo>
                  <a:lnTo>
                    <a:pt x="67628" y="121920"/>
                  </a:lnTo>
                  <a:lnTo>
                    <a:pt x="91440" y="193358"/>
                  </a:lnTo>
                  <a:cubicBezTo>
                    <a:pt x="80963" y="212408"/>
                    <a:pt x="72390" y="232410"/>
                    <a:pt x="66675" y="253365"/>
                  </a:cubicBezTo>
                  <a:lnTo>
                    <a:pt x="0" y="285750"/>
                  </a:lnTo>
                  <a:lnTo>
                    <a:pt x="0" y="361950"/>
                  </a:lnTo>
                  <a:lnTo>
                    <a:pt x="66675" y="395288"/>
                  </a:lnTo>
                  <a:cubicBezTo>
                    <a:pt x="72390" y="416243"/>
                    <a:pt x="80963" y="436245"/>
                    <a:pt x="91440" y="454343"/>
                  </a:cubicBezTo>
                  <a:lnTo>
                    <a:pt x="67628" y="525780"/>
                  </a:lnTo>
                  <a:lnTo>
                    <a:pt x="121920" y="580073"/>
                  </a:lnTo>
                  <a:lnTo>
                    <a:pt x="193358" y="556260"/>
                  </a:lnTo>
                  <a:cubicBezTo>
                    <a:pt x="212408" y="566738"/>
                    <a:pt x="232410" y="575310"/>
                    <a:pt x="253365" y="581025"/>
                  </a:cubicBezTo>
                  <a:lnTo>
                    <a:pt x="286703" y="647700"/>
                  </a:lnTo>
                  <a:lnTo>
                    <a:pt x="362903" y="647700"/>
                  </a:lnTo>
                  <a:lnTo>
                    <a:pt x="396240" y="581025"/>
                  </a:lnTo>
                  <a:cubicBezTo>
                    <a:pt x="417195" y="575310"/>
                    <a:pt x="437198" y="566738"/>
                    <a:pt x="455295" y="556260"/>
                  </a:cubicBezTo>
                  <a:lnTo>
                    <a:pt x="526733" y="580073"/>
                  </a:lnTo>
                  <a:lnTo>
                    <a:pt x="581025" y="525780"/>
                  </a:lnTo>
                  <a:lnTo>
                    <a:pt x="557213" y="454343"/>
                  </a:lnTo>
                  <a:cubicBezTo>
                    <a:pt x="567690" y="435293"/>
                    <a:pt x="576263" y="415290"/>
                    <a:pt x="581978" y="394335"/>
                  </a:cubicBezTo>
                  <a:lnTo>
                    <a:pt x="648653" y="360998"/>
                  </a:lnTo>
                  <a:lnTo>
                    <a:pt x="648653" y="284798"/>
                  </a:lnTo>
                  <a:lnTo>
                    <a:pt x="581025" y="252413"/>
                  </a:lnTo>
                  <a:close/>
                </a:path>
              </a:pathLst>
            </a:custGeom>
            <a:solidFill>
              <a:schemeClr val="bg1"/>
            </a:solidFill>
            <a:ln w="9525" cap="flat">
              <a:noFill/>
              <a:prstDash val="solid"/>
              <a:miter/>
            </a:ln>
          </p:spPr>
          <p:txBody>
            <a:bodyPr rtlCol="0" anchor="ctr"/>
            <a:lstStyle/>
            <a:p>
              <a:endParaRPr lang="en-US"/>
            </a:p>
          </p:txBody>
        </p:sp>
        <p:grpSp>
          <p:nvGrpSpPr>
            <p:cNvPr id="36" name="Graphic 38" descr="Employee badge with solid fill">
              <a:extLst>
                <a:ext uri="{FF2B5EF4-FFF2-40B4-BE49-F238E27FC236}">
                  <a16:creationId xmlns:a16="http://schemas.microsoft.com/office/drawing/2014/main" id="{6404F431-BACC-52FC-0698-4E0311217D9B}"/>
                </a:ext>
              </a:extLst>
            </p:cNvPr>
            <p:cNvGrpSpPr/>
            <p:nvPr/>
          </p:nvGrpSpPr>
          <p:grpSpPr>
            <a:xfrm>
              <a:off x="493562" y="2534757"/>
              <a:ext cx="232076" cy="197264"/>
              <a:chOff x="2766060" y="4143197"/>
              <a:chExt cx="762000" cy="647700"/>
            </a:xfrm>
            <a:solidFill>
              <a:schemeClr val="bg1"/>
            </a:solidFill>
          </p:grpSpPr>
          <p:sp>
            <p:nvSpPr>
              <p:cNvPr id="38" name="Freeform: Shape 37">
                <a:extLst>
                  <a:ext uri="{FF2B5EF4-FFF2-40B4-BE49-F238E27FC236}">
                    <a16:creationId xmlns:a16="http://schemas.microsoft.com/office/drawing/2014/main" id="{6DB08D14-7622-C3F2-503F-64ADA34782DA}"/>
                  </a:ext>
                </a:extLst>
              </p:cNvPr>
              <p:cNvSpPr/>
              <p:nvPr/>
            </p:nvSpPr>
            <p:spPr>
              <a:xfrm>
                <a:off x="3089910" y="4143197"/>
                <a:ext cx="114300" cy="152400"/>
              </a:xfrm>
              <a:custGeom>
                <a:avLst/>
                <a:gdLst>
                  <a:gd name="connsiteX0" fmla="*/ 76200 w 114300"/>
                  <a:gd name="connsiteY0" fmla="*/ 152400 h 152400"/>
                  <a:gd name="connsiteX1" fmla="*/ 38100 w 114300"/>
                  <a:gd name="connsiteY1" fmla="*/ 152400 h 152400"/>
                  <a:gd name="connsiteX2" fmla="*/ 0 w 114300"/>
                  <a:gd name="connsiteY2" fmla="*/ 114300 h 152400"/>
                  <a:gd name="connsiteX3" fmla="*/ 0 w 114300"/>
                  <a:gd name="connsiteY3" fmla="*/ 38100 h 152400"/>
                  <a:gd name="connsiteX4" fmla="*/ 38100 w 114300"/>
                  <a:gd name="connsiteY4" fmla="*/ 0 h 152400"/>
                  <a:gd name="connsiteX5" fmla="*/ 76200 w 114300"/>
                  <a:gd name="connsiteY5" fmla="*/ 0 h 152400"/>
                  <a:gd name="connsiteX6" fmla="*/ 114300 w 114300"/>
                  <a:gd name="connsiteY6" fmla="*/ 38100 h 152400"/>
                  <a:gd name="connsiteX7" fmla="*/ 114300 w 114300"/>
                  <a:gd name="connsiteY7" fmla="*/ 114300 h 152400"/>
                  <a:gd name="connsiteX8" fmla="*/ 76200 w 114300"/>
                  <a:gd name="connsiteY8" fmla="*/ 152400 h 152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52400">
                    <a:moveTo>
                      <a:pt x="76200" y="152400"/>
                    </a:moveTo>
                    <a:lnTo>
                      <a:pt x="38100" y="152400"/>
                    </a:lnTo>
                    <a:cubicBezTo>
                      <a:pt x="17145" y="152400"/>
                      <a:pt x="0" y="135255"/>
                      <a:pt x="0" y="114300"/>
                    </a:cubicBezTo>
                    <a:lnTo>
                      <a:pt x="0" y="38100"/>
                    </a:lnTo>
                    <a:cubicBezTo>
                      <a:pt x="0" y="17145"/>
                      <a:pt x="17145" y="0"/>
                      <a:pt x="38100" y="0"/>
                    </a:cubicBezTo>
                    <a:lnTo>
                      <a:pt x="76200" y="0"/>
                    </a:lnTo>
                    <a:cubicBezTo>
                      <a:pt x="97155" y="0"/>
                      <a:pt x="114300" y="17145"/>
                      <a:pt x="114300" y="38100"/>
                    </a:cubicBezTo>
                    <a:lnTo>
                      <a:pt x="114300" y="114300"/>
                    </a:lnTo>
                    <a:cubicBezTo>
                      <a:pt x="114300" y="135255"/>
                      <a:pt x="97155" y="152400"/>
                      <a:pt x="76200" y="152400"/>
                    </a:cubicBezTo>
                    <a:close/>
                  </a:path>
                </a:pathLst>
              </a:custGeom>
              <a:solidFill>
                <a:schemeClr val="bg1"/>
              </a:solidFill>
              <a:ln w="9525" cap="flat">
                <a:noFill/>
                <a:prstDash val="solid"/>
                <a:miter/>
              </a:ln>
            </p:spPr>
            <p:txBody>
              <a:bodyPr rtlCol="0" anchor="ctr"/>
              <a:lstStyle/>
              <a:p>
                <a:endParaRPr lang="en-US"/>
              </a:p>
            </p:txBody>
          </p:sp>
          <p:sp>
            <p:nvSpPr>
              <p:cNvPr id="39" name="Freeform: Shape 38">
                <a:extLst>
                  <a:ext uri="{FF2B5EF4-FFF2-40B4-BE49-F238E27FC236}">
                    <a16:creationId xmlns:a16="http://schemas.microsoft.com/office/drawing/2014/main" id="{C438075F-9707-D080-3D87-ACF664E9F59E}"/>
                  </a:ext>
                </a:extLst>
              </p:cNvPr>
              <p:cNvSpPr/>
              <p:nvPr/>
            </p:nvSpPr>
            <p:spPr>
              <a:xfrm>
                <a:off x="2766060" y="4257497"/>
                <a:ext cx="762000" cy="533400"/>
              </a:xfrm>
              <a:custGeom>
                <a:avLst/>
                <a:gdLst>
                  <a:gd name="connsiteX0" fmla="*/ 685800 w 762000"/>
                  <a:gd name="connsiteY0" fmla="*/ 228600 h 533400"/>
                  <a:gd name="connsiteX1" fmla="*/ 457200 w 762000"/>
                  <a:gd name="connsiteY1" fmla="*/ 228600 h 533400"/>
                  <a:gd name="connsiteX2" fmla="*/ 457200 w 762000"/>
                  <a:gd name="connsiteY2" fmla="*/ 190500 h 533400"/>
                  <a:gd name="connsiteX3" fmla="*/ 685800 w 762000"/>
                  <a:gd name="connsiteY3" fmla="*/ 190500 h 533400"/>
                  <a:gd name="connsiteX4" fmla="*/ 685800 w 762000"/>
                  <a:gd name="connsiteY4" fmla="*/ 228600 h 533400"/>
                  <a:gd name="connsiteX5" fmla="*/ 685800 w 762000"/>
                  <a:gd name="connsiteY5" fmla="*/ 342900 h 533400"/>
                  <a:gd name="connsiteX6" fmla="*/ 457200 w 762000"/>
                  <a:gd name="connsiteY6" fmla="*/ 342900 h 533400"/>
                  <a:gd name="connsiteX7" fmla="*/ 457200 w 762000"/>
                  <a:gd name="connsiteY7" fmla="*/ 304800 h 533400"/>
                  <a:gd name="connsiteX8" fmla="*/ 685800 w 762000"/>
                  <a:gd name="connsiteY8" fmla="*/ 304800 h 533400"/>
                  <a:gd name="connsiteX9" fmla="*/ 685800 w 762000"/>
                  <a:gd name="connsiteY9" fmla="*/ 342900 h 533400"/>
                  <a:gd name="connsiteX10" fmla="*/ 685800 w 762000"/>
                  <a:gd name="connsiteY10" fmla="*/ 457200 h 533400"/>
                  <a:gd name="connsiteX11" fmla="*/ 457200 w 762000"/>
                  <a:gd name="connsiteY11" fmla="*/ 457200 h 533400"/>
                  <a:gd name="connsiteX12" fmla="*/ 457200 w 762000"/>
                  <a:gd name="connsiteY12" fmla="*/ 419100 h 533400"/>
                  <a:gd name="connsiteX13" fmla="*/ 685800 w 762000"/>
                  <a:gd name="connsiteY13" fmla="*/ 419100 h 533400"/>
                  <a:gd name="connsiteX14" fmla="*/ 685800 w 762000"/>
                  <a:gd name="connsiteY14" fmla="*/ 457200 h 533400"/>
                  <a:gd name="connsiteX15" fmla="*/ 381000 w 762000"/>
                  <a:gd name="connsiteY15" fmla="*/ 457200 h 533400"/>
                  <a:gd name="connsiteX16" fmla="*/ 76200 w 762000"/>
                  <a:gd name="connsiteY16" fmla="*/ 457200 h 533400"/>
                  <a:gd name="connsiteX17" fmla="*/ 76200 w 762000"/>
                  <a:gd name="connsiteY17" fmla="*/ 381000 h 533400"/>
                  <a:gd name="connsiteX18" fmla="*/ 91440 w 762000"/>
                  <a:gd name="connsiteY18" fmla="*/ 350520 h 533400"/>
                  <a:gd name="connsiteX19" fmla="*/ 165735 w 762000"/>
                  <a:gd name="connsiteY19" fmla="*/ 314325 h 533400"/>
                  <a:gd name="connsiteX20" fmla="*/ 228600 w 762000"/>
                  <a:gd name="connsiteY20" fmla="*/ 304800 h 533400"/>
                  <a:gd name="connsiteX21" fmla="*/ 291465 w 762000"/>
                  <a:gd name="connsiteY21" fmla="*/ 314325 h 533400"/>
                  <a:gd name="connsiteX22" fmla="*/ 365760 w 762000"/>
                  <a:gd name="connsiteY22" fmla="*/ 350520 h 533400"/>
                  <a:gd name="connsiteX23" fmla="*/ 381000 w 762000"/>
                  <a:gd name="connsiteY23" fmla="*/ 381000 h 533400"/>
                  <a:gd name="connsiteX24" fmla="*/ 381000 w 762000"/>
                  <a:gd name="connsiteY24" fmla="*/ 457200 h 533400"/>
                  <a:gd name="connsiteX25" fmla="*/ 228600 w 762000"/>
                  <a:gd name="connsiteY25" fmla="*/ 133350 h 533400"/>
                  <a:gd name="connsiteX26" fmla="*/ 304800 w 762000"/>
                  <a:gd name="connsiteY26" fmla="*/ 209550 h 533400"/>
                  <a:gd name="connsiteX27" fmla="*/ 228600 w 762000"/>
                  <a:gd name="connsiteY27" fmla="*/ 285750 h 533400"/>
                  <a:gd name="connsiteX28" fmla="*/ 152400 w 762000"/>
                  <a:gd name="connsiteY28" fmla="*/ 209550 h 533400"/>
                  <a:gd name="connsiteX29" fmla="*/ 228600 w 762000"/>
                  <a:gd name="connsiteY29" fmla="*/ 133350 h 533400"/>
                  <a:gd name="connsiteX30" fmla="*/ 723900 w 762000"/>
                  <a:gd name="connsiteY30" fmla="*/ 0 h 533400"/>
                  <a:gd name="connsiteX31" fmla="*/ 476250 w 762000"/>
                  <a:gd name="connsiteY31" fmla="*/ 0 h 533400"/>
                  <a:gd name="connsiteX32" fmla="*/ 400050 w 762000"/>
                  <a:gd name="connsiteY32" fmla="*/ 76200 h 533400"/>
                  <a:gd name="connsiteX33" fmla="*/ 361950 w 762000"/>
                  <a:gd name="connsiteY33" fmla="*/ 76200 h 533400"/>
                  <a:gd name="connsiteX34" fmla="*/ 285750 w 762000"/>
                  <a:gd name="connsiteY34" fmla="*/ 0 h 533400"/>
                  <a:gd name="connsiteX35" fmla="*/ 38100 w 762000"/>
                  <a:gd name="connsiteY35" fmla="*/ 0 h 533400"/>
                  <a:gd name="connsiteX36" fmla="*/ 0 w 762000"/>
                  <a:gd name="connsiteY36" fmla="*/ 38100 h 533400"/>
                  <a:gd name="connsiteX37" fmla="*/ 0 w 762000"/>
                  <a:gd name="connsiteY37" fmla="*/ 495300 h 533400"/>
                  <a:gd name="connsiteX38" fmla="*/ 38100 w 762000"/>
                  <a:gd name="connsiteY38" fmla="*/ 533400 h 533400"/>
                  <a:gd name="connsiteX39" fmla="*/ 723900 w 762000"/>
                  <a:gd name="connsiteY39" fmla="*/ 533400 h 533400"/>
                  <a:gd name="connsiteX40" fmla="*/ 762000 w 762000"/>
                  <a:gd name="connsiteY40" fmla="*/ 495300 h 533400"/>
                  <a:gd name="connsiteX41" fmla="*/ 762000 w 762000"/>
                  <a:gd name="connsiteY41" fmla="*/ 38100 h 533400"/>
                  <a:gd name="connsiteX42" fmla="*/ 723900 w 762000"/>
                  <a:gd name="connsiteY42" fmla="*/ 0 h 533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762000" h="533400">
                    <a:moveTo>
                      <a:pt x="685800" y="228600"/>
                    </a:moveTo>
                    <a:lnTo>
                      <a:pt x="457200" y="228600"/>
                    </a:lnTo>
                    <a:lnTo>
                      <a:pt x="457200" y="190500"/>
                    </a:lnTo>
                    <a:lnTo>
                      <a:pt x="685800" y="190500"/>
                    </a:lnTo>
                    <a:lnTo>
                      <a:pt x="685800" y="228600"/>
                    </a:lnTo>
                    <a:close/>
                    <a:moveTo>
                      <a:pt x="685800" y="342900"/>
                    </a:moveTo>
                    <a:lnTo>
                      <a:pt x="457200" y="342900"/>
                    </a:lnTo>
                    <a:lnTo>
                      <a:pt x="457200" y="304800"/>
                    </a:lnTo>
                    <a:lnTo>
                      <a:pt x="685800" y="304800"/>
                    </a:lnTo>
                    <a:lnTo>
                      <a:pt x="685800" y="342900"/>
                    </a:lnTo>
                    <a:close/>
                    <a:moveTo>
                      <a:pt x="685800" y="457200"/>
                    </a:moveTo>
                    <a:lnTo>
                      <a:pt x="457200" y="457200"/>
                    </a:lnTo>
                    <a:lnTo>
                      <a:pt x="457200" y="419100"/>
                    </a:lnTo>
                    <a:lnTo>
                      <a:pt x="685800" y="419100"/>
                    </a:lnTo>
                    <a:lnTo>
                      <a:pt x="685800" y="457200"/>
                    </a:lnTo>
                    <a:close/>
                    <a:moveTo>
                      <a:pt x="381000" y="457200"/>
                    </a:moveTo>
                    <a:lnTo>
                      <a:pt x="76200" y="457200"/>
                    </a:lnTo>
                    <a:lnTo>
                      <a:pt x="76200" y="381000"/>
                    </a:lnTo>
                    <a:cubicBezTo>
                      <a:pt x="76200" y="369570"/>
                      <a:pt x="81915" y="358140"/>
                      <a:pt x="91440" y="350520"/>
                    </a:cubicBezTo>
                    <a:cubicBezTo>
                      <a:pt x="112395" y="335280"/>
                      <a:pt x="139065" y="321945"/>
                      <a:pt x="165735" y="314325"/>
                    </a:cubicBezTo>
                    <a:cubicBezTo>
                      <a:pt x="186690" y="308610"/>
                      <a:pt x="207645" y="304800"/>
                      <a:pt x="228600" y="304800"/>
                    </a:cubicBezTo>
                    <a:cubicBezTo>
                      <a:pt x="251460" y="304800"/>
                      <a:pt x="272415" y="308610"/>
                      <a:pt x="291465" y="314325"/>
                    </a:cubicBezTo>
                    <a:cubicBezTo>
                      <a:pt x="318135" y="321945"/>
                      <a:pt x="344805" y="333375"/>
                      <a:pt x="365760" y="350520"/>
                    </a:cubicBezTo>
                    <a:cubicBezTo>
                      <a:pt x="375285" y="358140"/>
                      <a:pt x="381000" y="369570"/>
                      <a:pt x="381000" y="381000"/>
                    </a:cubicBezTo>
                    <a:lnTo>
                      <a:pt x="381000" y="457200"/>
                    </a:lnTo>
                    <a:close/>
                    <a:moveTo>
                      <a:pt x="228600" y="133350"/>
                    </a:moveTo>
                    <a:cubicBezTo>
                      <a:pt x="270510" y="133350"/>
                      <a:pt x="304800" y="167640"/>
                      <a:pt x="304800" y="209550"/>
                    </a:cubicBezTo>
                    <a:cubicBezTo>
                      <a:pt x="304800" y="251460"/>
                      <a:pt x="270510" y="285750"/>
                      <a:pt x="228600" y="285750"/>
                    </a:cubicBezTo>
                    <a:cubicBezTo>
                      <a:pt x="186690" y="285750"/>
                      <a:pt x="152400" y="251460"/>
                      <a:pt x="152400" y="209550"/>
                    </a:cubicBezTo>
                    <a:cubicBezTo>
                      <a:pt x="152400" y="167640"/>
                      <a:pt x="186690" y="133350"/>
                      <a:pt x="228600" y="133350"/>
                    </a:cubicBezTo>
                    <a:close/>
                    <a:moveTo>
                      <a:pt x="723900" y="0"/>
                    </a:moveTo>
                    <a:lnTo>
                      <a:pt x="476250" y="0"/>
                    </a:lnTo>
                    <a:cubicBezTo>
                      <a:pt x="476250" y="41910"/>
                      <a:pt x="441960" y="76200"/>
                      <a:pt x="400050" y="76200"/>
                    </a:cubicBezTo>
                    <a:lnTo>
                      <a:pt x="361950" y="76200"/>
                    </a:lnTo>
                    <a:cubicBezTo>
                      <a:pt x="320040" y="76200"/>
                      <a:pt x="285750" y="41910"/>
                      <a:pt x="285750" y="0"/>
                    </a:cubicBezTo>
                    <a:lnTo>
                      <a:pt x="38100" y="0"/>
                    </a:lnTo>
                    <a:cubicBezTo>
                      <a:pt x="17145" y="0"/>
                      <a:pt x="0" y="17145"/>
                      <a:pt x="0" y="38100"/>
                    </a:cubicBezTo>
                    <a:lnTo>
                      <a:pt x="0" y="495300"/>
                    </a:lnTo>
                    <a:cubicBezTo>
                      <a:pt x="0" y="516255"/>
                      <a:pt x="17145" y="533400"/>
                      <a:pt x="38100" y="533400"/>
                    </a:cubicBezTo>
                    <a:lnTo>
                      <a:pt x="723900" y="533400"/>
                    </a:lnTo>
                    <a:cubicBezTo>
                      <a:pt x="744855" y="533400"/>
                      <a:pt x="762000" y="516255"/>
                      <a:pt x="762000" y="495300"/>
                    </a:cubicBezTo>
                    <a:lnTo>
                      <a:pt x="762000" y="38100"/>
                    </a:lnTo>
                    <a:cubicBezTo>
                      <a:pt x="762000" y="17145"/>
                      <a:pt x="744855" y="0"/>
                      <a:pt x="723900" y="0"/>
                    </a:cubicBezTo>
                    <a:close/>
                  </a:path>
                </a:pathLst>
              </a:custGeom>
              <a:solidFill>
                <a:schemeClr val="bg1"/>
              </a:solidFill>
              <a:ln w="9525" cap="flat">
                <a:noFill/>
                <a:prstDash val="solid"/>
                <a:miter/>
              </a:ln>
            </p:spPr>
            <p:txBody>
              <a:bodyPr rtlCol="0" anchor="ctr"/>
              <a:lstStyle/>
              <a:p>
                <a:endParaRPr lang="en-US"/>
              </a:p>
            </p:txBody>
          </p:sp>
        </p:grpSp>
        <p:pic>
          <p:nvPicPr>
            <p:cNvPr id="37" name="Graphic 36" descr="Chat bubble with solid fill">
              <a:extLst>
                <a:ext uri="{FF2B5EF4-FFF2-40B4-BE49-F238E27FC236}">
                  <a16:creationId xmlns:a16="http://schemas.microsoft.com/office/drawing/2014/main" id="{4191AADB-BA19-3F4F-223A-8AF99D08CF5C}"/>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466721" y="3167764"/>
              <a:ext cx="295877" cy="295877"/>
            </a:xfrm>
            <a:prstGeom prst="rect">
              <a:avLst/>
            </a:prstGeom>
          </p:spPr>
        </p:pic>
      </p:grpSp>
      <p:grpSp>
        <p:nvGrpSpPr>
          <p:cNvPr id="50" name="Group 49">
            <a:extLst>
              <a:ext uri="{FF2B5EF4-FFF2-40B4-BE49-F238E27FC236}">
                <a16:creationId xmlns:a16="http://schemas.microsoft.com/office/drawing/2014/main" id="{566445AB-CE15-B9C7-F857-3BFA892F5288}"/>
              </a:ext>
            </a:extLst>
          </p:cNvPr>
          <p:cNvGrpSpPr/>
          <p:nvPr/>
        </p:nvGrpSpPr>
        <p:grpSpPr>
          <a:xfrm rot="16891664">
            <a:off x="1402036" y="-96569"/>
            <a:ext cx="1863007" cy="1108616"/>
            <a:chOff x="1245976" y="2925896"/>
            <a:chExt cx="3970195" cy="2186451"/>
          </a:xfrm>
        </p:grpSpPr>
        <p:sp>
          <p:nvSpPr>
            <p:cNvPr id="51" name="Freeform: Shape 50">
              <a:extLst>
                <a:ext uri="{FF2B5EF4-FFF2-40B4-BE49-F238E27FC236}">
                  <a16:creationId xmlns:a16="http://schemas.microsoft.com/office/drawing/2014/main" id="{A9888FF2-3DCF-B825-12C2-0018C070B0B0}"/>
                </a:ext>
              </a:extLst>
            </p:cNvPr>
            <p:cNvSpPr/>
            <p:nvPr/>
          </p:nvSpPr>
          <p:spPr>
            <a:xfrm rot="18557364">
              <a:off x="3196773" y="1930695"/>
              <a:ext cx="1024198" cy="3014599"/>
            </a:xfrm>
            <a:custGeom>
              <a:avLst/>
              <a:gdLst>
                <a:gd name="connsiteX0" fmla="*/ 1021588 w 1024198"/>
                <a:gd name="connsiteY0" fmla="*/ 1506865 h 3014599"/>
                <a:gd name="connsiteX1" fmla="*/ 509489 w 1024198"/>
                <a:gd name="connsiteY1" fmla="*/ 3014165 h 3014599"/>
                <a:gd name="connsiteX2" fmla="*/ -2611 w 1024198"/>
                <a:gd name="connsiteY2" fmla="*/ 1506865 h 3014599"/>
                <a:gd name="connsiteX3" fmla="*/ 509489 w 1024198"/>
                <a:gd name="connsiteY3" fmla="*/ -435 h 3014599"/>
                <a:gd name="connsiteX4" fmla="*/ 1021588 w 1024198"/>
                <a:gd name="connsiteY4" fmla="*/ 1506865 h 30145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24198" h="3014599">
                  <a:moveTo>
                    <a:pt x="1021588" y="1506865"/>
                  </a:moveTo>
                  <a:cubicBezTo>
                    <a:pt x="1021588" y="2339324"/>
                    <a:pt x="792313" y="3014165"/>
                    <a:pt x="509489" y="3014165"/>
                  </a:cubicBezTo>
                  <a:cubicBezTo>
                    <a:pt x="226664" y="3014165"/>
                    <a:pt x="-2611" y="2339324"/>
                    <a:pt x="-2611" y="1506865"/>
                  </a:cubicBezTo>
                  <a:cubicBezTo>
                    <a:pt x="-2611" y="674406"/>
                    <a:pt x="226664" y="-435"/>
                    <a:pt x="509489" y="-435"/>
                  </a:cubicBezTo>
                  <a:cubicBezTo>
                    <a:pt x="792313" y="-435"/>
                    <a:pt x="1021588" y="674406"/>
                    <a:pt x="1021588" y="1506865"/>
                  </a:cubicBezTo>
                  <a:close/>
                </a:path>
              </a:pathLst>
            </a:custGeom>
            <a:solidFill>
              <a:srgbClr val="9787F9"/>
            </a:solidFill>
            <a:ln w="9476" cap="flat">
              <a:noFill/>
              <a:prstDash val="solid"/>
              <a:miter/>
            </a:ln>
          </p:spPr>
          <p:txBody>
            <a:bodyPr rtlCol="0" anchor="ctr"/>
            <a:lstStyle/>
            <a:p>
              <a:endParaRPr lang="en-US"/>
            </a:p>
          </p:txBody>
        </p:sp>
        <p:sp>
          <p:nvSpPr>
            <p:cNvPr id="52" name="Freeform: Shape 51">
              <a:extLst>
                <a:ext uri="{FF2B5EF4-FFF2-40B4-BE49-F238E27FC236}">
                  <a16:creationId xmlns:a16="http://schemas.microsoft.com/office/drawing/2014/main" id="{78246428-4895-2084-9B19-8CA5EF7DFF8D}"/>
                </a:ext>
              </a:extLst>
            </p:cNvPr>
            <p:cNvSpPr/>
            <p:nvPr/>
          </p:nvSpPr>
          <p:spPr>
            <a:xfrm rot="18553801">
              <a:off x="2774577" y="2435680"/>
              <a:ext cx="1029461" cy="3030091"/>
            </a:xfrm>
            <a:custGeom>
              <a:avLst/>
              <a:gdLst>
                <a:gd name="connsiteX0" fmla="*/ 1026863 w 1029461"/>
                <a:gd name="connsiteY0" fmla="*/ 1514599 h 3030091"/>
                <a:gd name="connsiteX1" fmla="*/ 512132 w 1029461"/>
                <a:gd name="connsiteY1" fmla="*/ 3029645 h 3030091"/>
                <a:gd name="connsiteX2" fmla="*/ -2599 w 1029461"/>
                <a:gd name="connsiteY2" fmla="*/ 1514599 h 3030091"/>
                <a:gd name="connsiteX3" fmla="*/ 512132 w 1029461"/>
                <a:gd name="connsiteY3" fmla="*/ -447 h 3030091"/>
                <a:gd name="connsiteX4" fmla="*/ 1026863 w 1029461"/>
                <a:gd name="connsiteY4" fmla="*/ 1514599 h 30300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29461" h="3030091">
                  <a:moveTo>
                    <a:pt x="1026863" y="1514599"/>
                  </a:moveTo>
                  <a:cubicBezTo>
                    <a:pt x="1026863" y="2351336"/>
                    <a:pt x="796410" y="3029645"/>
                    <a:pt x="512132" y="3029645"/>
                  </a:cubicBezTo>
                  <a:cubicBezTo>
                    <a:pt x="227854" y="3029645"/>
                    <a:pt x="-2599" y="2351336"/>
                    <a:pt x="-2599" y="1514599"/>
                  </a:cubicBezTo>
                  <a:cubicBezTo>
                    <a:pt x="-2599" y="677862"/>
                    <a:pt x="227854" y="-447"/>
                    <a:pt x="512132" y="-447"/>
                  </a:cubicBezTo>
                  <a:cubicBezTo>
                    <a:pt x="796410" y="-447"/>
                    <a:pt x="1026863" y="677862"/>
                    <a:pt x="1026863" y="1514599"/>
                  </a:cubicBezTo>
                  <a:close/>
                </a:path>
              </a:pathLst>
            </a:custGeom>
            <a:solidFill>
              <a:srgbClr val="9787F9"/>
            </a:solidFill>
            <a:ln w="9525" cap="flat">
              <a:noFill/>
              <a:prstDash val="solid"/>
              <a:miter/>
            </a:ln>
          </p:spPr>
          <p:txBody>
            <a:bodyPr rtlCol="0" anchor="ctr"/>
            <a:lstStyle/>
            <a:p>
              <a:endParaRPr lang="en-US" dirty="0"/>
            </a:p>
          </p:txBody>
        </p:sp>
        <p:sp>
          <p:nvSpPr>
            <p:cNvPr id="53" name="Freeform: Shape 52">
              <a:extLst>
                <a:ext uri="{FF2B5EF4-FFF2-40B4-BE49-F238E27FC236}">
                  <a16:creationId xmlns:a16="http://schemas.microsoft.com/office/drawing/2014/main" id="{9FB25283-FAC2-B3BE-3A95-62FC5F192554}"/>
                </a:ext>
              </a:extLst>
            </p:cNvPr>
            <p:cNvSpPr/>
            <p:nvPr/>
          </p:nvSpPr>
          <p:spPr>
            <a:xfrm rot="18553801">
              <a:off x="2246291" y="3082571"/>
              <a:ext cx="1029461" cy="3030091"/>
            </a:xfrm>
            <a:custGeom>
              <a:avLst/>
              <a:gdLst>
                <a:gd name="connsiteX0" fmla="*/ 1026861 w 1029461"/>
                <a:gd name="connsiteY0" fmla="*/ 1514600 h 3030091"/>
                <a:gd name="connsiteX1" fmla="*/ 512130 w 1029461"/>
                <a:gd name="connsiteY1" fmla="*/ 3029646 h 3030091"/>
                <a:gd name="connsiteX2" fmla="*/ -2601 w 1029461"/>
                <a:gd name="connsiteY2" fmla="*/ 1514600 h 3030091"/>
                <a:gd name="connsiteX3" fmla="*/ 512130 w 1029461"/>
                <a:gd name="connsiteY3" fmla="*/ -446 h 3030091"/>
                <a:gd name="connsiteX4" fmla="*/ 1026861 w 1029461"/>
                <a:gd name="connsiteY4" fmla="*/ 1514600 h 30300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29461" h="3030091">
                  <a:moveTo>
                    <a:pt x="1026861" y="1514600"/>
                  </a:moveTo>
                  <a:cubicBezTo>
                    <a:pt x="1026861" y="2351337"/>
                    <a:pt x="796408" y="3029646"/>
                    <a:pt x="512130" y="3029646"/>
                  </a:cubicBezTo>
                  <a:cubicBezTo>
                    <a:pt x="227852" y="3029646"/>
                    <a:pt x="-2601" y="2351337"/>
                    <a:pt x="-2601" y="1514600"/>
                  </a:cubicBezTo>
                  <a:cubicBezTo>
                    <a:pt x="-2601" y="677863"/>
                    <a:pt x="227852" y="-446"/>
                    <a:pt x="512130" y="-446"/>
                  </a:cubicBezTo>
                  <a:cubicBezTo>
                    <a:pt x="796408" y="-446"/>
                    <a:pt x="1026861" y="677863"/>
                    <a:pt x="1026861" y="1514600"/>
                  </a:cubicBezTo>
                  <a:close/>
                </a:path>
              </a:pathLst>
            </a:custGeom>
            <a:solidFill>
              <a:srgbClr val="9787F9"/>
            </a:solidFill>
            <a:ln w="9525" cap="flat">
              <a:noFill/>
              <a:prstDash val="solid"/>
              <a:miter/>
            </a:ln>
          </p:spPr>
          <p:txBody>
            <a:bodyPr rtlCol="0" anchor="ctr"/>
            <a:lstStyle/>
            <a:p>
              <a:endParaRPr lang="en-US"/>
            </a:p>
          </p:txBody>
        </p:sp>
      </p:grpSp>
      <p:grpSp>
        <p:nvGrpSpPr>
          <p:cNvPr id="54" name="Group 53">
            <a:extLst>
              <a:ext uri="{FF2B5EF4-FFF2-40B4-BE49-F238E27FC236}">
                <a16:creationId xmlns:a16="http://schemas.microsoft.com/office/drawing/2014/main" id="{E4AF209F-32C0-1B89-6945-7B01F5AB1017}"/>
              </a:ext>
            </a:extLst>
          </p:cNvPr>
          <p:cNvGrpSpPr/>
          <p:nvPr/>
        </p:nvGrpSpPr>
        <p:grpSpPr>
          <a:xfrm rot="19718776">
            <a:off x="11028748" y="2524734"/>
            <a:ext cx="1092981" cy="1092981"/>
            <a:chOff x="5324259" y="2655979"/>
            <a:chExt cx="1543240" cy="1543240"/>
          </a:xfrm>
        </p:grpSpPr>
        <p:sp>
          <p:nvSpPr>
            <p:cNvPr id="55" name="Freeform: Shape 54">
              <a:extLst>
                <a:ext uri="{FF2B5EF4-FFF2-40B4-BE49-F238E27FC236}">
                  <a16:creationId xmlns:a16="http://schemas.microsoft.com/office/drawing/2014/main" id="{581D850B-3C20-85BC-76DD-F44169D843BA}"/>
                </a:ext>
              </a:extLst>
            </p:cNvPr>
            <p:cNvSpPr/>
            <p:nvPr/>
          </p:nvSpPr>
          <p:spPr>
            <a:xfrm rot="18701401">
              <a:off x="5874423" y="2678525"/>
              <a:ext cx="442912" cy="1543240"/>
            </a:xfrm>
            <a:custGeom>
              <a:avLst/>
              <a:gdLst>
                <a:gd name="connsiteX0" fmla="*/ 440497 w 442912"/>
                <a:gd name="connsiteY0" fmla="*/ 771209 h 1543240"/>
                <a:gd name="connsiteX1" fmla="*/ 219040 w 442912"/>
                <a:gd name="connsiteY1" fmla="*/ 1542829 h 1543240"/>
                <a:gd name="connsiteX2" fmla="*/ -2416 w 442912"/>
                <a:gd name="connsiteY2" fmla="*/ 771209 h 1543240"/>
                <a:gd name="connsiteX3" fmla="*/ 219040 w 442912"/>
                <a:gd name="connsiteY3" fmla="*/ -411 h 1543240"/>
                <a:gd name="connsiteX4" fmla="*/ 440497 w 442912"/>
                <a:gd name="connsiteY4" fmla="*/ 771209 h 15432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2912" h="1543240">
                  <a:moveTo>
                    <a:pt x="440497" y="771209"/>
                  </a:moveTo>
                  <a:cubicBezTo>
                    <a:pt x="440497" y="1197363"/>
                    <a:pt x="341347" y="1542829"/>
                    <a:pt x="219040" y="1542829"/>
                  </a:cubicBezTo>
                  <a:cubicBezTo>
                    <a:pt x="96734" y="1542829"/>
                    <a:pt x="-2416" y="1197363"/>
                    <a:pt x="-2416" y="771209"/>
                  </a:cubicBezTo>
                  <a:cubicBezTo>
                    <a:pt x="-2416" y="345055"/>
                    <a:pt x="96734" y="-411"/>
                    <a:pt x="219040" y="-411"/>
                  </a:cubicBezTo>
                  <a:cubicBezTo>
                    <a:pt x="341347" y="-411"/>
                    <a:pt x="440497" y="345055"/>
                    <a:pt x="440497" y="771209"/>
                  </a:cubicBezTo>
                  <a:close/>
                </a:path>
              </a:pathLst>
            </a:custGeom>
            <a:solidFill>
              <a:srgbClr val="FFE1DF"/>
            </a:solidFill>
            <a:ln w="9525" cap="flat">
              <a:noFill/>
              <a:prstDash val="solid"/>
              <a:miter/>
            </a:ln>
          </p:spPr>
          <p:txBody>
            <a:bodyPr rtlCol="0" anchor="ctr"/>
            <a:lstStyle/>
            <a:p>
              <a:endParaRPr lang="en-US"/>
            </a:p>
          </p:txBody>
        </p:sp>
        <p:sp>
          <p:nvSpPr>
            <p:cNvPr id="56" name="Freeform: Shape 55">
              <a:extLst>
                <a:ext uri="{FF2B5EF4-FFF2-40B4-BE49-F238E27FC236}">
                  <a16:creationId xmlns:a16="http://schemas.microsoft.com/office/drawing/2014/main" id="{0BC2E766-2698-9279-6176-F1859F89821F}"/>
                </a:ext>
              </a:extLst>
            </p:cNvPr>
            <p:cNvSpPr/>
            <p:nvPr/>
          </p:nvSpPr>
          <p:spPr>
            <a:xfrm rot="16440600">
              <a:off x="5324554" y="3206143"/>
              <a:ext cx="1543240" cy="442912"/>
            </a:xfrm>
            <a:custGeom>
              <a:avLst/>
              <a:gdLst>
                <a:gd name="connsiteX0" fmla="*/ 1540825 w 1543240"/>
                <a:gd name="connsiteY0" fmla="*/ 221045 h 442912"/>
                <a:gd name="connsiteX1" fmla="*/ 769205 w 1543240"/>
                <a:gd name="connsiteY1" fmla="*/ 442501 h 442912"/>
                <a:gd name="connsiteX2" fmla="*/ -2416 w 1543240"/>
                <a:gd name="connsiteY2" fmla="*/ 221045 h 442912"/>
                <a:gd name="connsiteX3" fmla="*/ 769205 w 1543240"/>
                <a:gd name="connsiteY3" fmla="*/ -411 h 442912"/>
                <a:gd name="connsiteX4" fmla="*/ 1540825 w 1543240"/>
                <a:gd name="connsiteY4" fmla="*/ 221045 h 4429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43240" h="442912">
                  <a:moveTo>
                    <a:pt x="1540825" y="221045"/>
                  </a:moveTo>
                  <a:cubicBezTo>
                    <a:pt x="1540825" y="343352"/>
                    <a:pt x="1195358" y="442501"/>
                    <a:pt x="769205" y="442501"/>
                  </a:cubicBezTo>
                  <a:cubicBezTo>
                    <a:pt x="343051" y="442501"/>
                    <a:pt x="-2416" y="343352"/>
                    <a:pt x="-2416" y="221045"/>
                  </a:cubicBezTo>
                  <a:cubicBezTo>
                    <a:pt x="-2416" y="98738"/>
                    <a:pt x="343051" y="-411"/>
                    <a:pt x="769205" y="-411"/>
                  </a:cubicBezTo>
                  <a:cubicBezTo>
                    <a:pt x="1195358" y="-411"/>
                    <a:pt x="1540825" y="98738"/>
                    <a:pt x="1540825" y="221045"/>
                  </a:cubicBezTo>
                  <a:close/>
                </a:path>
              </a:pathLst>
            </a:custGeom>
            <a:solidFill>
              <a:srgbClr val="FFE1DF"/>
            </a:solidFill>
            <a:ln w="9525" cap="flat">
              <a:noFill/>
              <a:prstDash val="solid"/>
              <a:miter/>
            </a:ln>
          </p:spPr>
          <p:txBody>
            <a:bodyPr rtlCol="0" anchor="ctr"/>
            <a:lstStyle/>
            <a:p>
              <a:endParaRPr lang="en-US" dirty="0"/>
            </a:p>
          </p:txBody>
        </p:sp>
      </p:grpSp>
      <p:sp>
        <p:nvSpPr>
          <p:cNvPr id="57" name="Freeform: Shape 56">
            <a:extLst>
              <a:ext uri="{FF2B5EF4-FFF2-40B4-BE49-F238E27FC236}">
                <a16:creationId xmlns:a16="http://schemas.microsoft.com/office/drawing/2014/main" id="{DCB413BA-C842-3D18-8550-2622A5C7503B}"/>
              </a:ext>
            </a:extLst>
          </p:cNvPr>
          <p:cNvSpPr/>
          <p:nvPr/>
        </p:nvSpPr>
        <p:spPr>
          <a:xfrm rot="19324918">
            <a:off x="7748656" y="700754"/>
            <a:ext cx="881891" cy="253104"/>
          </a:xfrm>
          <a:custGeom>
            <a:avLst/>
            <a:gdLst>
              <a:gd name="connsiteX0" fmla="*/ 1194595 w 1197012"/>
              <a:gd name="connsiteY0" fmla="*/ 171361 h 343544"/>
              <a:gd name="connsiteX1" fmla="*/ 596089 w 1197012"/>
              <a:gd name="connsiteY1" fmla="*/ 343133 h 343544"/>
              <a:gd name="connsiteX2" fmla="*/ -2418 w 1197012"/>
              <a:gd name="connsiteY2" fmla="*/ 171361 h 343544"/>
              <a:gd name="connsiteX3" fmla="*/ 596089 w 1197012"/>
              <a:gd name="connsiteY3" fmla="*/ -411 h 343544"/>
              <a:gd name="connsiteX4" fmla="*/ 1194595 w 1197012"/>
              <a:gd name="connsiteY4" fmla="*/ 171361 h 3435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97012" h="343544">
                <a:moveTo>
                  <a:pt x="1194595" y="171361"/>
                </a:moveTo>
                <a:cubicBezTo>
                  <a:pt x="1194595" y="266228"/>
                  <a:pt x="926634" y="343133"/>
                  <a:pt x="596089" y="343133"/>
                </a:cubicBezTo>
                <a:cubicBezTo>
                  <a:pt x="265544" y="343133"/>
                  <a:pt x="-2418" y="266228"/>
                  <a:pt x="-2418" y="171361"/>
                </a:cubicBezTo>
                <a:cubicBezTo>
                  <a:pt x="-2418" y="76494"/>
                  <a:pt x="265544" y="-411"/>
                  <a:pt x="596089" y="-411"/>
                </a:cubicBezTo>
                <a:cubicBezTo>
                  <a:pt x="926634" y="-411"/>
                  <a:pt x="1194595" y="76494"/>
                  <a:pt x="1194595" y="171361"/>
                </a:cubicBezTo>
                <a:close/>
              </a:path>
            </a:pathLst>
          </a:custGeom>
          <a:solidFill>
            <a:srgbClr val="83E5FC"/>
          </a:solidFill>
          <a:ln w="7387" cap="flat">
            <a:noFill/>
            <a:prstDash val="solid"/>
            <a:miter/>
          </a:ln>
        </p:spPr>
        <p:txBody>
          <a:bodyPr rtlCol="0" anchor="ctr"/>
          <a:lstStyle/>
          <a:p>
            <a:endParaRPr lang="en-US" dirty="0"/>
          </a:p>
        </p:txBody>
      </p:sp>
      <p:grpSp>
        <p:nvGrpSpPr>
          <p:cNvPr id="60" name="Group 59">
            <a:extLst>
              <a:ext uri="{FF2B5EF4-FFF2-40B4-BE49-F238E27FC236}">
                <a16:creationId xmlns:a16="http://schemas.microsoft.com/office/drawing/2014/main" id="{0CBB3F75-3A69-69D8-7299-8C926378429F}"/>
              </a:ext>
            </a:extLst>
          </p:cNvPr>
          <p:cNvGrpSpPr/>
          <p:nvPr/>
        </p:nvGrpSpPr>
        <p:grpSpPr>
          <a:xfrm>
            <a:off x="6758863" y="2933232"/>
            <a:ext cx="764130" cy="1387519"/>
            <a:chOff x="4631283" y="77322"/>
            <a:chExt cx="1250450" cy="2270588"/>
          </a:xfrm>
        </p:grpSpPr>
        <p:grpSp>
          <p:nvGrpSpPr>
            <p:cNvPr id="61" name="Group 60">
              <a:extLst>
                <a:ext uri="{FF2B5EF4-FFF2-40B4-BE49-F238E27FC236}">
                  <a16:creationId xmlns:a16="http://schemas.microsoft.com/office/drawing/2014/main" id="{EAD1A847-50D6-B269-499F-B5B041DAA358}"/>
                </a:ext>
              </a:extLst>
            </p:cNvPr>
            <p:cNvGrpSpPr/>
            <p:nvPr/>
          </p:nvGrpSpPr>
          <p:grpSpPr>
            <a:xfrm rot="16891664">
              <a:off x="4121214" y="587391"/>
              <a:ext cx="2270588" cy="1250450"/>
              <a:chOff x="1245976" y="2925896"/>
              <a:chExt cx="3970195" cy="2186451"/>
            </a:xfrm>
          </p:grpSpPr>
          <p:sp>
            <p:nvSpPr>
              <p:cNvPr id="74" name="Freeform: Shape 73">
                <a:extLst>
                  <a:ext uri="{FF2B5EF4-FFF2-40B4-BE49-F238E27FC236}">
                    <a16:creationId xmlns:a16="http://schemas.microsoft.com/office/drawing/2014/main" id="{772F3819-856C-2C51-2DDD-7C42CD96F840}"/>
                  </a:ext>
                </a:extLst>
              </p:cNvPr>
              <p:cNvSpPr/>
              <p:nvPr/>
            </p:nvSpPr>
            <p:spPr>
              <a:xfrm rot="18557364">
                <a:off x="3196773" y="1930695"/>
                <a:ext cx="1024198" cy="3014599"/>
              </a:xfrm>
              <a:custGeom>
                <a:avLst/>
                <a:gdLst>
                  <a:gd name="connsiteX0" fmla="*/ 1021588 w 1024198"/>
                  <a:gd name="connsiteY0" fmla="*/ 1506865 h 3014599"/>
                  <a:gd name="connsiteX1" fmla="*/ 509489 w 1024198"/>
                  <a:gd name="connsiteY1" fmla="*/ 3014165 h 3014599"/>
                  <a:gd name="connsiteX2" fmla="*/ -2611 w 1024198"/>
                  <a:gd name="connsiteY2" fmla="*/ 1506865 h 3014599"/>
                  <a:gd name="connsiteX3" fmla="*/ 509489 w 1024198"/>
                  <a:gd name="connsiteY3" fmla="*/ -435 h 3014599"/>
                  <a:gd name="connsiteX4" fmla="*/ 1021588 w 1024198"/>
                  <a:gd name="connsiteY4" fmla="*/ 1506865 h 30145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24198" h="3014599">
                    <a:moveTo>
                      <a:pt x="1021588" y="1506865"/>
                    </a:moveTo>
                    <a:cubicBezTo>
                      <a:pt x="1021588" y="2339324"/>
                      <a:pt x="792313" y="3014165"/>
                      <a:pt x="509489" y="3014165"/>
                    </a:cubicBezTo>
                    <a:cubicBezTo>
                      <a:pt x="226664" y="3014165"/>
                      <a:pt x="-2611" y="2339324"/>
                      <a:pt x="-2611" y="1506865"/>
                    </a:cubicBezTo>
                    <a:cubicBezTo>
                      <a:pt x="-2611" y="674406"/>
                      <a:pt x="226664" y="-435"/>
                      <a:pt x="509489" y="-435"/>
                    </a:cubicBezTo>
                    <a:cubicBezTo>
                      <a:pt x="792313" y="-435"/>
                      <a:pt x="1021588" y="674406"/>
                      <a:pt x="1021588" y="1506865"/>
                    </a:cubicBezTo>
                    <a:close/>
                  </a:path>
                </a:pathLst>
              </a:custGeom>
              <a:solidFill>
                <a:srgbClr val="9787F9"/>
              </a:solidFill>
              <a:ln w="9476" cap="flat">
                <a:noFill/>
                <a:prstDash val="solid"/>
                <a:miter/>
              </a:ln>
            </p:spPr>
            <p:txBody>
              <a:bodyPr rtlCol="0" anchor="ctr"/>
              <a:lstStyle/>
              <a:p>
                <a:endParaRPr lang="en-US"/>
              </a:p>
            </p:txBody>
          </p:sp>
          <p:sp>
            <p:nvSpPr>
              <p:cNvPr id="75" name="Freeform: Shape 74">
                <a:extLst>
                  <a:ext uri="{FF2B5EF4-FFF2-40B4-BE49-F238E27FC236}">
                    <a16:creationId xmlns:a16="http://schemas.microsoft.com/office/drawing/2014/main" id="{669C31FC-80AB-BF95-DF63-87F3E929E0C8}"/>
                  </a:ext>
                </a:extLst>
              </p:cNvPr>
              <p:cNvSpPr/>
              <p:nvPr/>
            </p:nvSpPr>
            <p:spPr>
              <a:xfrm rot="18553801">
                <a:off x="2774577" y="2435680"/>
                <a:ext cx="1029461" cy="3030091"/>
              </a:xfrm>
              <a:custGeom>
                <a:avLst/>
                <a:gdLst>
                  <a:gd name="connsiteX0" fmla="*/ 1026863 w 1029461"/>
                  <a:gd name="connsiteY0" fmla="*/ 1514599 h 3030091"/>
                  <a:gd name="connsiteX1" fmla="*/ 512132 w 1029461"/>
                  <a:gd name="connsiteY1" fmla="*/ 3029645 h 3030091"/>
                  <a:gd name="connsiteX2" fmla="*/ -2599 w 1029461"/>
                  <a:gd name="connsiteY2" fmla="*/ 1514599 h 3030091"/>
                  <a:gd name="connsiteX3" fmla="*/ 512132 w 1029461"/>
                  <a:gd name="connsiteY3" fmla="*/ -447 h 3030091"/>
                  <a:gd name="connsiteX4" fmla="*/ 1026863 w 1029461"/>
                  <a:gd name="connsiteY4" fmla="*/ 1514599 h 30300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29461" h="3030091">
                    <a:moveTo>
                      <a:pt x="1026863" y="1514599"/>
                    </a:moveTo>
                    <a:cubicBezTo>
                      <a:pt x="1026863" y="2351336"/>
                      <a:pt x="796410" y="3029645"/>
                      <a:pt x="512132" y="3029645"/>
                    </a:cubicBezTo>
                    <a:cubicBezTo>
                      <a:pt x="227854" y="3029645"/>
                      <a:pt x="-2599" y="2351336"/>
                      <a:pt x="-2599" y="1514599"/>
                    </a:cubicBezTo>
                    <a:cubicBezTo>
                      <a:pt x="-2599" y="677862"/>
                      <a:pt x="227854" y="-447"/>
                      <a:pt x="512132" y="-447"/>
                    </a:cubicBezTo>
                    <a:cubicBezTo>
                      <a:pt x="796410" y="-447"/>
                      <a:pt x="1026863" y="677862"/>
                      <a:pt x="1026863" y="1514599"/>
                    </a:cubicBezTo>
                    <a:close/>
                  </a:path>
                </a:pathLst>
              </a:custGeom>
              <a:solidFill>
                <a:srgbClr val="9787F9"/>
              </a:solidFill>
              <a:ln w="9525" cap="flat">
                <a:noFill/>
                <a:prstDash val="solid"/>
                <a:miter/>
              </a:ln>
            </p:spPr>
            <p:txBody>
              <a:bodyPr rtlCol="0" anchor="ctr"/>
              <a:lstStyle/>
              <a:p>
                <a:endParaRPr lang="en-US"/>
              </a:p>
            </p:txBody>
          </p:sp>
          <p:sp>
            <p:nvSpPr>
              <p:cNvPr id="76" name="Freeform: Shape 75">
                <a:extLst>
                  <a:ext uri="{FF2B5EF4-FFF2-40B4-BE49-F238E27FC236}">
                    <a16:creationId xmlns:a16="http://schemas.microsoft.com/office/drawing/2014/main" id="{A2669DC1-BD2E-DA2D-E50F-4B5F9B0D4B73}"/>
                  </a:ext>
                </a:extLst>
              </p:cNvPr>
              <p:cNvSpPr/>
              <p:nvPr/>
            </p:nvSpPr>
            <p:spPr>
              <a:xfrm rot="18553801">
                <a:off x="2246291" y="3082571"/>
                <a:ext cx="1029461" cy="3030091"/>
              </a:xfrm>
              <a:custGeom>
                <a:avLst/>
                <a:gdLst>
                  <a:gd name="connsiteX0" fmla="*/ 1026861 w 1029461"/>
                  <a:gd name="connsiteY0" fmla="*/ 1514600 h 3030091"/>
                  <a:gd name="connsiteX1" fmla="*/ 512130 w 1029461"/>
                  <a:gd name="connsiteY1" fmla="*/ 3029646 h 3030091"/>
                  <a:gd name="connsiteX2" fmla="*/ -2601 w 1029461"/>
                  <a:gd name="connsiteY2" fmla="*/ 1514600 h 3030091"/>
                  <a:gd name="connsiteX3" fmla="*/ 512130 w 1029461"/>
                  <a:gd name="connsiteY3" fmla="*/ -446 h 3030091"/>
                  <a:gd name="connsiteX4" fmla="*/ 1026861 w 1029461"/>
                  <a:gd name="connsiteY4" fmla="*/ 1514600 h 30300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29461" h="3030091">
                    <a:moveTo>
                      <a:pt x="1026861" y="1514600"/>
                    </a:moveTo>
                    <a:cubicBezTo>
                      <a:pt x="1026861" y="2351337"/>
                      <a:pt x="796408" y="3029646"/>
                      <a:pt x="512130" y="3029646"/>
                    </a:cubicBezTo>
                    <a:cubicBezTo>
                      <a:pt x="227852" y="3029646"/>
                      <a:pt x="-2601" y="2351337"/>
                      <a:pt x="-2601" y="1514600"/>
                    </a:cubicBezTo>
                    <a:cubicBezTo>
                      <a:pt x="-2601" y="677863"/>
                      <a:pt x="227852" y="-446"/>
                      <a:pt x="512130" y="-446"/>
                    </a:cubicBezTo>
                    <a:cubicBezTo>
                      <a:pt x="796408" y="-446"/>
                      <a:pt x="1026861" y="677863"/>
                      <a:pt x="1026861" y="1514600"/>
                    </a:cubicBezTo>
                    <a:close/>
                  </a:path>
                </a:pathLst>
              </a:custGeom>
              <a:solidFill>
                <a:srgbClr val="9787F9"/>
              </a:solidFill>
              <a:ln w="9525" cap="flat">
                <a:noFill/>
                <a:prstDash val="solid"/>
                <a:miter/>
              </a:ln>
            </p:spPr>
            <p:txBody>
              <a:bodyPr rtlCol="0" anchor="ctr"/>
              <a:lstStyle/>
              <a:p>
                <a:endParaRPr lang="en-US"/>
              </a:p>
            </p:txBody>
          </p:sp>
        </p:grpSp>
        <p:grpSp>
          <p:nvGrpSpPr>
            <p:cNvPr id="62" name="Group 61">
              <a:extLst>
                <a:ext uri="{FF2B5EF4-FFF2-40B4-BE49-F238E27FC236}">
                  <a16:creationId xmlns:a16="http://schemas.microsoft.com/office/drawing/2014/main" id="{725C06A7-6139-73EC-E395-4E27D1C8DD26}"/>
                </a:ext>
              </a:extLst>
            </p:cNvPr>
            <p:cNvGrpSpPr/>
            <p:nvPr/>
          </p:nvGrpSpPr>
          <p:grpSpPr>
            <a:xfrm>
              <a:off x="4733951" y="879260"/>
              <a:ext cx="1048776" cy="701366"/>
              <a:chOff x="4733951" y="879260"/>
              <a:chExt cx="1048776" cy="701366"/>
            </a:xfrm>
          </p:grpSpPr>
          <p:sp>
            <p:nvSpPr>
              <p:cNvPr id="63" name="Freeform: Shape 62">
                <a:extLst>
                  <a:ext uri="{FF2B5EF4-FFF2-40B4-BE49-F238E27FC236}">
                    <a16:creationId xmlns:a16="http://schemas.microsoft.com/office/drawing/2014/main" id="{3567EB7E-DE78-80E5-6B1D-83E0879DF0EB}"/>
                  </a:ext>
                </a:extLst>
              </p:cNvPr>
              <p:cNvSpPr/>
              <p:nvPr/>
            </p:nvSpPr>
            <p:spPr>
              <a:xfrm>
                <a:off x="4816029" y="1378503"/>
                <a:ext cx="228801" cy="202123"/>
              </a:xfrm>
              <a:custGeom>
                <a:avLst/>
                <a:gdLst>
                  <a:gd name="connsiteX0" fmla="*/ 177083 w 228801"/>
                  <a:gd name="connsiteY0" fmla="*/ 1343 h 202123"/>
                  <a:gd name="connsiteX1" fmla="*/ 165298 w 228801"/>
                  <a:gd name="connsiteY1" fmla="*/ 131 h 202123"/>
                  <a:gd name="connsiteX2" fmla="*/ 73578 w 228801"/>
                  <a:gd name="connsiteY2" fmla="*/ 28360 h 202123"/>
                  <a:gd name="connsiteX3" fmla="*/ 63377 w 228801"/>
                  <a:gd name="connsiteY3" fmla="*/ 46993 h 202123"/>
                  <a:gd name="connsiteX4" fmla="*/ 68920 w 228801"/>
                  <a:gd name="connsiteY4" fmla="*/ 67582 h 202123"/>
                  <a:gd name="connsiteX5" fmla="*/ 631 w 228801"/>
                  <a:gd name="connsiteY5" fmla="*/ 69911 h 202123"/>
                  <a:gd name="connsiteX6" fmla="*/ -2676 w 228801"/>
                  <a:gd name="connsiteY6" fmla="*/ 73218 h 202123"/>
                  <a:gd name="connsiteX7" fmla="*/ 70131 w 228801"/>
                  <a:gd name="connsiteY7" fmla="*/ 72054 h 202123"/>
                  <a:gd name="connsiteX8" fmla="*/ 101993 w 228801"/>
                  <a:gd name="connsiteY8" fmla="*/ 190325 h 202123"/>
                  <a:gd name="connsiteX9" fmla="*/ 119927 w 228801"/>
                  <a:gd name="connsiteY9" fmla="*/ 201225 h 202123"/>
                  <a:gd name="connsiteX10" fmla="*/ 214163 w 228801"/>
                  <a:gd name="connsiteY10" fmla="*/ 180636 h 202123"/>
                  <a:gd name="connsiteX11" fmla="*/ 215420 w 228801"/>
                  <a:gd name="connsiteY11" fmla="*/ 180264 h 202123"/>
                  <a:gd name="connsiteX12" fmla="*/ 223944 w 228801"/>
                  <a:gd name="connsiteY12" fmla="*/ 173649 h 202123"/>
                  <a:gd name="connsiteX13" fmla="*/ 225575 w 228801"/>
                  <a:gd name="connsiteY13" fmla="*/ 161771 h 202123"/>
                  <a:gd name="connsiteX14" fmla="*/ 184396 w 228801"/>
                  <a:gd name="connsiteY14" fmla="*/ 10845 h 202123"/>
                  <a:gd name="connsiteX15" fmla="*/ 177083 w 228801"/>
                  <a:gd name="connsiteY15" fmla="*/ 1343 h 202123"/>
                  <a:gd name="connsiteX16" fmla="*/ 221104 w 228801"/>
                  <a:gd name="connsiteY16" fmla="*/ 162842 h 202123"/>
                  <a:gd name="connsiteX17" fmla="*/ 213603 w 228801"/>
                  <a:gd name="connsiteY17" fmla="*/ 175783 h 202123"/>
                  <a:gd name="connsiteX18" fmla="*/ 213184 w 228801"/>
                  <a:gd name="connsiteY18" fmla="*/ 175885 h 202123"/>
                  <a:gd name="connsiteX19" fmla="*/ 118902 w 228801"/>
                  <a:gd name="connsiteY19" fmla="*/ 196474 h 202123"/>
                  <a:gd name="connsiteX20" fmla="*/ 106512 w 228801"/>
                  <a:gd name="connsiteY20" fmla="*/ 188928 h 202123"/>
                  <a:gd name="connsiteX21" fmla="*/ 67848 w 228801"/>
                  <a:gd name="connsiteY21" fmla="*/ 45595 h 202123"/>
                  <a:gd name="connsiteX22" fmla="*/ 74929 w 228801"/>
                  <a:gd name="connsiteY22" fmla="*/ 32832 h 202123"/>
                  <a:gd name="connsiteX23" fmla="*/ 166648 w 228801"/>
                  <a:gd name="connsiteY23" fmla="*/ 4557 h 202123"/>
                  <a:gd name="connsiteX24" fmla="*/ 174847 w 228801"/>
                  <a:gd name="connsiteY24" fmla="*/ 5395 h 202123"/>
                  <a:gd name="connsiteX25" fmla="*/ 179925 w 228801"/>
                  <a:gd name="connsiteY25" fmla="*/ 11870 h 2021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228801" h="202123">
                    <a:moveTo>
                      <a:pt x="177083" y="1343"/>
                    </a:moveTo>
                    <a:cubicBezTo>
                      <a:pt x="173496" y="-651"/>
                      <a:pt x="169211" y="-1089"/>
                      <a:pt x="165298" y="131"/>
                    </a:cubicBezTo>
                    <a:lnTo>
                      <a:pt x="73578" y="28360"/>
                    </a:lnTo>
                    <a:cubicBezTo>
                      <a:pt x="65659" y="30722"/>
                      <a:pt x="61094" y="39037"/>
                      <a:pt x="63377" y="46993"/>
                    </a:cubicBezTo>
                    <a:lnTo>
                      <a:pt x="68920" y="67582"/>
                    </a:lnTo>
                    <a:cubicBezTo>
                      <a:pt x="51871" y="72706"/>
                      <a:pt x="12230" y="81556"/>
                      <a:pt x="631" y="69911"/>
                    </a:cubicBezTo>
                    <a:lnTo>
                      <a:pt x="-2676" y="73218"/>
                    </a:lnTo>
                    <a:cubicBezTo>
                      <a:pt x="12230" y="87985"/>
                      <a:pt x="58998" y="75361"/>
                      <a:pt x="70131" y="72054"/>
                    </a:cubicBezTo>
                    <a:lnTo>
                      <a:pt x="101993" y="190325"/>
                    </a:lnTo>
                    <a:cubicBezTo>
                      <a:pt x="104136" y="198156"/>
                      <a:pt x="112008" y="202949"/>
                      <a:pt x="119927" y="201225"/>
                    </a:cubicBezTo>
                    <a:lnTo>
                      <a:pt x="214163" y="180636"/>
                    </a:lnTo>
                    <a:lnTo>
                      <a:pt x="215420" y="180264"/>
                    </a:lnTo>
                    <a:cubicBezTo>
                      <a:pt x="219006" y="179202"/>
                      <a:pt x="222035" y="176840"/>
                      <a:pt x="223944" y="173649"/>
                    </a:cubicBezTo>
                    <a:cubicBezTo>
                      <a:pt x="226087" y="170081"/>
                      <a:pt x="226693" y="165786"/>
                      <a:pt x="225575" y="161771"/>
                    </a:cubicBezTo>
                    <a:lnTo>
                      <a:pt x="184396" y="10845"/>
                    </a:lnTo>
                    <a:cubicBezTo>
                      <a:pt x="183372" y="6797"/>
                      <a:pt x="180716" y="3355"/>
                      <a:pt x="177083" y="1343"/>
                    </a:cubicBezTo>
                    <a:close/>
                    <a:moveTo>
                      <a:pt x="221104" y="162842"/>
                    </a:moveTo>
                    <a:cubicBezTo>
                      <a:pt x="222593" y="168483"/>
                      <a:pt x="219240" y="174278"/>
                      <a:pt x="213603" y="175783"/>
                    </a:cubicBezTo>
                    <a:cubicBezTo>
                      <a:pt x="213463" y="175820"/>
                      <a:pt x="213324" y="175852"/>
                      <a:pt x="213184" y="175885"/>
                    </a:cubicBezTo>
                    <a:lnTo>
                      <a:pt x="118902" y="196474"/>
                    </a:lnTo>
                    <a:cubicBezTo>
                      <a:pt x="113406" y="197685"/>
                      <a:pt x="107956" y="194359"/>
                      <a:pt x="106512" y="188928"/>
                    </a:cubicBezTo>
                    <a:lnTo>
                      <a:pt x="67848" y="45595"/>
                    </a:lnTo>
                    <a:cubicBezTo>
                      <a:pt x="66357" y="40127"/>
                      <a:pt x="69526" y="34472"/>
                      <a:pt x="74929" y="32832"/>
                    </a:cubicBezTo>
                    <a:lnTo>
                      <a:pt x="166648" y="4557"/>
                    </a:lnTo>
                    <a:cubicBezTo>
                      <a:pt x="169397" y="3728"/>
                      <a:pt x="172331" y="4030"/>
                      <a:pt x="174847" y="5395"/>
                    </a:cubicBezTo>
                    <a:cubicBezTo>
                      <a:pt x="177362" y="6765"/>
                      <a:pt x="179180" y="9108"/>
                      <a:pt x="179925" y="11870"/>
                    </a:cubicBezTo>
                    <a:close/>
                  </a:path>
                </a:pathLst>
              </a:custGeom>
              <a:solidFill>
                <a:srgbClr val="FFFFFF"/>
              </a:solidFill>
              <a:ln w="4657" cap="flat">
                <a:noFill/>
                <a:prstDash val="solid"/>
                <a:miter/>
              </a:ln>
            </p:spPr>
            <p:txBody>
              <a:bodyPr rtlCol="0" anchor="ctr"/>
              <a:lstStyle/>
              <a:p>
                <a:endParaRPr lang="en-US"/>
              </a:p>
            </p:txBody>
          </p:sp>
          <p:sp>
            <p:nvSpPr>
              <p:cNvPr id="64" name="Freeform: Shape 63">
                <a:extLst>
                  <a:ext uri="{FF2B5EF4-FFF2-40B4-BE49-F238E27FC236}">
                    <a16:creationId xmlns:a16="http://schemas.microsoft.com/office/drawing/2014/main" id="{59F301DF-6C4E-818C-A4E5-AAFB3D143530}"/>
                  </a:ext>
                </a:extLst>
              </p:cNvPr>
              <p:cNvSpPr/>
              <p:nvPr/>
            </p:nvSpPr>
            <p:spPr>
              <a:xfrm>
                <a:off x="4949626" y="1268876"/>
                <a:ext cx="663934" cy="209422"/>
              </a:xfrm>
              <a:custGeom>
                <a:avLst/>
                <a:gdLst>
                  <a:gd name="connsiteX0" fmla="*/ -2676 w 663934"/>
                  <a:gd name="connsiteY0" fmla="*/ 66344 h 209422"/>
                  <a:gd name="connsiteX1" fmla="*/ 519508 w 663934"/>
                  <a:gd name="connsiteY1" fmla="*/ 98952 h 209422"/>
                  <a:gd name="connsiteX2" fmla="*/ 564225 w 663934"/>
                  <a:gd name="connsiteY2" fmla="*/ 109246 h 209422"/>
                  <a:gd name="connsiteX3" fmla="*/ 636567 w 663934"/>
                  <a:gd name="connsiteY3" fmla="*/ 140736 h 209422"/>
                  <a:gd name="connsiteX4" fmla="*/ 659858 w 663934"/>
                  <a:gd name="connsiteY4" fmla="*/ 85396 h 209422"/>
                  <a:gd name="connsiteX5" fmla="*/ 647188 w 663934"/>
                  <a:gd name="connsiteY5" fmla="*/ 28613 h 209422"/>
                  <a:gd name="connsiteX6" fmla="*/ 135113 w 663934"/>
                  <a:gd name="connsiteY6" fmla="*/ -547 h 209422"/>
                  <a:gd name="connsiteX7" fmla="*/ 54060 w 663934"/>
                  <a:gd name="connsiteY7" fmla="*/ 13427 h 2094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63934" h="209422">
                    <a:moveTo>
                      <a:pt x="-2676" y="66344"/>
                    </a:moveTo>
                    <a:cubicBezTo>
                      <a:pt x="-2676" y="66344"/>
                      <a:pt x="46886" y="364049"/>
                      <a:pt x="519508" y="98952"/>
                    </a:cubicBezTo>
                    <a:cubicBezTo>
                      <a:pt x="534832" y="90409"/>
                      <a:pt x="554164" y="94857"/>
                      <a:pt x="564225" y="109246"/>
                    </a:cubicBezTo>
                    <a:cubicBezTo>
                      <a:pt x="580064" y="131838"/>
                      <a:pt x="606429" y="157831"/>
                      <a:pt x="636567" y="140736"/>
                    </a:cubicBezTo>
                    <a:cubicBezTo>
                      <a:pt x="655573" y="129356"/>
                      <a:pt x="665029" y="106950"/>
                      <a:pt x="659858" y="85396"/>
                    </a:cubicBezTo>
                    <a:lnTo>
                      <a:pt x="647188" y="28613"/>
                    </a:lnTo>
                    <a:lnTo>
                      <a:pt x="135113" y="-547"/>
                    </a:lnTo>
                    <a:lnTo>
                      <a:pt x="54060" y="13427"/>
                    </a:lnTo>
                    <a:close/>
                  </a:path>
                </a:pathLst>
              </a:custGeom>
              <a:solidFill>
                <a:srgbClr val="151515"/>
              </a:solidFill>
              <a:ln w="4657" cap="flat">
                <a:noFill/>
                <a:prstDash val="solid"/>
                <a:miter/>
              </a:ln>
            </p:spPr>
            <p:txBody>
              <a:bodyPr rtlCol="0" anchor="ctr"/>
              <a:lstStyle/>
              <a:p>
                <a:endParaRPr lang="en-US"/>
              </a:p>
            </p:txBody>
          </p:sp>
          <p:sp>
            <p:nvSpPr>
              <p:cNvPr id="65" name="Freeform: Shape 64">
                <a:extLst>
                  <a:ext uri="{FF2B5EF4-FFF2-40B4-BE49-F238E27FC236}">
                    <a16:creationId xmlns:a16="http://schemas.microsoft.com/office/drawing/2014/main" id="{97E65BE9-B3AC-5F7D-311C-A8AB9D208DF2}"/>
                  </a:ext>
                </a:extLst>
              </p:cNvPr>
              <p:cNvSpPr/>
              <p:nvPr/>
            </p:nvSpPr>
            <p:spPr>
              <a:xfrm>
                <a:off x="4985494" y="987567"/>
                <a:ext cx="773492" cy="414676"/>
              </a:xfrm>
              <a:custGeom>
                <a:avLst/>
                <a:gdLst>
                  <a:gd name="connsiteX0" fmla="*/ 770817 w 773492"/>
                  <a:gd name="connsiteY0" fmla="*/ 235064 h 414676"/>
                  <a:gd name="connsiteX1" fmla="*/ 620497 w 773492"/>
                  <a:gd name="connsiteY1" fmla="*/ 366192 h 414676"/>
                  <a:gd name="connsiteX2" fmla="*/ 555655 w 773492"/>
                  <a:gd name="connsiteY2" fmla="*/ 338243 h 414676"/>
                  <a:gd name="connsiteX3" fmla="*/ 8271 w 773492"/>
                  <a:gd name="connsiteY3" fmla="*/ 308803 h 414676"/>
                  <a:gd name="connsiteX4" fmla="*/ 107723 w 773492"/>
                  <a:gd name="connsiteY4" fmla="*/ 186339 h 414676"/>
                  <a:gd name="connsiteX5" fmla="*/ -2676 w 773492"/>
                  <a:gd name="connsiteY5" fmla="*/ 163654 h 414676"/>
                  <a:gd name="connsiteX6" fmla="*/ 213976 w 773492"/>
                  <a:gd name="connsiteY6" fmla="*/ -547 h 4146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73492" h="414676">
                    <a:moveTo>
                      <a:pt x="770817" y="235064"/>
                    </a:moveTo>
                    <a:cubicBezTo>
                      <a:pt x="770817" y="235064"/>
                      <a:pt x="671132" y="344904"/>
                      <a:pt x="620497" y="366192"/>
                    </a:cubicBezTo>
                    <a:cubicBezTo>
                      <a:pt x="569863" y="387480"/>
                      <a:pt x="580204" y="337591"/>
                      <a:pt x="555655" y="338243"/>
                    </a:cubicBezTo>
                    <a:cubicBezTo>
                      <a:pt x="531106" y="338895"/>
                      <a:pt x="96357" y="526807"/>
                      <a:pt x="8271" y="308803"/>
                    </a:cubicBezTo>
                    <a:cubicBezTo>
                      <a:pt x="2821" y="295248"/>
                      <a:pt x="108282" y="239443"/>
                      <a:pt x="107723" y="186339"/>
                    </a:cubicBezTo>
                    <a:cubicBezTo>
                      <a:pt x="107351" y="152335"/>
                      <a:pt x="73812" y="100675"/>
                      <a:pt x="-2676" y="163654"/>
                    </a:cubicBezTo>
                    <a:cubicBezTo>
                      <a:pt x="36267" y="37883"/>
                      <a:pt x="213976" y="-547"/>
                      <a:pt x="213976" y="-547"/>
                    </a:cubicBezTo>
                    <a:close/>
                  </a:path>
                </a:pathLst>
              </a:custGeom>
              <a:solidFill>
                <a:srgbClr val="FFFFFF"/>
              </a:solidFill>
              <a:ln w="4657" cap="flat">
                <a:noFill/>
                <a:prstDash val="solid"/>
                <a:miter/>
              </a:ln>
            </p:spPr>
            <p:txBody>
              <a:bodyPr rtlCol="0" anchor="ctr"/>
              <a:lstStyle/>
              <a:p>
                <a:endParaRPr lang="en-US"/>
              </a:p>
            </p:txBody>
          </p:sp>
          <p:sp>
            <p:nvSpPr>
              <p:cNvPr id="66" name="Freeform: Shape 65">
                <a:extLst>
                  <a:ext uri="{FF2B5EF4-FFF2-40B4-BE49-F238E27FC236}">
                    <a16:creationId xmlns:a16="http://schemas.microsoft.com/office/drawing/2014/main" id="{BD9A17B4-2335-0E1B-2B64-0E98D323C8CF}"/>
                  </a:ext>
                </a:extLst>
              </p:cNvPr>
              <p:cNvSpPr/>
              <p:nvPr/>
            </p:nvSpPr>
            <p:spPr>
              <a:xfrm>
                <a:off x="5131116" y="916807"/>
                <a:ext cx="651611" cy="429567"/>
              </a:xfrm>
              <a:custGeom>
                <a:avLst/>
                <a:gdLst>
                  <a:gd name="connsiteX0" fmla="*/ 71941 w 651611"/>
                  <a:gd name="connsiteY0" fmla="*/ 62714 h 429567"/>
                  <a:gd name="connsiteX1" fmla="*/ 229248 w 651611"/>
                  <a:gd name="connsiteY1" fmla="*/ 424982 h 429567"/>
                  <a:gd name="connsiteX2" fmla="*/ 584342 w 651611"/>
                  <a:gd name="connsiteY2" fmla="*/ 343649 h 429567"/>
                  <a:gd name="connsiteX3" fmla="*/ 617648 w 651611"/>
                  <a:gd name="connsiteY3" fmla="*/ 117261 h 429567"/>
                  <a:gd name="connsiteX4" fmla="*/ 463182 w 651611"/>
                  <a:gd name="connsiteY4" fmla="*/ -498 h 429567"/>
                  <a:gd name="connsiteX5" fmla="*/ 71941 w 651611"/>
                  <a:gd name="connsiteY5" fmla="*/ 62714 h 4295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51611" h="429567">
                    <a:moveTo>
                      <a:pt x="71941" y="62714"/>
                    </a:moveTo>
                    <a:cubicBezTo>
                      <a:pt x="-101017" y="145211"/>
                      <a:pt x="58339" y="468675"/>
                      <a:pt x="229248" y="424982"/>
                    </a:cubicBezTo>
                    <a:cubicBezTo>
                      <a:pt x="399272" y="381474"/>
                      <a:pt x="498865" y="359161"/>
                      <a:pt x="584342" y="343649"/>
                    </a:cubicBezTo>
                    <a:cubicBezTo>
                      <a:pt x="674338" y="327346"/>
                      <a:pt x="655099" y="194913"/>
                      <a:pt x="617648" y="117261"/>
                    </a:cubicBezTo>
                    <a:cubicBezTo>
                      <a:pt x="572789" y="24098"/>
                      <a:pt x="504733" y="-1849"/>
                      <a:pt x="463182" y="-498"/>
                    </a:cubicBezTo>
                    <a:cubicBezTo>
                      <a:pt x="332288" y="3601"/>
                      <a:pt x="202370" y="41519"/>
                      <a:pt x="71941" y="62714"/>
                    </a:cubicBezTo>
                    <a:close/>
                  </a:path>
                </a:pathLst>
              </a:custGeom>
              <a:solidFill>
                <a:srgbClr val="151515"/>
              </a:solidFill>
              <a:ln w="4657" cap="flat">
                <a:noFill/>
                <a:prstDash val="solid"/>
                <a:miter/>
              </a:ln>
            </p:spPr>
            <p:txBody>
              <a:bodyPr rtlCol="0" anchor="ctr"/>
              <a:lstStyle/>
              <a:p>
                <a:endParaRPr lang="en-US"/>
              </a:p>
            </p:txBody>
          </p:sp>
          <p:sp>
            <p:nvSpPr>
              <p:cNvPr id="67" name="Freeform: Shape 66">
                <a:extLst>
                  <a:ext uri="{FF2B5EF4-FFF2-40B4-BE49-F238E27FC236}">
                    <a16:creationId xmlns:a16="http://schemas.microsoft.com/office/drawing/2014/main" id="{DF602EAD-238C-24F0-B018-3EC24DFCD5A6}"/>
                  </a:ext>
                </a:extLst>
              </p:cNvPr>
              <p:cNvSpPr/>
              <p:nvPr/>
            </p:nvSpPr>
            <p:spPr>
              <a:xfrm>
                <a:off x="5614998" y="958866"/>
                <a:ext cx="106823" cy="137988"/>
              </a:xfrm>
              <a:custGeom>
                <a:avLst/>
                <a:gdLst>
                  <a:gd name="connsiteX0" fmla="*/ 99249 w 106823"/>
                  <a:gd name="connsiteY0" fmla="*/ 137110 h 137988"/>
                  <a:gd name="connsiteX1" fmla="*/ 98037 w 106823"/>
                  <a:gd name="connsiteY1" fmla="*/ 137389 h 137988"/>
                  <a:gd name="connsiteX2" fmla="*/ 90212 w 106823"/>
                  <a:gd name="connsiteY2" fmla="*/ 131334 h 137988"/>
                  <a:gd name="connsiteX3" fmla="*/ 2684 w 106823"/>
                  <a:gd name="connsiteY3" fmla="*/ 13248 h 137988"/>
                  <a:gd name="connsiteX4" fmla="*/ -2486 w 106823"/>
                  <a:gd name="connsiteY4" fmla="*/ 4817 h 137988"/>
                  <a:gd name="connsiteX5" fmla="*/ 5945 w 106823"/>
                  <a:gd name="connsiteY5" fmla="*/ -354 h 137988"/>
                  <a:gd name="connsiteX6" fmla="*/ 104093 w 106823"/>
                  <a:gd name="connsiteY6" fmla="*/ 129563 h 137988"/>
                  <a:gd name="connsiteX7" fmla="*/ 99249 w 106823"/>
                  <a:gd name="connsiteY7" fmla="*/ 137110 h 1379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6823" h="137988">
                    <a:moveTo>
                      <a:pt x="99249" y="137110"/>
                    </a:moveTo>
                    <a:cubicBezTo>
                      <a:pt x="98876" y="137245"/>
                      <a:pt x="98457" y="137343"/>
                      <a:pt x="98037" y="137389"/>
                    </a:cubicBezTo>
                    <a:cubicBezTo>
                      <a:pt x="94217" y="137855"/>
                      <a:pt x="90724" y="135158"/>
                      <a:pt x="90212" y="131334"/>
                    </a:cubicBezTo>
                    <a:cubicBezTo>
                      <a:pt x="77728" y="32487"/>
                      <a:pt x="5758" y="13994"/>
                      <a:pt x="2684" y="13248"/>
                    </a:cubicBezTo>
                    <a:cubicBezTo>
                      <a:pt x="-1089" y="12349"/>
                      <a:pt x="-3371" y="8572"/>
                      <a:pt x="-2486" y="4817"/>
                    </a:cubicBezTo>
                    <a:cubicBezTo>
                      <a:pt x="-1601" y="1063"/>
                      <a:pt x="2173" y="-1253"/>
                      <a:pt x="5945" y="-354"/>
                    </a:cubicBezTo>
                    <a:cubicBezTo>
                      <a:pt x="6784" y="-354"/>
                      <a:pt x="90305" y="20795"/>
                      <a:pt x="104093" y="129563"/>
                    </a:cubicBezTo>
                    <a:cubicBezTo>
                      <a:pt x="104513" y="132922"/>
                      <a:pt x="102463" y="136099"/>
                      <a:pt x="99249" y="137110"/>
                    </a:cubicBezTo>
                    <a:close/>
                  </a:path>
                </a:pathLst>
              </a:custGeom>
              <a:solidFill>
                <a:srgbClr val="FFFFFF"/>
              </a:solidFill>
              <a:ln w="4657" cap="flat">
                <a:noFill/>
                <a:prstDash val="solid"/>
                <a:miter/>
              </a:ln>
            </p:spPr>
            <p:txBody>
              <a:bodyPr rtlCol="0" anchor="ctr"/>
              <a:lstStyle/>
              <a:p>
                <a:endParaRPr lang="en-US"/>
              </a:p>
            </p:txBody>
          </p:sp>
          <p:sp>
            <p:nvSpPr>
              <p:cNvPr id="68" name="Freeform: Shape 67">
                <a:extLst>
                  <a:ext uri="{FF2B5EF4-FFF2-40B4-BE49-F238E27FC236}">
                    <a16:creationId xmlns:a16="http://schemas.microsoft.com/office/drawing/2014/main" id="{AB05097C-B0D4-3DEB-95D1-0955DC4744E3}"/>
                  </a:ext>
                </a:extLst>
              </p:cNvPr>
              <p:cNvSpPr/>
              <p:nvPr/>
            </p:nvSpPr>
            <p:spPr>
              <a:xfrm>
                <a:off x="5034079" y="879260"/>
                <a:ext cx="290390" cy="98385"/>
              </a:xfrm>
              <a:custGeom>
                <a:avLst/>
                <a:gdLst>
                  <a:gd name="connsiteX0" fmla="*/ -2676 w 290390"/>
                  <a:gd name="connsiteY0" fmla="*/ 25124 h 98385"/>
                  <a:gd name="connsiteX1" fmla="*/ 182859 w 290390"/>
                  <a:gd name="connsiteY1" fmla="*/ 97838 h 98385"/>
                  <a:gd name="connsiteX2" fmla="*/ 287715 w 290390"/>
                  <a:gd name="connsiteY2" fmla="*/ 77669 h 98385"/>
                  <a:gd name="connsiteX3" fmla="*/ 141541 w 290390"/>
                  <a:gd name="connsiteY3" fmla="*/ -449 h 98385"/>
                </a:gdLst>
                <a:ahLst/>
                <a:cxnLst>
                  <a:cxn ang="0">
                    <a:pos x="connsiteX0" y="connsiteY0"/>
                  </a:cxn>
                  <a:cxn ang="0">
                    <a:pos x="connsiteX1" y="connsiteY1"/>
                  </a:cxn>
                  <a:cxn ang="0">
                    <a:pos x="connsiteX2" y="connsiteY2"/>
                  </a:cxn>
                  <a:cxn ang="0">
                    <a:pos x="connsiteX3" y="connsiteY3"/>
                  </a:cxn>
                </a:cxnLst>
                <a:rect l="l" t="t" r="r" b="b"/>
                <a:pathLst>
                  <a:path w="290390" h="98385">
                    <a:moveTo>
                      <a:pt x="-2676" y="25124"/>
                    </a:moveTo>
                    <a:cubicBezTo>
                      <a:pt x="75627" y="6491"/>
                      <a:pt x="152860" y="70588"/>
                      <a:pt x="182859" y="97838"/>
                    </a:cubicBezTo>
                    <a:cubicBezTo>
                      <a:pt x="207128" y="93506"/>
                      <a:pt x="287715" y="77669"/>
                      <a:pt x="287715" y="77669"/>
                    </a:cubicBezTo>
                    <a:cubicBezTo>
                      <a:pt x="287715" y="77669"/>
                      <a:pt x="235870" y="-3757"/>
                      <a:pt x="141541" y="-449"/>
                    </a:cubicBezTo>
                    <a:close/>
                  </a:path>
                </a:pathLst>
              </a:custGeom>
              <a:solidFill>
                <a:srgbClr val="FFFFFF"/>
              </a:solidFill>
              <a:ln w="4657" cap="flat">
                <a:noFill/>
                <a:prstDash val="solid"/>
                <a:miter/>
              </a:ln>
            </p:spPr>
            <p:txBody>
              <a:bodyPr rtlCol="0" anchor="ctr"/>
              <a:lstStyle/>
              <a:p>
                <a:endParaRPr lang="en-US"/>
              </a:p>
            </p:txBody>
          </p:sp>
          <p:sp>
            <p:nvSpPr>
              <p:cNvPr id="69" name="Freeform: Shape 68">
                <a:extLst>
                  <a:ext uri="{FF2B5EF4-FFF2-40B4-BE49-F238E27FC236}">
                    <a16:creationId xmlns:a16="http://schemas.microsoft.com/office/drawing/2014/main" id="{4EEDC04D-BFD0-F204-E3E2-6C170D93B064}"/>
                  </a:ext>
                </a:extLst>
              </p:cNvPr>
              <p:cNvSpPr/>
              <p:nvPr/>
            </p:nvSpPr>
            <p:spPr>
              <a:xfrm>
                <a:off x="4850593" y="900933"/>
                <a:ext cx="259182" cy="366078"/>
              </a:xfrm>
              <a:custGeom>
                <a:avLst/>
                <a:gdLst>
                  <a:gd name="connsiteX0" fmla="*/ 114523 w 259182"/>
                  <a:gd name="connsiteY0" fmla="*/ 263285 h 366078"/>
                  <a:gd name="connsiteX1" fmla="*/ 256506 w 259182"/>
                  <a:gd name="connsiteY1" fmla="*/ 7829 h 366078"/>
                  <a:gd name="connsiteX2" fmla="*/ -2676 w 259182"/>
                  <a:gd name="connsiteY2" fmla="*/ 365532 h 366078"/>
                </a:gdLst>
                <a:ahLst/>
                <a:cxnLst>
                  <a:cxn ang="0">
                    <a:pos x="connsiteX0" y="connsiteY0"/>
                  </a:cxn>
                  <a:cxn ang="0">
                    <a:pos x="connsiteX1" y="connsiteY1"/>
                  </a:cxn>
                  <a:cxn ang="0">
                    <a:pos x="connsiteX2" y="connsiteY2"/>
                  </a:cxn>
                </a:cxnLst>
                <a:rect l="l" t="t" r="r" b="b"/>
                <a:pathLst>
                  <a:path w="259182" h="366078">
                    <a:moveTo>
                      <a:pt x="114523" y="263285"/>
                    </a:moveTo>
                    <a:cubicBezTo>
                      <a:pt x="130595" y="92422"/>
                      <a:pt x="256506" y="7829"/>
                      <a:pt x="256506" y="7829"/>
                    </a:cubicBezTo>
                    <a:cubicBezTo>
                      <a:pt x="256506" y="7829"/>
                      <a:pt x="55365" y="-87571"/>
                      <a:pt x="-2676" y="365532"/>
                    </a:cubicBezTo>
                    <a:close/>
                  </a:path>
                </a:pathLst>
              </a:custGeom>
              <a:solidFill>
                <a:srgbClr val="ADADAD"/>
              </a:solidFill>
              <a:ln w="4657" cap="flat">
                <a:noFill/>
                <a:prstDash val="solid"/>
                <a:miter/>
              </a:ln>
            </p:spPr>
            <p:txBody>
              <a:bodyPr rtlCol="0" anchor="ctr"/>
              <a:lstStyle/>
              <a:p>
                <a:endParaRPr lang="en-US"/>
              </a:p>
            </p:txBody>
          </p:sp>
          <p:sp>
            <p:nvSpPr>
              <p:cNvPr id="70" name="Freeform: Shape 69">
                <a:extLst>
                  <a:ext uri="{FF2B5EF4-FFF2-40B4-BE49-F238E27FC236}">
                    <a16:creationId xmlns:a16="http://schemas.microsoft.com/office/drawing/2014/main" id="{6E7D440F-625A-E523-6DAA-322BCADE2E19}"/>
                  </a:ext>
                </a:extLst>
              </p:cNvPr>
              <p:cNvSpPr/>
              <p:nvPr/>
            </p:nvSpPr>
            <p:spPr>
              <a:xfrm>
                <a:off x="4733951" y="1119352"/>
                <a:ext cx="364137" cy="451568"/>
              </a:xfrm>
              <a:custGeom>
                <a:avLst/>
                <a:gdLst>
                  <a:gd name="connsiteX0" fmla="*/ 188729 w 364137"/>
                  <a:gd name="connsiteY0" fmla="*/ 444631 h 451568"/>
                  <a:gd name="connsiteX1" fmla="*/ 71483 w 364137"/>
                  <a:gd name="connsiteY1" fmla="*/ 443467 h 451568"/>
                  <a:gd name="connsiteX2" fmla="*/ 36174 w 364137"/>
                  <a:gd name="connsiteY2" fmla="*/ 416915 h 451568"/>
                  <a:gd name="connsiteX3" fmla="*/ 34962 w 364137"/>
                  <a:gd name="connsiteY3" fmla="*/ 409323 h 451568"/>
                  <a:gd name="connsiteX4" fmla="*/ -2676 w 364137"/>
                  <a:gd name="connsiteY4" fmla="*/ 297247 h 451568"/>
                  <a:gd name="connsiteX5" fmla="*/ -2676 w 364137"/>
                  <a:gd name="connsiteY5" fmla="*/ 296781 h 451568"/>
                  <a:gd name="connsiteX6" fmla="*/ 140610 w 364137"/>
                  <a:gd name="connsiteY6" fmla="*/ 121027 h 451568"/>
                  <a:gd name="connsiteX7" fmla="*/ 279098 w 364137"/>
                  <a:gd name="connsiteY7" fmla="*/ 7088 h 451568"/>
                  <a:gd name="connsiteX8" fmla="*/ 344312 w 364137"/>
                  <a:gd name="connsiteY8" fmla="*/ 10209 h 451568"/>
                  <a:gd name="connsiteX9" fmla="*/ 361455 w 364137"/>
                  <a:gd name="connsiteY9" fmla="*/ 49757 h 451568"/>
                  <a:gd name="connsiteX10" fmla="*/ 336440 w 364137"/>
                  <a:gd name="connsiteY10" fmla="*/ 107705 h 451568"/>
                  <a:gd name="connsiteX11" fmla="*/ 64356 w 364137"/>
                  <a:gd name="connsiteY11" fmla="*/ 359247 h 451568"/>
                  <a:gd name="connsiteX12" fmla="*/ 39387 w 364137"/>
                  <a:gd name="connsiteY12" fmla="*/ 408484 h 451568"/>
                  <a:gd name="connsiteX13" fmla="*/ 39807 w 364137"/>
                  <a:gd name="connsiteY13" fmla="*/ 409742 h 451568"/>
                  <a:gd name="connsiteX14" fmla="*/ 39434 w 364137"/>
                  <a:gd name="connsiteY14" fmla="*/ 409742 h 451568"/>
                  <a:gd name="connsiteX15" fmla="*/ 40459 w 364137"/>
                  <a:gd name="connsiteY15" fmla="*/ 415471 h 451568"/>
                  <a:gd name="connsiteX16" fmla="*/ 72414 w 364137"/>
                  <a:gd name="connsiteY16" fmla="*/ 438762 h 451568"/>
                  <a:gd name="connsiteX17" fmla="*/ 187285 w 364137"/>
                  <a:gd name="connsiteY17" fmla="*/ 439927 h 451568"/>
                  <a:gd name="connsiteX18" fmla="*/ 2029 w 364137"/>
                  <a:gd name="connsiteY18" fmla="*/ 296641 h 451568"/>
                  <a:gd name="connsiteX19" fmla="*/ 36127 w 364137"/>
                  <a:gd name="connsiteY19" fmla="*/ 398236 h 451568"/>
                  <a:gd name="connsiteX20" fmla="*/ 61141 w 364137"/>
                  <a:gd name="connsiteY20" fmla="*/ 356033 h 451568"/>
                  <a:gd name="connsiteX21" fmla="*/ 333506 w 364137"/>
                  <a:gd name="connsiteY21" fmla="*/ 104258 h 451568"/>
                  <a:gd name="connsiteX22" fmla="*/ 356797 w 364137"/>
                  <a:gd name="connsiteY22" fmla="*/ 49850 h 451568"/>
                  <a:gd name="connsiteX23" fmla="*/ 341285 w 364137"/>
                  <a:gd name="connsiteY23" fmla="*/ 13795 h 451568"/>
                  <a:gd name="connsiteX24" fmla="*/ 281194 w 364137"/>
                  <a:gd name="connsiteY24" fmla="*/ 11140 h 451568"/>
                  <a:gd name="connsiteX25" fmla="*/ 143545 w 364137"/>
                  <a:gd name="connsiteY25" fmla="*/ 124521 h 451568"/>
                  <a:gd name="connsiteX26" fmla="*/ 2029 w 364137"/>
                  <a:gd name="connsiteY26" fmla="*/ 296641 h 4515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364137" h="451568">
                    <a:moveTo>
                      <a:pt x="188729" y="444631"/>
                    </a:moveTo>
                    <a:cubicBezTo>
                      <a:pt x="150113" y="453529"/>
                      <a:pt x="109913" y="453128"/>
                      <a:pt x="71483" y="443467"/>
                    </a:cubicBezTo>
                    <a:cubicBezTo>
                      <a:pt x="51778" y="438483"/>
                      <a:pt x="39900" y="429492"/>
                      <a:pt x="36174" y="416915"/>
                    </a:cubicBezTo>
                    <a:cubicBezTo>
                      <a:pt x="35429" y="414446"/>
                      <a:pt x="35056" y="411894"/>
                      <a:pt x="34962" y="409323"/>
                    </a:cubicBezTo>
                    <a:lnTo>
                      <a:pt x="-2676" y="297247"/>
                    </a:lnTo>
                    <a:lnTo>
                      <a:pt x="-2676" y="296781"/>
                    </a:lnTo>
                    <a:cubicBezTo>
                      <a:pt x="-254" y="262729"/>
                      <a:pt x="47959" y="203617"/>
                      <a:pt x="140610" y="121027"/>
                    </a:cubicBezTo>
                    <a:cubicBezTo>
                      <a:pt x="191105" y="76075"/>
                      <a:pt x="236336" y="36434"/>
                      <a:pt x="279098" y="7088"/>
                    </a:cubicBezTo>
                    <a:cubicBezTo>
                      <a:pt x="302855" y="-4185"/>
                      <a:pt x="328987" y="-2834"/>
                      <a:pt x="344312" y="10209"/>
                    </a:cubicBezTo>
                    <a:cubicBezTo>
                      <a:pt x="355353" y="20391"/>
                      <a:pt x="361548" y="34748"/>
                      <a:pt x="361455" y="49757"/>
                    </a:cubicBezTo>
                    <a:cubicBezTo>
                      <a:pt x="361734" y="71748"/>
                      <a:pt x="352604" y="92812"/>
                      <a:pt x="336440" y="107705"/>
                    </a:cubicBezTo>
                    <a:cubicBezTo>
                      <a:pt x="334298" y="109568"/>
                      <a:pt x="126822" y="292309"/>
                      <a:pt x="64356" y="359247"/>
                    </a:cubicBezTo>
                    <a:cubicBezTo>
                      <a:pt x="59698" y="364185"/>
                      <a:pt x="38968" y="387662"/>
                      <a:pt x="39387" y="408484"/>
                    </a:cubicBezTo>
                    <a:lnTo>
                      <a:pt x="39807" y="409742"/>
                    </a:lnTo>
                    <a:lnTo>
                      <a:pt x="39434" y="409742"/>
                    </a:lnTo>
                    <a:cubicBezTo>
                      <a:pt x="39574" y="411684"/>
                      <a:pt x="39900" y="413604"/>
                      <a:pt x="40459" y="415471"/>
                    </a:cubicBezTo>
                    <a:cubicBezTo>
                      <a:pt x="43673" y="426465"/>
                      <a:pt x="54433" y="434104"/>
                      <a:pt x="72414" y="438762"/>
                    </a:cubicBezTo>
                    <a:cubicBezTo>
                      <a:pt x="110098" y="448204"/>
                      <a:pt x="149461" y="448605"/>
                      <a:pt x="187285" y="439927"/>
                    </a:cubicBezTo>
                    <a:close/>
                    <a:moveTo>
                      <a:pt x="2029" y="296641"/>
                    </a:moveTo>
                    <a:lnTo>
                      <a:pt x="36127" y="398236"/>
                    </a:lnTo>
                    <a:cubicBezTo>
                      <a:pt x="40785" y="378858"/>
                      <a:pt x="57042" y="360412"/>
                      <a:pt x="61141" y="356033"/>
                    </a:cubicBezTo>
                    <a:cubicBezTo>
                      <a:pt x="123701" y="288955"/>
                      <a:pt x="331316" y="106074"/>
                      <a:pt x="333506" y="104258"/>
                    </a:cubicBezTo>
                    <a:cubicBezTo>
                      <a:pt x="348599" y="90222"/>
                      <a:pt x="357076" y="70458"/>
                      <a:pt x="356797" y="49850"/>
                    </a:cubicBezTo>
                    <a:cubicBezTo>
                      <a:pt x="356936" y="36183"/>
                      <a:pt x="351300" y="23093"/>
                      <a:pt x="341285" y="13795"/>
                    </a:cubicBezTo>
                    <a:cubicBezTo>
                      <a:pt x="327310" y="1870"/>
                      <a:pt x="303041" y="799"/>
                      <a:pt x="281194" y="11140"/>
                    </a:cubicBezTo>
                    <a:cubicBezTo>
                      <a:pt x="239038" y="40114"/>
                      <a:pt x="193899" y="79662"/>
                      <a:pt x="143545" y="124521"/>
                    </a:cubicBezTo>
                    <a:cubicBezTo>
                      <a:pt x="53735" y="204874"/>
                      <a:pt x="4731" y="264220"/>
                      <a:pt x="2029" y="296641"/>
                    </a:cubicBezTo>
                    <a:close/>
                  </a:path>
                </a:pathLst>
              </a:custGeom>
              <a:solidFill>
                <a:srgbClr val="FFFFFF"/>
              </a:solidFill>
              <a:ln w="4657" cap="flat">
                <a:noFill/>
                <a:prstDash val="solid"/>
                <a:miter/>
              </a:ln>
            </p:spPr>
            <p:txBody>
              <a:bodyPr rtlCol="0" anchor="ctr"/>
              <a:lstStyle/>
              <a:p>
                <a:endParaRPr lang="en-US"/>
              </a:p>
            </p:txBody>
          </p:sp>
          <p:sp>
            <p:nvSpPr>
              <p:cNvPr id="71" name="Freeform: Shape 70">
                <a:extLst>
                  <a:ext uri="{FF2B5EF4-FFF2-40B4-BE49-F238E27FC236}">
                    <a16:creationId xmlns:a16="http://schemas.microsoft.com/office/drawing/2014/main" id="{C36AEE57-4F6C-9D44-273A-7F335BFCB14E}"/>
                  </a:ext>
                </a:extLst>
              </p:cNvPr>
              <p:cNvSpPr/>
              <p:nvPr/>
            </p:nvSpPr>
            <p:spPr>
              <a:xfrm>
                <a:off x="4734418" y="1115507"/>
                <a:ext cx="361243" cy="408730"/>
              </a:xfrm>
              <a:custGeom>
                <a:avLst/>
                <a:gdLst>
                  <a:gd name="connsiteX0" fmla="*/ 35427 w 361243"/>
                  <a:gd name="connsiteY0" fmla="*/ 408183 h 408730"/>
                  <a:gd name="connsiteX1" fmla="*/ -2676 w 361243"/>
                  <a:gd name="connsiteY1" fmla="*/ 294710 h 408730"/>
                  <a:gd name="connsiteX2" fmla="*/ 139817 w 361243"/>
                  <a:gd name="connsiteY2" fmla="*/ 120493 h 408730"/>
                  <a:gd name="connsiteX3" fmla="*/ 278073 w 361243"/>
                  <a:gd name="connsiteY3" fmla="*/ 6787 h 408730"/>
                  <a:gd name="connsiteX4" fmla="*/ 340632 w 361243"/>
                  <a:gd name="connsiteY4" fmla="*/ 9768 h 408730"/>
                  <a:gd name="connsiteX5" fmla="*/ 335974 w 361243"/>
                  <a:gd name="connsiteY5" fmla="*/ 106659 h 408730"/>
                  <a:gd name="connsiteX6" fmla="*/ 35427 w 361243"/>
                  <a:gd name="connsiteY6" fmla="*/ 408183 h 4087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61243" h="408730">
                    <a:moveTo>
                      <a:pt x="35427" y="408183"/>
                    </a:moveTo>
                    <a:cubicBezTo>
                      <a:pt x="18519" y="363511"/>
                      <a:pt x="10041" y="332534"/>
                      <a:pt x="-2676" y="294710"/>
                    </a:cubicBezTo>
                    <a:cubicBezTo>
                      <a:pt x="165" y="254416"/>
                      <a:pt x="70364" y="182401"/>
                      <a:pt x="139817" y="120493"/>
                    </a:cubicBezTo>
                    <a:cubicBezTo>
                      <a:pt x="190499" y="75355"/>
                      <a:pt x="235916" y="35714"/>
                      <a:pt x="278073" y="6787"/>
                    </a:cubicBezTo>
                    <a:cubicBezTo>
                      <a:pt x="300386" y="-3787"/>
                      <a:pt x="325493" y="-3042"/>
                      <a:pt x="340632" y="9768"/>
                    </a:cubicBezTo>
                    <a:cubicBezTo>
                      <a:pt x="362665" y="28401"/>
                      <a:pt x="367976" y="76334"/>
                      <a:pt x="335974" y="106659"/>
                    </a:cubicBezTo>
                    <a:cubicBezTo>
                      <a:pt x="221569" y="214728"/>
                      <a:pt x="41390" y="358853"/>
                      <a:pt x="35427" y="408183"/>
                    </a:cubicBezTo>
                    <a:close/>
                  </a:path>
                </a:pathLst>
              </a:custGeom>
              <a:solidFill>
                <a:srgbClr val="FFFFFF"/>
              </a:solidFill>
              <a:ln w="4657" cap="flat">
                <a:noFill/>
                <a:prstDash val="solid"/>
                <a:miter/>
              </a:ln>
            </p:spPr>
            <p:txBody>
              <a:bodyPr rtlCol="0" anchor="ctr"/>
              <a:lstStyle/>
              <a:p>
                <a:endParaRPr lang="en-US"/>
              </a:p>
            </p:txBody>
          </p:sp>
          <p:sp>
            <p:nvSpPr>
              <p:cNvPr id="72" name="Freeform: Shape 71">
                <a:extLst>
                  <a:ext uri="{FF2B5EF4-FFF2-40B4-BE49-F238E27FC236}">
                    <a16:creationId xmlns:a16="http://schemas.microsoft.com/office/drawing/2014/main" id="{73561934-020D-A05E-C2A7-75F4E84DD350}"/>
                  </a:ext>
                </a:extLst>
              </p:cNvPr>
              <p:cNvSpPr/>
              <p:nvPr/>
            </p:nvSpPr>
            <p:spPr>
              <a:xfrm>
                <a:off x="5024110" y="1148135"/>
                <a:ext cx="41644" cy="41644"/>
              </a:xfrm>
              <a:custGeom>
                <a:avLst/>
                <a:gdLst>
                  <a:gd name="connsiteX0" fmla="*/ 41644 w 41644"/>
                  <a:gd name="connsiteY0" fmla="*/ 20822 h 41644"/>
                  <a:gd name="connsiteX1" fmla="*/ 20822 w 41644"/>
                  <a:gd name="connsiteY1" fmla="*/ 41644 h 41644"/>
                  <a:gd name="connsiteX2" fmla="*/ 0 w 41644"/>
                  <a:gd name="connsiteY2" fmla="*/ 20822 h 41644"/>
                  <a:gd name="connsiteX3" fmla="*/ 20822 w 41644"/>
                  <a:gd name="connsiteY3" fmla="*/ 0 h 41644"/>
                  <a:gd name="connsiteX4" fmla="*/ 41644 w 41644"/>
                  <a:gd name="connsiteY4" fmla="*/ 20822 h 416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1644" h="41644">
                    <a:moveTo>
                      <a:pt x="41644" y="20822"/>
                    </a:moveTo>
                    <a:cubicBezTo>
                      <a:pt x="41644" y="32322"/>
                      <a:pt x="32322" y="41644"/>
                      <a:pt x="20822" y="41644"/>
                    </a:cubicBezTo>
                    <a:cubicBezTo>
                      <a:pt x="9322" y="41644"/>
                      <a:pt x="0" y="32322"/>
                      <a:pt x="0" y="20822"/>
                    </a:cubicBezTo>
                    <a:cubicBezTo>
                      <a:pt x="0" y="9322"/>
                      <a:pt x="9322" y="0"/>
                      <a:pt x="20822" y="0"/>
                    </a:cubicBezTo>
                    <a:cubicBezTo>
                      <a:pt x="32322" y="0"/>
                      <a:pt x="41644" y="9322"/>
                      <a:pt x="41644" y="20822"/>
                    </a:cubicBezTo>
                    <a:close/>
                  </a:path>
                </a:pathLst>
              </a:custGeom>
              <a:noFill/>
              <a:ln w="4657" cap="flat">
                <a:solidFill>
                  <a:srgbClr val="151515"/>
                </a:solidFill>
                <a:prstDash val="solid"/>
                <a:miter/>
              </a:ln>
            </p:spPr>
            <p:txBody>
              <a:bodyPr rtlCol="0" anchor="ctr"/>
              <a:lstStyle/>
              <a:p>
                <a:endParaRPr lang="en-US"/>
              </a:p>
            </p:txBody>
          </p:sp>
          <p:sp>
            <p:nvSpPr>
              <p:cNvPr id="73" name="Freeform: Shape 72">
                <a:extLst>
                  <a:ext uri="{FF2B5EF4-FFF2-40B4-BE49-F238E27FC236}">
                    <a16:creationId xmlns:a16="http://schemas.microsoft.com/office/drawing/2014/main" id="{CA436E5F-0B5B-E425-E693-29BAD02464AE}"/>
                  </a:ext>
                </a:extLst>
              </p:cNvPr>
              <p:cNvSpPr/>
              <p:nvPr/>
            </p:nvSpPr>
            <p:spPr>
              <a:xfrm>
                <a:off x="5699182" y="1104251"/>
                <a:ext cx="25067" cy="61119"/>
              </a:xfrm>
              <a:custGeom>
                <a:avLst/>
                <a:gdLst>
                  <a:gd name="connsiteX0" fmla="*/ 6355 w 25067"/>
                  <a:gd name="connsiteY0" fmla="*/ 60246 h 61119"/>
                  <a:gd name="connsiteX1" fmla="*/ 19 w 25067"/>
                  <a:gd name="connsiteY1" fmla="*/ 59128 h 61119"/>
                  <a:gd name="connsiteX2" fmla="*/ -1239 w 25067"/>
                  <a:gd name="connsiteY2" fmla="*/ 49299 h 61119"/>
                  <a:gd name="connsiteX3" fmla="*/ 7704 w 25067"/>
                  <a:gd name="connsiteY3" fmla="*/ 7702 h 61119"/>
                  <a:gd name="connsiteX4" fmla="*/ 13527 w 25067"/>
                  <a:gd name="connsiteY4" fmla="*/ -450 h 61119"/>
                  <a:gd name="connsiteX5" fmla="*/ 21679 w 25067"/>
                  <a:gd name="connsiteY5" fmla="*/ 5373 h 61119"/>
                  <a:gd name="connsiteX6" fmla="*/ 10034 w 25067"/>
                  <a:gd name="connsiteY6" fmla="*/ 57871 h 61119"/>
                  <a:gd name="connsiteX7" fmla="*/ 6355 w 25067"/>
                  <a:gd name="connsiteY7" fmla="*/ 60246 h 611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5067" h="61119">
                    <a:moveTo>
                      <a:pt x="6355" y="60246"/>
                    </a:moveTo>
                    <a:cubicBezTo>
                      <a:pt x="4165" y="60936"/>
                      <a:pt x="1836" y="60516"/>
                      <a:pt x="19" y="59128"/>
                    </a:cubicBezTo>
                    <a:cubicBezTo>
                      <a:pt x="-3008" y="56739"/>
                      <a:pt x="-3568" y="52374"/>
                      <a:pt x="-1239" y="49299"/>
                    </a:cubicBezTo>
                    <a:cubicBezTo>
                      <a:pt x="11664" y="32670"/>
                      <a:pt x="7751" y="7935"/>
                      <a:pt x="7704" y="7702"/>
                    </a:cubicBezTo>
                    <a:cubicBezTo>
                      <a:pt x="7053" y="3845"/>
                      <a:pt x="9662" y="193"/>
                      <a:pt x="13527" y="-450"/>
                    </a:cubicBezTo>
                    <a:cubicBezTo>
                      <a:pt x="17394" y="-1093"/>
                      <a:pt x="21027" y="1516"/>
                      <a:pt x="21679" y="5373"/>
                    </a:cubicBezTo>
                    <a:cubicBezTo>
                      <a:pt x="21679" y="6631"/>
                      <a:pt x="26710" y="36303"/>
                      <a:pt x="10034" y="57871"/>
                    </a:cubicBezTo>
                    <a:cubicBezTo>
                      <a:pt x="9102" y="59045"/>
                      <a:pt x="7798" y="59878"/>
                      <a:pt x="6355" y="60246"/>
                    </a:cubicBezTo>
                    <a:close/>
                  </a:path>
                </a:pathLst>
              </a:custGeom>
              <a:solidFill>
                <a:srgbClr val="FFFFFF"/>
              </a:solidFill>
              <a:ln w="4657" cap="flat">
                <a:noFill/>
                <a:prstDash val="solid"/>
                <a:miter/>
              </a:ln>
            </p:spPr>
            <p:txBody>
              <a:bodyPr rtlCol="0" anchor="ctr"/>
              <a:lstStyle/>
              <a:p>
                <a:endParaRPr lang="en-US"/>
              </a:p>
            </p:txBody>
          </p:sp>
        </p:grpSp>
      </p:grpSp>
      <p:grpSp>
        <p:nvGrpSpPr>
          <p:cNvPr id="77" name="Group 76">
            <a:extLst>
              <a:ext uri="{FF2B5EF4-FFF2-40B4-BE49-F238E27FC236}">
                <a16:creationId xmlns:a16="http://schemas.microsoft.com/office/drawing/2014/main" id="{D6928A81-441F-FEB9-7699-98F8A7E34AC5}"/>
              </a:ext>
            </a:extLst>
          </p:cNvPr>
          <p:cNvGrpSpPr/>
          <p:nvPr/>
        </p:nvGrpSpPr>
        <p:grpSpPr>
          <a:xfrm flipH="1">
            <a:off x="942936" y="5946633"/>
            <a:ext cx="927192" cy="1134195"/>
            <a:chOff x="10458233" y="2824442"/>
            <a:chExt cx="927192" cy="1134195"/>
          </a:xfrm>
        </p:grpSpPr>
        <p:sp>
          <p:nvSpPr>
            <p:cNvPr id="78" name="Freeform: Shape 77">
              <a:extLst>
                <a:ext uri="{FF2B5EF4-FFF2-40B4-BE49-F238E27FC236}">
                  <a16:creationId xmlns:a16="http://schemas.microsoft.com/office/drawing/2014/main" id="{D1C2B6FD-DF6B-D474-4F6B-94426D282B94}"/>
                </a:ext>
              </a:extLst>
            </p:cNvPr>
            <p:cNvSpPr/>
            <p:nvPr/>
          </p:nvSpPr>
          <p:spPr>
            <a:xfrm rot="20146801">
              <a:off x="11150042" y="2824442"/>
              <a:ext cx="235383" cy="692851"/>
            </a:xfrm>
            <a:custGeom>
              <a:avLst/>
              <a:gdLst>
                <a:gd name="connsiteX0" fmla="*/ 232966 w 235383"/>
                <a:gd name="connsiteY0" fmla="*/ 346015 h 692851"/>
                <a:gd name="connsiteX1" fmla="*/ 115275 w 235383"/>
                <a:gd name="connsiteY1" fmla="*/ 692441 h 692851"/>
                <a:gd name="connsiteX2" fmla="*/ -2416 w 235383"/>
                <a:gd name="connsiteY2" fmla="*/ 346015 h 692851"/>
                <a:gd name="connsiteX3" fmla="*/ 115275 w 235383"/>
                <a:gd name="connsiteY3" fmla="*/ -411 h 692851"/>
                <a:gd name="connsiteX4" fmla="*/ 232966 w 235383"/>
                <a:gd name="connsiteY4" fmla="*/ 346015 h 6928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5383" h="692851">
                  <a:moveTo>
                    <a:pt x="232966" y="346015"/>
                  </a:moveTo>
                  <a:cubicBezTo>
                    <a:pt x="232966" y="537340"/>
                    <a:pt x="180274" y="692441"/>
                    <a:pt x="115275" y="692441"/>
                  </a:cubicBezTo>
                  <a:cubicBezTo>
                    <a:pt x="50276" y="692441"/>
                    <a:pt x="-2416" y="537341"/>
                    <a:pt x="-2416" y="346015"/>
                  </a:cubicBezTo>
                  <a:cubicBezTo>
                    <a:pt x="-2416" y="154689"/>
                    <a:pt x="50276" y="-411"/>
                    <a:pt x="115275" y="-411"/>
                  </a:cubicBezTo>
                  <a:cubicBezTo>
                    <a:pt x="180274" y="-411"/>
                    <a:pt x="232966" y="154689"/>
                    <a:pt x="232966" y="346015"/>
                  </a:cubicBezTo>
                  <a:close/>
                </a:path>
              </a:pathLst>
            </a:custGeom>
            <a:noFill/>
            <a:ln w="4358" cap="flat">
              <a:solidFill>
                <a:srgbClr val="151515"/>
              </a:solidFill>
              <a:prstDash val="solid"/>
              <a:miter/>
            </a:ln>
          </p:spPr>
          <p:txBody>
            <a:bodyPr rtlCol="0" anchor="ctr"/>
            <a:lstStyle/>
            <a:p>
              <a:endParaRPr lang="en-US"/>
            </a:p>
          </p:txBody>
        </p:sp>
        <p:sp>
          <p:nvSpPr>
            <p:cNvPr id="79" name="Freeform: Shape 78">
              <a:extLst>
                <a:ext uri="{FF2B5EF4-FFF2-40B4-BE49-F238E27FC236}">
                  <a16:creationId xmlns:a16="http://schemas.microsoft.com/office/drawing/2014/main" id="{1BAEBD35-FCC2-C741-0507-06217AFB5A77}"/>
                </a:ext>
              </a:extLst>
            </p:cNvPr>
            <p:cNvSpPr/>
            <p:nvPr/>
          </p:nvSpPr>
          <p:spPr>
            <a:xfrm rot="20146801">
              <a:off x="10981959" y="2900040"/>
              <a:ext cx="235383" cy="692851"/>
            </a:xfrm>
            <a:custGeom>
              <a:avLst/>
              <a:gdLst>
                <a:gd name="connsiteX0" fmla="*/ 232966 w 235383"/>
                <a:gd name="connsiteY0" fmla="*/ 346015 h 692851"/>
                <a:gd name="connsiteX1" fmla="*/ 115275 w 235383"/>
                <a:gd name="connsiteY1" fmla="*/ 692441 h 692851"/>
                <a:gd name="connsiteX2" fmla="*/ -2416 w 235383"/>
                <a:gd name="connsiteY2" fmla="*/ 346015 h 692851"/>
                <a:gd name="connsiteX3" fmla="*/ 115275 w 235383"/>
                <a:gd name="connsiteY3" fmla="*/ -411 h 692851"/>
                <a:gd name="connsiteX4" fmla="*/ 232966 w 235383"/>
                <a:gd name="connsiteY4" fmla="*/ 346015 h 6928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5383" h="692851">
                  <a:moveTo>
                    <a:pt x="232966" y="346015"/>
                  </a:moveTo>
                  <a:cubicBezTo>
                    <a:pt x="232966" y="537340"/>
                    <a:pt x="180274" y="692441"/>
                    <a:pt x="115275" y="692441"/>
                  </a:cubicBezTo>
                  <a:cubicBezTo>
                    <a:pt x="50276" y="692441"/>
                    <a:pt x="-2416" y="537341"/>
                    <a:pt x="-2416" y="346015"/>
                  </a:cubicBezTo>
                  <a:cubicBezTo>
                    <a:pt x="-2416" y="154689"/>
                    <a:pt x="50276" y="-411"/>
                    <a:pt x="115275" y="-411"/>
                  </a:cubicBezTo>
                  <a:cubicBezTo>
                    <a:pt x="180274" y="-411"/>
                    <a:pt x="232966" y="154689"/>
                    <a:pt x="232966" y="346015"/>
                  </a:cubicBezTo>
                  <a:close/>
                </a:path>
              </a:pathLst>
            </a:custGeom>
            <a:noFill/>
            <a:ln w="4358" cap="flat">
              <a:solidFill>
                <a:srgbClr val="151515"/>
              </a:solidFill>
              <a:prstDash val="solid"/>
              <a:miter/>
            </a:ln>
          </p:spPr>
          <p:txBody>
            <a:bodyPr rtlCol="0" anchor="ctr"/>
            <a:lstStyle/>
            <a:p>
              <a:endParaRPr lang="en-US"/>
            </a:p>
          </p:txBody>
        </p:sp>
        <p:sp>
          <p:nvSpPr>
            <p:cNvPr id="80" name="Freeform: Shape 79">
              <a:extLst>
                <a:ext uri="{FF2B5EF4-FFF2-40B4-BE49-F238E27FC236}">
                  <a16:creationId xmlns:a16="http://schemas.microsoft.com/office/drawing/2014/main" id="{BA726C62-BD88-B96F-8848-4215A0FC0718}"/>
                </a:ext>
              </a:extLst>
            </p:cNvPr>
            <p:cNvSpPr/>
            <p:nvPr/>
          </p:nvSpPr>
          <p:spPr>
            <a:xfrm rot="20146801">
              <a:off x="10807809" y="2978424"/>
              <a:ext cx="235383" cy="692851"/>
            </a:xfrm>
            <a:custGeom>
              <a:avLst/>
              <a:gdLst>
                <a:gd name="connsiteX0" fmla="*/ 232966 w 235383"/>
                <a:gd name="connsiteY0" fmla="*/ 346015 h 692851"/>
                <a:gd name="connsiteX1" fmla="*/ 115275 w 235383"/>
                <a:gd name="connsiteY1" fmla="*/ 692441 h 692851"/>
                <a:gd name="connsiteX2" fmla="*/ -2417 w 235383"/>
                <a:gd name="connsiteY2" fmla="*/ 346015 h 692851"/>
                <a:gd name="connsiteX3" fmla="*/ 115275 w 235383"/>
                <a:gd name="connsiteY3" fmla="*/ -411 h 692851"/>
                <a:gd name="connsiteX4" fmla="*/ 232966 w 235383"/>
                <a:gd name="connsiteY4" fmla="*/ 346015 h 6928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5383" h="692851">
                  <a:moveTo>
                    <a:pt x="232966" y="346015"/>
                  </a:moveTo>
                  <a:cubicBezTo>
                    <a:pt x="232966" y="537340"/>
                    <a:pt x="180274" y="692441"/>
                    <a:pt x="115275" y="692441"/>
                  </a:cubicBezTo>
                  <a:cubicBezTo>
                    <a:pt x="50276" y="692441"/>
                    <a:pt x="-2417" y="537341"/>
                    <a:pt x="-2417" y="346015"/>
                  </a:cubicBezTo>
                  <a:cubicBezTo>
                    <a:pt x="-2417" y="154689"/>
                    <a:pt x="50276" y="-411"/>
                    <a:pt x="115275" y="-411"/>
                  </a:cubicBezTo>
                  <a:cubicBezTo>
                    <a:pt x="180274" y="-411"/>
                    <a:pt x="232966" y="154689"/>
                    <a:pt x="232966" y="346015"/>
                  </a:cubicBezTo>
                  <a:close/>
                </a:path>
              </a:pathLst>
            </a:custGeom>
            <a:noFill/>
            <a:ln w="4358" cap="flat">
              <a:solidFill>
                <a:srgbClr val="151515"/>
              </a:solidFill>
              <a:prstDash val="solid"/>
              <a:miter/>
            </a:ln>
          </p:spPr>
          <p:txBody>
            <a:bodyPr rtlCol="0" anchor="ctr"/>
            <a:lstStyle/>
            <a:p>
              <a:endParaRPr lang="en-US"/>
            </a:p>
          </p:txBody>
        </p:sp>
        <p:sp>
          <p:nvSpPr>
            <p:cNvPr id="81" name="Freeform: Shape 80">
              <a:extLst>
                <a:ext uri="{FF2B5EF4-FFF2-40B4-BE49-F238E27FC236}">
                  <a16:creationId xmlns:a16="http://schemas.microsoft.com/office/drawing/2014/main" id="{9B099217-0F82-307A-00A1-78F9BBE54F7F}"/>
                </a:ext>
              </a:extLst>
            </p:cNvPr>
            <p:cNvSpPr/>
            <p:nvPr/>
          </p:nvSpPr>
          <p:spPr>
            <a:xfrm>
              <a:off x="10458233" y="3153543"/>
              <a:ext cx="770520" cy="805094"/>
            </a:xfrm>
            <a:custGeom>
              <a:avLst/>
              <a:gdLst>
                <a:gd name="connsiteX0" fmla="*/ 4971 w 770520"/>
                <a:gd name="connsiteY0" fmla="*/ 804684 h 805094"/>
                <a:gd name="connsiteX1" fmla="*/ 4971 w 770520"/>
                <a:gd name="connsiteY1" fmla="*/ 804684 h 805094"/>
                <a:gd name="connsiteX2" fmla="*/ -2417 w 770520"/>
                <a:gd name="connsiteY2" fmla="*/ 797296 h 805094"/>
                <a:gd name="connsiteX3" fmla="*/ 200089 w 770520"/>
                <a:gd name="connsiteY3" fmla="*/ 276586 h 805094"/>
                <a:gd name="connsiteX4" fmla="*/ 760178 w 770520"/>
                <a:gd name="connsiteY4" fmla="*/ -393 h 805094"/>
                <a:gd name="connsiteX5" fmla="*/ 768084 w 770520"/>
                <a:gd name="connsiteY5" fmla="*/ 6478 h 805094"/>
                <a:gd name="connsiteX6" fmla="*/ 761213 w 770520"/>
                <a:gd name="connsiteY6" fmla="*/ 14384 h 805094"/>
                <a:gd name="connsiteX7" fmla="*/ 211171 w 770520"/>
                <a:gd name="connsiteY7" fmla="*/ 286338 h 805094"/>
                <a:gd name="connsiteX8" fmla="*/ 12359 w 770520"/>
                <a:gd name="connsiteY8" fmla="*/ 797739 h 805094"/>
                <a:gd name="connsiteX9" fmla="*/ 4971 w 770520"/>
                <a:gd name="connsiteY9" fmla="*/ 804684 h 8050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70520" h="805094">
                  <a:moveTo>
                    <a:pt x="4971" y="804684"/>
                  </a:moveTo>
                  <a:lnTo>
                    <a:pt x="4971" y="804684"/>
                  </a:lnTo>
                  <a:cubicBezTo>
                    <a:pt x="907" y="804684"/>
                    <a:pt x="-2417" y="801374"/>
                    <a:pt x="-2417" y="797296"/>
                  </a:cubicBezTo>
                  <a:cubicBezTo>
                    <a:pt x="538" y="685736"/>
                    <a:pt x="30755" y="469709"/>
                    <a:pt x="200089" y="276586"/>
                  </a:cubicBezTo>
                  <a:cubicBezTo>
                    <a:pt x="399567" y="49107"/>
                    <a:pt x="658149" y="7143"/>
                    <a:pt x="760178" y="-393"/>
                  </a:cubicBezTo>
                  <a:cubicBezTo>
                    <a:pt x="764242" y="-681"/>
                    <a:pt x="767788" y="2400"/>
                    <a:pt x="768084" y="6478"/>
                  </a:cubicBezTo>
                  <a:cubicBezTo>
                    <a:pt x="768380" y="10556"/>
                    <a:pt x="765275" y="14095"/>
                    <a:pt x="761213" y="14384"/>
                  </a:cubicBezTo>
                  <a:cubicBezTo>
                    <a:pt x="661105" y="21772"/>
                    <a:pt x="407029" y="62923"/>
                    <a:pt x="211171" y="286338"/>
                  </a:cubicBezTo>
                  <a:cubicBezTo>
                    <a:pt x="44940" y="475989"/>
                    <a:pt x="15240" y="688100"/>
                    <a:pt x="12359" y="797739"/>
                  </a:cubicBezTo>
                  <a:cubicBezTo>
                    <a:pt x="12137" y="801647"/>
                    <a:pt x="8887" y="804691"/>
                    <a:pt x="4971" y="804684"/>
                  </a:cubicBezTo>
                  <a:close/>
                </a:path>
              </a:pathLst>
            </a:custGeom>
            <a:solidFill>
              <a:srgbClr val="151515"/>
            </a:solidFill>
            <a:ln w="7387" cap="flat">
              <a:noFill/>
              <a:prstDash val="solid"/>
              <a:miter/>
            </a:ln>
          </p:spPr>
          <p:txBody>
            <a:bodyPr rtlCol="0" anchor="ctr"/>
            <a:lstStyle/>
            <a:p>
              <a:endParaRPr lang="en-US"/>
            </a:p>
          </p:txBody>
        </p:sp>
      </p:grpSp>
      <p:grpSp>
        <p:nvGrpSpPr>
          <p:cNvPr id="82" name="Group 81">
            <a:extLst>
              <a:ext uri="{FF2B5EF4-FFF2-40B4-BE49-F238E27FC236}">
                <a16:creationId xmlns:a16="http://schemas.microsoft.com/office/drawing/2014/main" id="{B569E175-878A-1C75-639C-D695F8B68C32}"/>
              </a:ext>
            </a:extLst>
          </p:cNvPr>
          <p:cNvGrpSpPr/>
          <p:nvPr/>
        </p:nvGrpSpPr>
        <p:grpSpPr>
          <a:xfrm>
            <a:off x="5555244" y="4566364"/>
            <a:ext cx="481013" cy="161435"/>
            <a:chOff x="5476875" y="3219450"/>
            <a:chExt cx="1238821" cy="415766"/>
          </a:xfrm>
        </p:grpSpPr>
        <p:sp>
          <p:nvSpPr>
            <p:cNvPr id="83" name="Freeform: Shape 82">
              <a:extLst>
                <a:ext uri="{FF2B5EF4-FFF2-40B4-BE49-F238E27FC236}">
                  <a16:creationId xmlns:a16="http://schemas.microsoft.com/office/drawing/2014/main" id="{52CAC3D1-FFD4-8BCF-99EB-70C8882B5FE2}"/>
                </a:ext>
              </a:extLst>
            </p:cNvPr>
            <p:cNvSpPr/>
            <p:nvPr/>
          </p:nvSpPr>
          <p:spPr>
            <a:xfrm>
              <a:off x="6525101" y="3258788"/>
              <a:ext cx="190595" cy="337089"/>
            </a:xfrm>
            <a:custGeom>
              <a:avLst/>
              <a:gdLst>
                <a:gd name="connsiteX0" fmla="*/ 13144 w 190595"/>
                <a:gd name="connsiteY0" fmla="*/ 337090 h 337089"/>
                <a:gd name="connsiteX1" fmla="*/ 0 w 190595"/>
                <a:gd name="connsiteY1" fmla="*/ 323374 h 337089"/>
                <a:gd name="connsiteX2" fmla="*/ 162973 w 190595"/>
                <a:gd name="connsiteY2" fmla="*/ 168593 h 337089"/>
                <a:gd name="connsiteX3" fmla="*/ 0 w 190595"/>
                <a:gd name="connsiteY3" fmla="*/ 13811 h 337089"/>
                <a:gd name="connsiteX4" fmla="*/ 13144 w 190595"/>
                <a:gd name="connsiteY4" fmla="*/ 0 h 337089"/>
                <a:gd name="connsiteX5" fmla="*/ 190595 w 190595"/>
                <a:gd name="connsiteY5" fmla="*/ 168593 h 337089"/>
                <a:gd name="connsiteX6" fmla="*/ 13144 w 190595"/>
                <a:gd name="connsiteY6" fmla="*/ 337090 h 337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0595" h="337089">
                  <a:moveTo>
                    <a:pt x="13144" y="337090"/>
                  </a:moveTo>
                  <a:lnTo>
                    <a:pt x="0" y="323374"/>
                  </a:lnTo>
                  <a:lnTo>
                    <a:pt x="162973" y="168593"/>
                  </a:lnTo>
                  <a:lnTo>
                    <a:pt x="0" y="13811"/>
                  </a:lnTo>
                  <a:lnTo>
                    <a:pt x="13144" y="0"/>
                  </a:lnTo>
                  <a:lnTo>
                    <a:pt x="190595" y="168593"/>
                  </a:lnTo>
                  <a:lnTo>
                    <a:pt x="13144" y="337090"/>
                  </a:lnTo>
                  <a:close/>
                </a:path>
              </a:pathLst>
            </a:custGeom>
            <a:solidFill>
              <a:srgbClr val="000000"/>
            </a:solidFill>
            <a:ln w="9525" cap="flat">
              <a:noFill/>
              <a:prstDash val="solid"/>
              <a:miter/>
            </a:ln>
          </p:spPr>
          <p:txBody>
            <a:bodyPr rtlCol="0" anchor="ctr"/>
            <a:lstStyle/>
            <a:p>
              <a:endParaRPr lang="en-US"/>
            </a:p>
          </p:txBody>
        </p:sp>
        <p:sp>
          <p:nvSpPr>
            <p:cNvPr id="84" name="Freeform: Shape 83">
              <a:extLst>
                <a:ext uri="{FF2B5EF4-FFF2-40B4-BE49-F238E27FC236}">
                  <a16:creationId xmlns:a16="http://schemas.microsoft.com/office/drawing/2014/main" id="{BF4B6E81-D985-17EC-1721-780B67B7C26E}"/>
                </a:ext>
              </a:extLst>
            </p:cNvPr>
            <p:cNvSpPr/>
            <p:nvPr/>
          </p:nvSpPr>
          <p:spPr>
            <a:xfrm>
              <a:off x="5476875" y="3415188"/>
              <a:ext cx="1225010" cy="24383"/>
            </a:xfrm>
            <a:custGeom>
              <a:avLst/>
              <a:gdLst>
                <a:gd name="connsiteX0" fmla="*/ 0 w 1225010"/>
                <a:gd name="connsiteY0" fmla="*/ 0 h 24383"/>
                <a:gd name="connsiteX1" fmla="*/ 1225010 w 1225010"/>
                <a:gd name="connsiteY1" fmla="*/ 0 h 24383"/>
                <a:gd name="connsiteX2" fmla="*/ 1225010 w 1225010"/>
                <a:gd name="connsiteY2" fmla="*/ 24384 h 24383"/>
                <a:gd name="connsiteX3" fmla="*/ 0 w 1225010"/>
                <a:gd name="connsiteY3" fmla="*/ 24384 h 24383"/>
              </a:gdLst>
              <a:ahLst/>
              <a:cxnLst>
                <a:cxn ang="0">
                  <a:pos x="connsiteX0" y="connsiteY0"/>
                </a:cxn>
                <a:cxn ang="0">
                  <a:pos x="connsiteX1" y="connsiteY1"/>
                </a:cxn>
                <a:cxn ang="0">
                  <a:pos x="connsiteX2" y="connsiteY2"/>
                </a:cxn>
                <a:cxn ang="0">
                  <a:pos x="connsiteX3" y="connsiteY3"/>
                </a:cxn>
              </a:cxnLst>
              <a:rect l="l" t="t" r="r" b="b"/>
              <a:pathLst>
                <a:path w="1225010" h="24383">
                  <a:moveTo>
                    <a:pt x="0" y="0"/>
                  </a:moveTo>
                  <a:lnTo>
                    <a:pt x="1225010" y="0"/>
                  </a:lnTo>
                  <a:lnTo>
                    <a:pt x="1225010" y="24384"/>
                  </a:lnTo>
                  <a:lnTo>
                    <a:pt x="0" y="24384"/>
                  </a:lnTo>
                  <a:close/>
                </a:path>
              </a:pathLst>
            </a:custGeom>
            <a:solidFill>
              <a:srgbClr val="000000"/>
            </a:solidFill>
            <a:ln w="9525" cap="flat">
              <a:noFill/>
              <a:prstDash val="solid"/>
              <a:miter/>
            </a:ln>
          </p:spPr>
          <p:txBody>
            <a:bodyPr rtlCol="0" anchor="ctr"/>
            <a:lstStyle/>
            <a:p>
              <a:endParaRPr lang="en-US"/>
            </a:p>
          </p:txBody>
        </p:sp>
        <p:sp>
          <p:nvSpPr>
            <p:cNvPr id="85" name="Freeform: Shape 84">
              <a:extLst>
                <a:ext uri="{FF2B5EF4-FFF2-40B4-BE49-F238E27FC236}">
                  <a16:creationId xmlns:a16="http://schemas.microsoft.com/office/drawing/2014/main" id="{E74F7B68-C808-4314-57A2-A0D373326B77}"/>
                </a:ext>
              </a:extLst>
            </p:cNvPr>
            <p:cNvSpPr/>
            <p:nvPr/>
          </p:nvSpPr>
          <p:spPr>
            <a:xfrm>
              <a:off x="5962269" y="3219450"/>
              <a:ext cx="87820" cy="415766"/>
            </a:xfrm>
            <a:custGeom>
              <a:avLst/>
              <a:gdLst>
                <a:gd name="connsiteX0" fmla="*/ 43178 w 87820"/>
                <a:gd name="connsiteY0" fmla="*/ 414763 h 415766"/>
                <a:gd name="connsiteX1" fmla="*/ -732 w 87820"/>
                <a:gd name="connsiteY1" fmla="*/ 206927 h 415766"/>
                <a:gd name="connsiteX2" fmla="*/ 43178 w 87820"/>
                <a:gd name="connsiteY2" fmla="*/ -1003 h 415766"/>
                <a:gd name="connsiteX3" fmla="*/ 87088 w 87820"/>
                <a:gd name="connsiteY3" fmla="*/ 206927 h 415766"/>
                <a:gd name="connsiteX4" fmla="*/ 43178 w 87820"/>
                <a:gd name="connsiteY4" fmla="*/ 414763 h 415766"/>
                <a:gd name="connsiteX5" fmla="*/ 43178 w 87820"/>
                <a:gd name="connsiteY5" fmla="*/ 8522 h 415766"/>
                <a:gd name="connsiteX6" fmla="*/ 8793 w 87820"/>
                <a:gd name="connsiteY6" fmla="*/ 206927 h 415766"/>
                <a:gd name="connsiteX7" fmla="*/ 43178 w 87820"/>
                <a:gd name="connsiteY7" fmla="*/ 405238 h 415766"/>
                <a:gd name="connsiteX8" fmla="*/ 77563 w 87820"/>
                <a:gd name="connsiteY8" fmla="*/ 206927 h 415766"/>
                <a:gd name="connsiteX9" fmla="*/ 43178 w 87820"/>
                <a:gd name="connsiteY9" fmla="*/ 8522 h 4157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7820" h="415766">
                  <a:moveTo>
                    <a:pt x="43178" y="414763"/>
                  </a:moveTo>
                  <a:cubicBezTo>
                    <a:pt x="10984" y="414763"/>
                    <a:pt x="-732" y="290938"/>
                    <a:pt x="-732" y="206927"/>
                  </a:cubicBezTo>
                  <a:cubicBezTo>
                    <a:pt x="-732" y="122917"/>
                    <a:pt x="10984" y="-1003"/>
                    <a:pt x="43178" y="-1003"/>
                  </a:cubicBezTo>
                  <a:cubicBezTo>
                    <a:pt x="75373" y="-1003"/>
                    <a:pt x="87088" y="123393"/>
                    <a:pt x="87088" y="206927"/>
                  </a:cubicBezTo>
                  <a:cubicBezTo>
                    <a:pt x="87088" y="290462"/>
                    <a:pt x="75468" y="414763"/>
                    <a:pt x="43178" y="414763"/>
                  </a:cubicBezTo>
                  <a:close/>
                  <a:moveTo>
                    <a:pt x="43178" y="8522"/>
                  </a:moveTo>
                  <a:cubicBezTo>
                    <a:pt x="28795" y="8522"/>
                    <a:pt x="8793" y="84055"/>
                    <a:pt x="8793" y="206927"/>
                  </a:cubicBezTo>
                  <a:cubicBezTo>
                    <a:pt x="8793" y="329800"/>
                    <a:pt x="28795" y="405238"/>
                    <a:pt x="43178" y="405238"/>
                  </a:cubicBezTo>
                  <a:cubicBezTo>
                    <a:pt x="57561" y="405238"/>
                    <a:pt x="77563" y="329800"/>
                    <a:pt x="77563" y="206927"/>
                  </a:cubicBezTo>
                  <a:cubicBezTo>
                    <a:pt x="77563" y="84055"/>
                    <a:pt x="57561" y="8522"/>
                    <a:pt x="43178" y="8522"/>
                  </a:cubicBezTo>
                  <a:close/>
                </a:path>
              </a:pathLst>
            </a:custGeom>
            <a:solidFill>
              <a:srgbClr val="000000"/>
            </a:solidFill>
            <a:ln w="9525" cap="flat">
              <a:noFill/>
              <a:prstDash val="solid"/>
              <a:miter/>
            </a:ln>
          </p:spPr>
          <p:txBody>
            <a:bodyPr rtlCol="0" anchor="ctr"/>
            <a:lstStyle/>
            <a:p>
              <a:endParaRPr lang="en-US"/>
            </a:p>
          </p:txBody>
        </p:sp>
        <p:sp>
          <p:nvSpPr>
            <p:cNvPr id="86" name="Freeform: Shape 85">
              <a:extLst>
                <a:ext uri="{FF2B5EF4-FFF2-40B4-BE49-F238E27FC236}">
                  <a16:creationId xmlns:a16="http://schemas.microsoft.com/office/drawing/2014/main" id="{609289B4-2E0E-25EF-BE74-37436DDBEF08}"/>
                </a:ext>
              </a:extLst>
            </p:cNvPr>
            <p:cNvSpPr/>
            <p:nvPr/>
          </p:nvSpPr>
          <p:spPr>
            <a:xfrm>
              <a:off x="6021514" y="3219450"/>
              <a:ext cx="87725" cy="415766"/>
            </a:xfrm>
            <a:custGeom>
              <a:avLst/>
              <a:gdLst>
                <a:gd name="connsiteX0" fmla="*/ 43179 w 87725"/>
                <a:gd name="connsiteY0" fmla="*/ 414763 h 415766"/>
                <a:gd name="connsiteX1" fmla="*/ -732 w 87725"/>
                <a:gd name="connsiteY1" fmla="*/ 206927 h 415766"/>
                <a:gd name="connsiteX2" fmla="*/ 43179 w 87725"/>
                <a:gd name="connsiteY2" fmla="*/ -1003 h 415766"/>
                <a:gd name="connsiteX3" fmla="*/ 86993 w 87725"/>
                <a:gd name="connsiteY3" fmla="*/ 206927 h 415766"/>
                <a:gd name="connsiteX4" fmla="*/ 43179 w 87725"/>
                <a:gd name="connsiteY4" fmla="*/ 414763 h 415766"/>
                <a:gd name="connsiteX5" fmla="*/ 43179 w 87725"/>
                <a:gd name="connsiteY5" fmla="*/ 8522 h 415766"/>
                <a:gd name="connsiteX6" fmla="*/ 8793 w 87725"/>
                <a:gd name="connsiteY6" fmla="*/ 206927 h 415766"/>
                <a:gd name="connsiteX7" fmla="*/ 43179 w 87725"/>
                <a:gd name="connsiteY7" fmla="*/ 405238 h 415766"/>
                <a:gd name="connsiteX8" fmla="*/ 77468 w 87725"/>
                <a:gd name="connsiteY8" fmla="*/ 206927 h 415766"/>
                <a:gd name="connsiteX9" fmla="*/ 43179 w 87725"/>
                <a:gd name="connsiteY9" fmla="*/ 8522 h 4157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7725" h="415766">
                  <a:moveTo>
                    <a:pt x="43179" y="414763"/>
                  </a:moveTo>
                  <a:cubicBezTo>
                    <a:pt x="10889" y="414763"/>
                    <a:pt x="-732" y="290938"/>
                    <a:pt x="-732" y="206927"/>
                  </a:cubicBezTo>
                  <a:cubicBezTo>
                    <a:pt x="-732" y="122917"/>
                    <a:pt x="10889" y="-1003"/>
                    <a:pt x="43179" y="-1003"/>
                  </a:cubicBezTo>
                  <a:cubicBezTo>
                    <a:pt x="75468" y="-1003"/>
                    <a:pt x="86993" y="123393"/>
                    <a:pt x="86993" y="206927"/>
                  </a:cubicBezTo>
                  <a:cubicBezTo>
                    <a:pt x="86993" y="290462"/>
                    <a:pt x="75373" y="414763"/>
                    <a:pt x="43179" y="414763"/>
                  </a:cubicBezTo>
                  <a:close/>
                  <a:moveTo>
                    <a:pt x="43179" y="8522"/>
                  </a:moveTo>
                  <a:cubicBezTo>
                    <a:pt x="28796" y="8522"/>
                    <a:pt x="8793" y="84055"/>
                    <a:pt x="8793" y="206927"/>
                  </a:cubicBezTo>
                  <a:cubicBezTo>
                    <a:pt x="8793" y="329800"/>
                    <a:pt x="28796" y="405238"/>
                    <a:pt x="43179" y="405238"/>
                  </a:cubicBezTo>
                  <a:cubicBezTo>
                    <a:pt x="57561" y="405238"/>
                    <a:pt x="77468" y="329800"/>
                    <a:pt x="77468" y="206927"/>
                  </a:cubicBezTo>
                  <a:cubicBezTo>
                    <a:pt x="77468" y="84055"/>
                    <a:pt x="57466" y="8522"/>
                    <a:pt x="43179" y="8522"/>
                  </a:cubicBezTo>
                  <a:close/>
                </a:path>
              </a:pathLst>
            </a:custGeom>
            <a:solidFill>
              <a:srgbClr val="000000"/>
            </a:solidFill>
            <a:ln w="9525" cap="flat">
              <a:noFill/>
              <a:prstDash val="solid"/>
              <a:miter/>
            </a:ln>
          </p:spPr>
          <p:txBody>
            <a:bodyPr rtlCol="0" anchor="ctr"/>
            <a:lstStyle/>
            <a:p>
              <a:endParaRPr lang="en-US"/>
            </a:p>
          </p:txBody>
        </p:sp>
        <p:sp>
          <p:nvSpPr>
            <p:cNvPr id="87" name="Freeform: Shape 86">
              <a:extLst>
                <a:ext uri="{FF2B5EF4-FFF2-40B4-BE49-F238E27FC236}">
                  <a16:creationId xmlns:a16="http://schemas.microsoft.com/office/drawing/2014/main" id="{CAF29142-A8CB-BE77-1715-CAFB52773B83}"/>
                </a:ext>
              </a:extLst>
            </p:cNvPr>
            <p:cNvSpPr/>
            <p:nvPr/>
          </p:nvSpPr>
          <p:spPr>
            <a:xfrm>
              <a:off x="6079712" y="3219450"/>
              <a:ext cx="87724" cy="415766"/>
            </a:xfrm>
            <a:custGeom>
              <a:avLst/>
              <a:gdLst>
                <a:gd name="connsiteX0" fmla="*/ 43083 w 87724"/>
                <a:gd name="connsiteY0" fmla="*/ 414763 h 415766"/>
                <a:gd name="connsiteX1" fmla="*/ -732 w 87724"/>
                <a:gd name="connsiteY1" fmla="*/ 206927 h 415766"/>
                <a:gd name="connsiteX2" fmla="*/ 43083 w 87724"/>
                <a:gd name="connsiteY2" fmla="*/ -1003 h 415766"/>
                <a:gd name="connsiteX3" fmla="*/ 86993 w 87724"/>
                <a:gd name="connsiteY3" fmla="*/ 206927 h 415766"/>
                <a:gd name="connsiteX4" fmla="*/ 43083 w 87724"/>
                <a:gd name="connsiteY4" fmla="*/ 414763 h 415766"/>
                <a:gd name="connsiteX5" fmla="*/ 43083 w 87724"/>
                <a:gd name="connsiteY5" fmla="*/ 8522 h 415766"/>
                <a:gd name="connsiteX6" fmla="*/ 8793 w 87724"/>
                <a:gd name="connsiteY6" fmla="*/ 206927 h 415766"/>
                <a:gd name="connsiteX7" fmla="*/ 43083 w 87724"/>
                <a:gd name="connsiteY7" fmla="*/ 405238 h 415766"/>
                <a:gd name="connsiteX8" fmla="*/ 77468 w 87724"/>
                <a:gd name="connsiteY8" fmla="*/ 206927 h 415766"/>
                <a:gd name="connsiteX9" fmla="*/ 43083 w 87724"/>
                <a:gd name="connsiteY9" fmla="*/ 8522 h 4157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7724" h="415766">
                  <a:moveTo>
                    <a:pt x="43083" y="414763"/>
                  </a:moveTo>
                  <a:cubicBezTo>
                    <a:pt x="10888" y="414763"/>
                    <a:pt x="-732" y="290938"/>
                    <a:pt x="-732" y="206927"/>
                  </a:cubicBezTo>
                  <a:cubicBezTo>
                    <a:pt x="-732" y="122917"/>
                    <a:pt x="10888" y="-1003"/>
                    <a:pt x="43083" y="-1003"/>
                  </a:cubicBezTo>
                  <a:cubicBezTo>
                    <a:pt x="75277" y="-1003"/>
                    <a:pt x="86993" y="123393"/>
                    <a:pt x="86993" y="206927"/>
                  </a:cubicBezTo>
                  <a:cubicBezTo>
                    <a:pt x="86993" y="290462"/>
                    <a:pt x="75373" y="414763"/>
                    <a:pt x="43083" y="414763"/>
                  </a:cubicBezTo>
                  <a:close/>
                  <a:moveTo>
                    <a:pt x="43083" y="8522"/>
                  </a:moveTo>
                  <a:cubicBezTo>
                    <a:pt x="28795" y="8522"/>
                    <a:pt x="8793" y="84055"/>
                    <a:pt x="8793" y="206927"/>
                  </a:cubicBezTo>
                  <a:cubicBezTo>
                    <a:pt x="8793" y="329800"/>
                    <a:pt x="28795" y="405238"/>
                    <a:pt x="43083" y="405238"/>
                  </a:cubicBezTo>
                  <a:cubicBezTo>
                    <a:pt x="57370" y="405238"/>
                    <a:pt x="77468" y="329800"/>
                    <a:pt x="77468" y="206927"/>
                  </a:cubicBezTo>
                  <a:cubicBezTo>
                    <a:pt x="77468" y="84055"/>
                    <a:pt x="57466" y="8522"/>
                    <a:pt x="43083" y="8522"/>
                  </a:cubicBezTo>
                  <a:close/>
                </a:path>
              </a:pathLst>
            </a:custGeom>
            <a:solidFill>
              <a:srgbClr val="000000"/>
            </a:solidFill>
            <a:ln w="9525" cap="flat">
              <a:noFill/>
              <a:prstDash val="solid"/>
              <a:miter/>
            </a:ln>
          </p:spPr>
          <p:txBody>
            <a:bodyPr rtlCol="0" anchor="ctr"/>
            <a:lstStyle/>
            <a:p>
              <a:endParaRPr lang="en-US"/>
            </a:p>
          </p:txBody>
        </p:sp>
      </p:grpSp>
      <p:sp>
        <p:nvSpPr>
          <p:cNvPr id="7" name="Oval 6">
            <a:extLst>
              <a:ext uri="{FF2B5EF4-FFF2-40B4-BE49-F238E27FC236}">
                <a16:creationId xmlns:a16="http://schemas.microsoft.com/office/drawing/2014/main" id="{A979917C-AD13-FD6E-2255-A8082AA055DF}"/>
              </a:ext>
            </a:extLst>
          </p:cNvPr>
          <p:cNvSpPr/>
          <p:nvPr/>
        </p:nvSpPr>
        <p:spPr>
          <a:xfrm>
            <a:off x="5999254" y="5305120"/>
            <a:ext cx="328334" cy="328334"/>
          </a:xfrm>
          <a:prstGeom prst="ellipse">
            <a:avLst/>
          </a:prstGeom>
          <a:solidFill>
            <a:schemeClr val="accent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a:extLst>
              <a:ext uri="{FF2B5EF4-FFF2-40B4-BE49-F238E27FC236}">
                <a16:creationId xmlns:a16="http://schemas.microsoft.com/office/drawing/2014/main" id="{79EDF339-E550-FC7E-ADB5-793F76AE219E}"/>
              </a:ext>
            </a:extLst>
          </p:cNvPr>
          <p:cNvSpPr/>
          <p:nvPr/>
        </p:nvSpPr>
        <p:spPr>
          <a:xfrm>
            <a:off x="11212740" y="6311000"/>
            <a:ext cx="328334" cy="328334"/>
          </a:xfrm>
          <a:prstGeom prst="ellipse">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Picture Placeholder 8">
            <a:extLst>
              <a:ext uri="{FF2B5EF4-FFF2-40B4-BE49-F238E27FC236}">
                <a16:creationId xmlns:a16="http://schemas.microsoft.com/office/drawing/2014/main" id="{2FCAC081-99E6-E13C-A655-4465FAF858D9}"/>
              </a:ext>
            </a:extLst>
          </p:cNvPr>
          <p:cNvSpPr>
            <a:spLocks noGrp="1"/>
          </p:cNvSpPr>
          <p:nvPr>
            <p:ph type="pic" sz="quarter" idx="13"/>
          </p:nvPr>
        </p:nvSpPr>
        <p:spPr/>
      </p:sp>
    </p:spTree>
    <p:extLst>
      <p:ext uri="{BB962C8B-B14F-4D97-AF65-F5344CB8AC3E}">
        <p14:creationId xmlns:p14="http://schemas.microsoft.com/office/powerpoint/2010/main" val="215455660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E45530E4-4521-A365-8AC9-58317FE67ADF}"/>
              </a:ext>
            </a:extLst>
          </p:cNvPr>
          <p:cNvSpPr>
            <a:spLocks noGrp="1"/>
          </p:cNvSpPr>
          <p:nvPr>
            <p:ph type="pic" sz="quarter" idx="13"/>
          </p:nvPr>
        </p:nvSpPr>
        <p:spPr/>
      </p:sp>
      <p:sp>
        <p:nvSpPr>
          <p:cNvPr id="11" name="Picture Placeholder 10">
            <a:extLst>
              <a:ext uri="{FF2B5EF4-FFF2-40B4-BE49-F238E27FC236}">
                <a16:creationId xmlns:a16="http://schemas.microsoft.com/office/drawing/2014/main" id="{34B3766E-866C-9A2F-45D3-4BDEE4110067}"/>
              </a:ext>
            </a:extLst>
          </p:cNvPr>
          <p:cNvSpPr>
            <a:spLocks noGrp="1"/>
          </p:cNvSpPr>
          <p:nvPr>
            <p:ph type="pic" sz="quarter" idx="14"/>
          </p:nvPr>
        </p:nvSpPr>
        <p:spPr/>
      </p:sp>
      <p:sp>
        <p:nvSpPr>
          <p:cNvPr id="12" name="Picture Placeholder 11">
            <a:extLst>
              <a:ext uri="{FF2B5EF4-FFF2-40B4-BE49-F238E27FC236}">
                <a16:creationId xmlns:a16="http://schemas.microsoft.com/office/drawing/2014/main" id="{51F81BB1-AC15-1C1F-B19E-2748067A510D}"/>
              </a:ext>
            </a:extLst>
          </p:cNvPr>
          <p:cNvSpPr>
            <a:spLocks noGrp="1"/>
          </p:cNvSpPr>
          <p:nvPr>
            <p:ph type="pic" sz="quarter" idx="15"/>
          </p:nvPr>
        </p:nvSpPr>
        <p:spPr/>
      </p:sp>
      <p:sp>
        <p:nvSpPr>
          <p:cNvPr id="23" name="Picture Placeholder 22">
            <a:extLst>
              <a:ext uri="{FF2B5EF4-FFF2-40B4-BE49-F238E27FC236}">
                <a16:creationId xmlns:a16="http://schemas.microsoft.com/office/drawing/2014/main" id="{75586047-15F9-E235-D713-71E98F9822AB}"/>
              </a:ext>
            </a:extLst>
          </p:cNvPr>
          <p:cNvSpPr>
            <a:spLocks noGrp="1"/>
          </p:cNvSpPr>
          <p:nvPr>
            <p:ph type="pic" sz="quarter" idx="16"/>
          </p:nvPr>
        </p:nvSpPr>
        <p:spPr/>
      </p:sp>
      <p:sp>
        <p:nvSpPr>
          <p:cNvPr id="64" name="Rectangle: Rounded Corners 63">
            <a:extLst>
              <a:ext uri="{FF2B5EF4-FFF2-40B4-BE49-F238E27FC236}">
                <a16:creationId xmlns:a16="http://schemas.microsoft.com/office/drawing/2014/main" id="{39E09565-0ADF-955A-A8EA-6AEC9E8C60A4}"/>
              </a:ext>
            </a:extLst>
          </p:cNvPr>
          <p:cNvSpPr/>
          <p:nvPr/>
        </p:nvSpPr>
        <p:spPr>
          <a:xfrm>
            <a:off x="1408543" y="1388671"/>
            <a:ext cx="1961448" cy="627743"/>
          </a:xfrm>
          <a:prstGeom prst="roundRect">
            <a:avLst/>
          </a:prstGeom>
          <a:solidFill>
            <a:schemeClr val="accent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Box 1">
            <a:extLst>
              <a:ext uri="{FF2B5EF4-FFF2-40B4-BE49-F238E27FC236}">
                <a16:creationId xmlns:a16="http://schemas.microsoft.com/office/drawing/2014/main" id="{B0F2AB23-52D6-F1B0-5A1B-DB2E049A1588}"/>
              </a:ext>
            </a:extLst>
          </p:cNvPr>
          <p:cNvSpPr txBox="1"/>
          <p:nvPr/>
        </p:nvSpPr>
        <p:spPr>
          <a:xfrm>
            <a:off x="1451458" y="1364418"/>
            <a:ext cx="4122027" cy="1323439"/>
          </a:xfrm>
          <a:prstGeom prst="rect">
            <a:avLst/>
          </a:prstGeom>
          <a:noFill/>
        </p:spPr>
        <p:txBody>
          <a:bodyPr wrap="square" rtlCol="0">
            <a:spAutoFit/>
          </a:bodyPr>
          <a:lstStyle/>
          <a:p>
            <a:r>
              <a:rPr lang="en-US" sz="4000" dirty="0">
                <a:latin typeface="+mj-lt"/>
              </a:rPr>
              <a:t>BRAND</a:t>
            </a:r>
            <a:r>
              <a:rPr lang="en-ID" sz="4000" dirty="0">
                <a:latin typeface="+mj-lt"/>
              </a:rPr>
              <a:t> APPLICATIONS.</a:t>
            </a:r>
            <a:endParaRPr lang="en-US" sz="4000" dirty="0">
              <a:latin typeface="+mj-lt"/>
            </a:endParaRPr>
          </a:p>
        </p:txBody>
      </p:sp>
      <p:sp>
        <p:nvSpPr>
          <p:cNvPr id="3" name="TextBox 2">
            <a:extLst>
              <a:ext uri="{FF2B5EF4-FFF2-40B4-BE49-F238E27FC236}">
                <a16:creationId xmlns:a16="http://schemas.microsoft.com/office/drawing/2014/main" id="{3BA09FCB-586D-B5D8-676C-22945C5A1100}"/>
              </a:ext>
            </a:extLst>
          </p:cNvPr>
          <p:cNvSpPr txBox="1"/>
          <p:nvPr/>
        </p:nvSpPr>
        <p:spPr>
          <a:xfrm>
            <a:off x="1451458" y="3111845"/>
            <a:ext cx="3781588" cy="757772"/>
          </a:xfrm>
          <a:prstGeom prst="rect">
            <a:avLst/>
          </a:prstGeom>
          <a:noFill/>
        </p:spPr>
        <p:txBody>
          <a:bodyPr wrap="square" rtlCol="0">
            <a:spAutoFit/>
          </a:bodyPr>
          <a:lstStyle/>
          <a:p>
            <a:pPr algn="just">
              <a:lnSpc>
                <a:spcPct val="150000"/>
              </a:lnSpc>
            </a:pPr>
            <a:r>
              <a:rPr lang="en-US" sz="1000" b="0" i="0" dirty="0">
                <a:effectLst/>
              </a:rPr>
              <a:t>In the heart of the verdant wilderness, where the symphony of leaves rustling and birdsong intertwine, nature's masterpiece unfolds in breathtaking hues</a:t>
            </a:r>
            <a:endParaRPr lang="en-ID" sz="1000" dirty="0"/>
          </a:p>
        </p:txBody>
      </p:sp>
      <p:sp>
        <p:nvSpPr>
          <p:cNvPr id="4" name="TextBox 3">
            <a:extLst>
              <a:ext uri="{FF2B5EF4-FFF2-40B4-BE49-F238E27FC236}">
                <a16:creationId xmlns:a16="http://schemas.microsoft.com/office/drawing/2014/main" id="{60549EDE-0BC7-7C46-5B2C-D942FCF97276}"/>
              </a:ext>
            </a:extLst>
          </p:cNvPr>
          <p:cNvSpPr txBox="1"/>
          <p:nvPr/>
        </p:nvSpPr>
        <p:spPr>
          <a:xfrm>
            <a:off x="1451458" y="2829131"/>
            <a:ext cx="3206186" cy="253916"/>
          </a:xfrm>
          <a:prstGeom prst="rect">
            <a:avLst/>
          </a:prstGeom>
          <a:noFill/>
        </p:spPr>
        <p:txBody>
          <a:bodyPr wrap="square" rtlCol="0">
            <a:spAutoFit/>
          </a:bodyPr>
          <a:lstStyle/>
          <a:p>
            <a:r>
              <a:rPr lang="en-US" sz="1000" dirty="0">
                <a:latin typeface="+mj-lt"/>
              </a:rPr>
              <a:t>ADVERTISING AND MARKETING CAMPAIGNS</a:t>
            </a:r>
            <a:endParaRPr lang="en-ID" sz="1000" dirty="0">
              <a:latin typeface="+mj-lt"/>
            </a:endParaRPr>
          </a:p>
        </p:txBody>
      </p:sp>
      <p:grpSp>
        <p:nvGrpSpPr>
          <p:cNvPr id="6" name="Group 5">
            <a:extLst>
              <a:ext uri="{FF2B5EF4-FFF2-40B4-BE49-F238E27FC236}">
                <a16:creationId xmlns:a16="http://schemas.microsoft.com/office/drawing/2014/main" id="{6656AE08-8C92-92BE-4A14-4EBF335F6F2F}"/>
              </a:ext>
            </a:extLst>
          </p:cNvPr>
          <p:cNvGrpSpPr/>
          <p:nvPr/>
        </p:nvGrpSpPr>
        <p:grpSpPr>
          <a:xfrm>
            <a:off x="280069" y="1364418"/>
            <a:ext cx="659062" cy="4266899"/>
            <a:chOff x="196879" y="724201"/>
            <a:chExt cx="835563" cy="5409598"/>
          </a:xfrm>
        </p:grpSpPr>
        <p:grpSp>
          <p:nvGrpSpPr>
            <p:cNvPr id="7" name="Group 6">
              <a:extLst>
                <a:ext uri="{FF2B5EF4-FFF2-40B4-BE49-F238E27FC236}">
                  <a16:creationId xmlns:a16="http://schemas.microsoft.com/office/drawing/2014/main" id="{E30042CF-532D-EC8F-2E39-D5034101DD17}"/>
                </a:ext>
              </a:extLst>
            </p:cNvPr>
            <p:cNvGrpSpPr/>
            <p:nvPr/>
          </p:nvGrpSpPr>
          <p:grpSpPr>
            <a:xfrm>
              <a:off x="196879" y="724201"/>
              <a:ext cx="835563" cy="5409598"/>
              <a:chOff x="297745" y="1589313"/>
              <a:chExt cx="568548" cy="3680891"/>
            </a:xfrm>
            <a:solidFill>
              <a:schemeClr val="accent1"/>
            </a:solidFill>
          </p:grpSpPr>
          <p:sp>
            <p:nvSpPr>
              <p:cNvPr id="27" name="Freeform: Shape 26">
                <a:extLst>
                  <a:ext uri="{FF2B5EF4-FFF2-40B4-BE49-F238E27FC236}">
                    <a16:creationId xmlns:a16="http://schemas.microsoft.com/office/drawing/2014/main" id="{3297F95A-675B-E6EE-1026-D6675C5F0D9D}"/>
                  </a:ext>
                </a:extLst>
              </p:cNvPr>
              <p:cNvSpPr/>
              <p:nvPr/>
            </p:nvSpPr>
            <p:spPr>
              <a:xfrm flipH="1">
                <a:off x="297745" y="1589313"/>
                <a:ext cx="568548" cy="3263285"/>
              </a:xfrm>
              <a:custGeom>
                <a:avLst/>
                <a:gdLst>
                  <a:gd name="connsiteX0" fmla="*/ 568548 w 568548"/>
                  <a:gd name="connsiteY0" fmla="*/ 284255 h 3263285"/>
                  <a:gd name="connsiteX1" fmla="*/ 568548 w 568548"/>
                  <a:gd name="connsiteY1" fmla="*/ 3194271 h 3263285"/>
                  <a:gd name="connsiteX2" fmla="*/ 499424 w 568548"/>
                  <a:gd name="connsiteY2" fmla="*/ 3263279 h 3263285"/>
                  <a:gd name="connsiteX3" fmla="*/ 459921 w 568548"/>
                  <a:gd name="connsiteY3" fmla="*/ 3250826 h 3263285"/>
                  <a:gd name="connsiteX4" fmla="*/ 108627 w 568548"/>
                  <a:gd name="connsiteY4" fmla="*/ 3250826 h 3263285"/>
                  <a:gd name="connsiteX5" fmla="*/ 12453 w 568548"/>
                  <a:gd name="connsiteY5" fmla="*/ 3233774 h 3263285"/>
                  <a:gd name="connsiteX6" fmla="*/ 0 w 568548"/>
                  <a:gd name="connsiteY6" fmla="*/ 3194232 h 3263285"/>
                  <a:gd name="connsiteX7" fmla="*/ 0 w 568548"/>
                  <a:gd name="connsiteY7" fmla="*/ 284255 h 3263285"/>
                  <a:gd name="connsiteX8" fmla="*/ 284255 w 568548"/>
                  <a:gd name="connsiteY8" fmla="*/ 0 h 3263285"/>
                  <a:gd name="connsiteX9" fmla="*/ 284255 w 568548"/>
                  <a:gd name="connsiteY9" fmla="*/ 0 h 3263285"/>
                  <a:gd name="connsiteX10" fmla="*/ 568548 w 568548"/>
                  <a:gd name="connsiteY10" fmla="*/ 284216 h 3263285"/>
                  <a:gd name="connsiteX11" fmla="*/ 568548 w 568548"/>
                  <a:gd name="connsiteY11" fmla="*/ 284255 h 32632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68548" h="3263285">
                    <a:moveTo>
                      <a:pt x="568548" y="284255"/>
                    </a:moveTo>
                    <a:lnTo>
                      <a:pt x="568548" y="3194271"/>
                    </a:lnTo>
                    <a:cubicBezTo>
                      <a:pt x="568517" y="3232413"/>
                      <a:pt x="537566" y="3263310"/>
                      <a:pt x="499424" y="3263279"/>
                    </a:cubicBezTo>
                    <a:cubicBezTo>
                      <a:pt x="485291" y="3263267"/>
                      <a:pt x="471505" y="3258921"/>
                      <a:pt x="459921" y="3250826"/>
                    </a:cubicBezTo>
                    <a:cubicBezTo>
                      <a:pt x="354271" y="3177601"/>
                      <a:pt x="214277" y="3177601"/>
                      <a:pt x="108627" y="3250826"/>
                    </a:cubicBezTo>
                    <a:cubicBezTo>
                      <a:pt x="77361" y="3272676"/>
                      <a:pt x="34302" y="3265041"/>
                      <a:pt x="12453" y="3233774"/>
                    </a:cubicBezTo>
                    <a:cubicBezTo>
                      <a:pt x="4351" y="3222178"/>
                      <a:pt x="4" y="3208377"/>
                      <a:pt x="0" y="3194232"/>
                    </a:cubicBezTo>
                    <a:lnTo>
                      <a:pt x="0" y="284255"/>
                    </a:lnTo>
                    <a:cubicBezTo>
                      <a:pt x="0" y="127265"/>
                      <a:pt x="127265" y="0"/>
                      <a:pt x="284255" y="0"/>
                    </a:cubicBezTo>
                    <a:lnTo>
                      <a:pt x="284255" y="0"/>
                    </a:lnTo>
                    <a:cubicBezTo>
                      <a:pt x="441244" y="-22"/>
                      <a:pt x="568525" y="127226"/>
                      <a:pt x="568548" y="284216"/>
                    </a:cubicBezTo>
                    <a:cubicBezTo>
                      <a:pt x="568548" y="284229"/>
                      <a:pt x="568548" y="284242"/>
                      <a:pt x="568548" y="284255"/>
                    </a:cubicBezTo>
                    <a:close/>
                  </a:path>
                </a:pathLst>
              </a:custGeom>
              <a:grpFill/>
              <a:ln w="3849" cap="flat">
                <a:noFill/>
                <a:prstDash val="solid"/>
                <a:miter/>
              </a:ln>
            </p:spPr>
            <p:txBody>
              <a:bodyPr rtlCol="0" anchor="ctr"/>
              <a:lstStyle/>
              <a:p>
                <a:endParaRPr lang="en-US"/>
              </a:p>
            </p:txBody>
          </p:sp>
          <p:sp>
            <p:nvSpPr>
              <p:cNvPr id="28" name="Freeform: Shape 27">
                <a:extLst>
                  <a:ext uri="{FF2B5EF4-FFF2-40B4-BE49-F238E27FC236}">
                    <a16:creationId xmlns:a16="http://schemas.microsoft.com/office/drawing/2014/main" id="{8B76EDCA-7275-A43F-0331-2B46CD769AD9}"/>
                  </a:ext>
                </a:extLst>
              </p:cNvPr>
              <p:cNvSpPr/>
              <p:nvPr/>
            </p:nvSpPr>
            <p:spPr>
              <a:xfrm flipH="1">
                <a:off x="383766" y="4873659"/>
                <a:ext cx="396545" cy="396545"/>
              </a:xfrm>
              <a:custGeom>
                <a:avLst/>
                <a:gdLst>
                  <a:gd name="connsiteX0" fmla="*/ 396546 w 396545"/>
                  <a:gd name="connsiteY0" fmla="*/ 198273 h 396545"/>
                  <a:gd name="connsiteX1" fmla="*/ 198273 w 396545"/>
                  <a:gd name="connsiteY1" fmla="*/ 396546 h 396545"/>
                  <a:gd name="connsiteX2" fmla="*/ 0 w 396545"/>
                  <a:gd name="connsiteY2" fmla="*/ 198273 h 396545"/>
                  <a:gd name="connsiteX3" fmla="*/ 198273 w 396545"/>
                  <a:gd name="connsiteY3" fmla="*/ 0 h 396545"/>
                  <a:gd name="connsiteX4" fmla="*/ 396546 w 396545"/>
                  <a:gd name="connsiteY4" fmla="*/ 198273 h 3965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6545" h="396545">
                    <a:moveTo>
                      <a:pt x="396546" y="198273"/>
                    </a:moveTo>
                    <a:cubicBezTo>
                      <a:pt x="396546" y="307776"/>
                      <a:pt x="307776" y="396546"/>
                      <a:pt x="198273" y="396546"/>
                    </a:cubicBezTo>
                    <a:cubicBezTo>
                      <a:pt x="88770" y="396546"/>
                      <a:pt x="0" y="307776"/>
                      <a:pt x="0" y="198273"/>
                    </a:cubicBezTo>
                    <a:cubicBezTo>
                      <a:pt x="0" y="88770"/>
                      <a:pt x="88770" y="0"/>
                      <a:pt x="198273" y="0"/>
                    </a:cubicBezTo>
                    <a:cubicBezTo>
                      <a:pt x="307776" y="0"/>
                      <a:pt x="396546" y="88770"/>
                      <a:pt x="396546" y="198273"/>
                    </a:cubicBezTo>
                    <a:close/>
                  </a:path>
                </a:pathLst>
              </a:custGeom>
              <a:grpFill/>
              <a:ln w="3849" cap="flat">
                <a:noFill/>
                <a:prstDash val="solid"/>
                <a:miter/>
              </a:ln>
            </p:spPr>
            <p:txBody>
              <a:bodyPr rtlCol="0" anchor="ctr"/>
              <a:lstStyle/>
              <a:p>
                <a:endParaRPr lang="en-US"/>
              </a:p>
            </p:txBody>
          </p:sp>
        </p:grpSp>
        <p:grpSp>
          <p:nvGrpSpPr>
            <p:cNvPr id="13" name="Group 12">
              <a:extLst>
                <a:ext uri="{FF2B5EF4-FFF2-40B4-BE49-F238E27FC236}">
                  <a16:creationId xmlns:a16="http://schemas.microsoft.com/office/drawing/2014/main" id="{80C009D4-18B1-154A-EB76-A5A913CA29D3}"/>
                </a:ext>
              </a:extLst>
            </p:cNvPr>
            <p:cNvGrpSpPr/>
            <p:nvPr/>
          </p:nvGrpSpPr>
          <p:grpSpPr>
            <a:xfrm>
              <a:off x="403225" y="952801"/>
              <a:ext cx="412750" cy="412750"/>
              <a:chOff x="403225" y="952801"/>
              <a:chExt cx="412750" cy="412750"/>
            </a:xfrm>
          </p:grpSpPr>
          <p:sp>
            <p:nvSpPr>
              <p:cNvPr id="22" name="Oval 21">
                <a:extLst>
                  <a:ext uri="{FF2B5EF4-FFF2-40B4-BE49-F238E27FC236}">
                    <a16:creationId xmlns:a16="http://schemas.microsoft.com/office/drawing/2014/main" id="{82F721D3-96F8-4428-418F-FD83B290C65E}"/>
                  </a:ext>
                </a:extLst>
              </p:cNvPr>
              <p:cNvSpPr/>
              <p:nvPr/>
            </p:nvSpPr>
            <p:spPr>
              <a:xfrm>
                <a:off x="403225" y="952801"/>
                <a:ext cx="412750" cy="41275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24" name="Group 23">
                <a:extLst>
                  <a:ext uri="{FF2B5EF4-FFF2-40B4-BE49-F238E27FC236}">
                    <a16:creationId xmlns:a16="http://schemas.microsoft.com/office/drawing/2014/main" id="{C0479653-D71B-FE90-DF85-DC78B40606E1}"/>
                  </a:ext>
                </a:extLst>
              </p:cNvPr>
              <p:cNvGrpSpPr/>
              <p:nvPr/>
            </p:nvGrpSpPr>
            <p:grpSpPr>
              <a:xfrm>
                <a:off x="460991" y="1090031"/>
                <a:ext cx="308812" cy="138290"/>
                <a:chOff x="513501" y="484915"/>
                <a:chExt cx="465224" cy="208334"/>
              </a:xfrm>
            </p:grpSpPr>
            <p:sp>
              <p:nvSpPr>
                <p:cNvPr id="25" name="Freeform: Shape 24">
                  <a:extLst>
                    <a:ext uri="{FF2B5EF4-FFF2-40B4-BE49-F238E27FC236}">
                      <a16:creationId xmlns:a16="http://schemas.microsoft.com/office/drawing/2014/main" id="{ABFBD087-7B9A-7FE6-F05E-2906A7EAF654}"/>
                    </a:ext>
                  </a:extLst>
                </p:cNvPr>
                <p:cNvSpPr/>
                <p:nvPr/>
              </p:nvSpPr>
              <p:spPr>
                <a:xfrm>
                  <a:off x="513501" y="532253"/>
                  <a:ext cx="465224" cy="160996"/>
                </a:xfrm>
                <a:custGeom>
                  <a:avLst/>
                  <a:gdLst>
                    <a:gd name="connsiteX0" fmla="*/ 457247 w 465224"/>
                    <a:gd name="connsiteY0" fmla="*/ 103305 h 160996"/>
                    <a:gd name="connsiteX1" fmla="*/ 449533 w 465224"/>
                    <a:gd name="connsiteY1" fmla="*/ 118640 h 160996"/>
                    <a:gd name="connsiteX2" fmla="*/ 361045 w 465224"/>
                    <a:gd name="connsiteY2" fmla="*/ 144749 h 160996"/>
                    <a:gd name="connsiteX3" fmla="*/ 360664 w 465224"/>
                    <a:gd name="connsiteY3" fmla="*/ 144549 h 160996"/>
                    <a:gd name="connsiteX4" fmla="*/ 110062 w 465224"/>
                    <a:gd name="connsiteY4" fmla="*/ 150073 h 160996"/>
                    <a:gd name="connsiteX5" fmla="*/ 19193 w 465224"/>
                    <a:gd name="connsiteY5" fmla="*/ 129108 h 160996"/>
                    <a:gd name="connsiteX6" fmla="*/ 19002 w 465224"/>
                    <a:gd name="connsiteY6" fmla="*/ 128737 h 160996"/>
                    <a:gd name="connsiteX7" fmla="*/ 4810 w 465224"/>
                    <a:gd name="connsiteY7" fmla="*/ 101972 h 160996"/>
                    <a:gd name="connsiteX8" fmla="*/ 42910 w 465224"/>
                    <a:gd name="connsiteY8" fmla="*/ 5207 h 160996"/>
                    <a:gd name="connsiteX9" fmla="*/ 72628 w 465224"/>
                    <a:gd name="connsiteY9" fmla="*/ -898 h 160996"/>
                    <a:gd name="connsiteX10" fmla="*/ 131207 w 465224"/>
                    <a:gd name="connsiteY10" fmla="*/ -898 h 160996"/>
                    <a:gd name="connsiteX11" fmla="*/ 165116 w 465224"/>
                    <a:gd name="connsiteY11" fmla="*/ 23866 h 160996"/>
                    <a:gd name="connsiteX12" fmla="*/ 256270 w 465224"/>
                    <a:gd name="connsiteY12" fmla="*/ 65472 h 160996"/>
                    <a:gd name="connsiteX13" fmla="*/ 297894 w 465224"/>
                    <a:gd name="connsiteY13" fmla="*/ 23866 h 160996"/>
                    <a:gd name="connsiteX14" fmla="*/ 331898 w 465224"/>
                    <a:gd name="connsiteY14" fmla="*/ -898 h 160996"/>
                    <a:gd name="connsiteX15" fmla="*/ 390191 w 465224"/>
                    <a:gd name="connsiteY15" fmla="*/ -898 h 160996"/>
                    <a:gd name="connsiteX16" fmla="*/ 463916 w 465224"/>
                    <a:gd name="connsiteY16" fmla="*/ 72654 h 160996"/>
                    <a:gd name="connsiteX17" fmla="*/ 457247 w 465224"/>
                    <a:gd name="connsiteY17" fmla="*/ 103305 h 1609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65224" h="160996">
                      <a:moveTo>
                        <a:pt x="457247" y="103305"/>
                      </a:moveTo>
                      <a:cubicBezTo>
                        <a:pt x="454866" y="108544"/>
                        <a:pt x="452294" y="113592"/>
                        <a:pt x="449533" y="118640"/>
                      </a:cubicBezTo>
                      <a:cubicBezTo>
                        <a:pt x="432292" y="150292"/>
                        <a:pt x="392668" y="161979"/>
                        <a:pt x="361045" y="144749"/>
                      </a:cubicBezTo>
                      <a:cubicBezTo>
                        <a:pt x="360950" y="144682"/>
                        <a:pt x="360759" y="144615"/>
                        <a:pt x="360664" y="144549"/>
                      </a:cubicBezTo>
                      <a:cubicBezTo>
                        <a:pt x="282273" y="101124"/>
                        <a:pt x="186548" y="103229"/>
                        <a:pt x="110062" y="150073"/>
                      </a:cubicBezTo>
                      <a:cubicBezTo>
                        <a:pt x="79201" y="169361"/>
                        <a:pt x="38529" y="159979"/>
                        <a:pt x="19193" y="129108"/>
                      </a:cubicBezTo>
                      <a:cubicBezTo>
                        <a:pt x="19193" y="128985"/>
                        <a:pt x="19097" y="128861"/>
                        <a:pt x="19002" y="128737"/>
                      </a:cubicBezTo>
                      <a:cubicBezTo>
                        <a:pt x="13764" y="120117"/>
                        <a:pt x="9002" y="111173"/>
                        <a:pt x="4810" y="101972"/>
                      </a:cubicBezTo>
                      <a:cubicBezTo>
                        <a:pt x="-11382" y="64729"/>
                        <a:pt x="5667" y="21409"/>
                        <a:pt x="42910" y="5207"/>
                      </a:cubicBezTo>
                      <a:cubicBezTo>
                        <a:pt x="52244" y="1131"/>
                        <a:pt x="62437" y="-955"/>
                        <a:pt x="72628" y="-898"/>
                      </a:cubicBezTo>
                      <a:lnTo>
                        <a:pt x="131207" y="-898"/>
                      </a:lnTo>
                      <a:cubicBezTo>
                        <a:pt x="146637" y="-660"/>
                        <a:pt x="160163" y="9265"/>
                        <a:pt x="165116" y="23866"/>
                      </a:cubicBezTo>
                      <a:cubicBezTo>
                        <a:pt x="178832" y="60528"/>
                        <a:pt x="219599" y="79159"/>
                        <a:pt x="256270" y="65472"/>
                      </a:cubicBezTo>
                      <a:cubicBezTo>
                        <a:pt x="275511" y="58281"/>
                        <a:pt x="290751" y="43107"/>
                        <a:pt x="297894" y="23866"/>
                      </a:cubicBezTo>
                      <a:cubicBezTo>
                        <a:pt x="302943" y="9284"/>
                        <a:pt x="316468" y="-613"/>
                        <a:pt x="331898" y="-898"/>
                      </a:cubicBezTo>
                      <a:lnTo>
                        <a:pt x="390191" y="-898"/>
                      </a:lnTo>
                      <a:cubicBezTo>
                        <a:pt x="430863" y="-937"/>
                        <a:pt x="463820" y="31992"/>
                        <a:pt x="463916" y="72654"/>
                      </a:cubicBezTo>
                      <a:cubicBezTo>
                        <a:pt x="463916" y="83226"/>
                        <a:pt x="461629" y="93685"/>
                        <a:pt x="457247" y="103305"/>
                      </a:cubicBezTo>
                      <a:close/>
                    </a:path>
                  </a:pathLst>
                </a:custGeom>
                <a:solidFill>
                  <a:schemeClr val="accent1">
                    <a:lumMod val="90000"/>
                  </a:schemeClr>
                </a:solidFill>
                <a:ln w="9525" cap="flat">
                  <a:noFill/>
                  <a:prstDash val="solid"/>
                  <a:miter/>
                </a:ln>
              </p:spPr>
              <p:txBody>
                <a:bodyPr rtlCol="0" anchor="ctr"/>
                <a:lstStyle/>
                <a:p>
                  <a:endParaRPr lang="en-US"/>
                </a:p>
              </p:txBody>
            </p:sp>
            <p:sp>
              <p:nvSpPr>
                <p:cNvPr id="26" name="Freeform: Shape 25">
                  <a:extLst>
                    <a:ext uri="{FF2B5EF4-FFF2-40B4-BE49-F238E27FC236}">
                      <a16:creationId xmlns:a16="http://schemas.microsoft.com/office/drawing/2014/main" id="{92049C3C-9C33-703A-24D9-CF29C09DE6C7}"/>
                    </a:ext>
                  </a:extLst>
                </p:cNvPr>
                <p:cNvSpPr/>
                <p:nvPr/>
              </p:nvSpPr>
              <p:spPr>
                <a:xfrm>
                  <a:off x="698786" y="484915"/>
                  <a:ext cx="94678" cy="94678"/>
                </a:xfrm>
                <a:custGeom>
                  <a:avLst/>
                  <a:gdLst>
                    <a:gd name="connsiteX0" fmla="*/ 94679 w 94678"/>
                    <a:gd name="connsiteY0" fmla="*/ 47339 h 94678"/>
                    <a:gd name="connsiteX1" fmla="*/ 47339 w 94678"/>
                    <a:gd name="connsiteY1" fmla="*/ 94678 h 94678"/>
                    <a:gd name="connsiteX2" fmla="*/ 0 w 94678"/>
                    <a:gd name="connsiteY2" fmla="*/ 47339 h 94678"/>
                    <a:gd name="connsiteX3" fmla="*/ 47339 w 94678"/>
                    <a:gd name="connsiteY3" fmla="*/ 0 h 94678"/>
                    <a:gd name="connsiteX4" fmla="*/ 94679 w 94678"/>
                    <a:gd name="connsiteY4" fmla="*/ 47339 h 946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4678" h="94678">
                      <a:moveTo>
                        <a:pt x="94679" y="47339"/>
                      </a:moveTo>
                      <a:cubicBezTo>
                        <a:pt x="94679" y="73484"/>
                        <a:pt x="73484" y="94678"/>
                        <a:pt x="47339" y="94678"/>
                      </a:cubicBezTo>
                      <a:cubicBezTo>
                        <a:pt x="21195" y="94678"/>
                        <a:pt x="0" y="73484"/>
                        <a:pt x="0" y="47339"/>
                      </a:cubicBezTo>
                      <a:cubicBezTo>
                        <a:pt x="0" y="21195"/>
                        <a:pt x="21195" y="0"/>
                        <a:pt x="47339" y="0"/>
                      </a:cubicBezTo>
                      <a:cubicBezTo>
                        <a:pt x="73484" y="0"/>
                        <a:pt x="94679" y="21195"/>
                        <a:pt x="94679" y="47339"/>
                      </a:cubicBezTo>
                      <a:close/>
                    </a:path>
                  </a:pathLst>
                </a:custGeom>
                <a:solidFill>
                  <a:schemeClr val="accent1">
                    <a:lumMod val="90000"/>
                  </a:schemeClr>
                </a:solidFill>
                <a:ln w="9525" cap="flat">
                  <a:noFill/>
                  <a:prstDash val="solid"/>
                  <a:miter/>
                </a:ln>
              </p:spPr>
              <p:txBody>
                <a:bodyPr rtlCol="0" anchor="ctr"/>
                <a:lstStyle/>
                <a:p>
                  <a:endParaRPr lang="en-US"/>
                </a:p>
              </p:txBody>
            </p:sp>
          </p:grpSp>
        </p:grpSp>
        <p:grpSp>
          <p:nvGrpSpPr>
            <p:cNvPr id="14" name="Group 13">
              <a:extLst>
                <a:ext uri="{FF2B5EF4-FFF2-40B4-BE49-F238E27FC236}">
                  <a16:creationId xmlns:a16="http://schemas.microsoft.com/office/drawing/2014/main" id="{1B001AFB-A608-EC96-055B-32B2A3883683}"/>
                </a:ext>
              </a:extLst>
            </p:cNvPr>
            <p:cNvGrpSpPr/>
            <p:nvPr/>
          </p:nvGrpSpPr>
          <p:grpSpPr>
            <a:xfrm>
              <a:off x="483880" y="1901446"/>
              <a:ext cx="230496" cy="197568"/>
              <a:chOff x="6446025" y="3852424"/>
              <a:chExt cx="800100" cy="685799"/>
            </a:xfrm>
            <a:solidFill>
              <a:schemeClr val="bg1"/>
            </a:solidFill>
          </p:grpSpPr>
          <p:sp>
            <p:nvSpPr>
              <p:cNvPr id="20" name="Freeform: Shape 19">
                <a:extLst>
                  <a:ext uri="{FF2B5EF4-FFF2-40B4-BE49-F238E27FC236}">
                    <a16:creationId xmlns:a16="http://schemas.microsoft.com/office/drawing/2014/main" id="{FCFF7D05-E452-2F82-B7FB-97A85F956A66}"/>
                  </a:ext>
                </a:extLst>
              </p:cNvPr>
              <p:cNvSpPr/>
              <p:nvPr/>
            </p:nvSpPr>
            <p:spPr>
              <a:xfrm>
                <a:off x="6446025" y="3852424"/>
                <a:ext cx="800100" cy="417194"/>
              </a:xfrm>
              <a:custGeom>
                <a:avLst/>
                <a:gdLst>
                  <a:gd name="connsiteX0" fmla="*/ 400050 w 800100"/>
                  <a:gd name="connsiteY0" fmla="*/ 0 h 417194"/>
                  <a:gd name="connsiteX1" fmla="*/ 400050 w 800100"/>
                  <a:gd name="connsiteY1" fmla="*/ 0 h 417194"/>
                  <a:gd name="connsiteX2" fmla="*/ 0 w 800100"/>
                  <a:gd name="connsiteY2" fmla="*/ 381000 h 417194"/>
                  <a:gd name="connsiteX3" fmla="*/ 42863 w 800100"/>
                  <a:gd name="connsiteY3" fmla="*/ 417195 h 417194"/>
                  <a:gd name="connsiteX4" fmla="*/ 400050 w 800100"/>
                  <a:gd name="connsiteY4" fmla="*/ 78105 h 417194"/>
                  <a:gd name="connsiteX5" fmla="*/ 400050 w 800100"/>
                  <a:gd name="connsiteY5" fmla="*/ 78105 h 417194"/>
                  <a:gd name="connsiteX6" fmla="*/ 757238 w 800100"/>
                  <a:gd name="connsiteY6" fmla="*/ 417195 h 417194"/>
                  <a:gd name="connsiteX7" fmla="*/ 800100 w 800100"/>
                  <a:gd name="connsiteY7" fmla="*/ 381000 h 4171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00100" h="417194">
                    <a:moveTo>
                      <a:pt x="400050" y="0"/>
                    </a:moveTo>
                    <a:lnTo>
                      <a:pt x="400050" y="0"/>
                    </a:lnTo>
                    <a:lnTo>
                      <a:pt x="0" y="381000"/>
                    </a:lnTo>
                    <a:lnTo>
                      <a:pt x="42863" y="417195"/>
                    </a:lnTo>
                    <a:lnTo>
                      <a:pt x="400050" y="78105"/>
                    </a:lnTo>
                    <a:lnTo>
                      <a:pt x="400050" y="78105"/>
                    </a:lnTo>
                    <a:lnTo>
                      <a:pt x="757238" y="417195"/>
                    </a:lnTo>
                    <a:lnTo>
                      <a:pt x="800100" y="381000"/>
                    </a:lnTo>
                    <a:close/>
                  </a:path>
                </a:pathLst>
              </a:custGeom>
              <a:grpFill/>
              <a:ln w="9525" cap="flat">
                <a:noFill/>
                <a:prstDash val="solid"/>
                <a:miter/>
              </a:ln>
            </p:spPr>
            <p:txBody>
              <a:bodyPr rtlCol="0" anchor="ctr"/>
              <a:lstStyle/>
              <a:p>
                <a:endParaRPr lang="en-US"/>
              </a:p>
            </p:txBody>
          </p:sp>
          <p:sp>
            <p:nvSpPr>
              <p:cNvPr id="21" name="Freeform: Shape 20">
                <a:extLst>
                  <a:ext uri="{FF2B5EF4-FFF2-40B4-BE49-F238E27FC236}">
                    <a16:creationId xmlns:a16="http://schemas.microsoft.com/office/drawing/2014/main" id="{91FE419E-6E5E-A15A-DACF-90FF18D9E38A}"/>
                  </a:ext>
                </a:extLst>
              </p:cNvPr>
              <p:cNvSpPr/>
              <p:nvPr/>
            </p:nvSpPr>
            <p:spPr>
              <a:xfrm>
                <a:off x="6560325" y="3983868"/>
                <a:ext cx="571500" cy="554355"/>
              </a:xfrm>
              <a:custGeom>
                <a:avLst/>
                <a:gdLst>
                  <a:gd name="connsiteX0" fmla="*/ 0 w 571500"/>
                  <a:gd name="connsiteY0" fmla="*/ 271463 h 554355"/>
                  <a:gd name="connsiteX1" fmla="*/ 0 w 571500"/>
                  <a:gd name="connsiteY1" fmla="*/ 554355 h 554355"/>
                  <a:gd name="connsiteX2" fmla="*/ 228600 w 571500"/>
                  <a:gd name="connsiteY2" fmla="*/ 554355 h 554355"/>
                  <a:gd name="connsiteX3" fmla="*/ 228600 w 571500"/>
                  <a:gd name="connsiteY3" fmla="*/ 316230 h 554355"/>
                  <a:gd name="connsiteX4" fmla="*/ 342900 w 571500"/>
                  <a:gd name="connsiteY4" fmla="*/ 316230 h 554355"/>
                  <a:gd name="connsiteX5" fmla="*/ 342900 w 571500"/>
                  <a:gd name="connsiteY5" fmla="*/ 554355 h 554355"/>
                  <a:gd name="connsiteX6" fmla="*/ 571500 w 571500"/>
                  <a:gd name="connsiteY6" fmla="*/ 554355 h 554355"/>
                  <a:gd name="connsiteX7" fmla="*/ 571500 w 571500"/>
                  <a:gd name="connsiteY7" fmla="*/ 271463 h 554355"/>
                  <a:gd name="connsiteX8" fmla="*/ 285750 w 571500"/>
                  <a:gd name="connsiteY8" fmla="*/ 0 h 554355"/>
                  <a:gd name="connsiteX9" fmla="*/ 0 w 571500"/>
                  <a:gd name="connsiteY9" fmla="*/ 271463 h 5543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1500" h="554355">
                    <a:moveTo>
                      <a:pt x="0" y="271463"/>
                    </a:moveTo>
                    <a:lnTo>
                      <a:pt x="0" y="554355"/>
                    </a:lnTo>
                    <a:lnTo>
                      <a:pt x="228600" y="554355"/>
                    </a:lnTo>
                    <a:lnTo>
                      <a:pt x="228600" y="316230"/>
                    </a:lnTo>
                    <a:lnTo>
                      <a:pt x="342900" y="316230"/>
                    </a:lnTo>
                    <a:lnTo>
                      <a:pt x="342900" y="554355"/>
                    </a:lnTo>
                    <a:lnTo>
                      <a:pt x="571500" y="554355"/>
                    </a:lnTo>
                    <a:lnTo>
                      <a:pt x="571500" y="271463"/>
                    </a:lnTo>
                    <a:lnTo>
                      <a:pt x="285750" y="0"/>
                    </a:lnTo>
                    <a:lnTo>
                      <a:pt x="0" y="271463"/>
                    </a:lnTo>
                    <a:close/>
                  </a:path>
                </a:pathLst>
              </a:custGeom>
              <a:grpFill/>
              <a:ln w="9525" cap="flat">
                <a:noFill/>
                <a:prstDash val="solid"/>
                <a:miter/>
              </a:ln>
            </p:spPr>
            <p:txBody>
              <a:bodyPr rtlCol="0" anchor="ctr"/>
              <a:lstStyle/>
              <a:p>
                <a:endParaRPr lang="en-US"/>
              </a:p>
            </p:txBody>
          </p:sp>
        </p:grpSp>
        <p:sp>
          <p:nvSpPr>
            <p:cNvPr id="15" name="Graphic 29" descr="Single gear with solid fill">
              <a:extLst>
                <a:ext uri="{FF2B5EF4-FFF2-40B4-BE49-F238E27FC236}">
                  <a16:creationId xmlns:a16="http://schemas.microsoft.com/office/drawing/2014/main" id="{60291274-B7A3-8BE0-7D86-EBAA44528195}"/>
                </a:ext>
              </a:extLst>
            </p:cNvPr>
            <p:cNvSpPr/>
            <p:nvPr/>
          </p:nvSpPr>
          <p:spPr>
            <a:xfrm>
              <a:off x="467122" y="5700140"/>
              <a:ext cx="284956" cy="284538"/>
            </a:xfrm>
            <a:custGeom>
              <a:avLst/>
              <a:gdLst>
                <a:gd name="connsiteX0" fmla="*/ 323850 w 648652"/>
                <a:gd name="connsiteY0" fmla="*/ 438150 h 647700"/>
                <a:gd name="connsiteX1" fmla="*/ 209550 w 648652"/>
                <a:gd name="connsiteY1" fmla="*/ 323850 h 647700"/>
                <a:gd name="connsiteX2" fmla="*/ 323850 w 648652"/>
                <a:gd name="connsiteY2" fmla="*/ 209550 h 647700"/>
                <a:gd name="connsiteX3" fmla="*/ 438150 w 648652"/>
                <a:gd name="connsiteY3" fmla="*/ 323850 h 647700"/>
                <a:gd name="connsiteX4" fmla="*/ 323850 w 648652"/>
                <a:gd name="connsiteY4" fmla="*/ 438150 h 647700"/>
                <a:gd name="connsiteX5" fmla="*/ 581025 w 648652"/>
                <a:gd name="connsiteY5" fmla="*/ 252413 h 647700"/>
                <a:gd name="connsiteX6" fmla="*/ 556260 w 648652"/>
                <a:gd name="connsiteY6" fmla="*/ 193358 h 647700"/>
                <a:gd name="connsiteX7" fmla="*/ 580073 w 648652"/>
                <a:gd name="connsiteY7" fmla="*/ 121920 h 647700"/>
                <a:gd name="connsiteX8" fmla="*/ 525780 w 648652"/>
                <a:gd name="connsiteY8" fmla="*/ 67628 h 647700"/>
                <a:gd name="connsiteX9" fmla="*/ 454343 w 648652"/>
                <a:gd name="connsiteY9" fmla="*/ 91440 h 647700"/>
                <a:gd name="connsiteX10" fmla="*/ 394335 w 648652"/>
                <a:gd name="connsiteY10" fmla="*/ 66675 h 647700"/>
                <a:gd name="connsiteX11" fmla="*/ 361950 w 648652"/>
                <a:gd name="connsiteY11" fmla="*/ 0 h 647700"/>
                <a:gd name="connsiteX12" fmla="*/ 285750 w 648652"/>
                <a:gd name="connsiteY12" fmla="*/ 0 h 647700"/>
                <a:gd name="connsiteX13" fmla="*/ 252413 w 648652"/>
                <a:gd name="connsiteY13" fmla="*/ 66675 h 647700"/>
                <a:gd name="connsiteX14" fmla="*/ 193358 w 648652"/>
                <a:gd name="connsiteY14" fmla="*/ 91440 h 647700"/>
                <a:gd name="connsiteX15" fmla="*/ 121920 w 648652"/>
                <a:gd name="connsiteY15" fmla="*/ 67628 h 647700"/>
                <a:gd name="connsiteX16" fmla="*/ 67628 w 648652"/>
                <a:gd name="connsiteY16" fmla="*/ 121920 h 647700"/>
                <a:gd name="connsiteX17" fmla="*/ 91440 w 648652"/>
                <a:gd name="connsiteY17" fmla="*/ 193358 h 647700"/>
                <a:gd name="connsiteX18" fmla="*/ 66675 w 648652"/>
                <a:gd name="connsiteY18" fmla="*/ 253365 h 647700"/>
                <a:gd name="connsiteX19" fmla="*/ 0 w 648652"/>
                <a:gd name="connsiteY19" fmla="*/ 285750 h 647700"/>
                <a:gd name="connsiteX20" fmla="*/ 0 w 648652"/>
                <a:gd name="connsiteY20" fmla="*/ 361950 h 647700"/>
                <a:gd name="connsiteX21" fmla="*/ 66675 w 648652"/>
                <a:gd name="connsiteY21" fmla="*/ 395288 h 647700"/>
                <a:gd name="connsiteX22" fmla="*/ 91440 w 648652"/>
                <a:gd name="connsiteY22" fmla="*/ 454343 h 647700"/>
                <a:gd name="connsiteX23" fmla="*/ 67628 w 648652"/>
                <a:gd name="connsiteY23" fmla="*/ 525780 h 647700"/>
                <a:gd name="connsiteX24" fmla="*/ 121920 w 648652"/>
                <a:gd name="connsiteY24" fmla="*/ 580073 h 647700"/>
                <a:gd name="connsiteX25" fmla="*/ 193358 w 648652"/>
                <a:gd name="connsiteY25" fmla="*/ 556260 h 647700"/>
                <a:gd name="connsiteX26" fmla="*/ 253365 w 648652"/>
                <a:gd name="connsiteY26" fmla="*/ 581025 h 647700"/>
                <a:gd name="connsiteX27" fmla="*/ 286703 w 648652"/>
                <a:gd name="connsiteY27" fmla="*/ 647700 h 647700"/>
                <a:gd name="connsiteX28" fmla="*/ 362903 w 648652"/>
                <a:gd name="connsiteY28" fmla="*/ 647700 h 647700"/>
                <a:gd name="connsiteX29" fmla="*/ 396240 w 648652"/>
                <a:gd name="connsiteY29" fmla="*/ 581025 h 647700"/>
                <a:gd name="connsiteX30" fmla="*/ 455295 w 648652"/>
                <a:gd name="connsiteY30" fmla="*/ 556260 h 647700"/>
                <a:gd name="connsiteX31" fmla="*/ 526733 w 648652"/>
                <a:gd name="connsiteY31" fmla="*/ 580073 h 647700"/>
                <a:gd name="connsiteX32" fmla="*/ 581025 w 648652"/>
                <a:gd name="connsiteY32" fmla="*/ 525780 h 647700"/>
                <a:gd name="connsiteX33" fmla="*/ 557213 w 648652"/>
                <a:gd name="connsiteY33" fmla="*/ 454343 h 647700"/>
                <a:gd name="connsiteX34" fmla="*/ 581978 w 648652"/>
                <a:gd name="connsiteY34" fmla="*/ 394335 h 647700"/>
                <a:gd name="connsiteX35" fmla="*/ 648653 w 648652"/>
                <a:gd name="connsiteY35" fmla="*/ 360998 h 647700"/>
                <a:gd name="connsiteX36" fmla="*/ 648653 w 648652"/>
                <a:gd name="connsiteY36" fmla="*/ 284798 h 647700"/>
                <a:gd name="connsiteX37" fmla="*/ 581025 w 648652"/>
                <a:gd name="connsiteY37" fmla="*/ 252413 h 64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648652" h="647700">
                  <a:moveTo>
                    <a:pt x="323850" y="438150"/>
                  </a:moveTo>
                  <a:cubicBezTo>
                    <a:pt x="260985" y="438150"/>
                    <a:pt x="209550" y="386715"/>
                    <a:pt x="209550" y="323850"/>
                  </a:cubicBezTo>
                  <a:cubicBezTo>
                    <a:pt x="209550" y="260985"/>
                    <a:pt x="260985" y="209550"/>
                    <a:pt x="323850" y="209550"/>
                  </a:cubicBezTo>
                  <a:cubicBezTo>
                    <a:pt x="386715" y="209550"/>
                    <a:pt x="438150" y="260985"/>
                    <a:pt x="438150" y="323850"/>
                  </a:cubicBezTo>
                  <a:cubicBezTo>
                    <a:pt x="438150" y="386715"/>
                    <a:pt x="386715" y="438150"/>
                    <a:pt x="323850" y="438150"/>
                  </a:cubicBezTo>
                  <a:close/>
                  <a:moveTo>
                    <a:pt x="581025" y="252413"/>
                  </a:moveTo>
                  <a:cubicBezTo>
                    <a:pt x="575310" y="231458"/>
                    <a:pt x="566738" y="211455"/>
                    <a:pt x="556260" y="193358"/>
                  </a:cubicBezTo>
                  <a:lnTo>
                    <a:pt x="580073" y="121920"/>
                  </a:lnTo>
                  <a:lnTo>
                    <a:pt x="525780" y="67628"/>
                  </a:lnTo>
                  <a:lnTo>
                    <a:pt x="454343" y="91440"/>
                  </a:lnTo>
                  <a:cubicBezTo>
                    <a:pt x="435293" y="80963"/>
                    <a:pt x="415290" y="72390"/>
                    <a:pt x="394335" y="66675"/>
                  </a:cubicBezTo>
                  <a:lnTo>
                    <a:pt x="361950" y="0"/>
                  </a:lnTo>
                  <a:lnTo>
                    <a:pt x="285750" y="0"/>
                  </a:lnTo>
                  <a:lnTo>
                    <a:pt x="252413" y="66675"/>
                  </a:lnTo>
                  <a:cubicBezTo>
                    <a:pt x="231458" y="72390"/>
                    <a:pt x="211455" y="80963"/>
                    <a:pt x="193358" y="91440"/>
                  </a:cubicBezTo>
                  <a:lnTo>
                    <a:pt x="121920" y="67628"/>
                  </a:lnTo>
                  <a:lnTo>
                    <a:pt x="67628" y="121920"/>
                  </a:lnTo>
                  <a:lnTo>
                    <a:pt x="91440" y="193358"/>
                  </a:lnTo>
                  <a:cubicBezTo>
                    <a:pt x="80963" y="212408"/>
                    <a:pt x="72390" y="232410"/>
                    <a:pt x="66675" y="253365"/>
                  </a:cubicBezTo>
                  <a:lnTo>
                    <a:pt x="0" y="285750"/>
                  </a:lnTo>
                  <a:lnTo>
                    <a:pt x="0" y="361950"/>
                  </a:lnTo>
                  <a:lnTo>
                    <a:pt x="66675" y="395288"/>
                  </a:lnTo>
                  <a:cubicBezTo>
                    <a:pt x="72390" y="416243"/>
                    <a:pt x="80963" y="436245"/>
                    <a:pt x="91440" y="454343"/>
                  </a:cubicBezTo>
                  <a:lnTo>
                    <a:pt x="67628" y="525780"/>
                  </a:lnTo>
                  <a:lnTo>
                    <a:pt x="121920" y="580073"/>
                  </a:lnTo>
                  <a:lnTo>
                    <a:pt x="193358" y="556260"/>
                  </a:lnTo>
                  <a:cubicBezTo>
                    <a:pt x="212408" y="566738"/>
                    <a:pt x="232410" y="575310"/>
                    <a:pt x="253365" y="581025"/>
                  </a:cubicBezTo>
                  <a:lnTo>
                    <a:pt x="286703" y="647700"/>
                  </a:lnTo>
                  <a:lnTo>
                    <a:pt x="362903" y="647700"/>
                  </a:lnTo>
                  <a:lnTo>
                    <a:pt x="396240" y="581025"/>
                  </a:lnTo>
                  <a:cubicBezTo>
                    <a:pt x="417195" y="575310"/>
                    <a:pt x="437198" y="566738"/>
                    <a:pt x="455295" y="556260"/>
                  </a:cubicBezTo>
                  <a:lnTo>
                    <a:pt x="526733" y="580073"/>
                  </a:lnTo>
                  <a:lnTo>
                    <a:pt x="581025" y="525780"/>
                  </a:lnTo>
                  <a:lnTo>
                    <a:pt x="557213" y="454343"/>
                  </a:lnTo>
                  <a:cubicBezTo>
                    <a:pt x="567690" y="435293"/>
                    <a:pt x="576263" y="415290"/>
                    <a:pt x="581978" y="394335"/>
                  </a:cubicBezTo>
                  <a:lnTo>
                    <a:pt x="648653" y="360998"/>
                  </a:lnTo>
                  <a:lnTo>
                    <a:pt x="648653" y="284798"/>
                  </a:lnTo>
                  <a:lnTo>
                    <a:pt x="581025" y="252413"/>
                  </a:lnTo>
                  <a:close/>
                </a:path>
              </a:pathLst>
            </a:custGeom>
            <a:solidFill>
              <a:schemeClr val="bg1"/>
            </a:solidFill>
            <a:ln w="9525" cap="flat">
              <a:noFill/>
              <a:prstDash val="solid"/>
              <a:miter/>
            </a:ln>
          </p:spPr>
          <p:txBody>
            <a:bodyPr rtlCol="0" anchor="ctr"/>
            <a:lstStyle/>
            <a:p>
              <a:endParaRPr lang="en-US"/>
            </a:p>
          </p:txBody>
        </p:sp>
        <p:grpSp>
          <p:nvGrpSpPr>
            <p:cNvPr id="16" name="Graphic 38" descr="Employee badge with solid fill">
              <a:extLst>
                <a:ext uri="{FF2B5EF4-FFF2-40B4-BE49-F238E27FC236}">
                  <a16:creationId xmlns:a16="http://schemas.microsoft.com/office/drawing/2014/main" id="{0A6BF63D-F83F-79B5-CABD-6FFEB26B3698}"/>
                </a:ext>
              </a:extLst>
            </p:cNvPr>
            <p:cNvGrpSpPr/>
            <p:nvPr/>
          </p:nvGrpSpPr>
          <p:grpSpPr>
            <a:xfrm>
              <a:off x="493562" y="2534757"/>
              <a:ext cx="232076" cy="197264"/>
              <a:chOff x="2766060" y="4143197"/>
              <a:chExt cx="762000" cy="647700"/>
            </a:xfrm>
            <a:solidFill>
              <a:schemeClr val="bg1"/>
            </a:solidFill>
          </p:grpSpPr>
          <p:sp>
            <p:nvSpPr>
              <p:cNvPr id="18" name="Freeform: Shape 17">
                <a:extLst>
                  <a:ext uri="{FF2B5EF4-FFF2-40B4-BE49-F238E27FC236}">
                    <a16:creationId xmlns:a16="http://schemas.microsoft.com/office/drawing/2014/main" id="{AB692364-51BA-DA6D-3EC5-562603E79833}"/>
                  </a:ext>
                </a:extLst>
              </p:cNvPr>
              <p:cNvSpPr/>
              <p:nvPr/>
            </p:nvSpPr>
            <p:spPr>
              <a:xfrm>
                <a:off x="3089910" y="4143197"/>
                <a:ext cx="114300" cy="152400"/>
              </a:xfrm>
              <a:custGeom>
                <a:avLst/>
                <a:gdLst>
                  <a:gd name="connsiteX0" fmla="*/ 76200 w 114300"/>
                  <a:gd name="connsiteY0" fmla="*/ 152400 h 152400"/>
                  <a:gd name="connsiteX1" fmla="*/ 38100 w 114300"/>
                  <a:gd name="connsiteY1" fmla="*/ 152400 h 152400"/>
                  <a:gd name="connsiteX2" fmla="*/ 0 w 114300"/>
                  <a:gd name="connsiteY2" fmla="*/ 114300 h 152400"/>
                  <a:gd name="connsiteX3" fmla="*/ 0 w 114300"/>
                  <a:gd name="connsiteY3" fmla="*/ 38100 h 152400"/>
                  <a:gd name="connsiteX4" fmla="*/ 38100 w 114300"/>
                  <a:gd name="connsiteY4" fmla="*/ 0 h 152400"/>
                  <a:gd name="connsiteX5" fmla="*/ 76200 w 114300"/>
                  <a:gd name="connsiteY5" fmla="*/ 0 h 152400"/>
                  <a:gd name="connsiteX6" fmla="*/ 114300 w 114300"/>
                  <a:gd name="connsiteY6" fmla="*/ 38100 h 152400"/>
                  <a:gd name="connsiteX7" fmla="*/ 114300 w 114300"/>
                  <a:gd name="connsiteY7" fmla="*/ 114300 h 152400"/>
                  <a:gd name="connsiteX8" fmla="*/ 76200 w 114300"/>
                  <a:gd name="connsiteY8" fmla="*/ 152400 h 152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52400">
                    <a:moveTo>
                      <a:pt x="76200" y="152400"/>
                    </a:moveTo>
                    <a:lnTo>
                      <a:pt x="38100" y="152400"/>
                    </a:lnTo>
                    <a:cubicBezTo>
                      <a:pt x="17145" y="152400"/>
                      <a:pt x="0" y="135255"/>
                      <a:pt x="0" y="114300"/>
                    </a:cubicBezTo>
                    <a:lnTo>
                      <a:pt x="0" y="38100"/>
                    </a:lnTo>
                    <a:cubicBezTo>
                      <a:pt x="0" y="17145"/>
                      <a:pt x="17145" y="0"/>
                      <a:pt x="38100" y="0"/>
                    </a:cubicBezTo>
                    <a:lnTo>
                      <a:pt x="76200" y="0"/>
                    </a:lnTo>
                    <a:cubicBezTo>
                      <a:pt x="97155" y="0"/>
                      <a:pt x="114300" y="17145"/>
                      <a:pt x="114300" y="38100"/>
                    </a:cubicBezTo>
                    <a:lnTo>
                      <a:pt x="114300" y="114300"/>
                    </a:lnTo>
                    <a:cubicBezTo>
                      <a:pt x="114300" y="135255"/>
                      <a:pt x="97155" y="152400"/>
                      <a:pt x="76200" y="152400"/>
                    </a:cubicBezTo>
                    <a:close/>
                  </a:path>
                </a:pathLst>
              </a:custGeom>
              <a:solidFill>
                <a:schemeClr val="bg1"/>
              </a:solidFill>
              <a:ln w="9525" cap="flat">
                <a:noFill/>
                <a:prstDash val="solid"/>
                <a:miter/>
              </a:ln>
            </p:spPr>
            <p:txBody>
              <a:bodyPr rtlCol="0" anchor="ctr"/>
              <a:lstStyle/>
              <a:p>
                <a:endParaRPr lang="en-US"/>
              </a:p>
            </p:txBody>
          </p:sp>
          <p:sp>
            <p:nvSpPr>
              <p:cNvPr id="19" name="Freeform: Shape 18">
                <a:extLst>
                  <a:ext uri="{FF2B5EF4-FFF2-40B4-BE49-F238E27FC236}">
                    <a16:creationId xmlns:a16="http://schemas.microsoft.com/office/drawing/2014/main" id="{9E23C9EA-4A85-C4EA-0E28-6F37FB2A0784}"/>
                  </a:ext>
                </a:extLst>
              </p:cNvPr>
              <p:cNvSpPr/>
              <p:nvPr/>
            </p:nvSpPr>
            <p:spPr>
              <a:xfrm>
                <a:off x="2766060" y="4257497"/>
                <a:ext cx="762000" cy="533400"/>
              </a:xfrm>
              <a:custGeom>
                <a:avLst/>
                <a:gdLst>
                  <a:gd name="connsiteX0" fmla="*/ 685800 w 762000"/>
                  <a:gd name="connsiteY0" fmla="*/ 228600 h 533400"/>
                  <a:gd name="connsiteX1" fmla="*/ 457200 w 762000"/>
                  <a:gd name="connsiteY1" fmla="*/ 228600 h 533400"/>
                  <a:gd name="connsiteX2" fmla="*/ 457200 w 762000"/>
                  <a:gd name="connsiteY2" fmla="*/ 190500 h 533400"/>
                  <a:gd name="connsiteX3" fmla="*/ 685800 w 762000"/>
                  <a:gd name="connsiteY3" fmla="*/ 190500 h 533400"/>
                  <a:gd name="connsiteX4" fmla="*/ 685800 w 762000"/>
                  <a:gd name="connsiteY4" fmla="*/ 228600 h 533400"/>
                  <a:gd name="connsiteX5" fmla="*/ 685800 w 762000"/>
                  <a:gd name="connsiteY5" fmla="*/ 342900 h 533400"/>
                  <a:gd name="connsiteX6" fmla="*/ 457200 w 762000"/>
                  <a:gd name="connsiteY6" fmla="*/ 342900 h 533400"/>
                  <a:gd name="connsiteX7" fmla="*/ 457200 w 762000"/>
                  <a:gd name="connsiteY7" fmla="*/ 304800 h 533400"/>
                  <a:gd name="connsiteX8" fmla="*/ 685800 w 762000"/>
                  <a:gd name="connsiteY8" fmla="*/ 304800 h 533400"/>
                  <a:gd name="connsiteX9" fmla="*/ 685800 w 762000"/>
                  <a:gd name="connsiteY9" fmla="*/ 342900 h 533400"/>
                  <a:gd name="connsiteX10" fmla="*/ 685800 w 762000"/>
                  <a:gd name="connsiteY10" fmla="*/ 457200 h 533400"/>
                  <a:gd name="connsiteX11" fmla="*/ 457200 w 762000"/>
                  <a:gd name="connsiteY11" fmla="*/ 457200 h 533400"/>
                  <a:gd name="connsiteX12" fmla="*/ 457200 w 762000"/>
                  <a:gd name="connsiteY12" fmla="*/ 419100 h 533400"/>
                  <a:gd name="connsiteX13" fmla="*/ 685800 w 762000"/>
                  <a:gd name="connsiteY13" fmla="*/ 419100 h 533400"/>
                  <a:gd name="connsiteX14" fmla="*/ 685800 w 762000"/>
                  <a:gd name="connsiteY14" fmla="*/ 457200 h 533400"/>
                  <a:gd name="connsiteX15" fmla="*/ 381000 w 762000"/>
                  <a:gd name="connsiteY15" fmla="*/ 457200 h 533400"/>
                  <a:gd name="connsiteX16" fmla="*/ 76200 w 762000"/>
                  <a:gd name="connsiteY16" fmla="*/ 457200 h 533400"/>
                  <a:gd name="connsiteX17" fmla="*/ 76200 w 762000"/>
                  <a:gd name="connsiteY17" fmla="*/ 381000 h 533400"/>
                  <a:gd name="connsiteX18" fmla="*/ 91440 w 762000"/>
                  <a:gd name="connsiteY18" fmla="*/ 350520 h 533400"/>
                  <a:gd name="connsiteX19" fmla="*/ 165735 w 762000"/>
                  <a:gd name="connsiteY19" fmla="*/ 314325 h 533400"/>
                  <a:gd name="connsiteX20" fmla="*/ 228600 w 762000"/>
                  <a:gd name="connsiteY20" fmla="*/ 304800 h 533400"/>
                  <a:gd name="connsiteX21" fmla="*/ 291465 w 762000"/>
                  <a:gd name="connsiteY21" fmla="*/ 314325 h 533400"/>
                  <a:gd name="connsiteX22" fmla="*/ 365760 w 762000"/>
                  <a:gd name="connsiteY22" fmla="*/ 350520 h 533400"/>
                  <a:gd name="connsiteX23" fmla="*/ 381000 w 762000"/>
                  <a:gd name="connsiteY23" fmla="*/ 381000 h 533400"/>
                  <a:gd name="connsiteX24" fmla="*/ 381000 w 762000"/>
                  <a:gd name="connsiteY24" fmla="*/ 457200 h 533400"/>
                  <a:gd name="connsiteX25" fmla="*/ 228600 w 762000"/>
                  <a:gd name="connsiteY25" fmla="*/ 133350 h 533400"/>
                  <a:gd name="connsiteX26" fmla="*/ 304800 w 762000"/>
                  <a:gd name="connsiteY26" fmla="*/ 209550 h 533400"/>
                  <a:gd name="connsiteX27" fmla="*/ 228600 w 762000"/>
                  <a:gd name="connsiteY27" fmla="*/ 285750 h 533400"/>
                  <a:gd name="connsiteX28" fmla="*/ 152400 w 762000"/>
                  <a:gd name="connsiteY28" fmla="*/ 209550 h 533400"/>
                  <a:gd name="connsiteX29" fmla="*/ 228600 w 762000"/>
                  <a:gd name="connsiteY29" fmla="*/ 133350 h 533400"/>
                  <a:gd name="connsiteX30" fmla="*/ 723900 w 762000"/>
                  <a:gd name="connsiteY30" fmla="*/ 0 h 533400"/>
                  <a:gd name="connsiteX31" fmla="*/ 476250 w 762000"/>
                  <a:gd name="connsiteY31" fmla="*/ 0 h 533400"/>
                  <a:gd name="connsiteX32" fmla="*/ 400050 w 762000"/>
                  <a:gd name="connsiteY32" fmla="*/ 76200 h 533400"/>
                  <a:gd name="connsiteX33" fmla="*/ 361950 w 762000"/>
                  <a:gd name="connsiteY33" fmla="*/ 76200 h 533400"/>
                  <a:gd name="connsiteX34" fmla="*/ 285750 w 762000"/>
                  <a:gd name="connsiteY34" fmla="*/ 0 h 533400"/>
                  <a:gd name="connsiteX35" fmla="*/ 38100 w 762000"/>
                  <a:gd name="connsiteY35" fmla="*/ 0 h 533400"/>
                  <a:gd name="connsiteX36" fmla="*/ 0 w 762000"/>
                  <a:gd name="connsiteY36" fmla="*/ 38100 h 533400"/>
                  <a:gd name="connsiteX37" fmla="*/ 0 w 762000"/>
                  <a:gd name="connsiteY37" fmla="*/ 495300 h 533400"/>
                  <a:gd name="connsiteX38" fmla="*/ 38100 w 762000"/>
                  <a:gd name="connsiteY38" fmla="*/ 533400 h 533400"/>
                  <a:gd name="connsiteX39" fmla="*/ 723900 w 762000"/>
                  <a:gd name="connsiteY39" fmla="*/ 533400 h 533400"/>
                  <a:gd name="connsiteX40" fmla="*/ 762000 w 762000"/>
                  <a:gd name="connsiteY40" fmla="*/ 495300 h 533400"/>
                  <a:gd name="connsiteX41" fmla="*/ 762000 w 762000"/>
                  <a:gd name="connsiteY41" fmla="*/ 38100 h 533400"/>
                  <a:gd name="connsiteX42" fmla="*/ 723900 w 762000"/>
                  <a:gd name="connsiteY42" fmla="*/ 0 h 533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762000" h="533400">
                    <a:moveTo>
                      <a:pt x="685800" y="228600"/>
                    </a:moveTo>
                    <a:lnTo>
                      <a:pt x="457200" y="228600"/>
                    </a:lnTo>
                    <a:lnTo>
                      <a:pt x="457200" y="190500"/>
                    </a:lnTo>
                    <a:lnTo>
                      <a:pt x="685800" y="190500"/>
                    </a:lnTo>
                    <a:lnTo>
                      <a:pt x="685800" y="228600"/>
                    </a:lnTo>
                    <a:close/>
                    <a:moveTo>
                      <a:pt x="685800" y="342900"/>
                    </a:moveTo>
                    <a:lnTo>
                      <a:pt x="457200" y="342900"/>
                    </a:lnTo>
                    <a:lnTo>
                      <a:pt x="457200" y="304800"/>
                    </a:lnTo>
                    <a:lnTo>
                      <a:pt x="685800" y="304800"/>
                    </a:lnTo>
                    <a:lnTo>
                      <a:pt x="685800" y="342900"/>
                    </a:lnTo>
                    <a:close/>
                    <a:moveTo>
                      <a:pt x="685800" y="457200"/>
                    </a:moveTo>
                    <a:lnTo>
                      <a:pt x="457200" y="457200"/>
                    </a:lnTo>
                    <a:lnTo>
                      <a:pt x="457200" y="419100"/>
                    </a:lnTo>
                    <a:lnTo>
                      <a:pt x="685800" y="419100"/>
                    </a:lnTo>
                    <a:lnTo>
                      <a:pt x="685800" y="457200"/>
                    </a:lnTo>
                    <a:close/>
                    <a:moveTo>
                      <a:pt x="381000" y="457200"/>
                    </a:moveTo>
                    <a:lnTo>
                      <a:pt x="76200" y="457200"/>
                    </a:lnTo>
                    <a:lnTo>
                      <a:pt x="76200" y="381000"/>
                    </a:lnTo>
                    <a:cubicBezTo>
                      <a:pt x="76200" y="369570"/>
                      <a:pt x="81915" y="358140"/>
                      <a:pt x="91440" y="350520"/>
                    </a:cubicBezTo>
                    <a:cubicBezTo>
                      <a:pt x="112395" y="335280"/>
                      <a:pt x="139065" y="321945"/>
                      <a:pt x="165735" y="314325"/>
                    </a:cubicBezTo>
                    <a:cubicBezTo>
                      <a:pt x="186690" y="308610"/>
                      <a:pt x="207645" y="304800"/>
                      <a:pt x="228600" y="304800"/>
                    </a:cubicBezTo>
                    <a:cubicBezTo>
                      <a:pt x="251460" y="304800"/>
                      <a:pt x="272415" y="308610"/>
                      <a:pt x="291465" y="314325"/>
                    </a:cubicBezTo>
                    <a:cubicBezTo>
                      <a:pt x="318135" y="321945"/>
                      <a:pt x="344805" y="333375"/>
                      <a:pt x="365760" y="350520"/>
                    </a:cubicBezTo>
                    <a:cubicBezTo>
                      <a:pt x="375285" y="358140"/>
                      <a:pt x="381000" y="369570"/>
                      <a:pt x="381000" y="381000"/>
                    </a:cubicBezTo>
                    <a:lnTo>
                      <a:pt x="381000" y="457200"/>
                    </a:lnTo>
                    <a:close/>
                    <a:moveTo>
                      <a:pt x="228600" y="133350"/>
                    </a:moveTo>
                    <a:cubicBezTo>
                      <a:pt x="270510" y="133350"/>
                      <a:pt x="304800" y="167640"/>
                      <a:pt x="304800" y="209550"/>
                    </a:cubicBezTo>
                    <a:cubicBezTo>
                      <a:pt x="304800" y="251460"/>
                      <a:pt x="270510" y="285750"/>
                      <a:pt x="228600" y="285750"/>
                    </a:cubicBezTo>
                    <a:cubicBezTo>
                      <a:pt x="186690" y="285750"/>
                      <a:pt x="152400" y="251460"/>
                      <a:pt x="152400" y="209550"/>
                    </a:cubicBezTo>
                    <a:cubicBezTo>
                      <a:pt x="152400" y="167640"/>
                      <a:pt x="186690" y="133350"/>
                      <a:pt x="228600" y="133350"/>
                    </a:cubicBezTo>
                    <a:close/>
                    <a:moveTo>
                      <a:pt x="723900" y="0"/>
                    </a:moveTo>
                    <a:lnTo>
                      <a:pt x="476250" y="0"/>
                    </a:lnTo>
                    <a:cubicBezTo>
                      <a:pt x="476250" y="41910"/>
                      <a:pt x="441960" y="76200"/>
                      <a:pt x="400050" y="76200"/>
                    </a:cubicBezTo>
                    <a:lnTo>
                      <a:pt x="361950" y="76200"/>
                    </a:lnTo>
                    <a:cubicBezTo>
                      <a:pt x="320040" y="76200"/>
                      <a:pt x="285750" y="41910"/>
                      <a:pt x="285750" y="0"/>
                    </a:cubicBezTo>
                    <a:lnTo>
                      <a:pt x="38100" y="0"/>
                    </a:lnTo>
                    <a:cubicBezTo>
                      <a:pt x="17145" y="0"/>
                      <a:pt x="0" y="17145"/>
                      <a:pt x="0" y="38100"/>
                    </a:cubicBezTo>
                    <a:lnTo>
                      <a:pt x="0" y="495300"/>
                    </a:lnTo>
                    <a:cubicBezTo>
                      <a:pt x="0" y="516255"/>
                      <a:pt x="17145" y="533400"/>
                      <a:pt x="38100" y="533400"/>
                    </a:cubicBezTo>
                    <a:lnTo>
                      <a:pt x="723900" y="533400"/>
                    </a:lnTo>
                    <a:cubicBezTo>
                      <a:pt x="744855" y="533400"/>
                      <a:pt x="762000" y="516255"/>
                      <a:pt x="762000" y="495300"/>
                    </a:cubicBezTo>
                    <a:lnTo>
                      <a:pt x="762000" y="38100"/>
                    </a:lnTo>
                    <a:cubicBezTo>
                      <a:pt x="762000" y="17145"/>
                      <a:pt x="744855" y="0"/>
                      <a:pt x="723900" y="0"/>
                    </a:cubicBezTo>
                    <a:close/>
                  </a:path>
                </a:pathLst>
              </a:custGeom>
              <a:solidFill>
                <a:schemeClr val="bg1"/>
              </a:solidFill>
              <a:ln w="9525" cap="flat">
                <a:noFill/>
                <a:prstDash val="solid"/>
                <a:miter/>
              </a:ln>
            </p:spPr>
            <p:txBody>
              <a:bodyPr rtlCol="0" anchor="ctr"/>
              <a:lstStyle/>
              <a:p>
                <a:endParaRPr lang="en-US"/>
              </a:p>
            </p:txBody>
          </p:sp>
        </p:grpSp>
        <p:pic>
          <p:nvPicPr>
            <p:cNvPr id="17" name="Graphic 16" descr="Chat bubble with solid fill">
              <a:extLst>
                <a:ext uri="{FF2B5EF4-FFF2-40B4-BE49-F238E27FC236}">
                  <a16:creationId xmlns:a16="http://schemas.microsoft.com/office/drawing/2014/main" id="{ED5A82C4-47FB-0BA7-4F27-B01CC2B99D62}"/>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66721" y="3167764"/>
              <a:ext cx="295877" cy="295877"/>
            </a:xfrm>
            <a:prstGeom prst="rect">
              <a:avLst/>
            </a:prstGeom>
          </p:spPr>
        </p:pic>
      </p:grpSp>
      <p:sp>
        <p:nvSpPr>
          <p:cNvPr id="8" name="Freeform: Shape 7">
            <a:extLst>
              <a:ext uri="{FF2B5EF4-FFF2-40B4-BE49-F238E27FC236}">
                <a16:creationId xmlns:a16="http://schemas.microsoft.com/office/drawing/2014/main" id="{0DEF9FC2-94E1-6FA4-5E92-E66083275643}"/>
              </a:ext>
            </a:extLst>
          </p:cNvPr>
          <p:cNvSpPr/>
          <p:nvPr/>
        </p:nvSpPr>
        <p:spPr>
          <a:xfrm rot="20746977">
            <a:off x="3916154" y="1337600"/>
            <a:ext cx="1197012" cy="343544"/>
          </a:xfrm>
          <a:custGeom>
            <a:avLst/>
            <a:gdLst>
              <a:gd name="connsiteX0" fmla="*/ 1194595 w 1197012"/>
              <a:gd name="connsiteY0" fmla="*/ 171361 h 343544"/>
              <a:gd name="connsiteX1" fmla="*/ 596089 w 1197012"/>
              <a:gd name="connsiteY1" fmla="*/ 343133 h 343544"/>
              <a:gd name="connsiteX2" fmla="*/ -2418 w 1197012"/>
              <a:gd name="connsiteY2" fmla="*/ 171361 h 343544"/>
              <a:gd name="connsiteX3" fmla="*/ 596089 w 1197012"/>
              <a:gd name="connsiteY3" fmla="*/ -411 h 343544"/>
              <a:gd name="connsiteX4" fmla="*/ 1194595 w 1197012"/>
              <a:gd name="connsiteY4" fmla="*/ 171361 h 3435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97012" h="343544">
                <a:moveTo>
                  <a:pt x="1194595" y="171361"/>
                </a:moveTo>
                <a:cubicBezTo>
                  <a:pt x="1194595" y="266228"/>
                  <a:pt x="926634" y="343133"/>
                  <a:pt x="596089" y="343133"/>
                </a:cubicBezTo>
                <a:cubicBezTo>
                  <a:pt x="265544" y="343133"/>
                  <a:pt x="-2418" y="266228"/>
                  <a:pt x="-2418" y="171361"/>
                </a:cubicBezTo>
                <a:cubicBezTo>
                  <a:pt x="-2418" y="76494"/>
                  <a:pt x="265544" y="-411"/>
                  <a:pt x="596089" y="-411"/>
                </a:cubicBezTo>
                <a:cubicBezTo>
                  <a:pt x="926634" y="-411"/>
                  <a:pt x="1194595" y="76494"/>
                  <a:pt x="1194595" y="171361"/>
                </a:cubicBezTo>
                <a:close/>
              </a:path>
            </a:pathLst>
          </a:custGeom>
          <a:solidFill>
            <a:srgbClr val="83E5FC"/>
          </a:solidFill>
          <a:ln w="7387" cap="flat">
            <a:noFill/>
            <a:prstDash val="solid"/>
            <a:miter/>
          </a:ln>
        </p:spPr>
        <p:txBody>
          <a:bodyPr rtlCol="0" anchor="ctr"/>
          <a:lstStyle/>
          <a:p>
            <a:endParaRPr lang="en-US" dirty="0"/>
          </a:p>
        </p:txBody>
      </p:sp>
      <p:grpSp>
        <p:nvGrpSpPr>
          <p:cNvPr id="33" name="Group 32">
            <a:extLst>
              <a:ext uri="{FF2B5EF4-FFF2-40B4-BE49-F238E27FC236}">
                <a16:creationId xmlns:a16="http://schemas.microsoft.com/office/drawing/2014/main" id="{4976C7C9-912F-DEE3-73A5-34A3C8D44379}"/>
              </a:ext>
            </a:extLst>
          </p:cNvPr>
          <p:cNvGrpSpPr/>
          <p:nvPr/>
        </p:nvGrpSpPr>
        <p:grpSpPr>
          <a:xfrm rot="16891664">
            <a:off x="1751303" y="-245092"/>
            <a:ext cx="1863007" cy="1108616"/>
            <a:chOff x="1245976" y="2925896"/>
            <a:chExt cx="3970195" cy="2186451"/>
          </a:xfrm>
        </p:grpSpPr>
        <p:sp>
          <p:nvSpPr>
            <p:cNvPr id="34" name="Freeform: Shape 33">
              <a:extLst>
                <a:ext uri="{FF2B5EF4-FFF2-40B4-BE49-F238E27FC236}">
                  <a16:creationId xmlns:a16="http://schemas.microsoft.com/office/drawing/2014/main" id="{9A2ED780-F2B0-045B-BEB8-8456FD516EF3}"/>
                </a:ext>
              </a:extLst>
            </p:cNvPr>
            <p:cNvSpPr/>
            <p:nvPr/>
          </p:nvSpPr>
          <p:spPr>
            <a:xfrm rot="18557364">
              <a:off x="3196773" y="1930695"/>
              <a:ext cx="1024198" cy="3014599"/>
            </a:xfrm>
            <a:custGeom>
              <a:avLst/>
              <a:gdLst>
                <a:gd name="connsiteX0" fmla="*/ 1021588 w 1024198"/>
                <a:gd name="connsiteY0" fmla="*/ 1506865 h 3014599"/>
                <a:gd name="connsiteX1" fmla="*/ 509489 w 1024198"/>
                <a:gd name="connsiteY1" fmla="*/ 3014165 h 3014599"/>
                <a:gd name="connsiteX2" fmla="*/ -2611 w 1024198"/>
                <a:gd name="connsiteY2" fmla="*/ 1506865 h 3014599"/>
                <a:gd name="connsiteX3" fmla="*/ 509489 w 1024198"/>
                <a:gd name="connsiteY3" fmla="*/ -435 h 3014599"/>
                <a:gd name="connsiteX4" fmla="*/ 1021588 w 1024198"/>
                <a:gd name="connsiteY4" fmla="*/ 1506865 h 30145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24198" h="3014599">
                  <a:moveTo>
                    <a:pt x="1021588" y="1506865"/>
                  </a:moveTo>
                  <a:cubicBezTo>
                    <a:pt x="1021588" y="2339324"/>
                    <a:pt x="792313" y="3014165"/>
                    <a:pt x="509489" y="3014165"/>
                  </a:cubicBezTo>
                  <a:cubicBezTo>
                    <a:pt x="226664" y="3014165"/>
                    <a:pt x="-2611" y="2339324"/>
                    <a:pt x="-2611" y="1506865"/>
                  </a:cubicBezTo>
                  <a:cubicBezTo>
                    <a:pt x="-2611" y="674406"/>
                    <a:pt x="226664" y="-435"/>
                    <a:pt x="509489" y="-435"/>
                  </a:cubicBezTo>
                  <a:cubicBezTo>
                    <a:pt x="792313" y="-435"/>
                    <a:pt x="1021588" y="674406"/>
                    <a:pt x="1021588" y="1506865"/>
                  </a:cubicBezTo>
                  <a:close/>
                </a:path>
              </a:pathLst>
            </a:custGeom>
            <a:solidFill>
              <a:srgbClr val="9787F9"/>
            </a:solidFill>
            <a:ln w="9476" cap="flat">
              <a:noFill/>
              <a:prstDash val="solid"/>
              <a:miter/>
            </a:ln>
          </p:spPr>
          <p:txBody>
            <a:bodyPr rtlCol="0" anchor="ctr"/>
            <a:lstStyle/>
            <a:p>
              <a:endParaRPr lang="en-US"/>
            </a:p>
          </p:txBody>
        </p:sp>
        <p:sp>
          <p:nvSpPr>
            <p:cNvPr id="35" name="Freeform: Shape 34">
              <a:extLst>
                <a:ext uri="{FF2B5EF4-FFF2-40B4-BE49-F238E27FC236}">
                  <a16:creationId xmlns:a16="http://schemas.microsoft.com/office/drawing/2014/main" id="{723608FF-6BB7-3516-1EEF-02C9D1EA0882}"/>
                </a:ext>
              </a:extLst>
            </p:cNvPr>
            <p:cNvSpPr/>
            <p:nvPr/>
          </p:nvSpPr>
          <p:spPr>
            <a:xfrm rot="18553801">
              <a:off x="2774577" y="2435680"/>
              <a:ext cx="1029461" cy="3030091"/>
            </a:xfrm>
            <a:custGeom>
              <a:avLst/>
              <a:gdLst>
                <a:gd name="connsiteX0" fmla="*/ 1026863 w 1029461"/>
                <a:gd name="connsiteY0" fmla="*/ 1514599 h 3030091"/>
                <a:gd name="connsiteX1" fmla="*/ 512132 w 1029461"/>
                <a:gd name="connsiteY1" fmla="*/ 3029645 h 3030091"/>
                <a:gd name="connsiteX2" fmla="*/ -2599 w 1029461"/>
                <a:gd name="connsiteY2" fmla="*/ 1514599 h 3030091"/>
                <a:gd name="connsiteX3" fmla="*/ 512132 w 1029461"/>
                <a:gd name="connsiteY3" fmla="*/ -447 h 3030091"/>
                <a:gd name="connsiteX4" fmla="*/ 1026863 w 1029461"/>
                <a:gd name="connsiteY4" fmla="*/ 1514599 h 30300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29461" h="3030091">
                  <a:moveTo>
                    <a:pt x="1026863" y="1514599"/>
                  </a:moveTo>
                  <a:cubicBezTo>
                    <a:pt x="1026863" y="2351336"/>
                    <a:pt x="796410" y="3029645"/>
                    <a:pt x="512132" y="3029645"/>
                  </a:cubicBezTo>
                  <a:cubicBezTo>
                    <a:pt x="227854" y="3029645"/>
                    <a:pt x="-2599" y="2351336"/>
                    <a:pt x="-2599" y="1514599"/>
                  </a:cubicBezTo>
                  <a:cubicBezTo>
                    <a:pt x="-2599" y="677862"/>
                    <a:pt x="227854" y="-447"/>
                    <a:pt x="512132" y="-447"/>
                  </a:cubicBezTo>
                  <a:cubicBezTo>
                    <a:pt x="796410" y="-447"/>
                    <a:pt x="1026863" y="677862"/>
                    <a:pt x="1026863" y="1514599"/>
                  </a:cubicBezTo>
                  <a:close/>
                </a:path>
              </a:pathLst>
            </a:custGeom>
            <a:solidFill>
              <a:srgbClr val="9787F9"/>
            </a:solidFill>
            <a:ln w="9525" cap="flat">
              <a:noFill/>
              <a:prstDash val="solid"/>
              <a:miter/>
            </a:ln>
          </p:spPr>
          <p:txBody>
            <a:bodyPr rtlCol="0" anchor="ctr"/>
            <a:lstStyle/>
            <a:p>
              <a:endParaRPr lang="en-US" dirty="0"/>
            </a:p>
          </p:txBody>
        </p:sp>
        <p:sp>
          <p:nvSpPr>
            <p:cNvPr id="36" name="Freeform: Shape 35">
              <a:extLst>
                <a:ext uri="{FF2B5EF4-FFF2-40B4-BE49-F238E27FC236}">
                  <a16:creationId xmlns:a16="http://schemas.microsoft.com/office/drawing/2014/main" id="{31A06876-19D2-BB5D-FC7E-4831C3A29F8D}"/>
                </a:ext>
              </a:extLst>
            </p:cNvPr>
            <p:cNvSpPr/>
            <p:nvPr/>
          </p:nvSpPr>
          <p:spPr>
            <a:xfrm rot="18553801">
              <a:off x="2246291" y="3082571"/>
              <a:ext cx="1029461" cy="3030091"/>
            </a:xfrm>
            <a:custGeom>
              <a:avLst/>
              <a:gdLst>
                <a:gd name="connsiteX0" fmla="*/ 1026861 w 1029461"/>
                <a:gd name="connsiteY0" fmla="*/ 1514600 h 3030091"/>
                <a:gd name="connsiteX1" fmla="*/ 512130 w 1029461"/>
                <a:gd name="connsiteY1" fmla="*/ 3029646 h 3030091"/>
                <a:gd name="connsiteX2" fmla="*/ -2601 w 1029461"/>
                <a:gd name="connsiteY2" fmla="*/ 1514600 h 3030091"/>
                <a:gd name="connsiteX3" fmla="*/ 512130 w 1029461"/>
                <a:gd name="connsiteY3" fmla="*/ -446 h 3030091"/>
                <a:gd name="connsiteX4" fmla="*/ 1026861 w 1029461"/>
                <a:gd name="connsiteY4" fmla="*/ 1514600 h 30300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29461" h="3030091">
                  <a:moveTo>
                    <a:pt x="1026861" y="1514600"/>
                  </a:moveTo>
                  <a:cubicBezTo>
                    <a:pt x="1026861" y="2351337"/>
                    <a:pt x="796408" y="3029646"/>
                    <a:pt x="512130" y="3029646"/>
                  </a:cubicBezTo>
                  <a:cubicBezTo>
                    <a:pt x="227852" y="3029646"/>
                    <a:pt x="-2601" y="2351337"/>
                    <a:pt x="-2601" y="1514600"/>
                  </a:cubicBezTo>
                  <a:cubicBezTo>
                    <a:pt x="-2601" y="677863"/>
                    <a:pt x="227852" y="-446"/>
                    <a:pt x="512130" y="-446"/>
                  </a:cubicBezTo>
                  <a:cubicBezTo>
                    <a:pt x="796408" y="-446"/>
                    <a:pt x="1026861" y="677863"/>
                    <a:pt x="1026861" y="1514600"/>
                  </a:cubicBezTo>
                  <a:close/>
                </a:path>
              </a:pathLst>
            </a:custGeom>
            <a:solidFill>
              <a:srgbClr val="9787F9"/>
            </a:solidFill>
            <a:ln w="9525" cap="flat">
              <a:noFill/>
              <a:prstDash val="solid"/>
              <a:miter/>
            </a:ln>
          </p:spPr>
          <p:txBody>
            <a:bodyPr rtlCol="0" anchor="ctr"/>
            <a:lstStyle/>
            <a:p>
              <a:endParaRPr lang="en-US"/>
            </a:p>
          </p:txBody>
        </p:sp>
      </p:grpSp>
      <p:grpSp>
        <p:nvGrpSpPr>
          <p:cNvPr id="37" name="Group 36">
            <a:extLst>
              <a:ext uri="{FF2B5EF4-FFF2-40B4-BE49-F238E27FC236}">
                <a16:creationId xmlns:a16="http://schemas.microsoft.com/office/drawing/2014/main" id="{D5307DFE-2BF1-963A-70A3-7DFD16342736}"/>
              </a:ext>
            </a:extLst>
          </p:cNvPr>
          <p:cNvGrpSpPr/>
          <p:nvPr/>
        </p:nvGrpSpPr>
        <p:grpSpPr>
          <a:xfrm rot="19718776">
            <a:off x="11028748" y="2524734"/>
            <a:ext cx="1092981" cy="1092981"/>
            <a:chOff x="5324259" y="2655979"/>
            <a:chExt cx="1543240" cy="1543240"/>
          </a:xfrm>
        </p:grpSpPr>
        <p:sp>
          <p:nvSpPr>
            <p:cNvPr id="38" name="Freeform: Shape 37">
              <a:extLst>
                <a:ext uri="{FF2B5EF4-FFF2-40B4-BE49-F238E27FC236}">
                  <a16:creationId xmlns:a16="http://schemas.microsoft.com/office/drawing/2014/main" id="{0C8ABCED-3F5F-7C8F-6387-9A6C712688E6}"/>
                </a:ext>
              </a:extLst>
            </p:cNvPr>
            <p:cNvSpPr/>
            <p:nvPr/>
          </p:nvSpPr>
          <p:spPr>
            <a:xfrm rot="18701401">
              <a:off x="5874423" y="2678525"/>
              <a:ext cx="442912" cy="1543240"/>
            </a:xfrm>
            <a:custGeom>
              <a:avLst/>
              <a:gdLst>
                <a:gd name="connsiteX0" fmla="*/ 440497 w 442912"/>
                <a:gd name="connsiteY0" fmla="*/ 771209 h 1543240"/>
                <a:gd name="connsiteX1" fmla="*/ 219040 w 442912"/>
                <a:gd name="connsiteY1" fmla="*/ 1542829 h 1543240"/>
                <a:gd name="connsiteX2" fmla="*/ -2416 w 442912"/>
                <a:gd name="connsiteY2" fmla="*/ 771209 h 1543240"/>
                <a:gd name="connsiteX3" fmla="*/ 219040 w 442912"/>
                <a:gd name="connsiteY3" fmla="*/ -411 h 1543240"/>
                <a:gd name="connsiteX4" fmla="*/ 440497 w 442912"/>
                <a:gd name="connsiteY4" fmla="*/ 771209 h 15432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2912" h="1543240">
                  <a:moveTo>
                    <a:pt x="440497" y="771209"/>
                  </a:moveTo>
                  <a:cubicBezTo>
                    <a:pt x="440497" y="1197363"/>
                    <a:pt x="341347" y="1542829"/>
                    <a:pt x="219040" y="1542829"/>
                  </a:cubicBezTo>
                  <a:cubicBezTo>
                    <a:pt x="96734" y="1542829"/>
                    <a:pt x="-2416" y="1197363"/>
                    <a:pt x="-2416" y="771209"/>
                  </a:cubicBezTo>
                  <a:cubicBezTo>
                    <a:pt x="-2416" y="345055"/>
                    <a:pt x="96734" y="-411"/>
                    <a:pt x="219040" y="-411"/>
                  </a:cubicBezTo>
                  <a:cubicBezTo>
                    <a:pt x="341347" y="-411"/>
                    <a:pt x="440497" y="345055"/>
                    <a:pt x="440497" y="771209"/>
                  </a:cubicBezTo>
                  <a:close/>
                </a:path>
              </a:pathLst>
            </a:custGeom>
            <a:solidFill>
              <a:srgbClr val="FFE1DF"/>
            </a:solidFill>
            <a:ln w="9525" cap="flat">
              <a:noFill/>
              <a:prstDash val="solid"/>
              <a:miter/>
            </a:ln>
          </p:spPr>
          <p:txBody>
            <a:bodyPr rtlCol="0" anchor="ctr"/>
            <a:lstStyle/>
            <a:p>
              <a:endParaRPr lang="en-US"/>
            </a:p>
          </p:txBody>
        </p:sp>
        <p:sp>
          <p:nvSpPr>
            <p:cNvPr id="39" name="Freeform: Shape 38">
              <a:extLst>
                <a:ext uri="{FF2B5EF4-FFF2-40B4-BE49-F238E27FC236}">
                  <a16:creationId xmlns:a16="http://schemas.microsoft.com/office/drawing/2014/main" id="{FE1A68A0-B9A4-06C1-D432-72C4A2C9EC75}"/>
                </a:ext>
              </a:extLst>
            </p:cNvPr>
            <p:cNvSpPr/>
            <p:nvPr/>
          </p:nvSpPr>
          <p:spPr>
            <a:xfrm rot="16440600">
              <a:off x="5324554" y="3206143"/>
              <a:ext cx="1543240" cy="442912"/>
            </a:xfrm>
            <a:custGeom>
              <a:avLst/>
              <a:gdLst>
                <a:gd name="connsiteX0" fmla="*/ 1540825 w 1543240"/>
                <a:gd name="connsiteY0" fmla="*/ 221045 h 442912"/>
                <a:gd name="connsiteX1" fmla="*/ 769205 w 1543240"/>
                <a:gd name="connsiteY1" fmla="*/ 442501 h 442912"/>
                <a:gd name="connsiteX2" fmla="*/ -2416 w 1543240"/>
                <a:gd name="connsiteY2" fmla="*/ 221045 h 442912"/>
                <a:gd name="connsiteX3" fmla="*/ 769205 w 1543240"/>
                <a:gd name="connsiteY3" fmla="*/ -411 h 442912"/>
                <a:gd name="connsiteX4" fmla="*/ 1540825 w 1543240"/>
                <a:gd name="connsiteY4" fmla="*/ 221045 h 4429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43240" h="442912">
                  <a:moveTo>
                    <a:pt x="1540825" y="221045"/>
                  </a:moveTo>
                  <a:cubicBezTo>
                    <a:pt x="1540825" y="343352"/>
                    <a:pt x="1195358" y="442501"/>
                    <a:pt x="769205" y="442501"/>
                  </a:cubicBezTo>
                  <a:cubicBezTo>
                    <a:pt x="343051" y="442501"/>
                    <a:pt x="-2416" y="343352"/>
                    <a:pt x="-2416" y="221045"/>
                  </a:cubicBezTo>
                  <a:cubicBezTo>
                    <a:pt x="-2416" y="98738"/>
                    <a:pt x="343051" y="-411"/>
                    <a:pt x="769205" y="-411"/>
                  </a:cubicBezTo>
                  <a:cubicBezTo>
                    <a:pt x="1195358" y="-411"/>
                    <a:pt x="1540825" y="98738"/>
                    <a:pt x="1540825" y="221045"/>
                  </a:cubicBezTo>
                  <a:close/>
                </a:path>
              </a:pathLst>
            </a:custGeom>
            <a:solidFill>
              <a:srgbClr val="FFE1DF"/>
            </a:solidFill>
            <a:ln w="9525" cap="flat">
              <a:noFill/>
              <a:prstDash val="solid"/>
              <a:miter/>
            </a:ln>
          </p:spPr>
          <p:txBody>
            <a:bodyPr rtlCol="0" anchor="ctr"/>
            <a:lstStyle/>
            <a:p>
              <a:endParaRPr lang="en-US" dirty="0"/>
            </a:p>
          </p:txBody>
        </p:sp>
      </p:grpSp>
      <p:grpSp>
        <p:nvGrpSpPr>
          <p:cNvPr id="40" name="Group 39">
            <a:extLst>
              <a:ext uri="{FF2B5EF4-FFF2-40B4-BE49-F238E27FC236}">
                <a16:creationId xmlns:a16="http://schemas.microsoft.com/office/drawing/2014/main" id="{8800B998-D499-4ECB-4EE0-3454DE720898}"/>
              </a:ext>
            </a:extLst>
          </p:cNvPr>
          <p:cNvGrpSpPr/>
          <p:nvPr/>
        </p:nvGrpSpPr>
        <p:grpSpPr>
          <a:xfrm>
            <a:off x="7048180" y="3901743"/>
            <a:ext cx="764130" cy="1387519"/>
            <a:chOff x="4631283" y="77322"/>
            <a:chExt cx="1250450" cy="2270588"/>
          </a:xfrm>
        </p:grpSpPr>
        <p:grpSp>
          <p:nvGrpSpPr>
            <p:cNvPr id="41" name="Group 40">
              <a:extLst>
                <a:ext uri="{FF2B5EF4-FFF2-40B4-BE49-F238E27FC236}">
                  <a16:creationId xmlns:a16="http://schemas.microsoft.com/office/drawing/2014/main" id="{56ACE8CF-09E4-F4B7-6097-0298E24B459C}"/>
                </a:ext>
              </a:extLst>
            </p:cNvPr>
            <p:cNvGrpSpPr/>
            <p:nvPr/>
          </p:nvGrpSpPr>
          <p:grpSpPr>
            <a:xfrm rot="16891664">
              <a:off x="4121214" y="587391"/>
              <a:ext cx="2270588" cy="1250450"/>
              <a:chOff x="1245976" y="2925896"/>
              <a:chExt cx="3970195" cy="2186451"/>
            </a:xfrm>
          </p:grpSpPr>
          <p:sp>
            <p:nvSpPr>
              <p:cNvPr id="54" name="Freeform: Shape 53">
                <a:extLst>
                  <a:ext uri="{FF2B5EF4-FFF2-40B4-BE49-F238E27FC236}">
                    <a16:creationId xmlns:a16="http://schemas.microsoft.com/office/drawing/2014/main" id="{D0DE2137-BC81-F4F8-F50F-9EEEC6FB3CFF}"/>
                  </a:ext>
                </a:extLst>
              </p:cNvPr>
              <p:cNvSpPr/>
              <p:nvPr/>
            </p:nvSpPr>
            <p:spPr>
              <a:xfrm rot="18557364">
                <a:off x="3196773" y="1930695"/>
                <a:ext cx="1024198" cy="3014599"/>
              </a:xfrm>
              <a:custGeom>
                <a:avLst/>
                <a:gdLst>
                  <a:gd name="connsiteX0" fmla="*/ 1021588 w 1024198"/>
                  <a:gd name="connsiteY0" fmla="*/ 1506865 h 3014599"/>
                  <a:gd name="connsiteX1" fmla="*/ 509489 w 1024198"/>
                  <a:gd name="connsiteY1" fmla="*/ 3014165 h 3014599"/>
                  <a:gd name="connsiteX2" fmla="*/ -2611 w 1024198"/>
                  <a:gd name="connsiteY2" fmla="*/ 1506865 h 3014599"/>
                  <a:gd name="connsiteX3" fmla="*/ 509489 w 1024198"/>
                  <a:gd name="connsiteY3" fmla="*/ -435 h 3014599"/>
                  <a:gd name="connsiteX4" fmla="*/ 1021588 w 1024198"/>
                  <a:gd name="connsiteY4" fmla="*/ 1506865 h 30145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24198" h="3014599">
                    <a:moveTo>
                      <a:pt x="1021588" y="1506865"/>
                    </a:moveTo>
                    <a:cubicBezTo>
                      <a:pt x="1021588" y="2339324"/>
                      <a:pt x="792313" y="3014165"/>
                      <a:pt x="509489" y="3014165"/>
                    </a:cubicBezTo>
                    <a:cubicBezTo>
                      <a:pt x="226664" y="3014165"/>
                      <a:pt x="-2611" y="2339324"/>
                      <a:pt x="-2611" y="1506865"/>
                    </a:cubicBezTo>
                    <a:cubicBezTo>
                      <a:pt x="-2611" y="674406"/>
                      <a:pt x="226664" y="-435"/>
                      <a:pt x="509489" y="-435"/>
                    </a:cubicBezTo>
                    <a:cubicBezTo>
                      <a:pt x="792313" y="-435"/>
                      <a:pt x="1021588" y="674406"/>
                      <a:pt x="1021588" y="1506865"/>
                    </a:cubicBezTo>
                    <a:close/>
                  </a:path>
                </a:pathLst>
              </a:custGeom>
              <a:solidFill>
                <a:srgbClr val="9787F9"/>
              </a:solidFill>
              <a:ln w="9476" cap="flat">
                <a:noFill/>
                <a:prstDash val="solid"/>
                <a:miter/>
              </a:ln>
            </p:spPr>
            <p:txBody>
              <a:bodyPr rtlCol="0" anchor="ctr"/>
              <a:lstStyle/>
              <a:p>
                <a:endParaRPr lang="en-US"/>
              </a:p>
            </p:txBody>
          </p:sp>
          <p:sp>
            <p:nvSpPr>
              <p:cNvPr id="55" name="Freeform: Shape 54">
                <a:extLst>
                  <a:ext uri="{FF2B5EF4-FFF2-40B4-BE49-F238E27FC236}">
                    <a16:creationId xmlns:a16="http://schemas.microsoft.com/office/drawing/2014/main" id="{C271D77F-8758-1B02-0842-142218FC0F9A}"/>
                  </a:ext>
                </a:extLst>
              </p:cNvPr>
              <p:cNvSpPr/>
              <p:nvPr/>
            </p:nvSpPr>
            <p:spPr>
              <a:xfrm rot="18553801">
                <a:off x="2774577" y="2435680"/>
                <a:ext cx="1029461" cy="3030091"/>
              </a:xfrm>
              <a:custGeom>
                <a:avLst/>
                <a:gdLst>
                  <a:gd name="connsiteX0" fmla="*/ 1026863 w 1029461"/>
                  <a:gd name="connsiteY0" fmla="*/ 1514599 h 3030091"/>
                  <a:gd name="connsiteX1" fmla="*/ 512132 w 1029461"/>
                  <a:gd name="connsiteY1" fmla="*/ 3029645 h 3030091"/>
                  <a:gd name="connsiteX2" fmla="*/ -2599 w 1029461"/>
                  <a:gd name="connsiteY2" fmla="*/ 1514599 h 3030091"/>
                  <a:gd name="connsiteX3" fmla="*/ 512132 w 1029461"/>
                  <a:gd name="connsiteY3" fmla="*/ -447 h 3030091"/>
                  <a:gd name="connsiteX4" fmla="*/ 1026863 w 1029461"/>
                  <a:gd name="connsiteY4" fmla="*/ 1514599 h 30300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29461" h="3030091">
                    <a:moveTo>
                      <a:pt x="1026863" y="1514599"/>
                    </a:moveTo>
                    <a:cubicBezTo>
                      <a:pt x="1026863" y="2351336"/>
                      <a:pt x="796410" y="3029645"/>
                      <a:pt x="512132" y="3029645"/>
                    </a:cubicBezTo>
                    <a:cubicBezTo>
                      <a:pt x="227854" y="3029645"/>
                      <a:pt x="-2599" y="2351336"/>
                      <a:pt x="-2599" y="1514599"/>
                    </a:cubicBezTo>
                    <a:cubicBezTo>
                      <a:pt x="-2599" y="677862"/>
                      <a:pt x="227854" y="-447"/>
                      <a:pt x="512132" y="-447"/>
                    </a:cubicBezTo>
                    <a:cubicBezTo>
                      <a:pt x="796410" y="-447"/>
                      <a:pt x="1026863" y="677862"/>
                      <a:pt x="1026863" y="1514599"/>
                    </a:cubicBezTo>
                    <a:close/>
                  </a:path>
                </a:pathLst>
              </a:custGeom>
              <a:solidFill>
                <a:srgbClr val="9787F9"/>
              </a:solidFill>
              <a:ln w="9525" cap="flat">
                <a:noFill/>
                <a:prstDash val="solid"/>
                <a:miter/>
              </a:ln>
            </p:spPr>
            <p:txBody>
              <a:bodyPr rtlCol="0" anchor="ctr"/>
              <a:lstStyle/>
              <a:p>
                <a:endParaRPr lang="en-US"/>
              </a:p>
            </p:txBody>
          </p:sp>
          <p:sp>
            <p:nvSpPr>
              <p:cNvPr id="56" name="Freeform: Shape 55">
                <a:extLst>
                  <a:ext uri="{FF2B5EF4-FFF2-40B4-BE49-F238E27FC236}">
                    <a16:creationId xmlns:a16="http://schemas.microsoft.com/office/drawing/2014/main" id="{794CBC6B-D0A8-FD48-BA2D-AB89041E40AE}"/>
                  </a:ext>
                </a:extLst>
              </p:cNvPr>
              <p:cNvSpPr/>
              <p:nvPr/>
            </p:nvSpPr>
            <p:spPr>
              <a:xfrm rot="18553801">
                <a:off x="2246291" y="3082571"/>
                <a:ext cx="1029461" cy="3030091"/>
              </a:xfrm>
              <a:custGeom>
                <a:avLst/>
                <a:gdLst>
                  <a:gd name="connsiteX0" fmla="*/ 1026861 w 1029461"/>
                  <a:gd name="connsiteY0" fmla="*/ 1514600 h 3030091"/>
                  <a:gd name="connsiteX1" fmla="*/ 512130 w 1029461"/>
                  <a:gd name="connsiteY1" fmla="*/ 3029646 h 3030091"/>
                  <a:gd name="connsiteX2" fmla="*/ -2601 w 1029461"/>
                  <a:gd name="connsiteY2" fmla="*/ 1514600 h 3030091"/>
                  <a:gd name="connsiteX3" fmla="*/ 512130 w 1029461"/>
                  <a:gd name="connsiteY3" fmla="*/ -446 h 3030091"/>
                  <a:gd name="connsiteX4" fmla="*/ 1026861 w 1029461"/>
                  <a:gd name="connsiteY4" fmla="*/ 1514600 h 30300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29461" h="3030091">
                    <a:moveTo>
                      <a:pt x="1026861" y="1514600"/>
                    </a:moveTo>
                    <a:cubicBezTo>
                      <a:pt x="1026861" y="2351337"/>
                      <a:pt x="796408" y="3029646"/>
                      <a:pt x="512130" y="3029646"/>
                    </a:cubicBezTo>
                    <a:cubicBezTo>
                      <a:pt x="227852" y="3029646"/>
                      <a:pt x="-2601" y="2351337"/>
                      <a:pt x="-2601" y="1514600"/>
                    </a:cubicBezTo>
                    <a:cubicBezTo>
                      <a:pt x="-2601" y="677863"/>
                      <a:pt x="227852" y="-446"/>
                      <a:pt x="512130" y="-446"/>
                    </a:cubicBezTo>
                    <a:cubicBezTo>
                      <a:pt x="796408" y="-446"/>
                      <a:pt x="1026861" y="677863"/>
                      <a:pt x="1026861" y="1514600"/>
                    </a:cubicBezTo>
                    <a:close/>
                  </a:path>
                </a:pathLst>
              </a:custGeom>
              <a:solidFill>
                <a:srgbClr val="9787F9"/>
              </a:solidFill>
              <a:ln w="9525" cap="flat">
                <a:noFill/>
                <a:prstDash val="solid"/>
                <a:miter/>
              </a:ln>
            </p:spPr>
            <p:txBody>
              <a:bodyPr rtlCol="0" anchor="ctr"/>
              <a:lstStyle/>
              <a:p>
                <a:endParaRPr lang="en-US"/>
              </a:p>
            </p:txBody>
          </p:sp>
        </p:grpSp>
        <p:grpSp>
          <p:nvGrpSpPr>
            <p:cNvPr id="42" name="Group 41">
              <a:extLst>
                <a:ext uri="{FF2B5EF4-FFF2-40B4-BE49-F238E27FC236}">
                  <a16:creationId xmlns:a16="http://schemas.microsoft.com/office/drawing/2014/main" id="{F7EFDC62-10B6-4640-3DBB-307363BEE54E}"/>
                </a:ext>
              </a:extLst>
            </p:cNvPr>
            <p:cNvGrpSpPr/>
            <p:nvPr/>
          </p:nvGrpSpPr>
          <p:grpSpPr>
            <a:xfrm>
              <a:off x="4733951" y="879260"/>
              <a:ext cx="1048776" cy="701366"/>
              <a:chOff x="4733951" y="879260"/>
              <a:chExt cx="1048776" cy="701366"/>
            </a:xfrm>
          </p:grpSpPr>
          <p:sp>
            <p:nvSpPr>
              <p:cNvPr id="43" name="Freeform: Shape 42">
                <a:extLst>
                  <a:ext uri="{FF2B5EF4-FFF2-40B4-BE49-F238E27FC236}">
                    <a16:creationId xmlns:a16="http://schemas.microsoft.com/office/drawing/2014/main" id="{17919AAF-A218-177C-0DF7-5190E301E30B}"/>
                  </a:ext>
                </a:extLst>
              </p:cNvPr>
              <p:cNvSpPr/>
              <p:nvPr/>
            </p:nvSpPr>
            <p:spPr>
              <a:xfrm>
                <a:off x="4816029" y="1378503"/>
                <a:ext cx="228801" cy="202123"/>
              </a:xfrm>
              <a:custGeom>
                <a:avLst/>
                <a:gdLst>
                  <a:gd name="connsiteX0" fmla="*/ 177083 w 228801"/>
                  <a:gd name="connsiteY0" fmla="*/ 1343 h 202123"/>
                  <a:gd name="connsiteX1" fmla="*/ 165298 w 228801"/>
                  <a:gd name="connsiteY1" fmla="*/ 131 h 202123"/>
                  <a:gd name="connsiteX2" fmla="*/ 73578 w 228801"/>
                  <a:gd name="connsiteY2" fmla="*/ 28360 h 202123"/>
                  <a:gd name="connsiteX3" fmla="*/ 63377 w 228801"/>
                  <a:gd name="connsiteY3" fmla="*/ 46993 h 202123"/>
                  <a:gd name="connsiteX4" fmla="*/ 68920 w 228801"/>
                  <a:gd name="connsiteY4" fmla="*/ 67582 h 202123"/>
                  <a:gd name="connsiteX5" fmla="*/ 631 w 228801"/>
                  <a:gd name="connsiteY5" fmla="*/ 69911 h 202123"/>
                  <a:gd name="connsiteX6" fmla="*/ -2676 w 228801"/>
                  <a:gd name="connsiteY6" fmla="*/ 73218 h 202123"/>
                  <a:gd name="connsiteX7" fmla="*/ 70131 w 228801"/>
                  <a:gd name="connsiteY7" fmla="*/ 72054 h 202123"/>
                  <a:gd name="connsiteX8" fmla="*/ 101993 w 228801"/>
                  <a:gd name="connsiteY8" fmla="*/ 190325 h 202123"/>
                  <a:gd name="connsiteX9" fmla="*/ 119927 w 228801"/>
                  <a:gd name="connsiteY9" fmla="*/ 201225 h 202123"/>
                  <a:gd name="connsiteX10" fmla="*/ 214163 w 228801"/>
                  <a:gd name="connsiteY10" fmla="*/ 180636 h 202123"/>
                  <a:gd name="connsiteX11" fmla="*/ 215420 w 228801"/>
                  <a:gd name="connsiteY11" fmla="*/ 180264 h 202123"/>
                  <a:gd name="connsiteX12" fmla="*/ 223944 w 228801"/>
                  <a:gd name="connsiteY12" fmla="*/ 173649 h 202123"/>
                  <a:gd name="connsiteX13" fmla="*/ 225575 w 228801"/>
                  <a:gd name="connsiteY13" fmla="*/ 161771 h 202123"/>
                  <a:gd name="connsiteX14" fmla="*/ 184396 w 228801"/>
                  <a:gd name="connsiteY14" fmla="*/ 10845 h 202123"/>
                  <a:gd name="connsiteX15" fmla="*/ 177083 w 228801"/>
                  <a:gd name="connsiteY15" fmla="*/ 1343 h 202123"/>
                  <a:gd name="connsiteX16" fmla="*/ 221104 w 228801"/>
                  <a:gd name="connsiteY16" fmla="*/ 162842 h 202123"/>
                  <a:gd name="connsiteX17" fmla="*/ 213603 w 228801"/>
                  <a:gd name="connsiteY17" fmla="*/ 175783 h 202123"/>
                  <a:gd name="connsiteX18" fmla="*/ 213184 w 228801"/>
                  <a:gd name="connsiteY18" fmla="*/ 175885 h 202123"/>
                  <a:gd name="connsiteX19" fmla="*/ 118902 w 228801"/>
                  <a:gd name="connsiteY19" fmla="*/ 196474 h 202123"/>
                  <a:gd name="connsiteX20" fmla="*/ 106512 w 228801"/>
                  <a:gd name="connsiteY20" fmla="*/ 188928 h 202123"/>
                  <a:gd name="connsiteX21" fmla="*/ 67848 w 228801"/>
                  <a:gd name="connsiteY21" fmla="*/ 45595 h 202123"/>
                  <a:gd name="connsiteX22" fmla="*/ 74929 w 228801"/>
                  <a:gd name="connsiteY22" fmla="*/ 32832 h 202123"/>
                  <a:gd name="connsiteX23" fmla="*/ 166648 w 228801"/>
                  <a:gd name="connsiteY23" fmla="*/ 4557 h 202123"/>
                  <a:gd name="connsiteX24" fmla="*/ 174847 w 228801"/>
                  <a:gd name="connsiteY24" fmla="*/ 5395 h 202123"/>
                  <a:gd name="connsiteX25" fmla="*/ 179925 w 228801"/>
                  <a:gd name="connsiteY25" fmla="*/ 11870 h 2021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228801" h="202123">
                    <a:moveTo>
                      <a:pt x="177083" y="1343"/>
                    </a:moveTo>
                    <a:cubicBezTo>
                      <a:pt x="173496" y="-651"/>
                      <a:pt x="169211" y="-1089"/>
                      <a:pt x="165298" y="131"/>
                    </a:cubicBezTo>
                    <a:lnTo>
                      <a:pt x="73578" y="28360"/>
                    </a:lnTo>
                    <a:cubicBezTo>
                      <a:pt x="65659" y="30722"/>
                      <a:pt x="61094" y="39037"/>
                      <a:pt x="63377" y="46993"/>
                    </a:cubicBezTo>
                    <a:lnTo>
                      <a:pt x="68920" y="67582"/>
                    </a:lnTo>
                    <a:cubicBezTo>
                      <a:pt x="51871" y="72706"/>
                      <a:pt x="12230" y="81556"/>
                      <a:pt x="631" y="69911"/>
                    </a:cubicBezTo>
                    <a:lnTo>
                      <a:pt x="-2676" y="73218"/>
                    </a:lnTo>
                    <a:cubicBezTo>
                      <a:pt x="12230" y="87985"/>
                      <a:pt x="58998" y="75361"/>
                      <a:pt x="70131" y="72054"/>
                    </a:cubicBezTo>
                    <a:lnTo>
                      <a:pt x="101993" y="190325"/>
                    </a:lnTo>
                    <a:cubicBezTo>
                      <a:pt x="104136" y="198156"/>
                      <a:pt x="112008" y="202949"/>
                      <a:pt x="119927" y="201225"/>
                    </a:cubicBezTo>
                    <a:lnTo>
                      <a:pt x="214163" y="180636"/>
                    </a:lnTo>
                    <a:lnTo>
                      <a:pt x="215420" y="180264"/>
                    </a:lnTo>
                    <a:cubicBezTo>
                      <a:pt x="219006" y="179202"/>
                      <a:pt x="222035" y="176840"/>
                      <a:pt x="223944" y="173649"/>
                    </a:cubicBezTo>
                    <a:cubicBezTo>
                      <a:pt x="226087" y="170081"/>
                      <a:pt x="226693" y="165786"/>
                      <a:pt x="225575" y="161771"/>
                    </a:cubicBezTo>
                    <a:lnTo>
                      <a:pt x="184396" y="10845"/>
                    </a:lnTo>
                    <a:cubicBezTo>
                      <a:pt x="183372" y="6797"/>
                      <a:pt x="180716" y="3355"/>
                      <a:pt x="177083" y="1343"/>
                    </a:cubicBezTo>
                    <a:close/>
                    <a:moveTo>
                      <a:pt x="221104" y="162842"/>
                    </a:moveTo>
                    <a:cubicBezTo>
                      <a:pt x="222593" y="168483"/>
                      <a:pt x="219240" y="174278"/>
                      <a:pt x="213603" y="175783"/>
                    </a:cubicBezTo>
                    <a:cubicBezTo>
                      <a:pt x="213463" y="175820"/>
                      <a:pt x="213324" y="175852"/>
                      <a:pt x="213184" y="175885"/>
                    </a:cubicBezTo>
                    <a:lnTo>
                      <a:pt x="118902" y="196474"/>
                    </a:lnTo>
                    <a:cubicBezTo>
                      <a:pt x="113406" y="197685"/>
                      <a:pt x="107956" y="194359"/>
                      <a:pt x="106512" y="188928"/>
                    </a:cubicBezTo>
                    <a:lnTo>
                      <a:pt x="67848" y="45595"/>
                    </a:lnTo>
                    <a:cubicBezTo>
                      <a:pt x="66357" y="40127"/>
                      <a:pt x="69526" y="34472"/>
                      <a:pt x="74929" y="32832"/>
                    </a:cubicBezTo>
                    <a:lnTo>
                      <a:pt x="166648" y="4557"/>
                    </a:lnTo>
                    <a:cubicBezTo>
                      <a:pt x="169397" y="3728"/>
                      <a:pt x="172331" y="4030"/>
                      <a:pt x="174847" y="5395"/>
                    </a:cubicBezTo>
                    <a:cubicBezTo>
                      <a:pt x="177362" y="6765"/>
                      <a:pt x="179180" y="9108"/>
                      <a:pt x="179925" y="11870"/>
                    </a:cubicBezTo>
                    <a:close/>
                  </a:path>
                </a:pathLst>
              </a:custGeom>
              <a:solidFill>
                <a:srgbClr val="FFFFFF"/>
              </a:solidFill>
              <a:ln w="4657" cap="flat">
                <a:noFill/>
                <a:prstDash val="solid"/>
                <a:miter/>
              </a:ln>
            </p:spPr>
            <p:txBody>
              <a:bodyPr rtlCol="0" anchor="ctr"/>
              <a:lstStyle/>
              <a:p>
                <a:endParaRPr lang="en-US"/>
              </a:p>
            </p:txBody>
          </p:sp>
          <p:sp>
            <p:nvSpPr>
              <p:cNvPr id="44" name="Freeform: Shape 43">
                <a:extLst>
                  <a:ext uri="{FF2B5EF4-FFF2-40B4-BE49-F238E27FC236}">
                    <a16:creationId xmlns:a16="http://schemas.microsoft.com/office/drawing/2014/main" id="{FC8782D3-8FD3-1E85-FB3A-3DB077CCE65C}"/>
                  </a:ext>
                </a:extLst>
              </p:cNvPr>
              <p:cNvSpPr/>
              <p:nvPr/>
            </p:nvSpPr>
            <p:spPr>
              <a:xfrm>
                <a:off x="4949626" y="1268876"/>
                <a:ext cx="663934" cy="209422"/>
              </a:xfrm>
              <a:custGeom>
                <a:avLst/>
                <a:gdLst>
                  <a:gd name="connsiteX0" fmla="*/ -2676 w 663934"/>
                  <a:gd name="connsiteY0" fmla="*/ 66344 h 209422"/>
                  <a:gd name="connsiteX1" fmla="*/ 519508 w 663934"/>
                  <a:gd name="connsiteY1" fmla="*/ 98952 h 209422"/>
                  <a:gd name="connsiteX2" fmla="*/ 564225 w 663934"/>
                  <a:gd name="connsiteY2" fmla="*/ 109246 h 209422"/>
                  <a:gd name="connsiteX3" fmla="*/ 636567 w 663934"/>
                  <a:gd name="connsiteY3" fmla="*/ 140736 h 209422"/>
                  <a:gd name="connsiteX4" fmla="*/ 659858 w 663934"/>
                  <a:gd name="connsiteY4" fmla="*/ 85396 h 209422"/>
                  <a:gd name="connsiteX5" fmla="*/ 647188 w 663934"/>
                  <a:gd name="connsiteY5" fmla="*/ 28613 h 209422"/>
                  <a:gd name="connsiteX6" fmla="*/ 135113 w 663934"/>
                  <a:gd name="connsiteY6" fmla="*/ -547 h 209422"/>
                  <a:gd name="connsiteX7" fmla="*/ 54060 w 663934"/>
                  <a:gd name="connsiteY7" fmla="*/ 13427 h 2094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63934" h="209422">
                    <a:moveTo>
                      <a:pt x="-2676" y="66344"/>
                    </a:moveTo>
                    <a:cubicBezTo>
                      <a:pt x="-2676" y="66344"/>
                      <a:pt x="46886" y="364049"/>
                      <a:pt x="519508" y="98952"/>
                    </a:cubicBezTo>
                    <a:cubicBezTo>
                      <a:pt x="534832" y="90409"/>
                      <a:pt x="554164" y="94857"/>
                      <a:pt x="564225" y="109246"/>
                    </a:cubicBezTo>
                    <a:cubicBezTo>
                      <a:pt x="580064" y="131838"/>
                      <a:pt x="606429" y="157831"/>
                      <a:pt x="636567" y="140736"/>
                    </a:cubicBezTo>
                    <a:cubicBezTo>
                      <a:pt x="655573" y="129356"/>
                      <a:pt x="665029" y="106950"/>
                      <a:pt x="659858" y="85396"/>
                    </a:cubicBezTo>
                    <a:lnTo>
                      <a:pt x="647188" y="28613"/>
                    </a:lnTo>
                    <a:lnTo>
                      <a:pt x="135113" y="-547"/>
                    </a:lnTo>
                    <a:lnTo>
                      <a:pt x="54060" y="13427"/>
                    </a:lnTo>
                    <a:close/>
                  </a:path>
                </a:pathLst>
              </a:custGeom>
              <a:solidFill>
                <a:srgbClr val="151515"/>
              </a:solidFill>
              <a:ln w="4657" cap="flat">
                <a:noFill/>
                <a:prstDash val="solid"/>
                <a:miter/>
              </a:ln>
            </p:spPr>
            <p:txBody>
              <a:bodyPr rtlCol="0" anchor="ctr"/>
              <a:lstStyle/>
              <a:p>
                <a:endParaRPr lang="en-US"/>
              </a:p>
            </p:txBody>
          </p:sp>
          <p:sp>
            <p:nvSpPr>
              <p:cNvPr id="45" name="Freeform: Shape 44">
                <a:extLst>
                  <a:ext uri="{FF2B5EF4-FFF2-40B4-BE49-F238E27FC236}">
                    <a16:creationId xmlns:a16="http://schemas.microsoft.com/office/drawing/2014/main" id="{C14909E6-5C4F-5829-2964-97C50C472E2E}"/>
                  </a:ext>
                </a:extLst>
              </p:cNvPr>
              <p:cNvSpPr/>
              <p:nvPr/>
            </p:nvSpPr>
            <p:spPr>
              <a:xfrm>
                <a:off x="4985494" y="987567"/>
                <a:ext cx="773492" cy="414676"/>
              </a:xfrm>
              <a:custGeom>
                <a:avLst/>
                <a:gdLst>
                  <a:gd name="connsiteX0" fmla="*/ 770817 w 773492"/>
                  <a:gd name="connsiteY0" fmla="*/ 235064 h 414676"/>
                  <a:gd name="connsiteX1" fmla="*/ 620497 w 773492"/>
                  <a:gd name="connsiteY1" fmla="*/ 366192 h 414676"/>
                  <a:gd name="connsiteX2" fmla="*/ 555655 w 773492"/>
                  <a:gd name="connsiteY2" fmla="*/ 338243 h 414676"/>
                  <a:gd name="connsiteX3" fmla="*/ 8271 w 773492"/>
                  <a:gd name="connsiteY3" fmla="*/ 308803 h 414676"/>
                  <a:gd name="connsiteX4" fmla="*/ 107723 w 773492"/>
                  <a:gd name="connsiteY4" fmla="*/ 186339 h 414676"/>
                  <a:gd name="connsiteX5" fmla="*/ -2676 w 773492"/>
                  <a:gd name="connsiteY5" fmla="*/ 163654 h 414676"/>
                  <a:gd name="connsiteX6" fmla="*/ 213976 w 773492"/>
                  <a:gd name="connsiteY6" fmla="*/ -547 h 4146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73492" h="414676">
                    <a:moveTo>
                      <a:pt x="770817" y="235064"/>
                    </a:moveTo>
                    <a:cubicBezTo>
                      <a:pt x="770817" y="235064"/>
                      <a:pt x="671132" y="344904"/>
                      <a:pt x="620497" y="366192"/>
                    </a:cubicBezTo>
                    <a:cubicBezTo>
                      <a:pt x="569863" y="387480"/>
                      <a:pt x="580204" y="337591"/>
                      <a:pt x="555655" y="338243"/>
                    </a:cubicBezTo>
                    <a:cubicBezTo>
                      <a:pt x="531106" y="338895"/>
                      <a:pt x="96357" y="526807"/>
                      <a:pt x="8271" y="308803"/>
                    </a:cubicBezTo>
                    <a:cubicBezTo>
                      <a:pt x="2821" y="295248"/>
                      <a:pt x="108282" y="239443"/>
                      <a:pt x="107723" y="186339"/>
                    </a:cubicBezTo>
                    <a:cubicBezTo>
                      <a:pt x="107351" y="152335"/>
                      <a:pt x="73812" y="100675"/>
                      <a:pt x="-2676" y="163654"/>
                    </a:cubicBezTo>
                    <a:cubicBezTo>
                      <a:pt x="36267" y="37883"/>
                      <a:pt x="213976" y="-547"/>
                      <a:pt x="213976" y="-547"/>
                    </a:cubicBezTo>
                    <a:close/>
                  </a:path>
                </a:pathLst>
              </a:custGeom>
              <a:solidFill>
                <a:srgbClr val="FFFFFF"/>
              </a:solidFill>
              <a:ln w="4657" cap="flat">
                <a:noFill/>
                <a:prstDash val="solid"/>
                <a:miter/>
              </a:ln>
            </p:spPr>
            <p:txBody>
              <a:bodyPr rtlCol="0" anchor="ctr"/>
              <a:lstStyle/>
              <a:p>
                <a:endParaRPr lang="en-US"/>
              </a:p>
            </p:txBody>
          </p:sp>
          <p:sp>
            <p:nvSpPr>
              <p:cNvPr id="46" name="Freeform: Shape 45">
                <a:extLst>
                  <a:ext uri="{FF2B5EF4-FFF2-40B4-BE49-F238E27FC236}">
                    <a16:creationId xmlns:a16="http://schemas.microsoft.com/office/drawing/2014/main" id="{ED7A81F7-8A42-E3E2-9C3C-C5BDFCA6FFF5}"/>
                  </a:ext>
                </a:extLst>
              </p:cNvPr>
              <p:cNvSpPr/>
              <p:nvPr/>
            </p:nvSpPr>
            <p:spPr>
              <a:xfrm>
                <a:off x="5131116" y="916807"/>
                <a:ext cx="651611" cy="429567"/>
              </a:xfrm>
              <a:custGeom>
                <a:avLst/>
                <a:gdLst>
                  <a:gd name="connsiteX0" fmla="*/ 71941 w 651611"/>
                  <a:gd name="connsiteY0" fmla="*/ 62714 h 429567"/>
                  <a:gd name="connsiteX1" fmla="*/ 229248 w 651611"/>
                  <a:gd name="connsiteY1" fmla="*/ 424982 h 429567"/>
                  <a:gd name="connsiteX2" fmla="*/ 584342 w 651611"/>
                  <a:gd name="connsiteY2" fmla="*/ 343649 h 429567"/>
                  <a:gd name="connsiteX3" fmla="*/ 617648 w 651611"/>
                  <a:gd name="connsiteY3" fmla="*/ 117261 h 429567"/>
                  <a:gd name="connsiteX4" fmla="*/ 463182 w 651611"/>
                  <a:gd name="connsiteY4" fmla="*/ -498 h 429567"/>
                  <a:gd name="connsiteX5" fmla="*/ 71941 w 651611"/>
                  <a:gd name="connsiteY5" fmla="*/ 62714 h 4295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51611" h="429567">
                    <a:moveTo>
                      <a:pt x="71941" y="62714"/>
                    </a:moveTo>
                    <a:cubicBezTo>
                      <a:pt x="-101017" y="145211"/>
                      <a:pt x="58339" y="468675"/>
                      <a:pt x="229248" y="424982"/>
                    </a:cubicBezTo>
                    <a:cubicBezTo>
                      <a:pt x="399272" y="381474"/>
                      <a:pt x="498865" y="359161"/>
                      <a:pt x="584342" y="343649"/>
                    </a:cubicBezTo>
                    <a:cubicBezTo>
                      <a:pt x="674338" y="327346"/>
                      <a:pt x="655099" y="194913"/>
                      <a:pt x="617648" y="117261"/>
                    </a:cubicBezTo>
                    <a:cubicBezTo>
                      <a:pt x="572789" y="24098"/>
                      <a:pt x="504733" y="-1849"/>
                      <a:pt x="463182" y="-498"/>
                    </a:cubicBezTo>
                    <a:cubicBezTo>
                      <a:pt x="332288" y="3601"/>
                      <a:pt x="202370" y="41519"/>
                      <a:pt x="71941" y="62714"/>
                    </a:cubicBezTo>
                    <a:close/>
                  </a:path>
                </a:pathLst>
              </a:custGeom>
              <a:solidFill>
                <a:srgbClr val="151515"/>
              </a:solidFill>
              <a:ln w="4657" cap="flat">
                <a:noFill/>
                <a:prstDash val="solid"/>
                <a:miter/>
              </a:ln>
            </p:spPr>
            <p:txBody>
              <a:bodyPr rtlCol="0" anchor="ctr"/>
              <a:lstStyle/>
              <a:p>
                <a:endParaRPr lang="en-US"/>
              </a:p>
            </p:txBody>
          </p:sp>
          <p:sp>
            <p:nvSpPr>
              <p:cNvPr id="47" name="Freeform: Shape 46">
                <a:extLst>
                  <a:ext uri="{FF2B5EF4-FFF2-40B4-BE49-F238E27FC236}">
                    <a16:creationId xmlns:a16="http://schemas.microsoft.com/office/drawing/2014/main" id="{5DA9CF53-1400-8012-9F9D-10460413F047}"/>
                  </a:ext>
                </a:extLst>
              </p:cNvPr>
              <p:cNvSpPr/>
              <p:nvPr/>
            </p:nvSpPr>
            <p:spPr>
              <a:xfrm>
                <a:off x="5614998" y="958866"/>
                <a:ext cx="106823" cy="137988"/>
              </a:xfrm>
              <a:custGeom>
                <a:avLst/>
                <a:gdLst>
                  <a:gd name="connsiteX0" fmla="*/ 99249 w 106823"/>
                  <a:gd name="connsiteY0" fmla="*/ 137110 h 137988"/>
                  <a:gd name="connsiteX1" fmla="*/ 98037 w 106823"/>
                  <a:gd name="connsiteY1" fmla="*/ 137389 h 137988"/>
                  <a:gd name="connsiteX2" fmla="*/ 90212 w 106823"/>
                  <a:gd name="connsiteY2" fmla="*/ 131334 h 137988"/>
                  <a:gd name="connsiteX3" fmla="*/ 2684 w 106823"/>
                  <a:gd name="connsiteY3" fmla="*/ 13248 h 137988"/>
                  <a:gd name="connsiteX4" fmla="*/ -2486 w 106823"/>
                  <a:gd name="connsiteY4" fmla="*/ 4817 h 137988"/>
                  <a:gd name="connsiteX5" fmla="*/ 5945 w 106823"/>
                  <a:gd name="connsiteY5" fmla="*/ -354 h 137988"/>
                  <a:gd name="connsiteX6" fmla="*/ 104093 w 106823"/>
                  <a:gd name="connsiteY6" fmla="*/ 129563 h 137988"/>
                  <a:gd name="connsiteX7" fmla="*/ 99249 w 106823"/>
                  <a:gd name="connsiteY7" fmla="*/ 137110 h 1379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6823" h="137988">
                    <a:moveTo>
                      <a:pt x="99249" y="137110"/>
                    </a:moveTo>
                    <a:cubicBezTo>
                      <a:pt x="98876" y="137245"/>
                      <a:pt x="98457" y="137343"/>
                      <a:pt x="98037" y="137389"/>
                    </a:cubicBezTo>
                    <a:cubicBezTo>
                      <a:pt x="94217" y="137855"/>
                      <a:pt x="90724" y="135158"/>
                      <a:pt x="90212" y="131334"/>
                    </a:cubicBezTo>
                    <a:cubicBezTo>
                      <a:pt x="77728" y="32487"/>
                      <a:pt x="5758" y="13994"/>
                      <a:pt x="2684" y="13248"/>
                    </a:cubicBezTo>
                    <a:cubicBezTo>
                      <a:pt x="-1089" y="12349"/>
                      <a:pt x="-3371" y="8572"/>
                      <a:pt x="-2486" y="4817"/>
                    </a:cubicBezTo>
                    <a:cubicBezTo>
                      <a:pt x="-1601" y="1063"/>
                      <a:pt x="2173" y="-1253"/>
                      <a:pt x="5945" y="-354"/>
                    </a:cubicBezTo>
                    <a:cubicBezTo>
                      <a:pt x="6784" y="-354"/>
                      <a:pt x="90305" y="20795"/>
                      <a:pt x="104093" y="129563"/>
                    </a:cubicBezTo>
                    <a:cubicBezTo>
                      <a:pt x="104513" y="132922"/>
                      <a:pt x="102463" y="136099"/>
                      <a:pt x="99249" y="137110"/>
                    </a:cubicBezTo>
                    <a:close/>
                  </a:path>
                </a:pathLst>
              </a:custGeom>
              <a:solidFill>
                <a:srgbClr val="FFFFFF"/>
              </a:solidFill>
              <a:ln w="4657" cap="flat">
                <a:noFill/>
                <a:prstDash val="solid"/>
                <a:miter/>
              </a:ln>
            </p:spPr>
            <p:txBody>
              <a:bodyPr rtlCol="0" anchor="ctr"/>
              <a:lstStyle/>
              <a:p>
                <a:endParaRPr lang="en-US"/>
              </a:p>
            </p:txBody>
          </p:sp>
          <p:sp>
            <p:nvSpPr>
              <p:cNvPr id="48" name="Freeform: Shape 47">
                <a:extLst>
                  <a:ext uri="{FF2B5EF4-FFF2-40B4-BE49-F238E27FC236}">
                    <a16:creationId xmlns:a16="http://schemas.microsoft.com/office/drawing/2014/main" id="{86C96CC9-FA50-F60A-8F52-5FBFA3587460}"/>
                  </a:ext>
                </a:extLst>
              </p:cNvPr>
              <p:cNvSpPr/>
              <p:nvPr/>
            </p:nvSpPr>
            <p:spPr>
              <a:xfrm>
                <a:off x="5034079" y="879260"/>
                <a:ext cx="290390" cy="98385"/>
              </a:xfrm>
              <a:custGeom>
                <a:avLst/>
                <a:gdLst>
                  <a:gd name="connsiteX0" fmla="*/ -2676 w 290390"/>
                  <a:gd name="connsiteY0" fmla="*/ 25124 h 98385"/>
                  <a:gd name="connsiteX1" fmla="*/ 182859 w 290390"/>
                  <a:gd name="connsiteY1" fmla="*/ 97838 h 98385"/>
                  <a:gd name="connsiteX2" fmla="*/ 287715 w 290390"/>
                  <a:gd name="connsiteY2" fmla="*/ 77669 h 98385"/>
                  <a:gd name="connsiteX3" fmla="*/ 141541 w 290390"/>
                  <a:gd name="connsiteY3" fmla="*/ -449 h 98385"/>
                </a:gdLst>
                <a:ahLst/>
                <a:cxnLst>
                  <a:cxn ang="0">
                    <a:pos x="connsiteX0" y="connsiteY0"/>
                  </a:cxn>
                  <a:cxn ang="0">
                    <a:pos x="connsiteX1" y="connsiteY1"/>
                  </a:cxn>
                  <a:cxn ang="0">
                    <a:pos x="connsiteX2" y="connsiteY2"/>
                  </a:cxn>
                  <a:cxn ang="0">
                    <a:pos x="connsiteX3" y="connsiteY3"/>
                  </a:cxn>
                </a:cxnLst>
                <a:rect l="l" t="t" r="r" b="b"/>
                <a:pathLst>
                  <a:path w="290390" h="98385">
                    <a:moveTo>
                      <a:pt x="-2676" y="25124"/>
                    </a:moveTo>
                    <a:cubicBezTo>
                      <a:pt x="75627" y="6491"/>
                      <a:pt x="152860" y="70588"/>
                      <a:pt x="182859" y="97838"/>
                    </a:cubicBezTo>
                    <a:cubicBezTo>
                      <a:pt x="207128" y="93506"/>
                      <a:pt x="287715" y="77669"/>
                      <a:pt x="287715" y="77669"/>
                    </a:cubicBezTo>
                    <a:cubicBezTo>
                      <a:pt x="287715" y="77669"/>
                      <a:pt x="235870" y="-3757"/>
                      <a:pt x="141541" y="-449"/>
                    </a:cubicBezTo>
                    <a:close/>
                  </a:path>
                </a:pathLst>
              </a:custGeom>
              <a:solidFill>
                <a:srgbClr val="FFFFFF"/>
              </a:solidFill>
              <a:ln w="4657" cap="flat">
                <a:noFill/>
                <a:prstDash val="solid"/>
                <a:miter/>
              </a:ln>
            </p:spPr>
            <p:txBody>
              <a:bodyPr rtlCol="0" anchor="ctr"/>
              <a:lstStyle/>
              <a:p>
                <a:endParaRPr lang="en-US"/>
              </a:p>
            </p:txBody>
          </p:sp>
          <p:sp>
            <p:nvSpPr>
              <p:cNvPr id="49" name="Freeform: Shape 48">
                <a:extLst>
                  <a:ext uri="{FF2B5EF4-FFF2-40B4-BE49-F238E27FC236}">
                    <a16:creationId xmlns:a16="http://schemas.microsoft.com/office/drawing/2014/main" id="{F53987AB-461E-AB7B-B25A-0473B72B02C7}"/>
                  </a:ext>
                </a:extLst>
              </p:cNvPr>
              <p:cNvSpPr/>
              <p:nvPr/>
            </p:nvSpPr>
            <p:spPr>
              <a:xfrm>
                <a:off x="4850593" y="900933"/>
                <a:ext cx="259182" cy="366078"/>
              </a:xfrm>
              <a:custGeom>
                <a:avLst/>
                <a:gdLst>
                  <a:gd name="connsiteX0" fmla="*/ 114523 w 259182"/>
                  <a:gd name="connsiteY0" fmla="*/ 263285 h 366078"/>
                  <a:gd name="connsiteX1" fmla="*/ 256506 w 259182"/>
                  <a:gd name="connsiteY1" fmla="*/ 7829 h 366078"/>
                  <a:gd name="connsiteX2" fmla="*/ -2676 w 259182"/>
                  <a:gd name="connsiteY2" fmla="*/ 365532 h 366078"/>
                </a:gdLst>
                <a:ahLst/>
                <a:cxnLst>
                  <a:cxn ang="0">
                    <a:pos x="connsiteX0" y="connsiteY0"/>
                  </a:cxn>
                  <a:cxn ang="0">
                    <a:pos x="connsiteX1" y="connsiteY1"/>
                  </a:cxn>
                  <a:cxn ang="0">
                    <a:pos x="connsiteX2" y="connsiteY2"/>
                  </a:cxn>
                </a:cxnLst>
                <a:rect l="l" t="t" r="r" b="b"/>
                <a:pathLst>
                  <a:path w="259182" h="366078">
                    <a:moveTo>
                      <a:pt x="114523" y="263285"/>
                    </a:moveTo>
                    <a:cubicBezTo>
                      <a:pt x="130595" y="92422"/>
                      <a:pt x="256506" y="7829"/>
                      <a:pt x="256506" y="7829"/>
                    </a:cubicBezTo>
                    <a:cubicBezTo>
                      <a:pt x="256506" y="7829"/>
                      <a:pt x="55365" y="-87571"/>
                      <a:pt x="-2676" y="365532"/>
                    </a:cubicBezTo>
                    <a:close/>
                  </a:path>
                </a:pathLst>
              </a:custGeom>
              <a:solidFill>
                <a:srgbClr val="ADADAD"/>
              </a:solidFill>
              <a:ln w="4657" cap="flat">
                <a:noFill/>
                <a:prstDash val="solid"/>
                <a:miter/>
              </a:ln>
            </p:spPr>
            <p:txBody>
              <a:bodyPr rtlCol="0" anchor="ctr"/>
              <a:lstStyle/>
              <a:p>
                <a:endParaRPr lang="en-US"/>
              </a:p>
            </p:txBody>
          </p:sp>
          <p:sp>
            <p:nvSpPr>
              <p:cNvPr id="50" name="Freeform: Shape 49">
                <a:extLst>
                  <a:ext uri="{FF2B5EF4-FFF2-40B4-BE49-F238E27FC236}">
                    <a16:creationId xmlns:a16="http://schemas.microsoft.com/office/drawing/2014/main" id="{49014710-4268-5173-BD9D-1891EA0BC245}"/>
                  </a:ext>
                </a:extLst>
              </p:cNvPr>
              <p:cNvSpPr/>
              <p:nvPr/>
            </p:nvSpPr>
            <p:spPr>
              <a:xfrm>
                <a:off x="4733951" y="1119352"/>
                <a:ext cx="364137" cy="451568"/>
              </a:xfrm>
              <a:custGeom>
                <a:avLst/>
                <a:gdLst>
                  <a:gd name="connsiteX0" fmla="*/ 188729 w 364137"/>
                  <a:gd name="connsiteY0" fmla="*/ 444631 h 451568"/>
                  <a:gd name="connsiteX1" fmla="*/ 71483 w 364137"/>
                  <a:gd name="connsiteY1" fmla="*/ 443467 h 451568"/>
                  <a:gd name="connsiteX2" fmla="*/ 36174 w 364137"/>
                  <a:gd name="connsiteY2" fmla="*/ 416915 h 451568"/>
                  <a:gd name="connsiteX3" fmla="*/ 34962 w 364137"/>
                  <a:gd name="connsiteY3" fmla="*/ 409323 h 451568"/>
                  <a:gd name="connsiteX4" fmla="*/ -2676 w 364137"/>
                  <a:gd name="connsiteY4" fmla="*/ 297247 h 451568"/>
                  <a:gd name="connsiteX5" fmla="*/ -2676 w 364137"/>
                  <a:gd name="connsiteY5" fmla="*/ 296781 h 451568"/>
                  <a:gd name="connsiteX6" fmla="*/ 140610 w 364137"/>
                  <a:gd name="connsiteY6" fmla="*/ 121027 h 451568"/>
                  <a:gd name="connsiteX7" fmla="*/ 279098 w 364137"/>
                  <a:gd name="connsiteY7" fmla="*/ 7088 h 451568"/>
                  <a:gd name="connsiteX8" fmla="*/ 344312 w 364137"/>
                  <a:gd name="connsiteY8" fmla="*/ 10209 h 451568"/>
                  <a:gd name="connsiteX9" fmla="*/ 361455 w 364137"/>
                  <a:gd name="connsiteY9" fmla="*/ 49757 h 451568"/>
                  <a:gd name="connsiteX10" fmla="*/ 336440 w 364137"/>
                  <a:gd name="connsiteY10" fmla="*/ 107705 h 451568"/>
                  <a:gd name="connsiteX11" fmla="*/ 64356 w 364137"/>
                  <a:gd name="connsiteY11" fmla="*/ 359247 h 451568"/>
                  <a:gd name="connsiteX12" fmla="*/ 39387 w 364137"/>
                  <a:gd name="connsiteY12" fmla="*/ 408484 h 451568"/>
                  <a:gd name="connsiteX13" fmla="*/ 39807 w 364137"/>
                  <a:gd name="connsiteY13" fmla="*/ 409742 h 451568"/>
                  <a:gd name="connsiteX14" fmla="*/ 39434 w 364137"/>
                  <a:gd name="connsiteY14" fmla="*/ 409742 h 451568"/>
                  <a:gd name="connsiteX15" fmla="*/ 40459 w 364137"/>
                  <a:gd name="connsiteY15" fmla="*/ 415471 h 451568"/>
                  <a:gd name="connsiteX16" fmla="*/ 72414 w 364137"/>
                  <a:gd name="connsiteY16" fmla="*/ 438762 h 451568"/>
                  <a:gd name="connsiteX17" fmla="*/ 187285 w 364137"/>
                  <a:gd name="connsiteY17" fmla="*/ 439927 h 451568"/>
                  <a:gd name="connsiteX18" fmla="*/ 2029 w 364137"/>
                  <a:gd name="connsiteY18" fmla="*/ 296641 h 451568"/>
                  <a:gd name="connsiteX19" fmla="*/ 36127 w 364137"/>
                  <a:gd name="connsiteY19" fmla="*/ 398236 h 451568"/>
                  <a:gd name="connsiteX20" fmla="*/ 61141 w 364137"/>
                  <a:gd name="connsiteY20" fmla="*/ 356033 h 451568"/>
                  <a:gd name="connsiteX21" fmla="*/ 333506 w 364137"/>
                  <a:gd name="connsiteY21" fmla="*/ 104258 h 451568"/>
                  <a:gd name="connsiteX22" fmla="*/ 356797 w 364137"/>
                  <a:gd name="connsiteY22" fmla="*/ 49850 h 451568"/>
                  <a:gd name="connsiteX23" fmla="*/ 341285 w 364137"/>
                  <a:gd name="connsiteY23" fmla="*/ 13795 h 451568"/>
                  <a:gd name="connsiteX24" fmla="*/ 281194 w 364137"/>
                  <a:gd name="connsiteY24" fmla="*/ 11140 h 451568"/>
                  <a:gd name="connsiteX25" fmla="*/ 143545 w 364137"/>
                  <a:gd name="connsiteY25" fmla="*/ 124521 h 451568"/>
                  <a:gd name="connsiteX26" fmla="*/ 2029 w 364137"/>
                  <a:gd name="connsiteY26" fmla="*/ 296641 h 4515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364137" h="451568">
                    <a:moveTo>
                      <a:pt x="188729" y="444631"/>
                    </a:moveTo>
                    <a:cubicBezTo>
                      <a:pt x="150113" y="453529"/>
                      <a:pt x="109913" y="453128"/>
                      <a:pt x="71483" y="443467"/>
                    </a:cubicBezTo>
                    <a:cubicBezTo>
                      <a:pt x="51778" y="438483"/>
                      <a:pt x="39900" y="429492"/>
                      <a:pt x="36174" y="416915"/>
                    </a:cubicBezTo>
                    <a:cubicBezTo>
                      <a:pt x="35429" y="414446"/>
                      <a:pt x="35056" y="411894"/>
                      <a:pt x="34962" y="409323"/>
                    </a:cubicBezTo>
                    <a:lnTo>
                      <a:pt x="-2676" y="297247"/>
                    </a:lnTo>
                    <a:lnTo>
                      <a:pt x="-2676" y="296781"/>
                    </a:lnTo>
                    <a:cubicBezTo>
                      <a:pt x="-254" y="262729"/>
                      <a:pt x="47959" y="203617"/>
                      <a:pt x="140610" y="121027"/>
                    </a:cubicBezTo>
                    <a:cubicBezTo>
                      <a:pt x="191105" y="76075"/>
                      <a:pt x="236336" y="36434"/>
                      <a:pt x="279098" y="7088"/>
                    </a:cubicBezTo>
                    <a:cubicBezTo>
                      <a:pt x="302855" y="-4185"/>
                      <a:pt x="328987" y="-2834"/>
                      <a:pt x="344312" y="10209"/>
                    </a:cubicBezTo>
                    <a:cubicBezTo>
                      <a:pt x="355353" y="20391"/>
                      <a:pt x="361548" y="34748"/>
                      <a:pt x="361455" y="49757"/>
                    </a:cubicBezTo>
                    <a:cubicBezTo>
                      <a:pt x="361734" y="71748"/>
                      <a:pt x="352604" y="92812"/>
                      <a:pt x="336440" y="107705"/>
                    </a:cubicBezTo>
                    <a:cubicBezTo>
                      <a:pt x="334298" y="109568"/>
                      <a:pt x="126822" y="292309"/>
                      <a:pt x="64356" y="359247"/>
                    </a:cubicBezTo>
                    <a:cubicBezTo>
                      <a:pt x="59698" y="364185"/>
                      <a:pt x="38968" y="387662"/>
                      <a:pt x="39387" y="408484"/>
                    </a:cubicBezTo>
                    <a:lnTo>
                      <a:pt x="39807" y="409742"/>
                    </a:lnTo>
                    <a:lnTo>
                      <a:pt x="39434" y="409742"/>
                    </a:lnTo>
                    <a:cubicBezTo>
                      <a:pt x="39574" y="411684"/>
                      <a:pt x="39900" y="413604"/>
                      <a:pt x="40459" y="415471"/>
                    </a:cubicBezTo>
                    <a:cubicBezTo>
                      <a:pt x="43673" y="426465"/>
                      <a:pt x="54433" y="434104"/>
                      <a:pt x="72414" y="438762"/>
                    </a:cubicBezTo>
                    <a:cubicBezTo>
                      <a:pt x="110098" y="448204"/>
                      <a:pt x="149461" y="448605"/>
                      <a:pt x="187285" y="439927"/>
                    </a:cubicBezTo>
                    <a:close/>
                    <a:moveTo>
                      <a:pt x="2029" y="296641"/>
                    </a:moveTo>
                    <a:lnTo>
                      <a:pt x="36127" y="398236"/>
                    </a:lnTo>
                    <a:cubicBezTo>
                      <a:pt x="40785" y="378858"/>
                      <a:pt x="57042" y="360412"/>
                      <a:pt x="61141" y="356033"/>
                    </a:cubicBezTo>
                    <a:cubicBezTo>
                      <a:pt x="123701" y="288955"/>
                      <a:pt x="331316" y="106074"/>
                      <a:pt x="333506" y="104258"/>
                    </a:cubicBezTo>
                    <a:cubicBezTo>
                      <a:pt x="348599" y="90222"/>
                      <a:pt x="357076" y="70458"/>
                      <a:pt x="356797" y="49850"/>
                    </a:cubicBezTo>
                    <a:cubicBezTo>
                      <a:pt x="356936" y="36183"/>
                      <a:pt x="351300" y="23093"/>
                      <a:pt x="341285" y="13795"/>
                    </a:cubicBezTo>
                    <a:cubicBezTo>
                      <a:pt x="327310" y="1870"/>
                      <a:pt x="303041" y="799"/>
                      <a:pt x="281194" y="11140"/>
                    </a:cubicBezTo>
                    <a:cubicBezTo>
                      <a:pt x="239038" y="40114"/>
                      <a:pt x="193899" y="79662"/>
                      <a:pt x="143545" y="124521"/>
                    </a:cubicBezTo>
                    <a:cubicBezTo>
                      <a:pt x="53735" y="204874"/>
                      <a:pt x="4731" y="264220"/>
                      <a:pt x="2029" y="296641"/>
                    </a:cubicBezTo>
                    <a:close/>
                  </a:path>
                </a:pathLst>
              </a:custGeom>
              <a:solidFill>
                <a:srgbClr val="FFFFFF"/>
              </a:solidFill>
              <a:ln w="4657" cap="flat">
                <a:noFill/>
                <a:prstDash val="solid"/>
                <a:miter/>
              </a:ln>
            </p:spPr>
            <p:txBody>
              <a:bodyPr rtlCol="0" anchor="ctr"/>
              <a:lstStyle/>
              <a:p>
                <a:endParaRPr lang="en-US"/>
              </a:p>
            </p:txBody>
          </p:sp>
          <p:sp>
            <p:nvSpPr>
              <p:cNvPr id="51" name="Freeform: Shape 50">
                <a:extLst>
                  <a:ext uri="{FF2B5EF4-FFF2-40B4-BE49-F238E27FC236}">
                    <a16:creationId xmlns:a16="http://schemas.microsoft.com/office/drawing/2014/main" id="{3822E934-5280-5830-1517-D8298513B122}"/>
                  </a:ext>
                </a:extLst>
              </p:cNvPr>
              <p:cNvSpPr/>
              <p:nvPr/>
            </p:nvSpPr>
            <p:spPr>
              <a:xfrm>
                <a:off x="4734418" y="1115507"/>
                <a:ext cx="361243" cy="408730"/>
              </a:xfrm>
              <a:custGeom>
                <a:avLst/>
                <a:gdLst>
                  <a:gd name="connsiteX0" fmla="*/ 35427 w 361243"/>
                  <a:gd name="connsiteY0" fmla="*/ 408183 h 408730"/>
                  <a:gd name="connsiteX1" fmla="*/ -2676 w 361243"/>
                  <a:gd name="connsiteY1" fmla="*/ 294710 h 408730"/>
                  <a:gd name="connsiteX2" fmla="*/ 139817 w 361243"/>
                  <a:gd name="connsiteY2" fmla="*/ 120493 h 408730"/>
                  <a:gd name="connsiteX3" fmla="*/ 278073 w 361243"/>
                  <a:gd name="connsiteY3" fmla="*/ 6787 h 408730"/>
                  <a:gd name="connsiteX4" fmla="*/ 340632 w 361243"/>
                  <a:gd name="connsiteY4" fmla="*/ 9768 h 408730"/>
                  <a:gd name="connsiteX5" fmla="*/ 335974 w 361243"/>
                  <a:gd name="connsiteY5" fmla="*/ 106659 h 408730"/>
                  <a:gd name="connsiteX6" fmla="*/ 35427 w 361243"/>
                  <a:gd name="connsiteY6" fmla="*/ 408183 h 4087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61243" h="408730">
                    <a:moveTo>
                      <a:pt x="35427" y="408183"/>
                    </a:moveTo>
                    <a:cubicBezTo>
                      <a:pt x="18519" y="363511"/>
                      <a:pt x="10041" y="332534"/>
                      <a:pt x="-2676" y="294710"/>
                    </a:cubicBezTo>
                    <a:cubicBezTo>
                      <a:pt x="165" y="254416"/>
                      <a:pt x="70364" y="182401"/>
                      <a:pt x="139817" y="120493"/>
                    </a:cubicBezTo>
                    <a:cubicBezTo>
                      <a:pt x="190499" y="75355"/>
                      <a:pt x="235916" y="35714"/>
                      <a:pt x="278073" y="6787"/>
                    </a:cubicBezTo>
                    <a:cubicBezTo>
                      <a:pt x="300386" y="-3787"/>
                      <a:pt x="325493" y="-3042"/>
                      <a:pt x="340632" y="9768"/>
                    </a:cubicBezTo>
                    <a:cubicBezTo>
                      <a:pt x="362665" y="28401"/>
                      <a:pt x="367976" y="76334"/>
                      <a:pt x="335974" y="106659"/>
                    </a:cubicBezTo>
                    <a:cubicBezTo>
                      <a:pt x="221569" y="214728"/>
                      <a:pt x="41390" y="358853"/>
                      <a:pt x="35427" y="408183"/>
                    </a:cubicBezTo>
                    <a:close/>
                  </a:path>
                </a:pathLst>
              </a:custGeom>
              <a:solidFill>
                <a:srgbClr val="FFFFFF"/>
              </a:solidFill>
              <a:ln w="4657" cap="flat">
                <a:noFill/>
                <a:prstDash val="solid"/>
                <a:miter/>
              </a:ln>
            </p:spPr>
            <p:txBody>
              <a:bodyPr rtlCol="0" anchor="ctr"/>
              <a:lstStyle/>
              <a:p>
                <a:endParaRPr lang="en-US"/>
              </a:p>
            </p:txBody>
          </p:sp>
          <p:sp>
            <p:nvSpPr>
              <p:cNvPr id="52" name="Freeform: Shape 51">
                <a:extLst>
                  <a:ext uri="{FF2B5EF4-FFF2-40B4-BE49-F238E27FC236}">
                    <a16:creationId xmlns:a16="http://schemas.microsoft.com/office/drawing/2014/main" id="{FC4AD850-71DC-287C-3C27-498AEEB0A706}"/>
                  </a:ext>
                </a:extLst>
              </p:cNvPr>
              <p:cNvSpPr/>
              <p:nvPr/>
            </p:nvSpPr>
            <p:spPr>
              <a:xfrm>
                <a:off x="5024110" y="1148135"/>
                <a:ext cx="41644" cy="41644"/>
              </a:xfrm>
              <a:custGeom>
                <a:avLst/>
                <a:gdLst>
                  <a:gd name="connsiteX0" fmla="*/ 41644 w 41644"/>
                  <a:gd name="connsiteY0" fmla="*/ 20822 h 41644"/>
                  <a:gd name="connsiteX1" fmla="*/ 20822 w 41644"/>
                  <a:gd name="connsiteY1" fmla="*/ 41644 h 41644"/>
                  <a:gd name="connsiteX2" fmla="*/ 0 w 41644"/>
                  <a:gd name="connsiteY2" fmla="*/ 20822 h 41644"/>
                  <a:gd name="connsiteX3" fmla="*/ 20822 w 41644"/>
                  <a:gd name="connsiteY3" fmla="*/ 0 h 41644"/>
                  <a:gd name="connsiteX4" fmla="*/ 41644 w 41644"/>
                  <a:gd name="connsiteY4" fmla="*/ 20822 h 416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1644" h="41644">
                    <a:moveTo>
                      <a:pt x="41644" y="20822"/>
                    </a:moveTo>
                    <a:cubicBezTo>
                      <a:pt x="41644" y="32322"/>
                      <a:pt x="32322" y="41644"/>
                      <a:pt x="20822" y="41644"/>
                    </a:cubicBezTo>
                    <a:cubicBezTo>
                      <a:pt x="9322" y="41644"/>
                      <a:pt x="0" y="32322"/>
                      <a:pt x="0" y="20822"/>
                    </a:cubicBezTo>
                    <a:cubicBezTo>
                      <a:pt x="0" y="9322"/>
                      <a:pt x="9322" y="0"/>
                      <a:pt x="20822" y="0"/>
                    </a:cubicBezTo>
                    <a:cubicBezTo>
                      <a:pt x="32322" y="0"/>
                      <a:pt x="41644" y="9322"/>
                      <a:pt x="41644" y="20822"/>
                    </a:cubicBezTo>
                    <a:close/>
                  </a:path>
                </a:pathLst>
              </a:custGeom>
              <a:noFill/>
              <a:ln w="4657" cap="flat">
                <a:solidFill>
                  <a:srgbClr val="151515"/>
                </a:solidFill>
                <a:prstDash val="solid"/>
                <a:miter/>
              </a:ln>
            </p:spPr>
            <p:txBody>
              <a:bodyPr rtlCol="0" anchor="ctr"/>
              <a:lstStyle/>
              <a:p>
                <a:endParaRPr lang="en-US"/>
              </a:p>
            </p:txBody>
          </p:sp>
          <p:sp>
            <p:nvSpPr>
              <p:cNvPr id="53" name="Freeform: Shape 52">
                <a:extLst>
                  <a:ext uri="{FF2B5EF4-FFF2-40B4-BE49-F238E27FC236}">
                    <a16:creationId xmlns:a16="http://schemas.microsoft.com/office/drawing/2014/main" id="{905E9DA5-0932-78B1-DC2C-6CC03B75AE96}"/>
                  </a:ext>
                </a:extLst>
              </p:cNvPr>
              <p:cNvSpPr/>
              <p:nvPr/>
            </p:nvSpPr>
            <p:spPr>
              <a:xfrm>
                <a:off x="5699182" y="1104251"/>
                <a:ext cx="25067" cy="61119"/>
              </a:xfrm>
              <a:custGeom>
                <a:avLst/>
                <a:gdLst>
                  <a:gd name="connsiteX0" fmla="*/ 6355 w 25067"/>
                  <a:gd name="connsiteY0" fmla="*/ 60246 h 61119"/>
                  <a:gd name="connsiteX1" fmla="*/ 19 w 25067"/>
                  <a:gd name="connsiteY1" fmla="*/ 59128 h 61119"/>
                  <a:gd name="connsiteX2" fmla="*/ -1239 w 25067"/>
                  <a:gd name="connsiteY2" fmla="*/ 49299 h 61119"/>
                  <a:gd name="connsiteX3" fmla="*/ 7704 w 25067"/>
                  <a:gd name="connsiteY3" fmla="*/ 7702 h 61119"/>
                  <a:gd name="connsiteX4" fmla="*/ 13527 w 25067"/>
                  <a:gd name="connsiteY4" fmla="*/ -450 h 61119"/>
                  <a:gd name="connsiteX5" fmla="*/ 21679 w 25067"/>
                  <a:gd name="connsiteY5" fmla="*/ 5373 h 61119"/>
                  <a:gd name="connsiteX6" fmla="*/ 10034 w 25067"/>
                  <a:gd name="connsiteY6" fmla="*/ 57871 h 61119"/>
                  <a:gd name="connsiteX7" fmla="*/ 6355 w 25067"/>
                  <a:gd name="connsiteY7" fmla="*/ 60246 h 611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5067" h="61119">
                    <a:moveTo>
                      <a:pt x="6355" y="60246"/>
                    </a:moveTo>
                    <a:cubicBezTo>
                      <a:pt x="4165" y="60936"/>
                      <a:pt x="1836" y="60516"/>
                      <a:pt x="19" y="59128"/>
                    </a:cubicBezTo>
                    <a:cubicBezTo>
                      <a:pt x="-3008" y="56739"/>
                      <a:pt x="-3568" y="52374"/>
                      <a:pt x="-1239" y="49299"/>
                    </a:cubicBezTo>
                    <a:cubicBezTo>
                      <a:pt x="11664" y="32670"/>
                      <a:pt x="7751" y="7935"/>
                      <a:pt x="7704" y="7702"/>
                    </a:cubicBezTo>
                    <a:cubicBezTo>
                      <a:pt x="7053" y="3845"/>
                      <a:pt x="9662" y="193"/>
                      <a:pt x="13527" y="-450"/>
                    </a:cubicBezTo>
                    <a:cubicBezTo>
                      <a:pt x="17394" y="-1093"/>
                      <a:pt x="21027" y="1516"/>
                      <a:pt x="21679" y="5373"/>
                    </a:cubicBezTo>
                    <a:cubicBezTo>
                      <a:pt x="21679" y="6631"/>
                      <a:pt x="26710" y="36303"/>
                      <a:pt x="10034" y="57871"/>
                    </a:cubicBezTo>
                    <a:cubicBezTo>
                      <a:pt x="9102" y="59045"/>
                      <a:pt x="7798" y="59878"/>
                      <a:pt x="6355" y="60246"/>
                    </a:cubicBezTo>
                    <a:close/>
                  </a:path>
                </a:pathLst>
              </a:custGeom>
              <a:solidFill>
                <a:srgbClr val="FFFFFF"/>
              </a:solidFill>
              <a:ln w="4657" cap="flat">
                <a:noFill/>
                <a:prstDash val="solid"/>
                <a:miter/>
              </a:ln>
            </p:spPr>
            <p:txBody>
              <a:bodyPr rtlCol="0" anchor="ctr"/>
              <a:lstStyle/>
              <a:p>
                <a:endParaRPr lang="en-US"/>
              </a:p>
            </p:txBody>
          </p:sp>
        </p:grpSp>
      </p:grpSp>
      <p:grpSp>
        <p:nvGrpSpPr>
          <p:cNvPr id="57" name="Group 56">
            <a:extLst>
              <a:ext uri="{FF2B5EF4-FFF2-40B4-BE49-F238E27FC236}">
                <a16:creationId xmlns:a16="http://schemas.microsoft.com/office/drawing/2014/main" id="{18BE0488-453E-D9E2-FAEB-B518573B0130}"/>
              </a:ext>
            </a:extLst>
          </p:cNvPr>
          <p:cNvGrpSpPr/>
          <p:nvPr/>
        </p:nvGrpSpPr>
        <p:grpSpPr>
          <a:xfrm flipH="1">
            <a:off x="375865" y="6001650"/>
            <a:ext cx="927192" cy="1134195"/>
            <a:chOff x="10458233" y="2824442"/>
            <a:chExt cx="927192" cy="1134195"/>
          </a:xfrm>
        </p:grpSpPr>
        <p:sp>
          <p:nvSpPr>
            <p:cNvPr id="58" name="Freeform: Shape 57">
              <a:extLst>
                <a:ext uri="{FF2B5EF4-FFF2-40B4-BE49-F238E27FC236}">
                  <a16:creationId xmlns:a16="http://schemas.microsoft.com/office/drawing/2014/main" id="{97D29A42-8CAC-F470-B93A-593251A8DBF9}"/>
                </a:ext>
              </a:extLst>
            </p:cNvPr>
            <p:cNvSpPr/>
            <p:nvPr/>
          </p:nvSpPr>
          <p:spPr>
            <a:xfrm rot="20146801">
              <a:off x="11150042" y="2824442"/>
              <a:ext cx="235383" cy="692851"/>
            </a:xfrm>
            <a:custGeom>
              <a:avLst/>
              <a:gdLst>
                <a:gd name="connsiteX0" fmla="*/ 232966 w 235383"/>
                <a:gd name="connsiteY0" fmla="*/ 346015 h 692851"/>
                <a:gd name="connsiteX1" fmla="*/ 115275 w 235383"/>
                <a:gd name="connsiteY1" fmla="*/ 692441 h 692851"/>
                <a:gd name="connsiteX2" fmla="*/ -2416 w 235383"/>
                <a:gd name="connsiteY2" fmla="*/ 346015 h 692851"/>
                <a:gd name="connsiteX3" fmla="*/ 115275 w 235383"/>
                <a:gd name="connsiteY3" fmla="*/ -411 h 692851"/>
                <a:gd name="connsiteX4" fmla="*/ 232966 w 235383"/>
                <a:gd name="connsiteY4" fmla="*/ 346015 h 6928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5383" h="692851">
                  <a:moveTo>
                    <a:pt x="232966" y="346015"/>
                  </a:moveTo>
                  <a:cubicBezTo>
                    <a:pt x="232966" y="537340"/>
                    <a:pt x="180274" y="692441"/>
                    <a:pt x="115275" y="692441"/>
                  </a:cubicBezTo>
                  <a:cubicBezTo>
                    <a:pt x="50276" y="692441"/>
                    <a:pt x="-2416" y="537341"/>
                    <a:pt x="-2416" y="346015"/>
                  </a:cubicBezTo>
                  <a:cubicBezTo>
                    <a:pt x="-2416" y="154689"/>
                    <a:pt x="50276" y="-411"/>
                    <a:pt x="115275" y="-411"/>
                  </a:cubicBezTo>
                  <a:cubicBezTo>
                    <a:pt x="180274" y="-411"/>
                    <a:pt x="232966" y="154689"/>
                    <a:pt x="232966" y="346015"/>
                  </a:cubicBezTo>
                  <a:close/>
                </a:path>
              </a:pathLst>
            </a:custGeom>
            <a:noFill/>
            <a:ln w="4358" cap="flat">
              <a:solidFill>
                <a:srgbClr val="151515"/>
              </a:solidFill>
              <a:prstDash val="solid"/>
              <a:miter/>
            </a:ln>
          </p:spPr>
          <p:txBody>
            <a:bodyPr rtlCol="0" anchor="ctr"/>
            <a:lstStyle/>
            <a:p>
              <a:endParaRPr lang="en-US"/>
            </a:p>
          </p:txBody>
        </p:sp>
        <p:sp>
          <p:nvSpPr>
            <p:cNvPr id="59" name="Freeform: Shape 58">
              <a:extLst>
                <a:ext uri="{FF2B5EF4-FFF2-40B4-BE49-F238E27FC236}">
                  <a16:creationId xmlns:a16="http://schemas.microsoft.com/office/drawing/2014/main" id="{B038884E-2DCE-A9C1-6A8C-EFC998010C31}"/>
                </a:ext>
              </a:extLst>
            </p:cNvPr>
            <p:cNvSpPr/>
            <p:nvPr/>
          </p:nvSpPr>
          <p:spPr>
            <a:xfrm rot="20146801">
              <a:off x="10981959" y="2900040"/>
              <a:ext cx="235383" cy="692851"/>
            </a:xfrm>
            <a:custGeom>
              <a:avLst/>
              <a:gdLst>
                <a:gd name="connsiteX0" fmla="*/ 232966 w 235383"/>
                <a:gd name="connsiteY0" fmla="*/ 346015 h 692851"/>
                <a:gd name="connsiteX1" fmla="*/ 115275 w 235383"/>
                <a:gd name="connsiteY1" fmla="*/ 692441 h 692851"/>
                <a:gd name="connsiteX2" fmla="*/ -2416 w 235383"/>
                <a:gd name="connsiteY2" fmla="*/ 346015 h 692851"/>
                <a:gd name="connsiteX3" fmla="*/ 115275 w 235383"/>
                <a:gd name="connsiteY3" fmla="*/ -411 h 692851"/>
                <a:gd name="connsiteX4" fmla="*/ 232966 w 235383"/>
                <a:gd name="connsiteY4" fmla="*/ 346015 h 6928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5383" h="692851">
                  <a:moveTo>
                    <a:pt x="232966" y="346015"/>
                  </a:moveTo>
                  <a:cubicBezTo>
                    <a:pt x="232966" y="537340"/>
                    <a:pt x="180274" y="692441"/>
                    <a:pt x="115275" y="692441"/>
                  </a:cubicBezTo>
                  <a:cubicBezTo>
                    <a:pt x="50276" y="692441"/>
                    <a:pt x="-2416" y="537341"/>
                    <a:pt x="-2416" y="346015"/>
                  </a:cubicBezTo>
                  <a:cubicBezTo>
                    <a:pt x="-2416" y="154689"/>
                    <a:pt x="50276" y="-411"/>
                    <a:pt x="115275" y="-411"/>
                  </a:cubicBezTo>
                  <a:cubicBezTo>
                    <a:pt x="180274" y="-411"/>
                    <a:pt x="232966" y="154689"/>
                    <a:pt x="232966" y="346015"/>
                  </a:cubicBezTo>
                  <a:close/>
                </a:path>
              </a:pathLst>
            </a:custGeom>
            <a:noFill/>
            <a:ln w="4358" cap="flat">
              <a:solidFill>
                <a:srgbClr val="151515"/>
              </a:solidFill>
              <a:prstDash val="solid"/>
              <a:miter/>
            </a:ln>
          </p:spPr>
          <p:txBody>
            <a:bodyPr rtlCol="0" anchor="ctr"/>
            <a:lstStyle/>
            <a:p>
              <a:endParaRPr lang="en-US"/>
            </a:p>
          </p:txBody>
        </p:sp>
        <p:sp>
          <p:nvSpPr>
            <p:cNvPr id="60" name="Freeform: Shape 59">
              <a:extLst>
                <a:ext uri="{FF2B5EF4-FFF2-40B4-BE49-F238E27FC236}">
                  <a16:creationId xmlns:a16="http://schemas.microsoft.com/office/drawing/2014/main" id="{47526C56-9A18-CA36-5D3A-6B1B4CDF8A03}"/>
                </a:ext>
              </a:extLst>
            </p:cNvPr>
            <p:cNvSpPr/>
            <p:nvPr/>
          </p:nvSpPr>
          <p:spPr>
            <a:xfrm rot="20146801">
              <a:off x="10807809" y="2978424"/>
              <a:ext cx="235383" cy="692851"/>
            </a:xfrm>
            <a:custGeom>
              <a:avLst/>
              <a:gdLst>
                <a:gd name="connsiteX0" fmla="*/ 232966 w 235383"/>
                <a:gd name="connsiteY0" fmla="*/ 346015 h 692851"/>
                <a:gd name="connsiteX1" fmla="*/ 115275 w 235383"/>
                <a:gd name="connsiteY1" fmla="*/ 692441 h 692851"/>
                <a:gd name="connsiteX2" fmla="*/ -2417 w 235383"/>
                <a:gd name="connsiteY2" fmla="*/ 346015 h 692851"/>
                <a:gd name="connsiteX3" fmla="*/ 115275 w 235383"/>
                <a:gd name="connsiteY3" fmla="*/ -411 h 692851"/>
                <a:gd name="connsiteX4" fmla="*/ 232966 w 235383"/>
                <a:gd name="connsiteY4" fmla="*/ 346015 h 6928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5383" h="692851">
                  <a:moveTo>
                    <a:pt x="232966" y="346015"/>
                  </a:moveTo>
                  <a:cubicBezTo>
                    <a:pt x="232966" y="537340"/>
                    <a:pt x="180274" y="692441"/>
                    <a:pt x="115275" y="692441"/>
                  </a:cubicBezTo>
                  <a:cubicBezTo>
                    <a:pt x="50276" y="692441"/>
                    <a:pt x="-2417" y="537341"/>
                    <a:pt x="-2417" y="346015"/>
                  </a:cubicBezTo>
                  <a:cubicBezTo>
                    <a:pt x="-2417" y="154689"/>
                    <a:pt x="50276" y="-411"/>
                    <a:pt x="115275" y="-411"/>
                  </a:cubicBezTo>
                  <a:cubicBezTo>
                    <a:pt x="180274" y="-411"/>
                    <a:pt x="232966" y="154689"/>
                    <a:pt x="232966" y="346015"/>
                  </a:cubicBezTo>
                  <a:close/>
                </a:path>
              </a:pathLst>
            </a:custGeom>
            <a:noFill/>
            <a:ln w="4358" cap="flat">
              <a:solidFill>
                <a:srgbClr val="151515"/>
              </a:solidFill>
              <a:prstDash val="solid"/>
              <a:miter/>
            </a:ln>
          </p:spPr>
          <p:txBody>
            <a:bodyPr rtlCol="0" anchor="ctr"/>
            <a:lstStyle/>
            <a:p>
              <a:endParaRPr lang="en-US"/>
            </a:p>
          </p:txBody>
        </p:sp>
        <p:sp>
          <p:nvSpPr>
            <p:cNvPr id="61" name="Freeform: Shape 60">
              <a:extLst>
                <a:ext uri="{FF2B5EF4-FFF2-40B4-BE49-F238E27FC236}">
                  <a16:creationId xmlns:a16="http://schemas.microsoft.com/office/drawing/2014/main" id="{1D949789-9ACD-378D-481B-F94527E48003}"/>
                </a:ext>
              </a:extLst>
            </p:cNvPr>
            <p:cNvSpPr/>
            <p:nvPr/>
          </p:nvSpPr>
          <p:spPr>
            <a:xfrm>
              <a:off x="10458233" y="3153543"/>
              <a:ext cx="770520" cy="805094"/>
            </a:xfrm>
            <a:custGeom>
              <a:avLst/>
              <a:gdLst>
                <a:gd name="connsiteX0" fmla="*/ 4971 w 770520"/>
                <a:gd name="connsiteY0" fmla="*/ 804684 h 805094"/>
                <a:gd name="connsiteX1" fmla="*/ 4971 w 770520"/>
                <a:gd name="connsiteY1" fmla="*/ 804684 h 805094"/>
                <a:gd name="connsiteX2" fmla="*/ -2417 w 770520"/>
                <a:gd name="connsiteY2" fmla="*/ 797296 h 805094"/>
                <a:gd name="connsiteX3" fmla="*/ 200089 w 770520"/>
                <a:gd name="connsiteY3" fmla="*/ 276586 h 805094"/>
                <a:gd name="connsiteX4" fmla="*/ 760178 w 770520"/>
                <a:gd name="connsiteY4" fmla="*/ -393 h 805094"/>
                <a:gd name="connsiteX5" fmla="*/ 768084 w 770520"/>
                <a:gd name="connsiteY5" fmla="*/ 6478 h 805094"/>
                <a:gd name="connsiteX6" fmla="*/ 761213 w 770520"/>
                <a:gd name="connsiteY6" fmla="*/ 14384 h 805094"/>
                <a:gd name="connsiteX7" fmla="*/ 211171 w 770520"/>
                <a:gd name="connsiteY7" fmla="*/ 286338 h 805094"/>
                <a:gd name="connsiteX8" fmla="*/ 12359 w 770520"/>
                <a:gd name="connsiteY8" fmla="*/ 797739 h 805094"/>
                <a:gd name="connsiteX9" fmla="*/ 4971 w 770520"/>
                <a:gd name="connsiteY9" fmla="*/ 804684 h 8050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70520" h="805094">
                  <a:moveTo>
                    <a:pt x="4971" y="804684"/>
                  </a:moveTo>
                  <a:lnTo>
                    <a:pt x="4971" y="804684"/>
                  </a:lnTo>
                  <a:cubicBezTo>
                    <a:pt x="907" y="804684"/>
                    <a:pt x="-2417" y="801374"/>
                    <a:pt x="-2417" y="797296"/>
                  </a:cubicBezTo>
                  <a:cubicBezTo>
                    <a:pt x="538" y="685736"/>
                    <a:pt x="30755" y="469709"/>
                    <a:pt x="200089" y="276586"/>
                  </a:cubicBezTo>
                  <a:cubicBezTo>
                    <a:pt x="399567" y="49107"/>
                    <a:pt x="658149" y="7143"/>
                    <a:pt x="760178" y="-393"/>
                  </a:cubicBezTo>
                  <a:cubicBezTo>
                    <a:pt x="764242" y="-681"/>
                    <a:pt x="767788" y="2400"/>
                    <a:pt x="768084" y="6478"/>
                  </a:cubicBezTo>
                  <a:cubicBezTo>
                    <a:pt x="768380" y="10556"/>
                    <a:pt x="765275" y="14095"/>
                    <a:pt x="761213" y="14384"/>
                  </a:cubicBezTo>
                  <a:cubicBezTo>
                    <a:pt x="661105" y="21772"/>
                    <a:pt x="407029" y="62923"/>
                    <a:pt x="211171" y="286338"/>
                  </a:cubicBezTo>
                  <a:cubicBezTo>
                    <a:pt x="44940" y="475989"/>
                    <a:pt x="15240" y="688100"/>
                    <a:pt x="12359" y="797739"/>
                  </a:cubicBezTo>
                  <a:cubicBezTo>
                    <a:pt x="12137" y="801647"/>
                    <a:pt x="8887" y="804691"/>
                    <a:pt x="4971" y="804684"/>
                  </a:cubicBezTo>
                  <a:close/>
                </a:path>
              </a:pathLst>
            </a:custGeom>
            <a:solidFill>
              <a:srgbClr val="151515"/>
            </a:solidFill>
            <a:ln w="7387" cap="flat">
              <a:noFill/>
              <a:prstDash val="solid"/>
              <a:miter/>
            </a:ln>
          </p:spPr>
          <p:txBody>
            <a:bodyPr rtlCol="0" anchor="ctr"/>
            <a:lstStyle/>
            <a:p>
              <a:endParaRPr lang="en-US"/>
            </a:p>
          </p:txBody>
        </p:sp>
      </p:grpSp>
      <p:sp>
        <p:nvSpPr>
          <p:cNvPr id="62" name="Oval 61">
            <a:extLst>
              <a:ext uri="{FF2B5EF4-FFF2-40B4-BE49-F238E27FC236}">
                <a16:creationId xmlns:a16="http://schemas.microsoft.com/office/drawing/2014/main" id="{9D78722E-54AF-CE70-3F81-8A7F873194C5}"/>
              </a:ext>
            </a:extLst>
          </p:cNvPr>
          <p:cNvSpPr/>
          <p:nvPr/>
        </p:nvSpPr>
        <p:spPr>
          <a:xfrm>
            <a:off x="10089420" y="419788"/>
            <a:ext cx="328334" cy="328334"/>
          </a:xfrm>
          <a:prstGeom prst="ellipse">
            <a:avLst/>
          </a:prstGeom>
          <a:solidFill>
            <a:schemeClr val="accent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Oval 62">
            <a:extLst>
              <a:ext uri="{FF2B5EF4-FFF2-40B4-BE49-F238E27FC236}">
                <a16:creationId xmlns:a16="http://schemas.microsoft.com/office/drawing/2014/main" id="{524FBBAF-73DD-EF65-0071-392FABA06E66}"/>
              </a:ext>
            </a:extLst>
          </p:cNvPr>
          <p:cNvSpPr/>
          <p:nvPr/>
        </p:nvSpPr>
        <p:spPr>
          <a:xfrm>
            <a:off x="6096000" y="799898"/>
            <a:ext cx="254958" cy="254958"/>
          </a:xfrm>
          <a:prstGeom prst="ellipse">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45521905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Rectangle: Rounded Corners 30">
            <a:extLst>
              <a:ext uri="{FF2B5EF4-FFF2-40B4-BE49-F238E27FC236}">
                <a16:creationId xmlns:a16="http://schemas.microsoft.com/office/drawing/2014/main" id="{054808B6-5FC7-B397-E5E6-37FACCA0167E}"/>
              </a:ext>
            </a:extLst>
          </p:cNvPr>
          <p:cNvSpPr/>
          <p:nvPr/>
        </p:nvSpPr>
        <p:spPr>
          <a:xfrm>
            <a:off x="1627871" y="2465624"/>
            <a:ext cx="2120630" cy="2120630"/>
          </a:xfrm>
          <a:prstGeom prst="roundRect">
            <a:avLst>
              <a:gd name="adj" fmla="val 6887"/>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id="{0F7A8EE1-0F41-0DDB-1549-E3A5B57E3695}"/>
              </a:ext>
            </a:extLst>
          </p:cNvPr>
          <p:cNvSpPr txBox="1"/>
          <p:nvPr/>
        </p:nvSpPr>
        <p:spPr>
          <a:xfrm>
            <a:off x="1727541" y="3818465"/>
            <a:ext cx="1938374" cy="246221"/>
          </a:xfrm>
          <a:prstGeom prst="rect">
            <a:avLst/>
          </a:prstGeom>
          <a:noFill/>
        </p:spPr>
        <p:txBody>
          <a:bodyPr wrap="square" rtlCol="0">
            <a:spAutoFit/>
          </a:bodyPr>
          <a:lstStyle/>
          <a:p>
            <a:r>
              <a:rPr lang="en-US" sz="1000" dirty="0">
                <a:latin typeface="+mj-lt"/>
              </a:rPr>
              <a:t>POIN ONE</a:t>
            </a:r>
            <a:endParaRPr lang="en-ID" sz="1000" dirty="0">
              <a:latin typeface="+mj-lt"/>
            </a:endParaRPr>
          </a:p>
        </p:txBody>
      </p:sp>
      <p:sp>
        <p:nvSpPr>
          <p:cNvPr id="10" name="TextBox 9">
            <a:extLst>
              <a:ext uri="{FF2B5EF4-FFF2-40B4-BE49-F238E27FC236}">
                <a16:creationId xmlns:a16="http://schemas.microsoft.com/office/drawing/2014/main" id="{C3A6C70B-637A-FCE7-6ADF-4B394CE9690B}"/>
              </a:ext>
            </a:extLst>
          </p:cNvPr>
          <p:cNvSpPr txBox="1"/>
          <p:nvPr/>
        </p:nvSpPr>
        <p:spPr>
          <a:xfrm>
            <a:off x="1727541" y="3924390"/>
            <a:ext cx="1552918" cy="526939"/>
          </a:xfrm>
          <a:prstGeom prst="rect">
            <a:avLst/>
          </a:prstGeom>
          <a:noFill/>
        </p:spPr>
        <p:txBody>
          <a:bodyPr wrap="square" rtlCol="0">
            <a:spAutoFit/>
          </a:bodyPr>
          <a:lstStyle/>
          <a:p>
            <a:pPr algn="just">
              <a:lnSpc>
                <a:spcPct val="150000"/>
              </a:lnSpc>
            </a:pPr>
            <a:r>
              <a:rPr lang="en-US" sz="1000" b="0" i="0" dirty="0">
                <a:effectLst/>
              </a:rPr>
              <a:t>Every rustle of a critter in the underbrush</a:t>
            </a:r>
            <a:r>
              <a:rPr lang="en-US" sz="1000" dirty="0"/>
              <a:t>.</a:t>
            </a:r>
            <a:endParaRPr lang="en-ID" sz="1000" dirty="0"/>
          </a:p>
        </p:txBody>
      </p:sp>
      <p:sp>
        <p:nvSpPr>
          <p:cNvPr id="39" name="Picture Placeholder 38">
            <a:extLst>
              <a:ext uri="{FF2B5EF4-FFF2-40B4-BE49-F238E27FC236}">
                <a16:creationId xmlns:a16="http://schemas.microsoft.com/office/drawing/2014/main" id="{80D23E9B-F762-068B-0F3A-270FCA0F8380}"/>
              </a:ext>
            </a:extLst>
          </p:cNvPr>
          <p:cNvSpPr>
            <a:spLocks noGrp="1"/>
          </p:cNvSpPr>
          <p:nvPr>
            <p:ph type="pic" sz="quarter" idx="16"/>
          </p:nvPr>
        </p:nvSpPr>
        <p:spPr/>
      </p:sp>
      <p:sp>
        <p:nvSpPr>
          <p:cNvPr id="33" name="Rectangle: Rounded Corners 32">
            <a:extLst>
              <a:ext uri="{FF2B5EF4-FFF2-40B4-BE49-F238E27FC236}">
                <a16:creationId xmlns:a16="http://schemas.microsoft.com/office/drawing/2014/main" id="{B5753BBD-E523-EAA9-EBCF-401A9CAE92E5}"/>
              </a:ext>
            </a:extLst>
          </p:cNvPr>
          <p:cNvSpPr/>
          <p:nvPr/>
        </p:nvSpPr>
        <p:spPr>
          <a:xfrm>
            <a:off x="1818370" y="3342110"/>
            <a:ext cx="358275" cy="358275"/>
          </a:xfrm>
          <a:prstGeom prst="roundRect">
            <a:avLst/>
          </a:prstGeom>
          <a:solidFill>
            <a:schemeClr val="accent1">
              <a:lumMod val="9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 name="TextBox 49">
            <a:extLst>
              <a:ext uri="{FF2B5EF4-FFF2-40B4-BE49-F238E27FC236}">
                <a16:creationId xmlns:a16="http://schemas.microsoft.com/office/drawing/2014/main" id="{017C0AB9-FA34-6FBA-EB2D-A1B4687F85E9}"/>
              </a:ext>
            </a:extLst>
          </p:cNvPr>
          <p:cNvSpPr txBox="1"/>
          <p:nvPr/>
        </p:nvSpPr>
        <p:spPr>
          <a:xfrm>
            <a:off x="1818369" y="3398136"/>
            <a:ext cx="358275" cy="246221"/>
          </a:xfrm>
          <a:prstGeom prst="rect">
            <a:avLst/>
          </a:prstGeom>
          <a:noFill/>
        </p:spPr>
        <p:txBody>
          <a:bodyPr wrap="square" rtlCol="0">
            <a:spAutoFit/>
          </a:bodyPr>
          <a:lstStyle/>
          <a:p>
            <a:pPr algn="ctr"/>
            <a:r>
              <a:rPr lang="en-ID" sz="1000" dirty="0">
                <a:latin typeface="+mj-lt"/>
              </a:rPr>
              <a:t>01</a:t>
            </a:r>
          </a:p>
        </p:txBody>
      </p:sp>
      <p:sp>
        <p:nvSpPr>
          <p:cNvPr id="29" name="Rectangle: Rounded Corners 28">
            <a:extLst>
              <a:ext uri="{FF2B5EF4-FFF2-40B4-BE49-F238E27FC236}">
                <a16:creationId xmlns:a16="http://schemas.microsoft.com/office/drawing/2014/main" id="{0E3FABF1-CEE8-C1EB-3B33-DCF0241B8579}"/>
              </a:ext>
            </a:extLst>
          </p:cNvPr>
          <p:cNvSpPr/>
          <p:nvPr/>
        </p:nvSpPr>
        <p:spPr>
          <a:xfrm>
            <a:off x="1543667" y="1448178"/>
            <a:ext cx="1877849" cy="627743"/>
          </a:xfrm>
          <a:prstGeom prst="roundRect">
            <a:avLst/>
          </a:prstGeom>
          <a:solidFill>
            <a:schemeClr val="accent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Box 1">
            <a:extLst>
              <a:ext uri="{FF2B5EF4-FFF2-40B4-BE49-F238E27FC236}">
                <a16:creationId xmlns:a16="http://schemas.microsoft.com/office/drawing/2014/main" id="{D434D35F-CB7D-8802-C32D-F73022AF5315}"/>
              </a:ext>
            </a:extLst>
          </p:cNvPr>
          <p:cNvSpPr txBox="1"/>
          <p:nvPr/>
        </p:nvSpPr>
        <p:spPr>
          <a:xfrm>
            <a:off x="1543668" y="1411956"/>
            <a:ext cx="6830754" cy="707886"/>
          </a:xfrm>
          <a:prstGeom prst="rect">
            <a:avLst/>
          </a:prstGeom>
          <a:noFill/>
        </p:spPr>
        <p:txBody>
          <a:bodyPr wrap="square" rtlCol="0">
            <a:spAutoFit/>
          </a:bodyPr>
          <a:lstStyle/>
          <a:p>
            <a:r>
              <a:rPr lang="en-US" sz="4000" dirty="0">
                <a:latin typeface="+mj-lt"/>
              </a:rPr>
              <a:t>BRAND MANAGEMENT.</a:t>
            </a:r>
          </a:p>
        </p:txBody>
      </p:sp>
      <p:sp>
        <p:nvSpPr>
          <p:cNvPr id="26" name="TextBox 25">
            <a:extLst>
              <a:ext uri="{FF2B5EF4-FFF2-40B4-BE49-F238E27FC236}">
                <a16:creationId xmlns:a16="http://schemas.microsoft.com/office/drawing/2014/main" id="{45AE91F4-E724-456E-A280-62B3718732D2}"/>
              </a:ext>
            </a:extLst>
          </p:cNvPr>
          <p:cNvSpPr txBox="1"/>
          <p:nvPr/>
        </p:nvSpPr>
        <p:spPr>
          <a:xfrm>
            <a:off x="6351995" y="5118043"/>
            <a:ext cx="4442984" cy="526939"/>
          </a:xfrm>
          <a:prstGeom prst="rect">
            <a:avLst/>
          </a:prstGeom>
          <a:noFill/>
        </p:spPr>
        <p:txBody>
          <a:bodyPr wrap="square">
            <a:spAutoFit/>
          </a:bodyPr>
          <a:lstStyle/>
          <a:p>
            <a:pPr>
              <a:lnSpc>
                <a:spcPct val="150000"/>
              </a:lnSpc>
            </a:pPr>
            <a:r>
              <a:rPr lang="en-US" sz="1000" b="0" i="0" dirty="0">
                <a:effectLst/>
              </a:rPr>
              <a:t>In the heart of the verdant wilderness, where the symphony of leaves rustling and birdsong intertwine, nature's masterpiece unfolds in breathtaking hues</a:t>
            </a:r>
            <a:endParaRPr lang="en-US" sz="1000" dirty="0"/>
          </a:p>
        </p:txBody>
      </p:sp>
      <p:grpSp>
        <p:nvGrpSpPr>
          <p:cNvPr id="11" name="Group 10">
            <a:extLst>
              <a:ext uri="{FF2B5EF4-FFF2-40B4-BE49-F238E27FC236}">
                <a16:creationId xmlns:a16="http://schemas.microsoft.com/office/drawing/2014/main" id="{71E14393-173D-081D-DC0D-735A5022C921}"/>
              </a:ext>
            </a:extLst>
          </p:cNvPr>
          <p:cNvGrpSpPr/>
          <p:nvPr/>
        </p:nvGrpSpPr>
        <p:grpSpPr>
          <a:xfrm>
            <a:off x="280069" y="1364418"/>
            <a:ext cx="659062" cy="4266899"/>
            <a:chOff x="196879" y="724201"/>
            <a:chExt cx="835563" cy="5409598"/>
          </a:xfrm>
        </p:grpSpPr>
        <p:grpSp>
          <p:nvGrpSpPr>
            <p:cNvPr id="12" name="Group 11">
              <a:extLst>
                <a:ext uri="{FF2B5EF4-FFF2-40B4-BE49-F238E27FC236}">
                  <a16:creationId xmlns:a16="http://schemas.microsoft.com/office/drawing/2014/main" id="{C66C87C7-67C0-9180-ABC9-2B7D0A5EF55D}"/>
                </a:ext>
              </a:extLst>
            </p:cNvPr>
            <p:cNvGrpSpPr/>
            <p:nvPr/>
          </p:nvGrpSpPr>
          <p:grpSpPr>
            <a:xfrm>
              <a:off x="196879" y="724201"/>
              <a:ext cx="835563" cy="5409598"/>
              <a:chOff x="297745" y="1589313"/>
              <a:chExt cx="568548" cy="3680891"/>
            </a:xfrm>
            <a:solidFill>
              <a:schemeClr val="accent1"/>
            </a:solidFill>
          </p:grpSpPr>
          <p:sp>
            <p:nvSpPr>
              <p:cNvPr id="27" name="Freeform: Shape 26">
                <a:extLst>
                  <a:ext uri="{FF2B5EF4-FFF2-40B4-BE49-F238E27FC236}">
                    <a16:creationId xmlns:a16="http://schemas.microsoft.com/office/drawing/2014/main" id="{34E45427-8D5D-BD39-4A5A-75CF2A42D83D}"/>
                  </a:ext>
                </a:extLst>
              </p:cNvPr>
              <p:cNvSpPr/>
              <p:nvPr/>
            </p:nvSpPr>
            <p:spPr>
              <a:xfrm flipH="1">
                <a:off x="297745" y="1589313"/>
                <a:ext cx="568548" cy="3263285"/>
              </a:xfrm>
              <a:custGeom>
                <a:avLst/>
                <a:gdLst>
                  <a:gd name="connsiteX0" fmla="*/ 568548 w 568548"/>
                  <a:gd name="connsiteY0" fmla="*/ 284255 h 3263285"/>
                  <a:gd name="connsiteX1" fmla="*/ 568548 w 568548"/>
                  <a:gd name="connsiteY1" fmla="*/ 3194271 h 3263285"/>
                  <a:gd name="connsiteX2" fmla="*/ 499424 w 568548"/>
                  <a:gd name="connsiteY2" fmla="*/ 3263279 h 3263285"/>
                  <a:gd name="connsiteX3" fmla="*/ 459921 w 568548"/>
                  <a:gd name="connsiteY3" fmla="*/ 3250826 h 3263285"/>
                  <a:gd name="connsiteX4" fmla="*/ 108627 w 568548"/>
                  <a:gd name="connsiteY4" fmla="*/ 3250826 h 3263285"/>
                  <a:gd name="connsiteX5" fmla="*/ 12453 w 568548"/>
                  <a:gd name="connsiteY5" fmla="*/ 3233774 h 3263285"/>
                  <a:gd name="connsiteX6" fmla="*/ 0 w 568548"/>
                  <a:gd name="connsiteY6" fmla="*/ 3194232 h 3263285"/>
                  <a:gd name="connsiteX7" fmla="*/ 0 w 568548"/>
                  <a:gd name="connsiteY7" fmla="*/ 284255 h 3263285"/>
                  <a:gd name="connsiteX8" fmla="*/ 284255 w 568548"/>
                  <a:gd name="connsiteY8" fmla="*/ 0 h 3263285"/>
                  <a:gd name="connsiteX9" fmla="*/ 284255 w 568548"/>
                  <a:gd name="connsiteY9" fmla="*/ 0 h 3263285"/>
                  <a:gd name="connsiteX10" fmla="*/ 568548 w 568548"/>
                  <a:gd name="connsiteY10" fmla="*/ 284216 h 3263285"/>
                  <a:gd name="connsiteX11" fmla="*/ 568548 w 568548"/>
                  <a:gd name="connsiteY11" fmla="*/ 284255 h 32632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68548" h="3263285">
                    <a:moveTo>
                      <a:pt x="568548" y="284255"/>
                    </a:moveTo>
                    <a:lnTo>
                      <a:pt x="568548" y="3194271"/>
                    </a:lnTo>
                    <a:cubicBezTo>
                      <a:pt x="568517" y="3232413"/>
                      <a:pt x="537566" y="3263310"/>
                      <a:pt x="499424" y="3263279"/>
                    </a:cubicBezTo>
                    <a:cubicBezTo>
                      <a:pt x="485291" y="3263267"/>
                      <a:pt x="471505" y="3258921"/>
                      <a:pt x="459921" y="3250826"/>
                    </a:cubicBezTo>
                    <a:cubicBezTo>
                      <a:pt x="354271" y="3177601"/>
                      <a:pt x="214277" y="3177601"/>
                      <a:pt x="108627" y="3250826"/>
                    </a:cubicBezTo>
                    <a:cubicBezTo>
                      <a:pt x="77361" y="3272676"/>
                      <a:pt x="34302" y="3265041"/>
                      <a:pt x="12453" y="3233774"/>
                    </a:cubicBezTo>
                    <a:cubicBezTo>
                      <a:pt x="4351" y="3222178"/>
                      <a:pt x="4" y="3208377"/>
                      <a:pt x="0" y="3194232"/>
                    </a:cubicBezTo>
                    <a:lnTo>
                      <a:pt x="0" y="284255"/>
                    </a:lnTo>
                    <a:cubicBezTo>
                      <a:pt x="0" y="127265"/>
                      <a:pt x="127265" y="0"/>
                      <a:pt x="284255" y="0"/>
                    </a:cubicBezTo>
                    <a:lnTo>
                      <a:pt x="284255" y="0"/>
                    </a:lnTo>
                    <a:cubicBezTo>
                      <a:pt x="441244" y="-22"/>
                      <a:pt x="568525" y="127226"/>
                      <a:pt x="568548" y="284216"/>
                    </a:cubicBezTo>
                    <a:cubicBezTo>
                      <a:pt x="568548" y="284229"/>
                      <a:pt x="568548" y="284242"/>
                      <a:pt x="568548" y="284255"/>
                    </a:cubicBezTo>
                    <a:close/>
                  </a:path>
                </a:pathLst>
              </a:custGeom>
              <a:grpFill/>
              <a:ln w="3849" cap="flat">
                <a:noFill/>
                <a:prstDash val="solid"/>
                <a:miter/>
              </a:ln>
            </p:spPr>
            <p:txBody>
              <a:bodyPr rtlCol="0" anchor="ctr"/>
              <a:lstStyle/>
              <a:p>
                <a:endParaRPr lang="en-US"/>
              </a:p>
            </p:txBody>
          </p:sp>
          <p:sp>
            <p:nvSpPr>
              <p:cNvPr id="28" name="Freeform: Shape 27">
                <a:extLst>
                  <a:ext uri="{FF2B5EF4-FFF2-40B4-BE49-F238E27FC236}">
                    <a16:creationId xmlns:a16="http://schemas.microsoft.com/office/drawing/2014/main" id="{15E10723-EE61-22A6-57E0-42D17D4FBE8A}"/>
                  </a:ext>
                </a:extLst>
              </p:cNvPr>
              <p:cNvSpPr/>
              <p:nvPr/>
            </p:nvSpPr>
            <p:spPr>
              <a:xfrm flipH="1">
                <a:off x="383766" y="4873659"/>
                <a:ext cx="396545" cy="396545"/>
              </a:xfrm>
              <a:custGeom>
                <a:avLst/>
                <a:gdLst>
                  <a:gd name="connsiteX0" fmla="*/ 396546 w 396545"/>
                  <a:gd name="connsiteY0" fmla="*/ 198273 h 396545"/>
                  <a:gd name="connsiteX1" fmla="*/ 198273 w 396545"/>
                  <a:gd name="connsiteY1" fmla="*/ 396546 h 396545"/>
                  <a:gd name="connsiteX2" fmla="*/ 0 w 396545"/>
                  <a:gd name="connsiteY2" fmla="*/ 198273 h 396545"/>
                  <a:gd name="connsiteX3" fmla="*/ 198273 w 396545"/>
                  <a:gd name="connsiteY3" fmla="*/ 0 h 396545"/>
                  <a:gd name="connsiteX4" fmla="*/ 396546 w 396545"/>
                  <a:gd name="connsiteY4" fmla="*/ 198273 h 3965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6545" h="396545">
                    <a:moveTo>
                      <a:pt x="396546" y="198273"/>
                    </a:moveTo>
                    <a:cubicBezTo>
                      <a:pt x="396546" y="307776"/>
                      <a:pt x="307776" y="396546"/>
                      <a:pt x="198273" y="396546"/>
                    </a:cubicBezTo>
                    <a:cubicBezTo>
                      <a:pt x="88770" y="396546"/>
                      <a:pt x="0" y="307776"/>
                      <a:pt x="0" y="198273"/>
                    </a:cubicBezTo>
                    <a:cubicBezTo>
                      <a:pt x="0" y="88770"/>
                      <a:pt x="88770" y="0"/>
                      <a:pt x="198273" y="0"/>
                    </a:cubicBezTo>
                    <a:cubicBezTo>
                      <a:pt x="307776" y="0"/>
                      <a:pt x="396546" y="88770"/>
                      <a:pt x="396546" y="198273"/>
                    </a:cubicBezTo>
                    <a:close/>
                  </a:path>
                </a:pathLst>
              </a:custGeom>
              <a:grpFill/>
              <a:ln w="3849" cap="flat">
                <a:noFill/>
                <a:prstDash val="solid"/>
                <a:miter/>
              </a:ln>
            </p:spPr>
            <p:txBody>
              <a:bodyPr rtlCol="0" anchor="ctr"/>
              <a:lstStyle/>
              <a:p>
                <a:endParaRPr lang="en-US"/>
              </a:p>
            </p:txBody>
          </p:sp>
        </p:grpSp>
        <p:grpSp>
          <p:nvGrpSpPr>
            <p:cNvPr id="13" name="Group 12">
              <a:extLst>
                <a:ext uri="{FF2B5EF4-FFF2-40B4-BE49-F238E27FC236}">
                  <a16:creationId xmlns:a16="http://schemas.microsoft.com/office/drawing/2014/main" id="{D7DE079D-F6DD-AB61-0E9C-8344342DE3B9}"/>
                </a:ext>
              </a:extLst>
            </p:cNvPr>
            <p:cNvGrpSpPr/>
            <p:nvPr/>
          </p:nvGrpSpPr>
          <p:grpSpPr>
            <a:xfrm>
              <a:off x="403225" y="952801"/>
              <a:ext cx="412750" cy="412750"/>
              <a:chOff x="403225" y="952801"/>
              <a:chExt cx="412750" cy="412750"/>
            </a:xfrm>
          </p:grpSpPr>
          <p:sp>
            <p:nvSpPr>
              <p:cNvPr id="22" name="Oval 21">
                <a:extLst>
                  <a:ext uri="{FF2B5EF4-FFF2-40B4-BE49-F238E27FC236}">
                    <a16:creationId xmlns:a16="http://schemas.microsoft.com/office/drawing/2014/main" id="{FA7F5132-1A6F-ACE8-F694-90FFE8342C49}"/>
                  </a:ext>
                </a:extLst>
              </p:cNvPr>
              <p:cNvSpPr/>
              <p:nvPr/>
            </p:nvSpPr>
            <p:spPr>
              <a:xfrm>
                <a:off x="403225" y="952801"/>
                <a:ext cx="412750" cy="41275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23" name="Group 22">
                <a:extLst>
                  <a:ext uri="{FF2B5EF4-FFF2-40B4-BE49-F238E27FC236}">
                    <a16:creationId xmlns:a16="http://schemas.microsoft.com/office/drawing/2014/main" id="{1E5284C8-7116-982F-E667-E578FC13992F}"/>
                  </a:ext>
                </a:extLst>
              </p:cNvPr>
              <p:cNvGrpSpPr/>
              <p:nvPr/>
            </p:nvGrpSpPr>
            <p:grpSpPr>
              <a:xfrm>
                <a:off x="460991" y="1090031"/>
                <a:ext cx="308812" cy="138290"/>
                <a:chOff x="513501" y="484915"/>
                <a:chExt cx="465224" cy="208334"/>
              </a:xfrm>
            </p:grpSpPr>
            <p:sp>
              <p:nvSpPr>
                <p:cNvPr id="24" name="Freeform: Shape 23">
                  <a:extLst>
                    <a:ext uri="{FF2B5EF4-FFF2-40B4-BE49-F238E27FC236}">
                      <a16:creationId xmlns:a16="http://schemas.microsoft.com/office/drawing/2014/main" id="{E8E72E49-804E-502D-76AB-BB4FA74EB537}"/>
                    </a:ext>
                  </a:extLst>
                </p:cNvPr>
                <p:cNvSpPr/>
                <p:nvPr/>
              </p:nvSpPr>
              <p:spPr>
                <a:xfrm>
                  <a:off x="513501" y="532253"/>
                  <a:ext cx="465224" cy="160996"/>
                </a:xfrm>
                <a:custGeom>
                  <a:avLst/>
                  <a:gdLst>
                    <a:gd name="connsiteX0" fmla="*/ 457247 w 465224"/>
                    <a:gd name="connsiteY0" fmla="*/ 103305 h 160996"/>
                    <a:gd name="connsiteX1" fmla="*/ 449533 w 465224"/>
                    <a:gd name="connsiteY1" fmla="*/ 118640 h 160996"/>
                    <a:gd name="connsiteX2" fmla="*/ 361045 w 465224"/>
                    <a:gd name="connsiteY2" fmla="*/ 144749 h 160996"/>
                    <a:gd name="connsiteX3" fmla="*/ 360664 w 465224"/>
                    <a:gd name="connsiteY3" fmla="*/ 144549 h 160996"/>
                    <a:gd name="connsiteX4" fmla="*/ 110062 w 465224"/>
                    <a:gd name="connsiteY4" fmla="*/ 150073 h 160996"/>
                    <a:gd name="connsiteX5" fmla="*/ 19193 w 465224"/>
                    <a:gd name="connsiteY5" fmla="*/ 129108 h 160996"/>
                    <a:gd name="connsiteX6" fmla="*/ 19002 w 465224"/>
                    <a:gd name="connsiteY6" fmla="*/ 128737 h 160996"/>
                    <a:gd name="connsiteX7" fmla="*/ 4810 w 465224"/>
                    <a:gd name="connsiteY7" fmla="*/ 101972 h 160996"/>
                    <a:gd name="connsiteX8" fmla="*/ 42910 w 465224"/>
                    <a:gd name="connsiteY8" fmla="*/ 5207 h 160996"/>
                    <a:gd name="connsiteX9" fmla="*/ 72628 w 465224"/>
                    <a:gd name="connsiteY9" fmla="*/ -898 h 160996"/>
                    <a:gd name="connsiteX10" fmla="*/ 131207 w 465224"/>
                    <a:gd name="connsiteY10" fmla="*/ -898 h 160996"/>
                    <a:gd name="connsiteX11" fmla="*/ 165116 w 465224"/>
                    <a:gd name="connsiteY11" fmla="*/ 23866 h 160996"/>
                    <a:gd name="connsiteX12" fmla="*/ 256270 w 465224"/>
                    <a:gd name="connsiteY12" fmla="*/ 65472 h 160996"/>
                    <a:gd name="connsiteX13" fmla="*/ 297894 w 465224"/>
                    <a:gd name="connsiteY13" fmla="*/ 23866 h 160996"/>
                    <a:gd name="connsiteX14" fmla="*/ 331898 w 465224"/>
                    <a:gd name="connsiteY14" fmla="*/ -898 h 160996"/>
                    <a:gd name="connsiteX15" fmla="*/ 390191 w 465224"/>
                    <a:gd name="connsiteY15" fmla="*/ -898 h 160996"/>
                    <a:gd name="connsiteX16" fmla="*/ 463916 w 465224"/>
                    <a:gd name="connsiteY16" fmla="*/ 72654 h 160996"/>
                    <a:gd name="connsiteX17" fmla="*/ 457247 w 465224"/>
                    <a:gd name="connsiteY17" fmla="*/ 103305 h 1609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65224" h="160996">
                      <a:moveTo>
                        <a:pt x="457247" y="103305"/>
                      </a:moveTo>
                      <a:cubicBezTo>
                        <a:pt x="454866" y="108544"/>
                        <a:pt x="452294" y="113592"/>
                        <a:pt x="449533" y="118640"/>
                      </a:cubicBezTo>
                      <a:cubicBezTo>
                        <a:pt x="432292" y="150292"/>
                        <a:pt x="392668" y="161979"/>
                        <a:pt x="361045" y="144749"/>
                      </a:cubicBezTo>
                      <a:cubicBezTo>
                        <a:pt x="360950" y="144682"/>
                        <a:pt x="360759" y="144615"/>
                        <a:pt x="360664" y="144549"/>
                      </a:cubicBezTo>
                      <a:cubicBezTo>
                        <a:pt x="282273" y="101124"/>
                        <a:pt x="186548" y="103229"/>
                        <a:pt x="110062" y="150073"/>
                      </a:cubicBezTo>
                      <a:cubicBezTo>
                        <a:pt x="79201" y="169361"/>
                        <a:pt x="38529" y="159979"/>
                        <a:pt x="19193" y="129108"/>
                      </a:cubicBezTo>
                      <a:cubicBezTo>
                        <a:pt x="19193" y="128985"/>
                        <a:pt x="19097" y="128861"/>
                        <a:pt x="19002" y="128737"/>
                      </a:cubicBezTo>
                      <a:cubicBezTo>
                        <a:pt x="13764" y="120117"/>
                        <a:pt x="9002" y="111173"/>
                        <a:pt x="4810" y="101972"/>
                      </a:cubicBezTo>
                      <a:cubicBezTo>
                        <a:pt x="-11382" y="64729"/>
                        <a:pt x="5667" y="21409"/>
                        <a:pt x="42910" y="5207"/>
                      </a:cubicBezTo>
                      <a:cubicBezTo>
                        <a:pt x="52244" y="1131"/>
                        <a:pt x="62437" y="-955"/>
                        <a:pt x="72628" y="-898"/>
                      </a:cubicBezTo>
                      <a:lnTo>
                        <a:pt x="131207" y="-898"/>
                      </a:lnTo>
                      <a:cubicBezTo>
                        <a:pt x="146637" y="-660"/>
                        <a:pt x="160163" y="9265"/>
                        <a:pt x="165116" y="23866"/>
                      </a:cubicBezTo>
                      <a:cubicBezTo>
                        <a:pt x="178832" y="60528"/>
                        <a:pt x="219599" y="79159"/>
                        <a:pt x="256270" y="65472"/>
                      </a:cubicBezTo>
                      <a:cubicBezTo>
                        <a:pt x="275511" y="58281"/>
                        <a:pt x="290751" y="43107"/>
                        <a:pt x="297894" y="23866"/>
                      </a:cubicBezTo>
                      <a:cubicBezTo>
                        <a:pt x="302943" y="9284"/>
                        <a:pt x="316468" y="-613"/>
                        <a:pt x="331898" y="-898"/>
                      </a:cubicBezTo>
                      <a:lnTo>
                        <a:pt x="390191" y="-898"/>
                      </a:lnTo>
                      <a:cubicBezTo>
                        <a:pt x="430863" y="-937"/>
                        <a:pt x="463820" y="31992"/>
                        <a:pt x="463916" y="72654"/>
                      </a:cubicBezTo>
                      <a:cubicBezTo>
                        <a:pt x="463916" y="83226"/>
                        <a:pt x="461629" y="93685"/>
                        <a:pt x="457247" y="103305"/>
                      </a:cubicBezTo>
                      <a:close/>
                    </a:path>
                  </a:pathLst>
                </a:custGeom>
                <a:solidFill>
                  <a:schemeClr val="accent1">
                    <a:lumMod val="90000"/>
                  </a:schemeClr>
                </a:solidFill>
                <a:ln w="9525" cap="flat">
                  <a:noFill/>
                  <a:prstDash val="solid"/>
                  <a:miter/>
                </a:ln>
              </p:spPr>
              <p:txBody>
                <a:bodyPr rtlCol="0" anchor="ctr"/>
                <a:lstStyle/>
                <a:p>
                  <a:endParaRPr lang="en-US"/>
                </a:p>
              </p:txBody>
            </p:sp>
            <p:sp>
              <p:nvSpPr>
                <p:cNvPr id="25" name="Freeform: Shape 24">
                  <a:extLst>
                    <a:ext uri="{FF2B5EF4-FFF2-40B4-BE49-F238E27FC236}">
                      <a16:creationId xmlns:a16="http://schemas.microsoft.com/office/drawing/2014/main" id="{30D71B0E-01CB-CE66-DE9D-4C720FBB4FF7}"/>
                    </a:ext>
                  </a:extLst>
                </p:cNvPr>
                <p:cNvSpPr/>
                <p:nvPr/>
              </p:nvSpPr>
              <p:spPr>
                <a:xfrm>
                  <a:off x="698786" y="484915"/>
                  <a:ext cx="94678" cy="94678"/>
                </a:xfrm>
                <a:custGeom>
                  <a:avLst/>
                  <a:gdLst>
                    <a:gd name="connsiteX0" fmla="*/ 94679 w 94678"/>
                    <a:gd name="connsiteY0" fmla="*/ 47339 h 94678"/>
                    <a:gd name="connsiteX1" fmla="*/ 47339 w 94678"/>
                    <a:gd name="connsiteY1" fmla="*/ 94678 h 94678"/>
                    <a:gd name="connsiteX2" fmla="*/ 0 w 94678"/>
                    <a:gd name="connsiteY2" fmla="*/ 47339 h 94678"/>
                    <a:gd name="connsiteX3" fmla="*/ 47339 w 94678"/>
                    <a:gd name="connsiteY3" fmla="*/ 0 h 94678"/>
                    <a:gd name="connsiteX4" fmla="*/ 94679 w 94678"/>
                    <a:gd name="connsiteY4" fmla="*/ 47339 h 946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4678" h="94678">
                      <a:moveTo>
                        <a:pt x="94679" y="47339"/>
                      </a:moveTo>
                      <a:cubicBezTo>
                        <a:pt x="94679" y="73484"/>
                        <a:pt x="73484" y="94678"/>
                        <a:pt x="47339" y="94678"/>
                      </a:cubicBezTo>
                      <a:cubicBezTo>
                        <a:pt x="21195" y="94678"/>
                        <a:pt x="0" y="73484"/>
                        <a:pt x="0" y="47339"/>
                      </a:cubicBezTo>
                      <a:cubicBezTo>
                        <a:pt x="0" y="21195"/>
                        <a:pt x="21195" y="0"/>
                        <a:pt x="47339" y="0"/>
                      </a:cubicBezTo>
                      <a:cubicBezTo>
                        <a:pt x="73484" y="0"/>
                        <a:pt x="94679" y="21195"/>
                        <a:pt x="94679" y="47339"/>
                      </a:cubicBezTo>
                      <a:close/>
                    </a:path>
                  </a:pathLst>
                </a:custGeom>
                <a:solidFill>
                  <a:schemeClr val="accent1">
                    <a:lumMod val="90000"/>
                  </a:schemeClr>
                </a:solidFill>
                <a:ln w="9525" cap="flat">
                  <a:noFill/>
                  <a:prstDash val="solid"/>
                  <a:miter/>
                </a:ln>
              </p:spPr>
              <p:txBody>
                <a:bodyPr rtlCol="0" anchor="ctr"/>
                <a:lstStyle/>
                <a:p>
                  <a:endParaRPr lang="en-US"/>
                </a:p>
              </p:txBody>
            </p:sp>
          </p:grpSp>
        </p:grpSp>
        <p:grpSp>
          <p:nvGrpSpPr>
            <p:cNvPr id="14" name="Group 13">
              <a:extLst>
                <a:ext uri="{FF2B5EF4-FFF2-40B4-BE49-F238E27FC236}">
                  <a16:creationId xmlns:a16="http://schemas.microsoft.com/office/drawing/2014/main" id="{BCADBBCB-09A2-4BC4-FD0B-3F9EAADACC89}"/>
                </a:ext>
              </a:extLst>
            </p:cNvPr>
            <p:cNvGrpSpPr/>
            <p:nvPr/>
          </p:nvGrpSpPr>
          <p:grpSpPr>
            <a:xfrm>
              <a:off x="483880" y="1901446"/>
              <a:ext cx="230496" cy="197568"/>
              <a:chOff x="6446025" y="3852424"/>
              <a:chExt cx="800100" cy="685799"/>
            </a:xfrm>
            <a:solidFill>
              <a:schemeClr val="bg1"/>
            </a:solidFill>
          </p:grpSpPr>
          <p:sp>
            <p:nvSpPr>
              <p:cNvPr id="20" name="Freeform: Shape 19">
                <a:extLst>
                  <a:ext uri="{FF2B5EF4-FFF2-40B4-BE49-F238E27FC236}">
                    <a16:creationId xmlns:a16="http://schemas.microsoft.com/office/drawing/2014/main" id="{9C852435-31FD-3A44-B46D-C57665566D26}"/>
                  </a:ext>
                </a:extLst>
              </p:cNvPr>
              <p:cNvSpPr/>
              <p:nvPr/>
            </p:nvSpPr>
            <p:spPr>
              <a:xfrm>
                <a:off x="6446025" y="3852424"/>
                <a:ext cx="800100" cy="417194"/>
              </a:xfrm>
              <a:custGeom>
                <a:avLst/>
                <a:gdLst>
                  <a:gd name="connsiteX0" fmla="*/ 400050 w 800100"/>
                  <a:gd name="connsiteY0" fmla="*/ 0 h 417194"/>
                  <a:gd name="connsiteX1" fmla="*/ 400050 w 800100"/>
                  <a:gd name="connsiteY1" fmla="*/ 0 h 417194"/>
                  <a:gd name="connsiteX2" fmla="*/ 0 w 800100"/>
                  <a:gd name="connsiteY2" fmla="*/ 381000 h 417194"/>
                  <a:gd name="connsiteX3" fmla="*/ 42863 w 800100"/>
                  <a:gd name="connsiteY3" fmla="*/ 417195 h 417194"/>
                  <a:gd name="connsiteX4" fmla="*/ 400050 w 800100"/>
                  <a:gd name="connsiteY4" fmla="*/ 78105 h 417194"/>
                  <a:gd name="connsiteX5" fmla="*/ 400050 w 800100"/>
                  <a:gd name="connsiteY5" fmla="*/ 78105 h 417194"/>
                  <a:gd name="connsiteX6" fmla="*/ 757238 w 800100"/>
                  <a:gd name="connsiteY6" fmla="*/ 417195 h 417194"/>
                  <a:gd name="connsiteX7" fmla="*/ 800100 w 800100"/>
                  <a:gd name="connsiteY7" fmla="*/ 381000 h 4171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00100" h="417194">
                    <a:moveTo>
                      <a:pt x="400050" y="0"/>
                    </a:moveTo>
                    <a:lnTo>
                      <a:pt x="400050" y="0"/>
                    </a:lnTo>
                    <a:lnTo>
                      <a:pt x="0" y="381000"/>
                    </a:lnTo>
                    <a:lnTo>
                      <a:pt x="42863" y="417195"/>
                    </a:lnTo>
                    <a:lnTo>
                      <a:pt x="400050" y="78105"/>
                    </a:lnTo>
                    <a:lnTo>
                      <a:pt x="400050" y="78105"/>
                    </a:lnTo>
                    <a:lnTo>
                      <a:pt x="757238" y="417195"/>
                    </a:lnTo>
                    <a:lnTo>
                      <a:pt x="800100" y="381000"/>
                    </a:lnTo>
                    <a:close/>
                  </a:path>
                </a:pathLst>
              </a:custGeom>
              <a:grpFill/>
              <a:ln w="9525" cap="flat">
                <a:noFill/>
                <a:prstDash val="solid"/>
                <a:miter/>
              </a:ln>
            </p:spPr>
            <p:txBody>
              <a:bodyPr rtlCol="0" anchor="ctr"/>
              <a:lstStyle/>
              <a:p>
                <a:endParaRPr lang="en-US"/>
              </a:p>
            </p:txBody>
          </p:sp>
          <p:sp>
            <p:nvSpPr>
              <p:cNvPr id="21" name="Freeform: Shape 20">
                <a:extLst>
                  <a:ext uri="{FF2B5EF4-FFF2-40B4-BE49-F238E27FC236}">
                    <a16:creationId xmlns:a16="http://schemas.microsoft.com/office/drawing/2014/main" id="{2B00B46F-6D2D-FB3B-B3F1-A40591AFF97A}"/>
                  </a:ext>
                </a:extLst>
              </p:cNvPr>
              <p:cNvSpPr/>
              <p:nvPr/>
            </p:nvSpPr>
            <p:spPr>
              <a:xfrm>
                <a:off x="6560325" y="3983868"/>
                <a:ext cx="571500" cy="554355"/>
              </a:xfrm>
              <a:custGeom>
                <a:avLst/>
                <a:gdLst>
                  <a:gd name="connsiteX0" fmla="*/ 0 w 571500"/>
                  <a:gd name="connsiteY0" fmla="*/ 271463 h 554355"/>
                  <a:gd name="connsiteX1" fmla="*/ 0 w 571500"/>
                  <a:gd name="connsiteY1" fmla="*/ 554355 h 554355"/>
                  <a:gd name="connsiteX2" fmla="*/ 228600 w 571500"/>
                  <a:gd name="connsiteY2" fmla="*/ 554355 h 554355"/>
                  <a:gd name="connsiteX3" fmla="*/ 228600 w 571500"/>
                  <a:gd name="connsiteY3" fmla="*/ 316230 h 554355"/>
                  <a:gd name="connsiteX4" fmla="*/ 342900 w 571500"/>
                  <a:gd name="connsiteY4" fmla="*/ 316230 h 554355"/>
                  <a:gd name="connsiteX5" fmla="*/ 342900 w 571500"/>
                  <a:gd name="connsiteY5" fmla="*/ 554355 h 554355"/>
                  <a:gd name="connsiteX6" fmla="*/ 571500 w 571500"/>
                  <a:gd name="connsiteY6" fmla="*/ 554355 h 554355"/>
                  <a:gd name="connsiteX7" fmla="*/ 571500 w 571500"/>
                  <a:gd name="connsiteY7" fmla="*/ 271463 h 554355"/>
                  <a:gd name="connsiteX8" fmla="*/ 285750 w 571500"/>
                  <a:gd name="connsiteY8" fmla="*/ 0 h 554355"/>
                  <a:gd name="connsiteX9" fmla="*/ 0 w 571500"/>
                  <a:gd name="connsiteY9" fmla="*/ 271463 h 5543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1500" h="554355">
                    <a:moveTo>
                      <a:pt x="0" y="271463"/>
                    </a:moveTo>
                    <a:lnTo>
                      <a:pt x="0" y="554355"/>
                    </a:lnTo>
                    <a:lnTo>
                      <a:pt x="228600" y="554355"/>
                    </a:lnTo>
                    <a:lnTo>
                      <a:pt x="228600" y="316230"/>
                    </a:lnTo>
                    <a:lnTo>
                      <a:pt x="342900" y="316230"/>
                    </a:lnTo>
                    <a:lnTo>
                      <a:pt x="342900" y="554355"/>
                    </a:lnTo>
                    <a:lnTo>
                      <a:pt x="571500" y="554355"/>
                    </a:lnTo>
                    <a:lnTo>
                      <a:pt x="571500" y="271463"/>
                    </a:lnTo>
                    <a:lnTo>
                      <a:pt x="285750" y="0"/>
                    </a:lnTo>
                    <a:lnTo>
                      <a:pt x="0" y="271463"/>
                    </a:lnTo>
                    <a:close/>
                  </a:path>
                </a:pathLst>
              </a:custGeom>
              <a:grpFill/>
              <a:ln w="9525" cap="flat">
                <a:noFill/>
                <a:prstDash val="solid"/>
                <a:miter/>
              </a:ln>
            </p:spPr>
            <p:txBody>
              <a:bodyPr rtlCol="0" anchor="ctr"/>
              <a:lstStyle/>
              <a:p>
                <a:endParaRPr lang="en-US"/>
              </a:p>
            </p:txBody>
          </p:sp>
        </p:grpSp>
        <p:sp>
          <p:nvSpPr>
            <p:cNvPr id="15" name="Graphic 29" descr="Single gear with solid fill">
              <a:extLst>
                <a:ext uri="{FF2B5EF4-FFF2-40B4-BE49-F238E27FC236}">
                  <a16:creationId xmlns:a16="http://schemas.microsoft.com/office/drawing/2014/main" id="{ED7C12EB-C34F-E4E7-3F64-7D7602A98722}"/>
                </a:ext>
              </a:extLst>
            </p:cNvPr>
            <p:cNvSpPr/>
            <p:nvPr/>
          </p:nvSpPr>
          <p:spPr>
            <a:xfrm>
              <a:off x="467122" y="5700140"/>
              <a:ext cx="284956" cy="284538"/>
            </a:xfrm>
            <a:custGeom>
              <a:avLst/>
              <a:gdLst>
                <a:gd name="connsiteX0" fmla="*/ 323850 w 648652"/>
                <a:gd name="connsiteY0" fmla="*/ 438150 h 647700"/>
                <a:gd name="connsiteX1" fmla="*/ 209550 w 648652"/>
                <a:gd name="connsiteY1" fmla="*/ 323850 h 647700"/>
                <a:gd name="connsiteX2" fmla="*/ 323850 w 648652"/>
                <a:gd name="connsiteY2" fmla="*/ 209550 h 647700"/>
                <a:gd name="connsiteX3" fmla="*/ 438150 w 648652"/>
                <a:gd name="connsiteY3" fmla="*/ 323850 h 647700"/>
                <a:gd name="connsiteX4" fmla="*/ 323850 w 648652"/>
                <a:gd name="connsiteY4" fmla="*/ 438150 h 647700"/>
                <a:gd name="connsiteX5" fmla="*/ 581025 w 648652"/>
                <a:gd name="connsiteY5" fmla="*/ 252413 h 647700"/>
                <a:gd name="connsiteX6" fmla="*/ 556260 w 648652"/>
                <a:gd name="connsiteY6" fmla="*/ 193358 h 647700"/>
                <a:gd name="connsiteX7" fmla="*/ 580073 w 648652"/>
                <a:gd name="connsiteY7" fmla="*/ 121920 h 647700"/>
                <a:gd name="connsiteX8" fmla="*/ 525780 w 648652"/>
                <a:gd name="connsiteY8" fmla="*/ 67628 h 647700"/>
                <a:gd name="connsiteX9" fmla="*/ 454343 w 648652"/>
                <a:gd name="connsiteY9" fmla="*/ 91440 h 647700"/>
                <a:gd name="connsiteX10" fmla="*/ 394335 w 648652"/>
                <a:gd name="connsiteY10" fmla="*/ 66675 h 647700"/>
                <a:gd name="connsiteX11" fmla="*/ 361950 w 648652"/>
                <a:gd name="connsiteY11" fmla="*/ 0 h 647700"/>
                <a:gd name="connsiteX12" fmla="*/ 285750 w 648652"/>
                <a:gd name="connsiteY12" fmla="*/ 0 h 647700"/>
                <a:gd name="connsiteX13" fmla="*/ 252413 w 648652"/>
                <a:gd name="connsiteY13" fmla="*/ 66675 h 647700"/>
                <a:gd name="connsiteX14" fmla="*/ 193358 w 648652"/>
                <a:gd name="connsiteY14" fmla="*/ 91440 h 647700"/>
                <a:gd name="connsiteX15" fmla="*/ 121920 w 648652"/>
                <a:gd name="connsiteY15" fmla="*/ 67628 h 647700"/>
                <a:gd name="connsiteX16" fmla="*/ 67628 w 648652"/>
                <a:gd name="connsiteY16" fmla="*/ 121920 h 647700"/>
                <a:gd name="connsiteX17" fmla="*/ 91440 w 648652"/>
                <a:gd name="connsiteY17" fmla="*/ 193358 h 647700"/>
                <a:gd name="connsiteX18" fmla="*/ 66675 w 648652"/>
                <a:gd name="connsiteY18" fmla="*/ 253365 h 647700"/>
                <a:gd name="connsiteX19" fmla="*/ 0 w 648652"/>
                <a:gd name="connsiteY19" fmla="*/ 285750 h 647700"/>
                <a:gd name="connsiteX20" fmla="*/ 0 w 648652"/>
                <a:gd name="connsiteY20" fmla="*/ 361950 h 647700"/>
                <a:gd name="connsiteX21" fmla="*/ 66675 w 648652"/>
                <a:gd name="connsiteY21" fmla="*/ 395288 h 647700"/>
                <a:gd name="connsiteX22" fmla="*/ 91440 w 648652"/>
                <a:gd name="connsiteY22" fmla="*/ 454343 h 647700"/>
                <a:gd name="connsiteX23" fmla="*/ 67628 w 648652"/>
                <a:gd name="connsiteY23" fmla="*/ 525780 h 647700"/>
                <a:gd name="connsiteX24" fmla="*/ 121920 w 648652"/>
                <a:gd name="connsiteY24" fmla="*/ 580073 h 647700"/>
                <a:gd name="connsiteX25" fmla="*/ 193358 w 648652"/>
                <a:gd name="connsiteY25" fmla="*/ 556260 h 647700"/>
                <a:gd name="connsiteX26" fmla="*/ 253365 w 648652"/>
                <a:gd name="connsiteY26" fmla="*/ 581025 h 647700"/>
                <a:gd name="connsiteX27" fmla="*/ 286703 w 648652"/>
                <a:gd name="connsiteY27" fmla="*/ 647700 h 647700"/>
                <a:gd name="connsiteX28" fmla="*/ 362903 w 648652"/>
                <a:gd name="connsiteY28" fmla="*/ 647700 h 647700"/>
                <a:gd name="connsiteX29" fmla="*/ 396240 w 648652"/>
                <a:gd name="connsiteY29" fmla="*/ 581025 h 647700"/>
                <a:gd name="connsiteX30" fmla="*/ 455295 w 648652"/>
                <a:gd name="connsiteY30" fmla="*/ 556260 h 647700"/>
                <a:gd name="connsiteX31" fmla="*/ 526733 w 648652"/>
                <a:gd name="connsiteY31" fmla="*/ 580073 h 647700"/>
                <a:gd name="connsiteX32" fmla="*/ 581025 w 648652"/>
                <a:gd name="connsiteY32" fmla="*/ 525780 h 647700"/>
                <a:gd name="connsiteX33" fmla="*/ 557213 w 648652"/>
                <a:gd name="connsiteY33" fmla="*/ 454343 h 647700"/>
                <a:gd name="connsiteX34" fmla="*/ 581978 w 648652"/>
                <a:gd name="connsiteY34" fmla="*/ 394335 h 647700"/>
                <a:gd name="connsiteX35" fmla="*/ 648653 w 648652"/>
                <a:gd name="connsiteY35" fmla="*/ 360998 h 647700"/>
                <a:gd name="connsiteX36" fmla="*/ 648653 w 648652"/>
                <a:gd name="connsiteY36" fmla="*/ 284798 h 647700"/>
                <a:gd name="connsiteX37" fmla="*/ 581025 w 648652"/>
                <a:gd name="connsiteY37" fmla="*/ 252413 h 64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648652" h="647700">
                  <a:moveTo>
                    <a:pt x="323850" y="438150"/>
                  </a:moveTo>
                  <a:cubicBezTo>
                    <a:pt x="260985" y="438150"/>
                    <a:pt x="209550" y="386715"/>
                    <a:pt x="209550" y="323850"/>
                  </a:cubicBezTo>
                  <a:cubicBezTo>
                    <a:pt x="209550" y="260985"/>
                    <a:pt x="260985" y="209550"/>
                    <a:pt x="323850" y="209550"/>
                  </a:cubicBezTo>
                  <a:cubicBezTo>
                    <a:pt x="386715" y="209550"/>
                    <a:pt x="438150" y="260985"/>
                    <a:pt x="438150" y="323850"/>
                  </a:cubicBezTo>
                  <a:cubicBezTo>
                    <a:pt x="438150" y="386715"/>
                    <a:pt x="386715" y="438150"/>
                    <a:pt x="323850" y="438150"/>
                  </a:cubicBezTo>
                  <a:close/>
                  <a:moveTo>
                    <a:pt x="581025" y="252413"/>
                  </a:moveTo>
                  <a:cubicBezTo>
                    <a:pt x="575310" y="231458"/>
                    <a:pt x="566738" y="211455"/>
                    <a:pt x="556260" y="193358"/>
                  </a:cubicBezTo>
                  <a:lnTo>
                    <a:pt x="580073" y="121920"/>
                  </a:lnTo>
                  <a:lnTo>
                    <a:pt x="525780" y="67628"/>
                  </a:lnTo>
                  <a:lnTo>
                    <a:pt x="454343" y="91440"/>
                  </a:lnTo>
                  <a:cubicBezTo>
                    <a:pt x="435293" y="80963"/>
                    <a:pt x="415290" y="72390"/>
                    <a:pt x="394335" y="66675"/>
                  </a:cubicBezTo>
                  <a:lnTo>
                    <a:pt x="361950" y="0"/>
                  </a:lnTo>
                  <a:lnTo>
                    <a:pt x="285750" y="0"/>
                  </a:lnTo>
                  <a:lnTo>
                    <a:pt x="252413" y="66675"/>
                  </a:lnTo>
                  <a:cubicBezTo>
                    <a:pt x="231458" y="72390"/>
                    <a:pt x="211455" y="80963"/>
                    <a:pt x="193358" y="91440"/>
                  </a:cubicBezTo>
                  <a:lnTo>
                    <a:pt x="121920" y="67628"/>
                  </a:lnTo>
                  <a:lnTo>
                    <a:pt x="67628" y="121920"/>
                  </a:lnTo>
                  <a:lnTo>
                    <a:pt x="91440" y="193358"/>
                  </a:lnTo>
                  <a:cubicBezTo>
                    <a:pt x="80963" y="212408"/>
                    <a:pt x="72390" y="232410"/>
                    <a:pt x="66675" y="253365"/>
                  </a:cubicBezTo>
                  <a:lnTo>
                    <a:pt x="0" y="285750"/>
                  </a:lnTo>
                  <a:lnTo>
                    <a:pt x="0" y="361950"/>
                  </a:lnTo>
                  <a:lnTo>
                    <a:pt x="66675" y="395288"/>
                  </a:lnTo>
                  <a:cubicBezTo>
                    <a:pt x="72390" y="416243"/>
                    <a:pt x="80963" y="436245"/>
                    <a:pt x="91440" y="454343"/>
                  </a:cubicBezTo>
                  <a:lnTo>
                    <a:pt x="67628" y="525780"/>
                  </a:lnTo>
                  <a:lnTo>
                    <a:pt x="121920" y="580073"/>
                  </a:lnTo>
                  <a:lnTo>
                    <a:pt x="193358" y="556260"/>
                  </a:lnTo>
                  <a:cubicBezTo>
                    <a:pt x="212408" y="566738"/>
                    <a:pt x="232410" y="575310"/>
                    <a:pt x="253365" y="581025"/>
                  </a:cubicBezTo>
                  <a:lnTo>
                    <a:pt x="286703" y="647700"/>
                  </a:lnTo>
                  <a:lnTo>
                    <a:pt x="362903" y="647700"/>
                  </a:lnTo>
                  <a:lnTo>
                    <a:pt x="396240" y="581025"/>
                  </a:lnTo>
                  <a:cubicBezTo>
                    <a:pt x="417195" y="575310"/>
                    <a:pt x="437198" y="566738"/>
                    <a:pt x="455295" y="556260"/>
                  </a:cubicBezTo>
                  <a:lnTo>
                    <a:pt x="526733" y="580073"/>
                  </a:lnTo>
                  <a:lnTo>
                    <a:pt x="581025" y="525780"/>
                  </a:lnTo>
                  <a:lnTo>
                    <a:pt x="557213" y="454343"/>
                  </a:lnTo>
                  <a:cubicBezTo>
                    <a:pt x="567690" y="435293"/>
                    <a:pt x="576263" y="415290"/>
                    <a:pt x="581978" y="394335"/>
                  </a:cubicBezTo>
                  <a:lnTo>
                    <a:pt x="648653" y="360998"/>
                  </a:lnTo>
                  <a:lnTo>
                    <a:pt x="648653" y="284798"/>
                  </a:lnTo>
                  <a:lnTo>
                    <a:pt x="581025" y="252413"/>
                  </a:lnTo>
                  <a:close/>
                </a:path>
              </a:pathLst>
            </a:custGeom>
            <a:solidFill>
              <a:schemeClr val="bg1"/>
            </a:solidFill>
            <a:ln w="9525" cap="flat">
              <a:noFill/>
              <a:prstDash val="solid"/>
              <a:miter/>
            </a:ln>
          </p:spPr>
          <p:txBody>
            <a:bodyPr rtlCol="0" anchor="ctr"/>
            <a:lstStyle/>
            <a:p>
              <a:endParaRPr lang="en-US"/>
            </a:p>
          </p:txBody>
        </p:sp>
        <p:grpSp>
          <p:nvGrpSpPr>
            <p:cNvPr id="16" name="Graphic 38" descr="Employee badge with solid fill">
              <a:extLst>
                <a:ext uri="{FF2B5EF4-FFF2-40B4-BE49-F238E27FC236}">
                  <a16:creationId xmlns:a16="http://schemas.microsoft.com/office/drawing/2014/main" id="{A0EEE201-A29C-997A-120D-88934FE66A3F}"/>
                </a:ext>
              </a:extLst>
            </p:cNvPr>
            <p:cNvGrpSpPr/>
            <p:nvPr/>
          </p:nvGrpSpPr>
          <p:grpSpPr>
            <a:xfrm>
              <a:off x="493562" y="2534757"/>
              <a:ext cx="232076" cy="197264"/>
              <a:chOff x="2766060" y="4143197"/>
              <a:chExt cx="762000" cy="647700"/>
            </a:xfrm>
            <a:solidFill>
              <a:schemeClr val="bg1"/>
            </a:solidFill>
          </p:grpSpPr>
          <p:sp>
            <p:nvSpPr>
              <p:cNvPr id="18" name="Freeform: Shape 17">
                <a:extLst>
                  <a:ext uri="{FF2B5EF4-FFF2-40B4-BE49-F238E27FC236}">
                    <a16:creationId xmlns:a16="http://schemas.microsoft.com/office/drawing/2014/main" id="{F3DC7077-D95C-5848-D313-E292A59659B6}"/>
                  </a:ext>
                </a:extLst>
              </p:cNvPr>
              <p:cNvSpPr/>
              <p:nvPr/>
            </p:nvSpPr>
            <p:spPr>
              <a:xfrm>
                <a:off x="3089910" y="4143197"/>
                <a:ext cx="114300" cy="152400"/>
              </a:xfrm>
              <a:custGeom>
                <a:avLst/>
                <a:gdLst>
                  <a:gd name="connsiteX0" fmla="*/ 76200 w 114300"/>
                  <a:gd name="connsiteY0" fmla="*/ 152400 h 152400"/>
                  <a:gd name="connsiteX1" fmla="*/ 38100 w 114300"/>
                  <a:gd name="connsiteY1" fmla="*/ 152400 h 152400"/>
                  <a:gd name="connsiteX2" fmla="*/ 0 w 114300"/>
                  <a:gd name="connsiteY2" fmla="*/ 114300 h 152400"/>
                  <a:gd name="connsiteX3" fmla="*/ 0 w 114300"/>
                  <a:gd name="connsiteY3" fmla="*/ 38100 h 152400"/>
                  <a:gd name="connsiteX4" fmla="*/ 38100 w 114300"/>
                  <a:gd name="connsiteY4" fmla="*/ 0 h 152400"/>
                  <a:gd name="connsiteX5" fmla="*/ 76200 w 114300"/>
                  <a:gd name="connsiteY5" fmla="*/ 0 h 152400"/>
                  <a:gd name="connsiteX6" fmla="*/ 114300 w 114300"/>
                  <a:gd name="connsiteY6" fmla="*/ 38100 h 152400"/>
                  <a:gd name="connsiteX7" fmla="*/ 114300 w 114300"/>
                  <a:gd name="connsiteY7" fmla="*/ 114300 h 152400"/>
                  <a:gd name="connsiteX8" fmla="*/ 76200 w 114300"/>
                  <a:gd name="connsiteY8" fmla="*/ 152400 h 152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52400">
                    <a:moveTo>
                      <a:pt x="76200" y="152400"/>
                    </a:moveTo>
                    <a:lnTo>
                      <a:pt x="38100" y="152400"/>
                    </a:lnTo>
                    <a:cubicBezTo>
                      <a:pt x="17145" y="152400"/>
                      <a:pt x="0" y="135255"/>
                      <a:pt x="0" y="114300"/>
                    </a:cubicBezTo>
                    <a:lnTo>
                      <a:pt x="0" y="38100"/>
                    </a:lnTo>
                    <a:cubicBezTo>
                      <a:pt x="0" y="17145"/>
                      <a:pt x="17145" y="0"/>
                      <a:pt x="38100" y="0"/>
                    </a:cubicBezTo>
                    <a:lnTo>
                      <a:pt x="76200" y="0"/>
                    </a:lnTo>
                    <a:cubicBezTo>
                      <a:pt x="97155" y="0"/>
                      <a:pt x="114300" y="17145"/>
                      <a:pt x="114300" y="38100"/>
                    </a:cubicBezTo>
                    <a:lnTo>
                      <a:pt x="114300" y="114300"/>
                    </a:lnTo>
                    <a:cubicBezTo>
                      <a:pt x="114300" y="135255"/>
                      <a:pt x="97155" y="152400"/>
                      <a:pt x="76200" y="152400"/>
                    </a:cubicBezTo>
                    <a:close/>
                  </a:path>
                </a:pathLst>
              </a:custGeom>
              <a:solidFill>
                <a:schemeClr val="bg1"/>
              </a:solidFill>
              <a:ln w="9525" cap="flat">
                <a:noFill/>
                <a:prstDash val="solid"/>
                <a:miter/>
              </a:ln>
            </p:spPr>
            <p:txBody>
              <a:bodyPr rtlCol="0" anchor="ctr"/>
              <a:lstStyle/>
              <a:p>
                <a:endParaRPr lang="en-US"/>
              </a:p>
            </p:txBody>
          </p:sp>
          <p:sp>
            <p:nvSpPr>
              <p:cNvPr id="19" name="Freeform: Shape 18">
                <a:extLst>
                  <a:ext uri="{FF2B5EF4-FFF2-40B4-BE49-F238E27FC236}">
                    <a16:creationId xmlns:a16="http://schemas.microsoft.com/office/drawing/2014/main" id="{20917D91-1323-74D9-EBA1-B0857E92A233}"/>
                  </a:ext>
                </a:extLst>
              </p:cNvPr>
              <p:cNvSpPr/>
              <p:nvPr/>
            </p:nvSpPr>
            <p:spPr>
              <a:xfrm>
                <a:off x="2766060" y="4257497"/>
                <a:ext cx="762000" cy="533400"/>
              </a:xfrm>
              <a:custGeom>
                <a:avLst/>
                <a:gdLst>
                  <a:gd name="connsiteX0" fmla="*/ 685800 w 762000"/>
                  <a:gd name="connsiteY0" fmla="*/ 228600 h 533400"/>
                  <a:gd name="connsiteX1" fmla="*/ 457200 w 762000"/>
                  <a:gd name="connsiteY1" fmla="*/ 228600 h 533400"/>
                  <a:gd name="connsiteX2" fmla="*/ 457200 w 762000"/>
                  <a:gd name="connsiteY2" fmla="*/ 190500 h 533400"/>
                  <a:gd name="connsiteX3" fmla="*/ 685800 w 762000"/>
                  <a:gd name="connsiteY3" fmla="*/ 190500 h 533400"/>
                  <a:gd name="connsiteX4" fmla="*/ 685800 w 762000"/>
                  <a:gd name="connsiteY4" fmla="*/ 228600 h 533400"/>
                  <a:gd name="connsiteX5" fmla="*/ 685800 w 762000"/>
                  <a:gd name="connsiteY5" fmla="*/ 342900 h 533400"/>
                  <a:gd name="connsiteX6" fmla="*/ 457200 w 762000"/>
                  <a:gd name="connsiteY6" fmla="*/ 342900 h 533400"/>
                  <a:gd name="connsiteX7" fmla="*/ 457200 w 762000"/>
                  <a:gd name="connsiteY7" fmla="*/ 304800 h 533400"/>
                  <a:gd name="connsiteX8" fmla="*/ 685800 w 762000"/>
                  <a:gd name="connsiteY8" fmla="*/ 304800 h 533400"/>
                  <a:gd name="connsiteX9" fmla="*/ 685800 w 762000"/>
                  <a:gd name="connsiteY9" fmla="*/ 342900 h 533400"/>
                  <a:gd name="connsiteX10" fmla="*/ 685800 w 762000"/>
                  <a:gd name="connsiteY10" fmla="*/ 457200 h 533400"/>
                  <a:gd name="connsiteX11" fmla="*/ 457200 w 762000"/>
                  <a:gd name="connsiteY11" fmla="*/ 457200 h 533400"/>
                  <a:gd name="connsiteX12" fmla="*/ 457200 w 762000"/>
                  <a:gd name="connsiteY12" fmla="*/ 419100 h 533400"/>
                  <a:gd name="connsiteX13" fmla="*/ 685800 w 762000"/>
                  <a:gd name="connsiteY13" fmla="*/ 419100 h 533400"/>
                  <a:gd name="connsiteX14" fmla="*/ 685800 w 762000"/>
                  <a:gd name="connsiteY14" fmla="*/ 457200 h 533400"/>
                  <a:gd name="connsiteX15" fmla="*/ 381000 w 762000"/>
                  <a:gd name="connsiteY15" fmla="*/ 457200 h 533400"/>
                  <a:gd name="connsiteX16" fmla="*/ 76200 w 762000"/>
                  <a:gd name="connsiteY16" fmla="*/ 457200 h 533400"/>
                  <a:gd name="connsiteX17" fmla="*/ 76200 w 762000"/>
                  <a:gd name="connsiteY17" fmla="*/ 381000 h 533400"/>
                  <a:gd name="connsiteX18" fmla="*/ 91440 w 762000"/>
                  <a:gd name="connsiteY18" fmla="*/ 350520 h 533400"/>
                  <a:gd name="connsiteX19" fmla="*/ 165735 w 762000"/>
                  <a:gd name="connsiteY19" fmla="*/ 314325 h 533400"/>
                  <a:gd name="connsiteX20" fmla="*/ 228600 w 762000"/>
                  <a:gd name="connsiteY20" fmla="*/ 304800 h 533400"/>
                  <a:gd name="connsiteX21" fmla="*/ 291465 w 762000"/>
                  <a:gd name="connsiteY21" fmla="*/ 314325 h 533400"/>
                  <a:gd name="connsiteX22" fmla="*/ 365760 w 762000"/>
                  <a:gd name="connsiteY22" fmla="*/ 350520 h 533400"/>
                  <a:gd name="connsiteX23" fmla="*/ 381000 w 762000"/>
                  <a:gd name="connsiteY23" fmla="*/ 381000 h 533400"/>
                  <a:gd name="connsiteX24" fmla="*/ 381000 w 762000"/>
                  <a:gd name="connsiteY24" fmla="*/ 457200 h 533400"/>
                  <a:gd name="connsiteX25" fmla="*/ 228600 w 762000"/>
                  <a:gd name="connsiteY25" fmla="*/ 133350 h 533400"/>
                  <a:gd name="connsiteX26" fmla="*/ 304800 w 762000"/>
                  <a:gd name="connsiteY26" fmla="*/ 209550 h 533400"/>
                  <a:gd name="connsiteX27" fmla="*/ 228600 w 762000"/>
                  <a:gd name="connsiteY27" fmla="*/ 285750 h 533400"/>
                  <a:gd name="connsiteX28" fmla="*/ 152400 w 762000"/>
                  <a:gd name="connsiteY28" fmla="*/ 209550 h 533400"/>
                  <a:gd name="connsiteX29" fmla="*/ 228600 w 762000"/>
                  <a:gd name="connsiteY29" fmla="*/ 133350 h 533400"/>
                  <a:gd name="connsiteX30" fmla="*/ 723900 w 762000"/>
                  <a:gd name="connsiteY30" fmla="*/ 0 h 533400"/>
                  <a:gd name="connsiteX31" fmla="*/ 476250 w 762000"/>
                  <a:gd name="connsiteY31" fmla="*/ 0 h 533400"/>
                  <a:gd name="connsiteX32" fmla="*/ 400050 w 762000"/>
                  <a:gd name="connsiteY32" fmla="*/ 76200 h 533400"/>
                  <a:gd name="connsiteX33" fmla="*/ 361950 w 762000"/>
                  <a:gd name="connsiteY33" fmla="*/ 76200 h 533400"/>
                  <a:gd name="connsiteX34" fmla="*/ 285750 w 762000"/>
                  <a:gd name="connsiteY34" fmla="*/ 0 h 533400"/>
                  <a:gd name="connsiteX35" fmla="*/ 38100 w 762000"/>
                  <a:gd name="connsiteY35" fmla="*/ 0 h 533400"/>
                  <a:gd name="connsiteX36" fmla="*/ 0 w 762000"/>
                  <a:gd name="connsiteY36" fmla="*/ 38100 h 533400"/>
                  <a:gd name="connsiteX37" fmla="*/ 0 w 762000"/>
                  <a:gd name="connsiteY37" fmla="*/ 495300 h 533400"/>
                  <a:gd name="connsiteX38" fmla="*/ 38100 w 762000"/>
                  <a:gd name="connsiteY38" fmla="*/ 533400 h 533400"/>
                  <a:gd name="connsiteX39" fmla="*/ 723900 w 762000"/>
                  <a:gd name="connsiteY39" fmla="*/ 533400 h 533400"/>
                  <a:gd name="connsiteX40" fmla="*/ 762000 w 762000"/>
                  <a:gd name="connsiteY40" fmla="*/ 495300 h 533400"/>
                  <a:gd name="connsiteX41" fmla="*/ 762000 w 762000"/>
                  <a:gd name="connsiteY41" fmla="*/ 38100 h 533400"/>
                  <a:gd name="connsiteX42" fmla="*/ 723900 w 762000"/>
                  <a:gd name="connsiteY42" fmla="*/ 0 h 533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762000" h="533400">
                    <a:moveTo>
                      <a:pt x="685800" y="228600"/>
                    </a:moveTo>
                    <a:lnTo>
                      <a:pt x="457200" y="228600"/>
                    </a:lnTo>
                    <a:lnTo>
                      <a:pt x="457200" y="190500"/>
                    </a:lnTo>
                    <a:lnTo>
                      <a:pt x="685800" y="190500"/>
                    </a:lnTo>
                    <a:lnTo>
                      <a:pt x="685800" y="228600"/>
                    </a:lnTo>
                    <a:close/>
                    <a:moveTo>
                      <a:pt x="685800" y="342900"/>
                    </a:moveTo>
                    <a:lnTo>
                      <a:pt x="457200" y="342900"/>
                    </a:lnTo>
                    <a:lnTo>
                      <a:pt x="457200" y="304800"/>
                    </a:lnTo>
                    <a:lnTo>
                      <a:pt x="685800" y="304800"/>
                    </a:lnTo>
                    <a:lnTo>
                      <a:pt x="685800" y="342900"/>
                    </a:lnTo>
                    <a:close/>
                    <a:moveTo>
                      <a:pt x="685800" y="457200"/>
                    </a:moveTo>
                    <a:lnTo>
                      <a:pt x="457200" y="457200"/>
                    </a:lnTo>
                    <a:lnTo>
                      <a:pt x="457200" y="419100"/>
                    </a:lnTo>
                    <a:lnTo>
                      <a:pt x="685800" y="419100"/>
                    </a:lnTo>
                    <a:lnTo>
                      <a:pt x="685800" y="457200"/>
                    </a:lnTo>
                    <a:close/>
                    <a:moveTo>
                      <a:pt x="381000" y="457200"/>
                    </a:moveTo>
                    <a:lnTo>
                      <a:pt x="76200" y="457200"/>
                    </a:lnTo>
                    <a:lnTo>
                      <a:pt x="76200" y="381000"/>
                    </a:lnTo>
                    <a:cubicBezTo>
                      <a:pt x="76200" y="369570"/>
                      <a:pt x="81915" y="358140"/>
                      <a:pt x="91440" y="350520"/>
                    </a:cubicBezTo>
                    <a:cubicBezTo>
                      <a:pt x="112395" y="335280"/>
                      <a:pt x="139065" y="321945"/>
                      <a:pt x="165735" y="314325"/>
                    </a:cubicBezTo>
                    <a:cubicBezTo>
                      <a:pt x="186690" y="308610"/>
                      <a:pt x="207645" y="304800"/>
                      <a:pt x="228600" y="304800"/>
                    </a:cubicBezTo>
                    <a:cubicBezTo>
                      <a:pt x="251460" y="304800"/>
                      <a:pt x="272415" y="308610"/>
                      <a:pt x="291465" y="314325"/>
                    </a:cubicBezTo>
                    <a:cubicBezTo>
                      <a:pt x="318135" y="321945"/>
                      <a:pt x="344805" y="333375"/>
                      <a:pt x="365760" y="350520"/>
                    </a:cubicBezTo>
                    <a:cubicBezTo>
                      <a:pt x="375285" y="358140"/>
                      <a:pt x="381000" y="369570"/>
                      <a:pt x="381000" y="381000"/>
                    </a:cubicBezTo>
                    <a:lnTo>
                      <a:pt x="381000" y="457200"/>
                    </a:lnTo>
                    <a:close/>
                    <a:moveTo>
                      <a:pt x="228600" y="133350"/>
                    </a:moveTo>
                    <a:cubicBezTo>
                      <a:pt x="270510" y="133350"/>
                      <a:pt x="304800" y="167640"/>
                      <a:pt x="304800" y="209550"/>
                    </a:cubicBezTo>
                    <a:cubicBezTo>
                      <a:pt x="304800" y="251460"/>
                      <a:pt x="270510" y="285750"/>
                      <a:pt x="228600" y="285750"/>
                    </a:cubicBezTo>
                    <a:cubicBezTo>
                      <a:pt x="186690" y="285750"/>
                      <a:pt x="152400" y="251460"/>
                      <a:pt x="152400" y="209550"/>
                    </a:cubicBezTo>
                    <a:cubicBezTo>
                      <a:pt x="152400" y="167640"/>
                      <a:pt x="186690" y="133350"/>
                      <a:pt x="228600" y="133350"/>
                    </a:cubicBezTo>
                    <a:close/>
                    <a:moveTo>
                      <a:pt x="723900" y="0"/>
                    </a:moveTo>
                    <a:lnTo>
                      <a:pt x="476250" y="0"/>
                    </a:lnTo>
                    <a:cubicBezTo>
                      <a:pt x="476250" y="41910"/>
                      <a:pt x="441960" y="76200"/>
                      <a:pt x="400050" y="76200"/>
                    </a:cubicBezTo>
                    <a:lnTo>
                      <a:pt x="361950" y="76200"/>
                    </a:lnTo>
                    <a:cubicBezTo>
                      <a:pt x="320040" y="76200"/>
                      <a:pt x="285750" y="41910"/>
                      <a:pt x="285750" y="0"/>
                    </a:cubicBezTo>
                    <a:lnTo>
                      <a:pt x="38100" y="0"/>
                    </a:lnTo>
                    <a:cubicBezTo>
                      <a:pt x="17145" y="0"/>
                      <a:pt x="0" y="17145"/>
                      <a:pt x="0" y="38100"/>
                    </a:cubicBezTo>
                    <a:lnTo>
                      <a:pt x="0" y="495300"/>
                    </a:lnTo>
                    <a:cubicBezTo>
                      <a:pt x="0" y="516255"/>
                      <a:pt x="17145" y="533400"/>
                      <a:pt x="38100" y="533400"/>
                    </a:cubicBezTo>
                    <a:lnTo>
                      <a:pt x="723900" y="533400"/>
                    </a:lnTo>
                    <a:cubicBezTo>
                      <a:pt x="744855" y="533400"/>
                      <a:pt x="762000" y="516255"/>
                      <a:pt x="762000" y="495300"/>
                    </a:cubicBezTo>
                    <a:lnTo>
                      <a:pt x="762000" y="38100"/>
                    </a:lnTo>
                    <a:cubicBezTo>
                      <a:pt x="762000" y="17145"/>
                      <a:pt x="744855" y="0"/>
                      <a:pt x="723900" y="0"/>
                    </a:cubicBezTo>
                    <a:close/>
                  </a:path>
                </a:pathLst>
              </a:custGeom>
              <a:solidFill>
                <a:schemeClr val="bg1"/>
              </a:solidFill>
              <a:ln w="9525" cap="flat">
                <a:noFill/>
                <a:prstDash val="solid"/>
                <a:miter/>
              </a:ln>
            </p:spPr>
            <p:txBody>
              <a:bodyPr rtlCol="0" anchor="ctr"/>
              <a:lstStyle/>
              <a:p>
                <a:endParaRPr lang="en-US"/>
              </a:p>
            </p:txBody>
          </p:sp>
        </p:grpSp>
        <p:pic>
          <p:nvPicPr>
            <p:cNvPr id="17" name="Graphic 16" descr="Chat bubble with solid fill">
              <a:extLst>
                <a:ext uri="{FF2B5EF4-FFF2-40B4-BE49-F238E27FC236}">
                  <a16:creationId xmlns:a16="http://schemas.microsoft.com/office/drawing/2014/main" id="{C583D8A4-7E1E-D7B7-884E-D9C6F5B8B596}"/>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466721" y="3167764"/>
              <a:ext cx="295877" cy="295877"/>
            </a:xfrm>
            <a:prstGeom prst="rect">
              <a:avLst/>
            </a:prstGeom>
          </p:spPr>
        </p:pic>
      </p:grpSp>
      <p:grpSp>
        <p:nvGrpSpPr>
          <p:cNvPr id="53" name="Group 52">
            <a:extLst>
              <a:ext uri="{FF2B5EF4-FFF2-40B4-BE49-F238E27FC236}">
                <a16:creationId xmlns:a16="http://schemas.microsoft.com/office/drawing/2014/main" id="{6240BFAD-EBAB-82D8-1FD9-FFA154893DCA}"/>
              </a:ext>
            </a:extLst>
          </p:cNvPr>
          <p:cNvGrpSpPr/>
          <p:nvPr/>
        </p:nvGrpSpPr>
        <p:grpSpPr>
          <a:xfrm>
            <a:off x="9260686" y="897547"/>
            <a:ext cx="764130" cy="1387519"/>
            <a:chOff x="4631283" y="77322"/>
            <a:chExt cx="1250450" cy="2270588"/>
          </a:xfrm>
        </p:grpSpPr>
        <p:grpSp>
          <p:nvGrpSpPr>
            <p:cNvPr id="54" name="Group 53">
              <a:extLst>
                <a:ext uri="{FF2B5EF4-FFF2-40B4-BE49-F238E27FC236}">
                  <a16:creationId xmlns:a16="http://schemas.microsoft.com/office/drawing/2014/main" id="{CDCB709C-AB57-F022-3E58-CA61A630106D}"/>
                </a:ext>
              </a:extLst>
            </p:cNvPr>
            <p:cNvGrpSpPr/>
            <p:nvPr/>
          </p:nvGrpSpPr>
          <p:grpSpPr>
            <a:xfrm rot="16891664">
              <a:off x="4121214" y="587391"/>
              <a:ext cx="2270588" cy="1250450"/>
              <a:chOff x="1245976" y="2925896"/>
              <a:chExt cx="3970195" cy="2186451"/>
            </a:xfrm>
          </p:grpSpPr>
          <p:sp>
            <p:nvSpPr>
              <p:cNvPr id="67" name="Freeform: Shape 66">
                <a:extLst>
                  <a:ext uri="{FF2B5EF4-FFF2-40B4-BE49-F238E27FC236}">
                    <a16:creationId xmlns:a16="http://schemas.microsoft.com/office/drawing/2014/main" id="{6CAA3130-AB8E-71DB-1282-25BBF5EDD9EB}"/>
                  </a:ext>
                </a:extLst>
              </p:cNvPr>
              <p:cNvSpPr/>
              <p:nvPr/>
            </p:nvSpPr>
            <p:spPr>
              <a:xfrm rot="18557364">
                <a:off x="3196773" y="1930695"/>
                <a:ext cx="1024198" cy="3014599"/>
              </a:xfrm>
              <a:custGeom>
                <a:avLst/>
                <a:gdLst>
                  <a:gd name="connsiteX0" fmla="*/ 1021588 w 1024198"/>
                  <a:gd name="connsiteY0" fmla="*/ 1506865 h 3014599"/>
                  <a:gd name="connsiteX1" fmla="*/ 509489 w 1024198"/>
                  <a:gd name="connsiteY1" fmla="*/ 3014165 h 3014599"/>
                  <a:gd name="connsiteX2" fmla="*/ -2611 w 1024198"/>
                  <a:gd name="connsiteY2" fmla="*/ 1506865 h 3014599"/>
                  <a:gd name="connsiteX3" fmla="*/ 509489 w 1024198"/>
                  <a:gd name="connsiteY3" fmla="*/ -435 h 3014599"/>
                  <a:gd name="connsiteX4" fmla="*/ 1021588 w 1024198"/>
                  <a:gd name="connsiteY4" fmla="*/ 1506865 h 30145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24198" h="3014599">
                    <a:moveTo>
                      <a:pt x="1021588" y="1506865"/>
                    </a:moveTo>
                    <a:cubicBezTo>
                      <a:pt x="1021588" y="2339324"/>
                      <a:pt x="792313" y="3014165"/>
                      <a:pt x="509489" y="3014165"/>
                    </a:cubicBezTo>
                    <a:cubicBezTo>
                      <a:pt x="226664" y="3014165"/>
                      <a:pt x="-2611" y="2339324"/>
                      <a:pt x="-2611" y="1506865"/>
                    </a:cubicBezTo>
                    <a:cubicBezTo>
                      <a:pt x="-2611" y="674406"/>
                      <a:pt x="226664" y="-435"/>
                      <a:pt x="509489" y="-435"/>
                    </a:cubicBezTo>
                    <a:cubicBezTo>
                      <a:pt x="792313" y="-435"/>
                      <a:pt x="1021588" y="674406"/>
                      <a:pt x="1021588" y="1506865"/>
                    </a:cubicBezTo>
                    <a:close/>
                  </a:path>
                </a:pathLst>
              </a:custGeom>
              <a:solidFill>
                <a:srgbClr val="9787F9"/>
              </a:solidFill>
              <a:ln w="9476" cap="flat">
                <a:noFill/>
                <a:prstDash val="solid"/>
                <a:miter/>
              </a:ln>
            </p:spPr>
            <p:txBody>
              <a:bodyPr rtlCol="0" anchor="ctr"/>
              <a:lstStyle/>
              <a:p>
                <a:endParaRPr lang="en-US"/>
              </a:p>
            </p:txBody>
          </p:sp>
          <p:sp>
            <p:nvSpPr>
              <p:cNvPr id="68" name="Freeform: Shape 67">
                <a:extLst>
                  <a:ext uri="{FF2B5EF4-FFF2-40B4-BE49-F238E27FC236}">
                    <a16:creationId xmlns:a16="http://schemas.microsoft.com/office/drawing/2014/main" id="{EA80C0B1-61BE-C412-163B-C084896E6AD7}"/>
                  </a:ext>
                </a:extLst>
              </p:cNvPr>
              <p:cNvSpPr/>
              <p:nvPr/>
            </p:nvSpPr>
            <p:spPr>
              <a:xfrm rot="18553801">
                <a:off x="2774577" y="2435680"/>
                <a:ext cx="1029461" cy="3030091"/>
              </a:xfrm>
              <a:custGeom>
                <a:avLst/>
                <a:gdLst>
                  <a:gd name="connsiteX0" fmla="*/ 1026863 w 1029461"/>
                  <a:gd name="connsiteY0" fmla="*/ 1514599 h 3030091"/>
                  <a:gd name="connsiteX1" fmla="*/ 512132 w 1029461"/>
                  <a:gd name="connsiteY1" fmla="*/ 3029645 h 3030091"/>
                  <a:gd name="connsiteX2" fmla="*/ -2599 w 1029461"/>
                  <a:gd name="connsiteY2" fmla="*/ 1514599 h 3030091"/>
                  <a:gd name="connsiteX3" fmla="*/ 512132 w 1029461"/>
                  <a:gd name="connsiteY3" fmla="*/ -447 h 3030091"/>
                  <a:gd name="connsiteX4" fmla="*/ 1026863 w 1029461"/>
                  <a:gd name="connsiteY4" fmla="*/ 1514599 h 30300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29461" h="3030091">
                    <a:moveTo>
                      <a:pt x="1026863" y="1514599"/>
                    </a:moveTo>
                    <a:cubicBezTo>
                      <a:pt x="1026863" y="2351336"/>
                      <a:pt x="796410" y="3029645"/>
                      <a:pt x="512132" y="3029645"/>
                    </a:cubicBezTo>
                    <a:cubicBezTo>
                      <a:pt x="227854" y="3029645"/>
                      <a:pt x="-2599" y="2351336"/>
                      <a:pt x="-2599" y="1514599"/>
                    </a:cubicBezTo>
                    <a:cubicBezTo>
                      <a:pt x="-2599" y="677862"/>
                      <a:pt x="227854" y="-447"/>
                      <a:pt x="512132" y="-447"/>
                    </a:cubicBezTo>
                    <a:cubicBezTo>
                      <a:pt x="796410" y="-447"/>
                      <a:pt x="1026863" y="677862"/>
                      <a:pt x="1026863" y="1514599"/>
                    </a:cubicBezTo>
                    <a:close/>
                  </a:path>
                </a:pathLst>
              </a:custGeom>
              <a:solidFill>
                <a:srgbClr val="9787F9"/>
              </a:solidFill>
              <a:ln w="9525" cap="flat">
                <a:noFill/>
                <a:prstDash val="solid"/>
                <a:miter/>
              </a:ln>
            </p:spPr>
            <p:txBody>
              <a:bodyPr rtlCol="0" anchor="ctr"/>
              <a:lstStyle/>
              <a:p>
                <a:endParaRPr lang="en-US"/>
              </a:p>
            </p:txBody>
          </p:sp>
          <p:sp>
            <p:nvSpPr>
              <p:cNvPr id="69" name="Freeform: Shape 68">
                <a:extLst>
                  <a:ext uri="{FF2B5EF4-FFF2-40B4-BE49-F238E27FC236}">
                    <a16:creationId xmlns:a16="http://schemas.microsoft.com/office/drawing/2014/main" id="{24D44F2C-57B7-A0B6-3D87-652F4B65449A}"/>
                  </a:ext>
                </a:extLst>
              </p:cNvPr>
              <p:cNvSpPr/>
              <p:nvPr/>
            </p:nvSpPr>
            <p:spPr>
              <a:xfrm rot="18553801">
                <a:off x="2246291" y="3082571"/>
                <a:ext cx="1029461" cy="3030091"/>
              </a:xfrm>
              <a:custGeom>
                <a:avLst/>
                <a:gdLst>
                  <a:gd name="connsiteX0" fmla="*/ 1026861 w 1029461"/>
                  <a:gd name="connsiteY0" fmla="*/ 1514600 h 3030091"/>
                  <a:gd name="connsiteX1" fmla="*/ 512130 w 1029461"/>
                  <a:gd name="connsiteY1" fmla="*/ 3029646 h 3030091"/>
                  <a:gd name="connsiteX2" fmla="*/ -2601 w 1029461"/>
                  <a:gd name="connsiteY2" fmla="*/ 1514600 h 3030091"/>
                  <a:gd name="connsiteX3" fmla="*/ 512130 w 1029461"/>
                  <a:gd name="connsiteY3" fmla="*/ -446 h 3030091"/>
                  <a:gd name="connsiteX4" fmla="*/ 1026861 w 1029461"/>
                  <a:gd name="connsiteY4" fmla="*/ 1514600 h 30300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29461" h="3030091">
                    <a:moveTo>
                      <a:pt x="1026861" y="1514600"/>
                    </a:moveTo>
                    <a:cubicBezTo>
                      <a:pt x="1026861" y="2351337"/>
                      <a:pt x="796408" y="3029646"/>
                      <a:pt x="512130" y="3029646"/>
                    </a:cubicBezTo>
                    <a:cubicBezTo>
                      <a:pt x="227852" y="3029646"/>
                      <a:pt x="-2601" y="2351337"/>
                      <a:pt x="-2601" y="1514600"/>
                    </a:cubicBezTo>
                    <a:cubicBezTo>
                      <a:pt x="-2601" y="677863"/>
                      <a:pt x="227852" y="-446"/>
                      <a:pt x="512130" y="-446"/>
                    </a:cubicBezTo>
                    <a:cubicBezTo>
                      <a:pt x="796408" y="-446"/>
                      <a:pt x="1026861" y="677863"/>
                      <a:pt x="1026861" y="1514600"/>
                    </a:cubicBezTo>
                    <a:close/>
                  </a:path>
                </a:pathLst>
              </a:custGeom>
              <a:solidFill>
                <a:srgbClr val="9787F9"/>
              </a:solidFill>
              <a:ln w="9525" cap="flat">
                <a:noFill/>
                <a:prstDash val="solid"/>
                <a:miter/>
              </a:ln>
            </p:spPr>
            <p:txBody>
              <a:bodyPr rtlCol="0" anchor="ctr"/>
              <a:lstStyle/>
              <a:p>
                <a:endParaRPr lang="en-US"/>
              </a:p>
            </p:txBody>
          </p:sp>
        </p:grpSp>
        <p:grpSp>
          <p:nvGrpSpPr>
            <p:cNvPr id="55" name="Group 54">
              <a:extLst>
                <a:ext uri="{FF2B5EF4-FFF2-40B4-BE49-F238E27FC236}">
                  <a16:creationId xmlns:a16="http://schemas.microsoft.com/office/drawing/2014/main" id="{A311C2A1-9E7C-07A6-8885-6A42FB71A7F5}"/>
                </a:ext>
              </a:extLst>
            </p:cNvPr>
            <p:cNvGrpSpPr/>
            <p:nvPr/>
          </p:nvGrpSpPr>
          <p:grpSpPr>
            <a:xfrm>
              <a:off x="4733951" y="879260"/>
              <a:ext cx="1048776" cy="701366"/>
              <a:chOff x="4733951" y="879260"/>
              <a:chExt cx="1048776" cy="701366"/>
            </a:xfrm>
          </p:grpSpPr>
          <p:sp>
            <p:nvSpPr>
              <p:cNvPr id="56" name="Freeform: Shape 55">
                <a:extLst>
                  <a:ext uri="{FF2B5EF4-FFF2-40B4-BE49-F238E27FC236}">
                    <a16:creationId xmlns:a16="http://schemas.microsoft.com/office/drawing/2014/main" id="{CA274B5A-D7FB-E7E6-CCDB-E6ED8553E7F2}"/>
                  </a:ext>
                </a:extLst>
              </p:cNvPr>
              <p:cNvSpPr/>
              <p:nvPr/>
            </p:nvSpPr>
            <p:spPr>
              <a:xfrm>
                <a:off x="4816029" y="1378503"/>
                <a:ext cx="228801" cy="202123"/>
              </a:xfrm>
              <a:custGeom>
                <a:avLst/>
                <a:gdLst>
                  <a:gd name="connsiteX0" fmla="*/ 177083 w 228801"/>
                  <a:gd name="connsiteY0" fmla="*/ 1343 h 202123"/>
                  <a:gd name="connsiteX1" fmla="*/ 165298 w 228801"/>
                  <a:gd name="connsiteY1" fmla="*/ 131 h 202123"/>
                  <a:gd name="connsiteX2" fmla="*/ 73578 w 228801"/>
                  <a:gd name="connsiteY2" fmla="*/ 28360 h 202123"/>
                  <a:gd name="connsiteX3" fmla="*/ 63377 w 228801"/>
                  <a:gd name="connsiteY3" fmla="*/ 46993 h 202123"/>
                  <a:gd name="connsiteX4" fmla="*/ 68920 w 228801"/>
                  <a:gd name="connsiteY4" fmla="*/ 67582 h 202123"/>
                  <a:gd name="connsiteX5" fmla="*/ 631 w 228801"/>
                  <a:gd name="connsiteY5" fmla="*/ 69911 h 202123"/>
                  <a:gd name="connsiteX6" fmla="*/ -2676 w 228801"/>
                  <a:gd name="connsiteY6" fmla="*/ 73218 h 202123"/>
                  <a:gd name="connsiteX7" fmla="*/ 70131 w 228801"/>
                  <a:gd name="connsiteY7" fmla="*/ 72054 h 202123"/>
                  <a:gd name="connsiteX8" fmla="*/ 101993 w 228801"/>
                  <a:gd name="connsiteY8" fmla="*/ 190325 h 202123"/>
                  <a:gd name="connsiteX9" fmla="*/ 119927 w 228801"/>
                  <a:gd name="connsiteY9" fmla="*/ 201225 h 202123"/>
                  <a:gd name="connsiteX10" fmla="*/ 214163 w 228801"/>
                  <a:gd name="connsiteY10" fmla="*/ 180636 h 202123"/>
                  <a:gd name="connsiteX11" fmla="*/ 215420 w 228801"/>
                  <a:gd name="connsiteY11" fmla="*/ 180264 h 202123"/>
                  <a:gd name="connsiteX12" fmla="*/ 223944 w 228801"/>
                  <a:gd name="connsiteY12" fmla="*/ 173649 h 202123"/>
                  <a:gd name="connsiteX13" fmla="*/ 225575 w 228801"/>
                  <a:gd name="connsiteY13" fmla="*/ 161771 h 202123"/>
                  <a:gd name="connsiteX14" fmla="*/ 184396 w 228801"/>
                  <a:gd name="connsiteY14" fmla="*/ 10845 h 202123"/>
                  <a:gd name="connsiteX15" fmla="*/ 177083 w 228801"/>
                  <a:gd name="connsiteY15" fmla="*/ 1343 h 202123"/>
                  <a:gd name="connsiteX16" fmla="*/ 221104 w 228801"/>
                  <a:gd name="connsiteY16" fmla="*/ 162842 h 202123"/>
                  <a:gd name="connsiteX17" fmla="*/ 213603 w 228801"/>
                  <a:gd name="connsiteY17" fmla="*/ 175783 h 202123"/>
                  <a:gd name="connsiteX18" fmla="*/ 213184 w 228801"/>
                  <a:gd name="connsiteY18" fmla="*/ 175885 h 202123"/>
                  <a:gd name="connsiteX19" fmla="*/ 118902 w 228801"/>
                  <a:gd name="connsiteY19" fmla="*/ 196474 h 202123"/>
                  <a:gd name="connsiteX20" fmla="*/ 106512 w 228801"/>
                  <a:gd name="connsiteY20" fmla="*/ 188928 h 202123"/>
                  <a:gd name="connsiteX21" fmla="*/ 67848 w 228801"/>
                  <a:gd name="connsiteY21" fmla="*/ 45595 h 202123"/>
                  <a:gd name="connsiteX22" fmla="*/ 74929 w 228801"/>
                  <a:gd name="connsiteY22" fmla="*/ 32832 h 202123"/>
                  <a:gd name="connsiteX23" fmla="*/ 166648 w 228801"/>
                  <a:gd name="connsiteY23" fmla="*/ 4557 h 202123"/>
                  <a:gd name="connsiteX24" fmla="*/ 174847 w 228801"/>
                  <a:gd name="connsiteY24" fmla="*/ 5395 h 202123"/>
                  <a:gd name="connsiteX25" fmla="*/ 179925 w 228801"/>
                  <a:gd name="connsiteY25" fmla="*/ 11870 h 2021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228801" h="202123">
                    <a:moveTo>
                      <a:pt x="177083" y="1343"/>
                    </a:moveTo>
                    <a:cubicBezTo>
                      <a:pt x="173496" y="-651"/>
                      <a:pt x="169211" y="-1089"/>
                      <a:pt x="165298" y="131"/>
                    </a:cubicBezTo>
                    <a:lnTo>
                      <a:pt x="73578" y="28360"/>
                    </a:lnTo>
                    <a:cubicBezTo>
                      <a:pt x="65659" y="30722"/>
                      <a:pt x="61094" y="39037"/>
                      <a:pt x="63377" y="46993"/>
                    </a:cubicBezTo>
                    <a:lnTo>
                      <a:pt x="68920" y="67582"/>
                    </a:lnTo>
                    <a:cubicBezTo>
                      <a:pt x="51871" y="72706"/>
                      <a:pt x="12230" y="81556"/>
                      <a:pt x="631" y="69911"/>
                    </a:cubicBezTo>
                    <a:lnTo>
                      <a:pt x="-2676" y="73218"/>
                    </a:lnTo>
                    <a:cubicBezTo>
                      <a:pt x="12230" y="87985"/>
                      <a:pt x="58998" y="75361"/>
                      <a:pt x="70131" y="72054"/>
                    </a:cubicBezTo>
                    <a:lnTo>
                      <a:pt x="101993" y="190325"/>
                    </a:lnTo>
                    <a:cubicBezTo>
                      <a:pt x="104136" y="198156"/>
                      <a:pt x="112008" y="202949"/>
                      <a:pt x="119927" y="201225"/>
                    </a:cubicBezTo>
                    <a:lnTo>
                      <a:pt x="214163" y="180636"/>
                    </a:lnTo>
                    <a:lnTo>
                      <a:pt x="215420" y="180264"/>
                    </a:lnTo>
                    <a:cubicBezTo>
                      <a:pt x="219006" y="179202"/>
                      <a:pt x="222035" y="176840"/>
                      <a:pt x="223944" y="173649"/>
                    </a:cubicBezTo>
                    <a:cubicBezTo>
                      <a:pt x="226087" y="170081"/>
                      <a:pt x="226693" y="165786"/>
                      <a:pt x="225575" y="161771"/>
                    </a:cubicBezTo>
                    <a:lnTo>
                      <a:pt x="184396" y="10845"/>
                    </a:lnTo>
                    <a:cubicBezTo>
                      <a:pt x="183372" y="6797"/>
                      <a:pt x="180716" y="3355"/>
                      <a:pt x="177083" y="1343"/>
                    </a:cubicBezTo>
                    <a:close/>
                    <a:moveTo>
                      <a:pt x="221104" y="162842"/>
                    </a:moveTo>
                    <a:cubicBezTo>
                      <a:pt x="222593" y="168483"/>
                      <a:pt x="219240" y="174278"/>
                      <a:pt x="213603" y="175783"/>
                    </a:cubicBezTo>
                    <a:cubicBezTo>
                      <a:pt x="213463" y="175820"/>
                      <a:pt x="213324" y="175852"/>
                      <a:pt x="213184" y="175885"/>
                    </a:cubicBezTo>
                    <a:lnTo>
                      <a:pt x="118902" y="196474"/>
                    </a:lnTo>
                    <a:cubicBezTo>
                      <a:pt x="113406" y="197685"/>
                      <a:pt x="107956" y="194359"/>
                      <a:pt x="106512" y="188928"/>
                    </a:cubicBezTo>
                    <a:lnTo>
                      <a:pt x="67848" y="45595"/>
                    </a:lnTo>
                    <a:cubicBezTo>
                      <a:pt x="66357" y="40127"/>
                      <a:pt x="69526" y="34472"/>
                      <a:pt x="74929" y="32832"/>
                    </a:cubicBezTo>
                    <a:lnTo>
                      <a:pt x="166648" y="4557"/>
                    </a:lnTo>
                    <a:cubicBezTo>
                      <a:pt x="169397" y="3728"/>
                      <a:pt x="172331" y="4030"/>
                      <a:pt x="174847" y="5395"/>
                    </a:cubicBezTo>
                    <a:cubicBezTo>
                      <a:pt x="177362" y="6765"/>
                      <a:pt x="179180" y="9108"/>
                      <a:pt x="179925" y="11870"/>
                    </a:cubicBezTo>
                    <a:close/>
                  </a:path>
                </a:pathLst>
              </a:custGeom>
              <a:solidFill>
                <a:srgbClr val="FFFFFF"/>
              </a:solidFill>
              <a:ln w="4657" cap="flat">
                <a:noFill/>
                <a:prstDash val="solid"/>
                <a:miter/>
              </a:ln>
            </p:spPr>
            <p:txBody>
              <a:bodyPr rtlCol="0" anchor="ctr"/>
              <a:lstStyle/>
              <a:p>
                <a:endParaRPr lang="en-US"/>
              </a:p>
            </p:txBody>
          </p:sp>
          <p:sp>
            <p:nvSpPr>
              <p:cNvPr id="57" name="Freeform: Shape 56">
                <a:extLst>
                  <a:ext uri="{FF2B5EF4-FFF2-40B4-BE49-F238E27FC236}">
                    <a16:creationId xmlns:a16="http://schemas.microsoft.com/office/drawing/2014/main" id="{FA61B6AD-EE0A-2E69-5E86-BBC09ADF2DCB}"/>
                  </a:ext>
                </a:extLst>
              </p:cNvPr>
              <p:cNvSpPr/>
              <p:nvPr/>
            </p:nvSpPr>
            <p:spPr>
              <a:xfrm>
                <a:off x="4949626" y="1268876"/>
                <a:ext cx="663934" cy="209422"/>
              </a:xfrm>
              <a:custGeom>
                <a:avLst/>
                <a:gdLst>
                  <a:gd name="connsiteX0" fmla="*/ -2676 w 663934"/>
                  <a:gd name="connsiteY0" fmla="*/ 66344 h 209422"/>
                  <a:gd name="connsiteX1" fmla="*/ 519508 w 663934"/>
                  <a:gd name="connsiteY1" fmla="*/ 98952 h 209422"/>
                  <a:gd name="connsiteX2" fmla="*/ 564225 w 663934"/>
                  <a:gd name="connsiteY2" fmla="*/ 109246 h 209422"/>
                  <a:gd name="connsiteX3" fmla="*/ 636567 w 663934"/>
                  <a:gd name="connsiteY3" fmla="*/ 140736 h 209422"/>
                  <a:gd name="connsiteX4" fmla="*/ 659858 w 663934"/>
                  <a:gd name="connsiteY4" fmla="*/ 85396 h 209422"/>
                  <a:gd name="connsiteX5" fmla="*/ 647188 w 663934"/>
                  <a:gd name="connsiteY5" fmla="*/ 28613 h 209422"/>
                  <a:gd name="connsiteX6" fmla="*/ 135113 w 663934"/>
                  <a:gd name="connsiteY6" fmla="*/ -547 h 209422"/>
                  <a:gd name="connsiteX7" fmla="*/ 54060 w 663934"/>
                  <a:gd name="connsiteY7" fmla="*/ 13427 h 2094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63934" h="209422">
                    <a:moveTo>
                      <a:pt x="-2676" y="66344"/>
                    </a:moveTo>
                    <a:cubicBezTo>
                      <a:pt x="-2676" y="66344"/>
                      <a:pt x="46886" y="364049"/>
                      <a:pt x="519508" y="98952"/>
                    </a:cubicBezTo>
                    <a:cubicBezTo>
                      <a:pt x="534832" y="90409"/>
                      <a:pt x="554164" y="94857"/>
                      <a:pt x="564225" y="109246"/>
                    </a:cubicBezTo>
                    <a:cubicBezTo>
                      <a:pt x="580064" y="131838"/>
                      <a:pt x="606429" y="157831"/>
                      <a:pt x="636567" y="140736"/>
                    </a:cubicBezTo>
                    <a:cubicBezTo>
                      <a:pt x="655573" y="129356"/>
                      <a:pt x="665029" y="106950"/>
                      <a:pt x="659858" y="85396"/>
                    </a:cubicBezTo>
                    <a:lnTo>
                      <a:pt x="647188" y="28613"/>
                    </a:lnTo>
                    <a:lnTo>
                      <a:pt x="135113" y="-547"/>
                    </a:lnTo>
                    <a:lnTo>
                      <a:pt x="54060" y="13427"/>
                    </a:lnTo>
                    <a:close/>
                  </a:path>
                </a:pathLst>
              </a:custGeom>
              <a:solidFill>
                <a:srgbClr val="151515"/>
              </a:solidFill>
              <a:ln w="4657" cap="flat">
                <a:noFill/>
                <a:prstDash val="solid"/>
                <a:miter/>
              </a:ln>
            </p:spPr>
            <p:txBody>
              <a:bodyPr rtlCol="0" anchor="ctr"/>
              <a:lstStyle/>
              <a:p>
                <a:endParaRPr lang="en-US"/>
              </a:p>
            </p:txBody>
          </p:sp>
          <p:sp>
            <p:nvSpPr>
              <p:cNvPr id="58" name="Freeform: Shape 57">
                <a:extLst>
                  <a:ext uri="{FF2B5EF4-FFF2-40B4-BE49-F238E27FC236}">
                    <a16:creationId xmlns:a16="http://schemas.microsoft.com/office/drawing/2014/main" id="{661B9D3E-58E7-9053-8096-9E33468AA9FF}"/>
                  </a:ext>
                </a:extLst>
              </p:cNvPr>
              <p:cNvSpPr/>
              <p:nvPr/>
            </p:nvSpPr>
            <p:spPr>
              <a:xfrm>
                <a:off x="4985494" y="987567"/>
                <a:ext cx="773492" cy="414676"/>
              </a:xfrm>
              <a:custGeom>
                <a:avLst/>
                <a:gdLst>
                  <a:gd name="connsiteX0" fmla="*/ 770817 w 773492"/>
                  <a:gd name="connsiteY0" fmla="*/ 235064 h 414676"/>
                  <a:gd name="connsiteX1" fmla="*/ 620497 w 773492"/>
                  <a:gd name="connsiteY1" fmla="*/ 366192 h 414676"/>
                  <a:gd name="connsiteX2" fmla="*/ 555655 w 773492"/>
                  <a:gd name="connsiteY2" fmla="*/ 338243 h 414676"/>
                  <a:gd name="connsiteX3" fmla="*/ 8271 w 773492"/>
                  <a:gd name="connsiteY3" fmla="*/ 308803 h 414676"/>
                  <a:gd name="connsiteX4" fmla="*/ 107723 w 773492"/>
                  <a:gd name="connsiteY4" fmla="*/ 186339 h 414676"/>
                  <a:gd name="connsiteX5" fmla="*/ -2676 w 773492"/>
                  <a:gd name="connsiteY5" fmla="*/ 163654 h 414676"/>
                  <a:gd name="connsiteX6" fmla="*/ 213976 w 773492"/>
                  <a:gd name="connsiteY6" fmla="*/ -547 h 4146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73492" h="414676">
                    <a:moveTo>
                      <a:pt x="770817" y="235064"/>
                    </a:moveTo>
                    <a:cubicBezTo>
                      <a:pt x="770817" y="235064"/>
                      <a:pt x="671132" y="344904"/>
                      <a:pt x="620497" y="366192"/>
                    </a:cubicBezTo>
                    <a:cubicBezTo>
                      <a:pt x="569863" y="387480"/>
                      <a:pt x="580204" y="337591"/>
                      <a:pt x="555655" y="338243"/>
                    </a:cubicBezTo>
                    <a:cubicBezTo>
                      <a:pt x="531106" y="338895"/>
                      <a:pt x="96357" y="526807"/>
                      <a:pt x="8271" y="308803"/>
                    </a:cubicBezTo>
                    <a:cubicBezTo>
                      <a:pt x="2821" y="295248"/>
                      <a:pt x="108282" y="239443"/>
                      <a:pt x="107723" y="186339"/>
                    </a:cubicBezTo>
                    <a:cubicBezTo>
                      <a:pt x="107351" y="152335"/>
                      <a:pt x="73812" y="100675"/>
                      <a:pt x="-2676" y="163654"/>
                    </a:cubicBezTo>
                    <a:cubicBezTo>
                      <a:pt x="36267" y="37883"/>
                      <a:pt x="213976" y="-547"/>
                      <a:pt x="213976" y="-547"/>
                    </a:cubicBezTo>
                    <a:close/>
                  </a:path>
                </a:pathLst>
              </a:custGeom>
              <a:solidFill>
                <a:srgbClr val="FFFFFF"/>
              </a:solidFill>
              <a:ln w="4657" cap="flat">
                <a:noFill/>
                <a:prstDash val="solid"/>
                <a:miter/>
              </a:ln>
            </p:spPr>
            <p:txBody>
              <a:bodyPr rtlCol="0" anchor="ctr"/>
              <a:lstStyle/>
              <a:p>
                <a:endParaRPr lang="en-US"/>
              </a:p>
            </p:txBody>
          </p:sp>
          <p:sp>
            <p:nvSpPr>
              <p:cNvPr id="59" name="Freeform: Shape 58">
                <a:extLst>
                  <a:ext uri="{FF2B5EF4-FFF2-40B4-BE49-F238E27FC236}">
                    <a16:creationId xmlns:a16="http://schemas.microsoft.com/office/drawing/2014/main" id="{762F538B-0EF2-BA19-EF0C-FECF974EA1EA}"/>
                  </a:ext>
                </a:extLst>
              </p:cNvPr>
              <p:cNvSpPr/>
              <p:nvPr/>
            </p:nvSpPr>
            <p:spPr>
              <a:xfrm>
                <a:off x="5131116" y="916807"/>
                <a:ext cx="651611" cy="429567"/>
              </a:xfrm>
              <a:custGeom>
                <a:avLst/>
                <a:gdLst>
                  <a:gd name="connsiteX0" fmla="*/ 71941 w 651611"/>
                  <a:gd name="connsiteY0" fmla="*/ 62714 h 429567"/>
                  <a:gd name="connsiteX1" fmla="*/ 229248 w 651611"/>
                  <a:gd name="connsiteY1" fmla="*/ 424982 h 429567"/>
                  <a:gd name="connsiteX2" fmla="*/ 584342 w 651611"/>
                  <a:gd name="connsiteY2" fmla="*/ 343649 h 429567"/>
                  <a:gd name="connsiteX3" fmla="*/ 617648 w 651611"/>
                  <a:gd name="connsiteY3" fmla="*/ 117261 h 429567"/>
                  <a:gd name="connsiteX4" fmla="*/ 463182 w 651611"/>
                  <a:gd name="connsiteY4" fmla="*/ -498 h 429567"/>
                  <a:gd name="connsiteX5" fmla="*/ 71941 w 651611"/>
                  <a:gd name="connsiteY5" fmla="*/ 62714 h 4295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51611" h="429567">
                    <a:moveTo>
                      <a:pt x="71941" y="62714"/>
                    </a:moveTo>
                    <a:cubicBezTo>
                      <a:pt x="-101017" y="145211"/>
                      <a:pt x="58339" y="468675"/>
                      <a:pt x="229248" y="424982"/>
                    </a:cubicBezTo>
                    <a:cubicBezTo>
                      <a:pt x="399272" y="381474"/>
                      <a:pt x="498865" y="359161"/>
                      <a:pt x="584342" y="343649"/>
                    </a:cubicBezTo>
                    <a:cubicBezTo>
                      <a:pt x="674338" y="327346"/>
                      <a:pt x="655099" y="194913"/>
                      <a:pt x="617648" y="117261"/>
                    </a:cubicBezTo>
                    <a:cubicBezTo>
                      <a:pt x="572789" y="24098"/>
                      <a:pt x="504733" y="-1849"/>
                      <a:pt x="463182" y="-498"/>
                    </a:cubicBezTo>
                    <a:cubicBezTo>
                      <a:pt x="332288" y="3601"/>
                      <a:pt x="202370" y="41519"/>
                      <a:pt x="71941" y="62714"/>
                    </a:cubicBezTo>
                    <a:close/>
                  </a:path>
                </a:pathLst>
              </a:custGeom>
              <a:solidFill>
                <a:srgbClr val="151515"/>
              </a:solidFill>
              <a:ln w="4657" cap="flat">
                <a:noFill/>
                <a:prstDash val="solid"/>
                <a:miter/>
              </a:ln>
            </p:spPr>
            <p:txBody>
              <a:bodyPr rtlCol="0" anchor="ctr"/>
              <a:lstStyle/>
              <a:p>
                <a:endParaRPr lang="en-US"/>
              </a:p>
            </p:txBody>
          </p:sp>
          <p:sp>
            <p:nvSpPr>
              <p:cNvPr id="60" name="Freeform: Shape 59">
                <a:extLst>
                  <a:ext uri="{FF2B5EF4-FFF2-40B4-BE49-F238E27FC236}">
                    <a16:creationId xmlns:a16="http://schemas.microsoft.com/office/drawing/2014/main" id="{63101405-D227-9D33-1CA2-C49BE328A753}"/>
                  </a:ext>
                </a:extLst>
              </p:cNvPr>
              <p:cNvSpPr/>
              <p:nvPr/>
            </p:nvSpPr>
            <p:spPr>
              <a:xfrm>
                <a:off x="5614998" y="958866"/>
                <a:ext cx="106823" cy="137988"/>
              </a:xfrm>
              <a:custGeom>
                <a:avLst/>
                <a:gdLst>
                  <a:gd name="connsiteX0" fmla="*/ 99249 w 106823"/>
                  <a:gd name="connsiteY0" fmla="*/ 137110 h 137988"/>
                  <a:gd name="connsiteX1" fmla="*/ 98037 w 106823"/>
                  <a:gd name="connsiteY1" fmla="*/ 137389 h 137988"/>
                  <a:gd name="connsiteX2" fmla="*/ 90212 w 106823"/>
                  <a:gd name="connsiteY2" fmla="*/ 131334 h 137988"/>
                  <a:gd name="connsiteX3" fmla="*/ 2684 w 106823"/>
                  <a:gd name="connsiteY3" fmla="*/ 13248 h 137988"/>
                  <a:gd name="connsiteX4" fmla="*/ -2486 w 106823"/>
                  <a:gd name="connsiteY4" fmla="*/ 4817 h 137988"/>
                  <a:gd name="connsiteX5" fmla="*/ 5945 w 106823"/>
                  <a:gd name="connsiteY5" fmla="*/ -354 h 137988"/>
                  <a:gd name="connsiteX6" fmla="*/ 104093 w 106823"/>
                  <a:gd name="connsiteY6" fmla="*/ 129563 h 137988"/>
                  <a:gd name="connsiteX7" fmla="*/ 99249 w 106823"/>
                  <a:gd name="connsiteY7" fmla="*/ 137110 h 1379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6823" h="137988">
                    <a:moveTo>
                      <a:pt x="99249" y="137110"/>
                    </a:moveTo>
                    <a:cubicBezTo>
                      <a:pt x="98876" y="137245"/>
                      <a:pt x="98457" y="137343"/>
                      <a:pt x="98037" y="137389"/>
                    </a:cubicBezTo>
                    <a:cubicBezTo>
                      <a:pt x="94217" y="137855"/>
                      <a:pt x="90724" y="135158"/>
                      <a:pt x="90212" y="131334"/>
                    </a:cubicBezTo>
                    <a:cubicBezTo>
                      <a:pt x="77728" y="32487"/>
                      <a:pt x="5758" y="13994"/>
                      <a:pt x="2684" y="13248"/>
                    </a:cubicBezTo>
                    <a:cubicBezTo>
                      <a:pt x="-1089" y="12349"/>
                      <a:pt x="-3371" y="8572"/>
                      <a:pt x="-2486" y="4817"/>
                    </a:cubicBezTo>
                    <a:cubicBezTo>
                      <a:pt x="-1601" y="1063"/>
                      <a:pt x="2173" y="-1253"/>
                      <a:pt x="5945" y="-354"/>
                    </a:cubicBezTo>
                    <a:cubicBezTo>
                      <a:pt x="6784" y="-354"/>
                      <a:pt x="90305" y="20795"/>
                      <a:pt x="104093" y="129563"/>
                    </a:cubicBezTo>
                    <a:cubicBezTo>
                      <a:pt x="104513" y="132922"/>
                      <a:pt x="102463" y="136099"/>
                      <a:pt x="99249" y="137110"/>
                    </a:cubicBezTo>
                    <a:close/>
                  </a:path>
                </a:pathLst>
              </a:custGeom>
              <a:solidFill>
                <a:srgbClr val="FFFFFF"/>
              </a:solidFill>
              <a:ln w="4657" cap="flat">
                <a:noFill/>
                <a:prstDash val="solid"/>
                <a:miter/>
              </a:ln>
            </p:spPr>
            <p:txBody>
              <a:bodyPr rtlCol="0" anchor="ctr"/>
              <a:lstStyle/>
              <a:p>
                <a:endParaRPr lang="en-US"/>
              </a:p>
            </p:txBody>
          </p:sp>
          <p:sp>
            <p:nvSpPr>
              <p:cNvPr id="61" name="Freeform: Shape 60">
                <a:extLst>
                  <a:ext uri="{FF2B5EF4-FFF2-40B4-BE49-F238E27FC236}">
                    <a16:creationId xmlns:a16="http://schemas.microsoft.com/office/drawing/2014/main" id="{CF6485C4-2F29-FFDE-0D68-B250B73CCF9C}"/>
                  </a:ext>
                </a:extLst>
              </p:cNvPr>
              <p:cNvSpPr/>
              <p:nvPr/>
            </p:nvSpPr>
            <p:spPr>
              <a:xfrm>
                <a:off x="5034079" y="879260"/>
                <a:ext cx="290390" cy="98385"/>
              </a:xfrm>
              <a:custGeom>
                <a:avLst/>
                <a:gdLst>
                  <a:gd name="connsiteX0" fmla="*/ -2676 w 290390"/>
                  <a:gd name="connsiteY0" fmla="*/ 25124 h 98385"/>
                  <a:gd name="connsiteX1" fmla="*/ 182859 w 290390"/>
                  <a:gd name="connsiteY1" fmla="*/ 97838 h 98385"/>
                  <a:gd name="connsiteX2" fmla="*/ 287715 w 290390"/>
                  <a:gd name="connsiteY2" fmla="*/ 77669 h 98385"/>
                  <a:gd name="connsiteX3" fmla="*/ 141541 w 290390"/>
                  <a:gd name="connsiteY3" fmla="*/ -449 h 98385"/>
                </a:gdLst>
                <a:ahLst/>
                <a:cxnLst>
                  <a:cxn ang="0">
                    <a:pos x="connsiteX0" y="connsiteY0"/>
                  </a:cxn>
                  <a:cxn ang="0">
                    <a:pos x="connsiteX1" y="connsiteY1"/>
                  </a:cxn>
                  <a:cxn ang="0">
                    <a:pos x="connsiteX2" y="connsiteY2"/>
                  </a:cxn>
                  <a:cxn ang="0">
                    <a:pos x="connsiteX3" y="connsiteY3"/>
                  </a:cxn>
                </a:cxnLst>
                <a:rect l="l" t="t" r="r" b="b"/>
                <a:pathLst>
                  <a:path w="290390" h="98385">
                    <a:moveTo>
                      <a:pt x="-2676" y="25124"/>
                    </a:moveTo>
                    <a:cubicBezTo>
                      <a:pt x="75627" y="6491"/>
                      <a:pt x="152860" y="70588"/>
                      <a:pt x="182859" y="97838"/>
                    </a:cubicBezTo>
                    <a:cubicBezTo>
                      <a:pt x="207128" y="93506"/>
                      <a:pt x="287715" y="77669"/>
                      <a:pt x="287715" y="77669"/>
                    </a:cubicBezTo>
                    <a:cubicBezTo>
                      <a:pt x="287715" y="77669"/>
                      <a:pt x="235870" y="-3757"/>
                      <a:pt x="141541" y="-449"/>
                    </a:cubicBezTo>
                    <a:close/>
                  </a:path>
                </a:pathLst>
              </a:custGeom>
              <a:solidFill>
                <a:srgbClr val="FFFFFF"/>
              </a:solidFill>
              <a:ln w="4657" cap="flat">
                <a:noFill/>
                <a:prstDash val="solid"/>
                <a:miter/>
              </a:ln>
            </p:spPr>
            <p:txBody>
              <a:bodyPr rtlCol="0" anchor="ctr"/>
              <a:lstStyle/>
              <a:p>
                <a:endParaRPr lang="en-US"/>
              </a:p>
            </p:txBody>
          </p:sp>
          <p:sp>
            <p:nvSpPr>
              <p:cNvPr id="62" name="Freeform: Shape 61">
                <a:extLst>
                  <a:ext uri="{FF2B5EF4-FFF2-40B4-BE49-F238E27FC236}">
                    <a16:creationId xmlns:a16="http://schemas.microsoft.com/office/drawing/2014/main" id="{A935709A-4AC7-DB6B-9FF2-521B88DC18E3}"/>
                  </a:ext>
                </a:extLst>
              </p:cNvPr>
              <p:cNvSpPr/>
              <p:nvPr/>
            </p:nvSpPr>
            <p:spPr>
              <a:xfrm>
                <a:off x="4850593" y="900933"/>
                <a:ext cx="259182" cy="366078"/>
              </a:xfrm>
              <a:custGeom>
                <a:avLst/>
                <a:gdLst>
                  <a:gd name="connsiteX0" fmla="*/ 114523 w 259182"/>
                  <a:gd name="connsiteY0" fmla="*/ 263285 h 366078"/>
                  <a:gd name="connsiteX1" fmla="*/ 256506 w 259182"/>
                  <a:gd name="connsiteY1" fmla="*/ 7829 h 366078"/>
                  <a:gd name="connsiteX2" fmla="*/ -2676 w 259182"/>
                  <a:gd name="connsiteY2" fmla="*/ 365532 h 366078"/>
                </a:gdLst>
                <a:ahLst/>
                <a:cxnLst>
                  <a:cxn ang="0">
                    <a:pos x="connsiteX0" y="connsiteY0"/>
                  </a:cxn>
                  <a:cxn ang="0">
                    <a:pos x="connsiteX1" y="connsiteY1"/>
                  </a:cxn>
                  <a:cxn ang="0">
                    <a:pos x="connsiteX2" y="connsiteY2"/>
                  </a:cxn>
                </a:cxnLst>
                <a:rect l="l" t="t" r="r" b="b"/>
                <a:pathLst>
                  <a:path w="259182" h="366078">
                    <a:moveTo>
                      <a:pt x="114523" y="263285"/>
                    </a:moveTo>
                    <a:cubicBezTo>
                      <a:pt x="130595" y="92422"/>
                      <a:pt x="256506" y="7829"/>
                      <a:pt x="256506" y="7829"/>
                    </a:cubicBezTo>
                    <a:cubicBezTo>
                      <a:pt x="256506" y="7829"/>
                      <a:pt x="55365" y="-87571"/>
                      <a:pt x="-2676" y="365532"/>
                    </a:cubicBezTo>
                    <a:close/>
                  </a:path>
                </a:pathLst>
              </a:custGeom>
              <a:solidFill>
                <a:srgbClr val="ADADAD"/>
              </a:solidFill>
              <a:ln w="4657" cap="flat">
                <a:noFill/>
                <a:prstDash val="solid"/>
                <a:miter/>
              </a:ln>
            </p:spPr>
            <p:txBody>
              <a:bodyPr rtlCol="0" anchor="ctr"/>
              <a:lstStyle/>
              <a:p>
                <a:endParaRPr lang="en-US"/>
              </a:p>
            </p:txBody>
          </p:sp>
          <p:sp>
            <p:nvSpPr>
              <p:cNvPr id="63" name="Freeform: Shape 62">
                <a:extLst>
                  <a:ext uri="{FF2B5EF4-FFF2-40B4-BE49-F238E27FC236}">
                    <a16:creationId xmlns:a16="http://schemas.microsoft.com/office/drawing/2014/main" id="{89C8710F-F116-4953-F32D-8D6CB37D23DB}"/>
                  </a:ext>
                </a:extLst>
              </p:cNvPr>
              <p:cNvSpPr/>
              <p:nvPr/>
            </p:nvSpPr>
            <p:spPr>
              <a:xfrm>
                <a:off x="4733951" y="1119352"/>
                <a:ext cx="364137" cy="451568"/>
              </a:xfrm>
              <a:custGeom>
                <a:avLst/>
                <a:gdLst>
                  <a:gd name="connsiteX0" fmla="*/ 188729 w 364137"/>
                  <a:gd name="connsiteY0" fmla="*/ 444631 h 451568"/>
                  <a:gd name="connsiteX1" fmla="*/ 71483 w 364137"/>
                  <a:gd name="connsiteY1" fmla="*/ 443467 h 451568"/>
                  <a:gd name="connsiteX2" fmla="*/ 36174 w 364137"/>
                  <a:gd name="connsiteY2" fmla="*/ 416915 h 451568"/>
                  <a:gd name="connsiteX3" fmla="*/ 34962 w 364137"/>
                  <a:gd name="connsiteY3" fmla="*/ 409323 h 451568"/>
                  <a:gd name="connsiteX4" fmla="*/ -2676 w 364137"/>
                  <a:gd name="connsiteY4" fmla="*/ 297247 h 451568"/>
                  <a:gd name="connsiteX5" fmla="*/ -2676 w 364137"/>
                  <a:gd name="connsiteY5" fmla="*/ 296781 h 451568"/>
                  <a:gd name="connsiteX6" fmla="*/ 140610 w 364137"/>
                  <a:gd name="connsiteY6" fmla="*/ 121027 h 451568"/>
                  <a:gd name="connsiteX7" fmla="*/ 279098 w 364137"/>
                  <a:gd name="connsiteY7" fmla="*/ 7088 h 451568"/>
                  <a:gd name="connsiteX8" fmla="*/ 344312 w 364137"/>
                  <a:gd name="connsiteY8" fmla="*/ 10209 h 451568"/>
                  <a:gd name="connsiteX9" fmla="*/ 361455 w 364137"/>
                  <a:gd name="connsiteY9" fmla="*/ 49757 h 451568"/>
                  <a:gd name="connsiteX10" fmla="*/ 336440 w 364137"/>
                  <a:gd name="connsiteY10" fmla="*/ 107705 h 451568"/>
                  <a:gd name="connsiteX11" fmla="*/ 64356 w 364137"/>
                  <a:gd name="connsiteY11" fmla="*/ 359247 h 451568"/>
                  <a:gd name="connsiteX12" fmla="*/ 39387 w 364137"/>
                  <a:gd name="connsiteY12" fmla="*/ 408484 h 451568"/>
                  <a:gd name="connsiteX13" fmla="*/ 39807 w 364137"/>
                  <a:gd name="connsiteY13" fmla="*/ 409742 h 451568"/>
                  <a:gd name="connsiteX14" fmla="*/ 39434 w 364137"/>
                  <a:gd name="connsiteY14" fmla="*/ 409742 h 451568"/>
                  <a:gd name="connsiteX15" fmla="*/ 40459 w 364137"/>
                  <a:gd name="connsiteY15" fmla="*/ 415471 h 451568"/>
                  <a:gd name="connsiteX16" fmla="*/ 72414 w 364137"/>
                  <a:gd name="connsiteY16" fmla="*/ 438762 h 451568"/>
                  <a:gd name="connsiteX17" fmla="*/ 187285 w 364137"/>
                  <a:gd name="connsiteY17" fmla="*/ 439927 h 451568"/>
                  <a:gd name="connsiteX18" fmla="*/ 2029 w 364137"/>
                  <a:gd name="connsiteY18" fmla="*/ 296641 h 451568"/>
                  <a:gd name="connsiteX19" fmla="*/ 36127 w 364137"/>
                  <a:gd name="connsiteY19" fmla="*/ 398236 h 451568"/>
                  <a:gd name="connsiteX20" fmla="*/ 61141 w 364137"/>
                  <a:gd name="connsiteY20" fmla="*/ 356033 h 451568"/>
                  <a:gd name="connsiteX21" fmla="*/ 333506 w 364137"/>
                  <a:gd name="connsiteY21" fmla="*/ 104258 h 451568"/>
                  <a:gd name="connsiteX22" fmla="*/ 356797 w 364137"/>
                  <a:gd name="connsiteY22" fmla="*/ 49850 h 451568"/>
                  <a:gd name="connsiteX23" fmla="*/ 341285 w 364137"/>
                  <a:gd name="connsiteY23" fmla="*/ 13795 h 451568"/>
                  <a:gd name="connsiteX24" fmla="*/ 281194 w 364137"/>
                  <a:gd name="connsiteY24" fmla="*/ 11140 h 451568"/>
                  <a:gd name="connsiteX25" fmla="*/ 143545 w 364137"/>
                  <a:gd name="connsiteY25" fmla="*/ 124521 h 451568"/>
                  <a:gd name="connsiteX26" fmla="*/ 2029 w 364137"/>
                  <a:gd name="connsiteY26" fmla="*/ 296641 h 4515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364137" h="451568">
                    <a:moveTo>
                      <a:pt x="188729" y="444631"/>
                    </a:moveTo>
                    <a:cubicBezTo>
                      <a:pt x="150113" y="453529"/>
                      <a:pt x="109913" y="453128"/>
                      <a:pt x="71483" y="443467"/>
                    </a:cubicBezTo>
                    <a:cubicBezTo>
                      <a:pt x="51778" y="438483"/>
                      <a:pt x="39900" y="429492"/>
                      <a:pt x="36174" y="416915"/>
                    </a:cubicBezTo>
                    <a:cubicBezTo>
                      <a:pt x="35429" y="414446"/>
                      <a:pt x="35056" y="411894"/>
                      <a:pt x="34962" y="409323"/>
                    </a:cubicBezTo>
                    <a:lnTo>
                      <a:pt x="-2676" y="297247"/>
                    </a:lnTo>
                    <a:lnTo>
                      <a:pt x="-2676" y="296781"/>
                    </a:lnTo>
                    <a:cubicBezTo>
                      <a:pt x="-254" y="262729"/>
                      <a:pt x="47959" y="203617"/>
                      <a:pt x="140610" y="121027"/>
                    </a:cubicBezTo>
                    <a:cubicBezTo>
                      <a:pt x="191105" y="76075"/>
                      <a:pt x="236336" y="36434"/>
                      <a:pt x="279098" y="7088"/>
                    </a:cubicBezTo>
                    <a:cubicBezTo>
                      <a:pt x="302855" y="-4185"/>
                      <a:pt x="328987" y="-2834"/>
                      <a:pt x="344312" y="10209"/>
                    </a:cubicBezTo>
                    <a:cubicBezTo>
                      <a:pt x="355353" y="20391"/>
                      <a:pt x="361548" y="34748"/>
                      <a:pt x="361455" y="49757"/>
                    </a:cubicBezTo>
                    <a:cubicBezTo>
                      <a:pt x="361734" y="71748"/>
                      <a:pt x="352604" y="92812"/>
                      <a:pt x="336440" y="107705"/>
                    </a:cubicBezTo>
                    <a:cubicBezTo>
                      <a:pt x="334298" y="109568"/>
                      <a:pt x="126822" y="292309"/>
                      <a:pt x="64356" y="359247"/>
                    </a:cubicBezTo>
                    <a:cubicBezTo>
                      <a:pt x="59698" y="364185"/>
                      <a:pt x="38968" y="387662"/>
                      <a:pt x="39387" y="408484"/>
                    </a:cubicBezTo>
                    <a:lnTo>
                      <a:pt x="39807" y="409742"/>
                    </a:lnTo>
                    <a:lnTo>
                      <a:pt x="39434" y="409742"/>
                    </a:lnTo>
                    <a:cubicBezTo>
                      <a:pt x="39574" y="411684"/>
                      <a:pt x="39900" y="413604"/>
                      <a:pt x="40459" y="415471"/>
                    </a:cubicBezTo>
                    <a:cubicBezTo>
                      <a:pt x="43673" y="426465"/>
                      <a:pt x="54433" y="434104"/>
                      <a:pt x="72414" y="438762"/>
                    </a:cubicBezTo>
                    <a:cubicBezTo>
                      <a:pt x="110098" y="448204"/>
                      <a:pt x="149461" y="448605"/>
                      <a:pt x="187285" y="439927"/>
                    </a:cubicBezTo>
                    <a:close/>
                    <a:moveTo>
                      <a:pt x="2029" y="296641"/>
                    </a:moveTo>
                    <a:lnTo>
                      <a:pt x="36127" y="398236"/>
                    </a:lnTo>
                    <a:cubicBezTo>
                      <a:pt x="40785" y="378858"/>
                      <a:pt x="57042" y="360412"/>
                      <a:pt x="61141" y="356033"/>
                    </a:cubicBezTo>
                    <a:cubicBezTo>
                      <a:pt x="123701" y="288955"/>
                      <a:pt x="331316" y="106074"/>
                      <a:pt x="333506" y="104258"/>
                    </a:cubicBezTo>
                    <a:cubicBezTo>
                      <a:pt x="348599" y="90222"/>
                      <a:pt x="357076" y="70458"/>
                      <a:pt x="356797" y="49850"/>
                    </a:cubicBezTo>
                    <a:cubicBezTo>
                      <a:pt x="356936" y="36183"/>
                      <a:pt x="351300" y="23093"/>
                      <a:pt x="341285" y="13795"/>
                    </a:cubicBezTo>
                    <a:cubicBezTo>
                      <a:pt x="327310" y="1870"/>
                      <a:pt x="303041" y="799"/>
                      <a:pt x="281194" y="11140"/>
                    </a:cubicBezTo>
                    <a:cubicBezTo>
                      <a:pt x="239038" y="40114"/>
                      <a:pt x="193899" y="79662"/>
                      <a:pt x="143545" y="124521"/>
                    </a:cubicBezTo>
                    <a:cubicBezTo>
                      <a:pt x="53735" y="204874"/>
                      <a:pt x="4731" y="264220"/>
                      <a:pt x="2029" y="296641"/>
                    </a:cubicBezTo>
                    <a:close/>
                  </a:path>
                </a:pathLst>
              </a:custGeom>
              <a:solidFill>
                <a:srgbClr val="FFFFFF"/>
              </a:solidFill>
              <a:ln w="4657" cap="flat">
                <a:noFill/>
                <a:prstDash val="solid"/>
                <a:miter/>
              </a:ln>
            </p:spPr>
            <p:txBody>
              <a:bodyPr rtlCol="0" anchor="ctr"/>
              <a:lstStyle/>
              <a:p>
                <a:endParaRPr lang="en-US"/>
              </a:p>
            </p:txBody>
          </p:sp>
          <p:sp>
            <p:nvSpPr>
              <p:cNvPr id="64" name="Freeform: Shape 63">
                <a:extLst>
                  <a:ext uri="{FF2B5EF4-FFF2-40B4-BE49-F238E27FC236}">
                    <a16:creationId xmlns:a16="http://schemas.microsoft.com/office/drawing/2014/main" id="{094AD0AD-438E-AB64-F591-572C2B67A55F}"/>
                  </a:ext>
                </a:extLst>
              </p:cNvPr>
              <p:cNvSpPr/>
              <p:nvPr/>
            </p:nvSpPr>
            <p:spPr>
              <a:xfrm>
                <a:off x="4734418" y="1115507"/>
                <a:ext cx="361243" cy="408730"/>
              </a:xfrm>
              <a:custGeom>
                <a:avLst/>
                <a:gdLst>
                  <a:gd name="connsiteX0" fmla="*/ 35427 w 361243"/>
                  <a:gd name="connsiteY0" fmla="*/ 408183 h 408730"/>
                  <a:gd name="connsiteX1" fmla="*/ -2676 w 361243"/>
                  <a:gd name="connsiteY1" fmla="*/ 294710 h 408730"/>
                  <a:gd name="connsiteX2" fmla="*/ 139817 w 361243"/>
                  <a:gd name="connsiteY2" fmla="*/ 120493 h 408730"/>
                  <a:gd name="connsiteX3" fmla="*/ 278073 w 361243"/>
                  <a:gd name="connsiteY3" fmla="*/ 6787 h 408730"/>
                  <a:gd name="connsiteX4" fmla="*/ 340632 w 361243"/>
                  <a:gd name="connsiteY4" fmla="*/ 9768 h 408730"/>
                  <a:gd name="connsiteX5" fmla="*/ 335974 w 361243"/>
                  <a:gd name="connsiteY5" fmla="*/ 106659 h 408730"/>
                  <a:gd name="connsiteX6" fmla="*/ 35427 w 361243"/>
                  <a:gd name="connsiteY6" fmla="*/ 408183 h 4087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61243" h="408730">
                    <a:moveTo>
                      <a:pt x="35427" y="408183"/>
                    </a:moveTo>
                    <a:cubicBezTo>
                      <a:pt x="18519" y="363511"/>
                      <a:pt x="10041" y="332534"/>
                      <a:pt x="-2676" y="294710"/>
                    </a:cubicBezTo>
                    <a:cubicBezTo>
                      <a:pt x="165" y="254416"/>
                      <a:pt x="70364" y="182401"/>
                      <a:pt x="139817" y="120493"/>
                    </a:cubicBezTo>
                    <a:cubicBezTo>
                      <a:pt x="190499" y="75355"/>
                      <a:pt x="235916" y="35714"/>
                      <a:pt x="278073" y="6787"/>
                    </a:cubicBezTo>
                    <a:cubicBezTo>
                      <a:pt x="300386" y="-3787"/>
                      <a:pt x="325493" y="-3042"/>
                      <a:pt x="340632" y="9768"/>
                    </a:cubicBezTo>
                    <a:cubicBezTo>
                      <a:pt x="362665" y="28401"/>
                      <a:pt x="367976" y="76334"/>
                      <a:pt x="335974" y="106659"/>
                    </a:cubicBezTo>
                    <a:cubicBezTo>
                      <a:pt x="221569" y="214728"/>
                      <a:pt x="41390" y="358853"/>
                      <a:pt x="35427" y="408183"/>
                    </a:cubicBezTo>
                    <a:close/>
                  </a:path>
                </a:pathLst>
              </a:custGeom>
              <a:solidFill>
                <a:srgbClr val="FFFFFF"/>
              </a:solidFill>
              <a:ln w="4657" cap="flat">
                <a:noFill/>
                <a:prstDash val="solid"/>
                <a:miter/>
              </a:ln>
            </p:spPr>
            <p:txBody>
              <a:bodyPr rtlCol="0" anchor="ctr"/>
              <a:lstStyle/>
              <a:p>
                <a:endParaRPr lang="en-US"/>
              </a:p>
            </p:txBody>
          </p:sp>
          <p:sp>
            <p:nvSpPr>
              <p:cNvPr id="65" name="Freeform: Shape 64">
                <a:extLst>
                  <a:ext uri="{FF2B5EF4-FFF2-40B4-BE49-F238E27FC236}">
                    <a16:creationId xmlns:a16="http://schemas.microsoft.com/office/drawing/2014/main" id="{C98D2AC6-E781-1435-1AE1-88AC4BEF1304}"/>
                  </a:ext>
                </a:extLst>
              </p:cNvPr>
              <p:cNvSpPr/>
              <p:nvPr/>
            </p:nvSpPr>
            <p:spPr>
              <a:xfrm>
                <a:off x="5024110" y="1148135"/>
                <a:ext cx="41644" cy="41644"/>
              </a:xfrm>
              <a:custGeom>
                <a:avLst/>
                <a:gdLst>
                  <a:gd name="connsiteX0" fmla="*/ 41644 w 41644"/>
                  <a:gd name="connsiteY0" fmla="*/ 20822 h 41644"/>
                  <a:gd name="connsiteX1" fmla="*/ 20822 w 41644"/>
                  <a:gd name="connsiteY1" fmla="*/ 41644 h 41644"/>
                  <a:gd name="connsiteX2" fmla="*/ 0 w 41644"/>
                  <a:gd name="connsiteY2" fmla="*/ 20822 h 41644"/>
                  <a:gd name="connsiteX3" fmla="*/ 20822 w 41644"/>
                  <a:gd name="connsiteY3" fmla="*/ 0 h 41644"/>
                  <a:gd name="connsiteX4" fmla="*/ 41644 w 41644"/>
                  <a:gd name="connsiteY4" fmla="*/ 20822 h 416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1644" h="41644">
                    <a:moveTo>
                      <a:pt x="41644" y="20822"/>
                    </a:moveTo>
                    <a:cubicBezTo>
                      <a:pt x="41644" y="32322"/>
                      <a:pt x="32322" y="41644"/>
                      <a:pt x="20822" y="41644"/>
                    </a:cubicBezTo>
                    <a:cubicBezTo>
                      <a:pt x="9322" y="41644"/>
                      <a:pt x="0" y="32322"/>
                      <a:pt x="0" y="20822"/>
                    </a:cubicBezTo>
                    <a:cubicBezTo>
                      <a:pt x="0" y="9322"/>
                      <a:pt x="9322" y="0"/>
                      <a:pt x="20822" y="0"/>
                    </a:cubicBezTo>
                    <a:cubicBezTo>
                      <a:pt x="32322" y="0"/>
                      <a:pt x="41644" y="9322"/>
                      <a:pt x="41644" y="20822"/>
                    </a:cubicBezTo>
                    <a:close/>
                  </a:path>
                </a:pathLst>
              </a:custGeom>
              <a:noFill/>
              <a:ln w="4657" cap="flat">
                <a:solidFill>
                  <a:srgbClr val="151515"/>
                </a:solidFill>
                <a:prstDash val="solid"/>
                <a:miter/>
              </a:ln>
            </p:spPr>
            <p:txBody>
              <a:bodyPr rtlCol="0" anchor="ctr"/>
              <a:lstStyle/>
              <a:p>
                <a:endParaRPr lang="en-US"/>
              </a:p>
            </p:txBody>
          </p:sp>
          <p:sp>
            <p:nvSpPr>
              <p:cNvPr id="66" name="Freeform: Shape 65">
                <a:extLst>
                  <a:ext uri="{FF2B5EF4-FFF2-40B4-BE49-F238E27FC236}">
                    <a16:creationId xmlns:a16="http://schemas.microsoft.com/office/drawing/2014/main" id="{9B460F05-8BAA-88BC-5891-320705C9828D}"/>
                  </a:ext>
                </a:extLst>
              </p:cNvPr>
              <p:cNvSpPr/>
              <p:nvPr/>
            </p:nvSpPr>
            <p:spPr>
              <a:xfrm>
                <a:off x="5699182" y="1104251"/>
                <a:ext cx="25067" cy="61119"/>
              </a:xfrm>
              <a:custGeom>
                <a:avLst/>
                <a:gdLst>
                  <a:gd name="connsiteX0" fmla="*/ 6355 w 25067"/>
                  <a:gd name="connsiteY0" fmla="*/ 60246 h 61119"/>
                  <a:gd name="connsiteX1" fmla="*/ 19 w 25067"/>
                  <a:gd name="connsiteY1" fmla="*/ 59128 h 61119"/>
                  <a:gd name="connsiteX2" fmla="*/ -1239 w 25067"/>
                  <a:gd name="connsiteY2" fmla="*/ 49299 h 61119"/>
                  <a:gd name="connsiteX3" fmla="*/ 7704 w 25067"/>
                  <a:gd name="connsiteY3" fmla="*/ 7702 h 61119"/>
                  <a:gd name="connsiteX4" fmla="*/ 13527 w 25067"/>
                  <a:gd name="connsiteY4" fmla="*/ -450 h 61119"/>
                  <a:gd name="connsiteX5" fmla="*/ 21679 w 25067"/>
                  <a:gd name="connsiteY5" fmla="*/ 5373 h 61119"/>
                  <a:gd name="connsiteX6" fmla="*/ 10034 w 25067"/>
                  <a:gd name="connsiteY6" fmla="*/ 57871 h 61119"/>
                  <a:gd name="connsiteX7" fmla="*/ 6355 w 25067"/>
                  <a:gd name="connsiteY7" fmla="*/ 60246 h 611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5067" h="61119">
                    <a:moveTo>
                      <a:pt x="6355" y="60246"/>
                    </a:moveTo>
                    <a:cubicBezTo>
                      <a:pt x="4165" y="60936"/>
                      <a:pt x="1836" y="60516"/>
                      <a:pt x="19" y="59128"/>
                    </a:cubicBezTo>
                    <a:cubicBezTo>
                      <a:pt x="-3008" y="56739"/>
                      <a:pt x="-3568" y="52374"/>
                      <a:pt x="-1239" y="49299"/>
                    </a:cubicBezTo>
                    <a:cubicBezTo>
                      <a:pt x="11664" y="32670"/>
                      <a:pt x="7751" y="7935"/>
                      <a:pt x="7704" y="7702"/>
                    </a:cubicBezTo>
                    <a:cubicBezTo>
                      <a:pt x="7053" y="3845"/>
                      <a:pt x="9662" y="193"/>
                      <a:pt x="13527" y="-450"/>
                    </a:cubicBezTo>
                    <a:cubicBezTo>
                      <a:pt x="17394" y="-1093"/>
                      <a:pt x="21027" y="1516"/>
                      <a:pt x="21679" y="5373"/>
                    </a:cubicBezTo>
                    <a:cubicBezTo>
                      <a:pt x="21679" y="6631"/>
                      <a:pt x="26710" y="36303"/>
                      <a:pt x="10034" y="57871"/>
                    </a:cubicBezTo>
                    <a:cubicBezTo>
                      <a:pt x="9102" y="59045"/>
                      <a:pt x="7798" y="59878"/>
                      <a:pt x="6355" y="60246"/>
                    </a:cubicBezTo>
                    <a:close/>
                  </a:path>
                </a:pathLst>
              </a:custGeom>
              <a:solidFill>
                <a:srgbClr val="FFFFFF"/>
              </a:solidFill>
              <a:ln w="4657" cap="flat">
                <a:noFill/>
                <a:prstDash val="solid"/>
                <a:miter/>
              </a:ln>
            </p:spPr>
            <p:txBody>
              <a:bodyPr rtlCol="0" anchor="ctr"/>
              <a:lstStyle/>
              <a:p>
                <a:endParaRPr lang="en-US"/>
              </a:p>
            </p:txBody>
          </p:sp>
        </p:grpSp>
      </p:grpSp>
      <p:grpSp>
        <p:nvGrpSpPr>
          <p:cNvPr id="77" name="Group 76">
            <a:extLst>
              <a:ext uri="{FF2B5EF4-FFF2-40B4-BE49-F238E27FC236}">
                <a16:creationId xmlns:a16="http://schemas.microsoft.com/office/drawing/2014/main" id="{C2953926-976F-547F-05E0-AD28BC6594CF}"/>
              </a:ext>
            </a:extLst>
          </p:cNvPr>
          <p:cNvGrpSpPr/>
          <p:nvPr/>
        </p:nvGrpSpPr>
        <p:grpSpPr>
          <a:xfrm rot="16891664">
            <a:off x="1522703" y="-228290"/>
            <a:ext cx="1863007" cy="1108616"/>
            <a:chOff x="1245976" y="2925896"/>
            <a:chExt cx="3970195" cy="2186451"/>
          </a:xfrm>
        </p:grpSpPr>
        <p:sp>
          <p:nvSpPr>
            <p:cNvPr id="78" name="Freeform: Shape 77">
              <a:extLst>
                <a:ext uri="{FF2B5EF4-FFF2-40B4-BE49-F238E27FC236}">
                  <a16:creationId xmlns:a16="http://schemas.microsoft.com/office/drawing/2014/main" id="{7C27E5EE-4B7D-9BD5-9AC5-029712C0E009}"/>
                </a:ext>
              </a:extLst>
            </p:cNvPr>
            <p:cNvSpPr/>
            <p:nvPr/>
          </p:nvSpPr>
          <p:spPr>
            <a:xfrm rot="18557364">
              <a:off x="3196773" y="1930695"/>
              <a:ext cx="1024198" cy="3014599"/>
            </a:xfrm>
            <a:custGeom>
              <a:avLst/>
              <a:gdLst>
                <a:gd name="connsiteX0" fmla="*/ 1021588 w 1024198"/>
                <a:gd name="connsiteY0" fmla="*/ 1506865 h 3014599"/>
                <a:gd name="connsiteX1" fmla="*/ 509489 w 1024198"/>
                <a:gd name="connsiteY1" fmla="*/ 3014165 h 3014599"/>
                <a:gd name="connsiteX2" fmla="*/ -2611 w 1024198"/>
                <a:gd name="connsiteY2" fmla="*/ 1506865 h 3014599"/>
                <a:gd name="connsiteX3" fmla="*/ 509489 w 1024198"/>
                <a:gd name="connsiteY3" fmla="*/ -435 h 3014599"/>
                <a:gd name="connsiteX4" fmla="*/ 1021588 w 1024198"/>
                <a:gd name="connsiteY4" fmla="*/ 1506865 h 30145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24198" h="3014599">
                  <a:moveTo>
                    <a:pt x="1021588" y="1506865"/>
                  </a:moveTo>
                  <a:cubicBezTo>
                    <a:pt x="1021588" y="2339324"/>
                    <a:pt x="792313" y="3014165"/>
                    <a:pt x="509489" y="3014165"/>
                  </a:cubicBezTo>
                  <a:cubicBezTo>
                    <a:pt x="226664" y="3014165"/>
                    <a:pt x="-2611" y="2339324"/>
                    <a:pt x="-2611" y="1506865"/>
                  </a:cubicBezTo>
                  <a:cubicBezTo>
                    <a:pt x="-2611" y="674406"/>
                    <a:pt x="226664" y="-435"/>
                    <a:pt x="509489" y="-435"/>
                  </a:cubicBezTo>
                  <a:cubicBezTo>
                    <a:pt x="792313" y="-435"/>
                    <a:pt x="1021588" y="674406"/>
                    <a:pt x="1021588" y="1506865"/>
                  </a:cubicBezTo>
                  <a:close/>
                </a:path>
              </a:pathLst>
            </a:custGeom>
            <a:solidFill>
              <a:srgbClr val="9787F9"/>
            </a:solidFill>
            <a:ln w="9476" cap="flat">
              <a:noFill/>
              <a:prstDash val="solid"/>
              <a:miter/>
            </a:ln>
          </p:spPr>
          <p:txBody>
            <a:bodyPr rtlCol="0" anchor="ctr"/>
            <a:lstStyle/>
            <a:p>
              <a:endParaRPr lang="en-US"/>
            </a:p>
          </p:txBody>
        </p:sp>
        <p:sp>
          <p:nvSpPr>
            <p:cNvPr id="79" name="Freeform: Shape 78">
              <a:extLst>
                <a:ext uri="{FF2B5EF4-FFF2-40B4-BE49-F238E27FC236}">
                  <a16:creationId xmlns:a16="http://schemas.microsoft.com/office/drawing/2014/main" id="{7E2D9AA6-BE39-5F28-66F4-A35B3DE99D4A}"/>
                </a:ext>
              </a:extLst>
            </p:cNvPr>
            <p:cNvSpPr/>
            <p:nvPr/>
          </p:nvSpPr>
          <p:spPr>
            <a:xfrm rot="18553801">
              <a:off x="2774577" y="2435680"/>
              <a:ext cx="1029461" cy="3030091"/>
            </a:xfrm>
            <a:custGeom>
              <a:avLst/>
              <a:gdLst>
                <a:gd name="connsiteX0" fmla="*/ 1026863 w 1029461"/>
                <a:gd name="connsiteY0" fmla="*/ 1514599 h 3030091"/>
                <a:gd name="connsiteX1" fmla="*/ 512132 w 1029461"/>
                <a:gd name="connsiteY1" fmla="*/ 3029645 h 3030091"/>
                <a:gd name="connsiteX2" fmla="*/ -2599 w 1029461"/>
                <a:gd name="connsiteY2" fmla="*/ 1514599 h 3030091"/>
                <a:gd name="connsiteX3" fmla="*/ 512132 w 1029461"/>
                <a:gd name="connsiteY3" fmla="*/ -447 h 3030091"/>
                <a:gd name="connsiteX4" fmla="*/ 1026863 w 1029461"/>
                <a:gd name="connsiteY4" fmla="*/ 1514599 h 30300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29461" h="3030091">
                  <a:moveTo>
                    <a:pt x="1026863" y="1514599"/>
                  </a:moveTo>
                  <a:cubicBezTo>
                    <a:pt x="1026863" y="2351336"/>
                    <a:pt x="796410" y="3029645"/>
                    <a:pt x="512132" y="3029645"/>
                  </a:cubicBezTo>
                  <a:cubicBezTo>
                    <a:pt x="227854" y="3029645"/>
                    <a:pt x="-2599" y="2351336"/>
                    <a:pt x="-2599" y="1514599"/>
                  </a:cubicBezTo>
                  <a:cubicBezTo>
                    <a:pt x="-2599" y="677862"/>
                    <a:pt x="227854" y="-447"/>
                    <a:pt x="512132" y="-447"/>
                  </a:cubicBezTo>
                  <a:cubicBezTo>
                    <a:pt x="796410" y="-447"/>
                    <a:pt x="1026863" y="677862"/>
                    <a:pt x="1026863" y="1514599"/>
                  </a:cubicBezTo>
                  <a:close/>
                </a:path>
              </a:pathLst>
            </a:custGeom>
            <a:solidFill>
              <a:srgbClr val="9787F9"/>
            </a:solidFill>
            <a:ln w="9525" cap="flat">
              <a:noFill/>
              <a:prstDash val="solid"/>
              <a:miter/>
            </a:ln>
          </p:spPr>
          <p:txBody>
            <a:bodyPr rtlCol="0" anchor="ctr"/>
            <a:lstStyle/>
            <a:p>
              <a:endParaRPr lang="en-US" dirty="0"/>
            </a:p>
          </p:txBody>
        </p:sp>
        <p:sp>
          <p:nvSpPr>
            <p:cNvPr id="80" name="Freeform: Shape 79">
              <a:extLst>
                <a:ext uri="{FF2B5EF4-FFF2-40B4-BE49-F238E27FC236}">
                  <a16:creationId xmlns:a16="http://schemas.microsoft.com/office/drawing/2014/main" id="{CD30F124-41DB-E662-EED4-67BD8851FE66}"/>
                </a:ext>
              </a:extLst>
            </p:cNvPr>
            <p:cNvSpPr/>
            <p:nvPr/>
          </p:nvSpPr>
          <p:spPr>
            <a:xfrm rot="18553801">
              <a:off x="2246291" y="3082571"/>
              <a:ext cx="1029461" cy="3030091"/>
            </a:xfrm>
            <a:custGeom>
              <a:avLst/>
              <a:gdLst>
                <a:gd name="connsiteX0" fmla="*/ 1026861 w 1029461"/>
                <a:gd name="connsiteY0" fmla="*/ 1514600 h 3030091"/>
                <a:gd name="connsiteX1" fmla="*/ 512130 w 1029461"/>
                <a:gd name="connsiteY1" fmla="*/ 3029646 h 3030091"/>
                <a:gd name="connsiteX2" fmla="*/ -2601 w 1029461"/>
                <a:gd name="connsiteY2" fmla="*/ 1514600 h 3030091"/>
                <a:gd name="connsiteX3" fmla="*/ 512130 w 1029461"/>
                <a:gd name="connsiteY3" fmla="*/ -446 h 3030091"/>
                <a:gd name="connsiteX4" fmla="*/ 1026861 w 1029461"/>
                <a:gd name="connsiteY4" fmla="*/ 1514600 h 30300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29461" h="3030091">
                  <a:moveTo>
                    <a:pt x="1026861" y="1514600"/>
                  </a:moveTo>
                  <a:cubicBezTo>
                    <a:pt x="1026861" y="2351337"/>
                    <a:pt x="796408" y="3029646"/>
                    <a:pt x="512130" y="3029646"/>
                  </a:cubicBezTo>
                  <a:cubicBezTo>
                    <a:pt x="227852" y="3029646"/>
                    <a:pt x="-2601" y="2351337"/>
                    <a:pt x="-2601" y="1514600"/>
                  </a:cubicBezTo>
                  <a:cubicBezTo>
                    <a:pt x="-2601" y="677863"/>
                    <a:pt x="227852" y="-446"/>
                    <a:pt x="512130" y="-446"/>
                  </a:cubicBezTo>
                  <a:cubicBezTo>
                    <a:pt x="796408" y="-446"/>
                    <a:pt x="1026861" y="677863"/>
                    <a:pt x="1026861" y="1514600"/>
                  </a:cubicBezTo>
                  <a:close/>
                </a:path>
              </a:pathLst>
            </a:custGeom>
            <a:solidFill>
              <a:srgbClr val="9787F9"/>
            </a:solidFill>
            <a:ln w="9525" cap="flat">
              <a:noFill/>
              <a:prstDash val="solid"/>
              <a:miter/>
            </a:ln>
          </p:spPr>
          <p:txBody>
            <a:bodyPr rtlCol="0" anchor="ctr"/>
            <a:lstStyle/>
            <a:p>
              <a:endParaRPr lang="en-US"/>
            </a:p>
          </p:txBody>
        </p:sp>
      </p:grpSp>
      <p:grpSp>
        <p:nvGrpSpPr>
          <p:cNvPr id="81" name="Group 80">
            <a:extLst>
              <a:ext uri="{FF2B5EF4-FFF2-40B4-BE49-F238E27FC236}">
                <a16:creationId xmlns:a16="http://schemas.microsoft.com/office/drawing/2014/main" id="{D198E840-9FC4-7B8B-0D47-12614721CD32}"/>
              </a:ext>
            </a:extLst>
          </p:cNvPr>
          <p:cNvGrpSpPr/>
          <p:nvPr/>
        </p:nvGrpSpPr>
        <p:grpSpPr>
          <a:xfrm rot="19718776">
            <a:off x="10668649" y="2911409"/>
            <a:ext cx="1092981" cy="1092981"/>
            <a:chOff x="5324259" y="2655979"/>
            <a:chExt cx="1543240" cy="1543240"/>
          </a:xfrm>
        </p:grpSpPr>
        <p:sp>
          <p:nvSpPr>
            <p:cNvPr id="82" name="Freeform: Shape 81">
              <a:extLst>
                <a:ext uri="{FF2B5EF4-FFF2-40B4-BE49-F238E27FC236}">
                  <a16:creationId xmlns:a16="http://schemas.microsoft.com/office/drawing/2014/main" id="{516B6FFA-EEDA-BDE2-400F-22F14B994285}"/>
                </a:ext>
              </a:extLst>
            </p:cNvPr>
            <p:cNvSpPr/>
            <p:nvPr/>
          </p:nvSpPr>
          <p:spPr>
            <a:xfrm rot="18701401">
              <a:off x="5874423" y="2678525"/>
              <a:ext cx="442912" cy="1543240"/>
            </a:xfrm>
            <a:custGeom>
              <a:avLst/>
              <a:gdLst>
                <a:gd name="connsiteX0" fmla="*/ 440497 w 442912"/>
                <a:gd name="connsiteY0" fmla="*/ 771209 h 1543240"/>
                <a:gd name="connsiteX1" fmla="*/ 219040 w 442912"/>
                <a:gd name="connsiteY1" fmla="*/ 1542829 h 1543240"/>
                <a:gd name="connsiteX2" fmla="*/ -2416 w 442912"/>
                <a:gd name="connsiteY2" fmla="*/ 771209 h 1543240"/>
                <a:gd name="connsiteX3" fmla="*/ 219040 w 442912"/>
                <a:gd name="connsiteY3" fmla="*/ -411 h 1543240"/>
                <a:gd name="connsiteX4" fmla="*/ 440497 w 442912"/>
                <a:gd name="connsiteY4" fmla="*/ 771209 h 15432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2912" h="1543240">
                  <a:moveTo>
                    <a:pt x="440497" y="771209"/>
                  </a:moveTo>
                  <a:cubicBezTo>
                    <a:pt x="440497" y="1197363"/>
                    <a:pt x="341347" y="1542829"/>
                    <a:pt x="219040" y="1542829"/>
                  </a:cubicBezTo>
                  <a:cubicBezTo>
                    <a:pt x="96734" y="1542829"/>
                    <a:pt x="-2416" y="1197363"/>
                    <a:pt x="-2416" y="771209"/>
                  </a:cubicBezTo>
                  <a:cubicBezTo>
                    <a:pt x="-2416" y="345055"/>
                    <a:pt x="96734" y="-411"/>
                    <a:pt x="219040" y="-411"/>
                  </a:cubicBezTo>
                  <a:cubicBezTo>
                    <a:pt x="341347" y="-411"/>
                    <a:pt x="440497" y="345055"/>
                    <a:pt x="440497" y="771209"/>
                  </a:cubicBezTo>
                  <a:close/>
                </a:path>
              </a:pathLst>
            </a:custGeom>
            <a:solidFill>
              <a:srgbClr val="FFE1DF"/>
            </a:solidFill>
            <a:ln w="9525" cap="flat">
              <a:noFill/>
              <a:prstDash val="solid"/>
              <a:miter/>
            </a:ln>
          </p:spPr>
          <p:txBody>
            <a:bodyPr rtlCol="0" anchor="ctr"/>
            <a:lstStyle/>
            <a:p>
              <a:endParaRPr lang="en-US"/>
            </a:p>
          </p:txBody>
        </p:sp>
        <p:sp>
          <p:nvSpPr>
            <p:cNvPr id="83" name="Freeform: Shape 82">
              <a:extLst>
                <a:ext uri="{FF2B5EF4-FFF2-40B4-BE49-F238E27FC236}">
                  <a16:creationId xmlns:a16="http://schemas.microsoft.com/office/drawing/2014/main" id="{4E136921-438D-D415-A02B-5FF98E3E3591}"/>
                </a:ext>
              </a:extLst>
            </p:cNvPr>
            <p:cNvSpPr/>
            <p:nvPr/>
          </p:nvSpPr>
          <p:spPr>
            <a:xfrm rot="16440600">
              <a:off x="5324554" y="3206143"/>
              <a:ext cx="1543240" cy="442912"/>
            </a:xfrm>
            <a:custGeom>
              <a:avLst/>
              <a:gdLst>
                <a:gd name="connsiteX0" fmla="*/ 1540825 w 1543240"/>
                <a:gd name="connsiteY0" fmla="*/ 221045 h 442912"/>
                <a:gd name="connsiteX1" fmla="*/ 769205 w 1543240"/>
                <a:gd name="connsiteY1" fmla="*/ 442501 h 442912"/>
                <a:gd name="connsiteX2" fmla="*/ -2416 w 1543240"/>
                <a:gd name="connsiteY2" fmla="*/ 221045 h 442912"/>
                <a:gd name="connsiteX3" fmla="*/ 769205 w 1543240"/>
                <a:gd name="connsiteY3" fmla="*/ -411 h 442912"/>
                <a:gd name="connsiteX4" fmla="*/ 1540825 w 1543240"/>
                <a:gd name="connsiteY4" fmla="*/ 221045 h 4429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43240" h="442912">
                  <a:moveTo>
                    <a:pt x="1540825" y="221045"/>
                  </a:moveTo>
                  <a:cubicBezTo>
                    <a:pt x="1540825" y="343352"/>
                    <a:pt x="1195358" y="442501"/>
                    <a:pt x="769205" y="442501"/>
                  </a:cubicBezTo>
                  <a:cubicBezTo>
                    <a:pt x="343051" y="442501"/>
                    <a:pt x="-2416" y="343352"/>
                    <a:pt x="-2416" y="221045"/>
                  </a:cubicBezTo>
                  <a:cubicBezTo>
                    <a:pt x="-2416" y="98738"/>
                    <a:pt x="343051" y="-411"/>
                    <a:pt x="769205" y="-411"/>
                  </a:cubicBezTo>
                  <a:cubicBezTo>
                    <a:pt x="1195358" y="-411"/>
                    <a:pt x="1540825" y="98738"/>
                    <a:pt x="1540825" y="221045"/>
                  </a:cubicBezTo>
                  <a:close/>
                </a:path>
              </a:pathLst>
            </a:custGeom>
            <a:solidFill>
              <a:srgbClr val="FFE1DF"/>
            </a:solidFill>
            <a:ln w="9525" cap="flat">
              <a:noFill/>
              <a:prstDash val="solid"/>
              <a:miter/>
            </a:ln>
          </p:spPr>
          <p:txBody>
            <a:bodyPr rtlCol="0" anchor="ctr"/>
            <a:lstStyle/>
            <a:p>
              <a:endParaRPr lang="en-US" dirty="0"/>
            </a:p>
          </p:txBody>
        </p:sp>
      </p:grpSp>
      <p:sp>
        <p:nvSpPr>
          <p:cNvPr id="84" name="Oval 83">
            <a:extLst>
              <a:ext uri="{FF2B5EF4-FFF2-40B4-BE49-F238E27FC236}">
                <a16:creationId xmlns:a16="http://schemas.microsoft.com/office/drawing/2014/main" id="{B541F4D5-DF2A-D45A-E3C6-419A41716CD2}"/>
              </a:ext>
            </a:extLst>
          </p:cNvPr>
          <p:cNvSpPr/>
          <p:nvPr/>
        </p:nvSpPr>
        <p:spPr>
          <a:xfrm>
            <a:off x="6931164" y="531419"/>
            <a:ext cx="328334" cy="328334"/>
          </a:xfrm>
          <a:prstGeom prst="ellipse">
            <a:avLst/>
          </a:prstGeom>
          <a:solidFill>
            <a:schemeClr val="accent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 name="Group 2">
            <a:extLst>
              <a:ext uri="{FF2B5EF4-FFF2-40B4-BE49-F238E27FC236}">
                <a16:creationId xmlns:a16="http://schemas.microsoft.com/office/drawing/2014/main" id="{2DC91405-A8C5-3B02-4C58-E1B13C4C3EC1}"/>
              </a:ext>
            </a:extLst>
          </p:cNvPr>
          <p:cNvGrpSpPr/>
          <p:nvPr/>
        </p:nvGrpSpPr>
        <p:grpSpPr>
          <a:xfrm>
            <a:off x="7423755" y="1359407"/>
            <a:ext cx="491103" cy="600746"/>
            <a:chOff x="10458233" y="2824442"/>
            <a:chExt cx="927192" cy="1134195"/>
          </a:xfrm>
        </p:grpSpPr>
        <p:sp>
          <p:nvSpPr>
            <p:cNvPr id="5" name="Freeform: Shape 4">
              <a:extLst>
                <a:ext uri="{FF2B5EF4-FFF2-40B4-BE49-F238E27FC236}">
                  <a16:creationId xmlns:a16="http://schemas.microsoft.com/office/drawing/2014/main" id="{32D4D802-CA5A-7462-2ABB-D56B7014A360}"/>
                </a:ext>
              </a:extLst>
            </p:cNvPr>
            <p:cNvSpPr/>
            <p:nvPr/>
          </p:nvSpPr>
          <p:spPr>
            <a:xfrm rot="20146801">
              <a:off x="11150042" y="2824442"/>
              <a:ext cx="235383" cy="692851"/>
            </a:xfrm>
            <a:custGeom>
              <a:avLst/>
              <a:gdLst>
                <a:gd name="connsiteX0" fmla="*/ 232966 w 235383"/>
                <a:gd name="connsiteY0" fmla="*/ 346015 h 692851"/>
                <a:gd name="connsiteX1" fmla="*/ 115275 w 235383"/>
                <a:gd name="connsiteY1" fmla="*/ 692441 h 692851"/>
                <a:gd name="connsiteX2" fmla="*/ -2416 w 235383"/>
                <a:gd name="connsiteY2" fmla="*/ 346015 h 692851"/>
                <a:gd name="connsiteX3" fmla="*/ 115275 w 235383"/>
                <a:gd name="connsiteY3" fmla="*/ -411 h 692851"/>
                <a:gd name="connsiteX4" fmla="*/ 232966 w 235383"/>
                <a:gd name="connsiteY4" fmla="*/ 346015 h 6928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5383" h="692851">
                  <a:moveTo>
                    <a:pt x="232966" y="346015"/>
                  </a:moveTo>
                  <a:cubicBezTo>
                    <a:pt x="232966" y="537340"/>
                    <a:pt x="180274" y="692441"/>
                    <a:pt x="115275" y="692441"/>
                  </a:cubicBezTo>
                  <a:cubicBezTo>
                    <a:pt x="50276" y="692441"/>
                    <a:pt x="-2416" y="537341"/>
                    <a:pt x="-2416" y="346015"/>
                  </a:cubicBezTo>
                  <a:cubicBezTo>
                    <a:pt x="-2416" y="154689"/>
                    <a:pt x="50276" y="-411"/>
                    <a:pt x="115275" y="-411"/>
                  </a:cubicBezTo>
                  <a:cubicBezTo>
                    <a:pt x="180274" y="-411"/>
                    <a:pt x="232966" y="154689"/>
                    <a:pt x="232966" y="346015"/>
                  </a:cubicBezTo>
                  <a:close/>
                </a:path>
              </a:pathLst>
            </a:custGeom>
            <a:noFill/>
            <a:ln w="4358" cap="flat">
              <a:solidFill>
                <a:srgbClr val="151515"/>
              </a:solidFill>
              <a:prstDash val="solid"/>
              <a:miter/>
            </a:ln>
          </p:spPr>
          <p:txBody>
            <a:bodyPr rtlCol="0" anchor="ctr"/>
            <a:lstStyle/>
            <a:p>
              <a:endParaRPr lang="en-US"/>
            </a:p>
          </p:txBody>
        </p:sp>
        <p:sp>
          <p:nvSpPr>
            <p:cNvPr id="6" name="Freeform: Shape 5">
              <a:extLst>
                <a:ext uri="{FF2B5EF4-FFF2-40B4-BE49-F238E27FC236}">
                  <a16:creationId xmlns:a16="http://schemas.microsoft.com/office/drawing/2014/main" id="{F1946F1C-2C89-449C-28AB-405843BB6BA7}"/>
                </a:ext>
              </a:extLst>
            </p:cNvPr>
            <p:cNvSpPr/>
            <p:nvPr/>
          </p:nvSpPr>
          <p:spPr>
            <a:xfrm rot="20146801">
              <a:off x="10981959" y="2900040"/>
              <a:ext cx="235383" cy="692851"/>
            </a:xfrm>
            <a:custGeom>
              <a:avLst/>
              <a:gdLst>
                <a:gd name="connsiteX0" fmla="*/ 232966 w 235383"/>
                <a:gd name="connsiteY0" fmla="*/ 346015 h 692851"/>
                <a:gd name="connsiteX1" fmla="*/ 115275 w 235383"/>
                <a:gd name="connsiteY1" fmla="*/ 692441 h 692851"/>
                <a:gd name="connsiteX2" fmla="*/ -2416 w 235383"/>
                <a:gd name="connsiteY2" fmla="*/ 346015 h 692851"/>
                <a:gd name="connsiteX3" fmla="*/ 115275 w 235383"/>
                <a:gd name="connsiteY3" fmla="*/ -411 h 692851"/>
                <a:gd name="connsiteX4" fmla="*/ 232966 w 235383"/>
                <a:gd name="connsiteY4" fmla="*/ 346015 h 6928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5383" h="692851">
                  <a:moveTo>
                    <a:pt x="232966" y="346015"/>
                  </a:moveTo>
                  <a:cubicBezTo>
                    <a:pt x="232966" y="537340"/>
                    <a:pt x="180274" y="692441"/>
                    <a:pt x="115275" y="692441"/>
                  </a:cubicBezTo>
                  <a:cubicBezTo>
                    <a:pt x="50276" y="692441"/>
                    <a:pt x="-2416" y="537341"/>
                    <a:pt x="-2416" y="346015"/>
                  </a:cubicBezTo>
                  <a:cubicBezTo>
                    <a:pt x="-2416" y="154689"/>
                    <a:pt x="50276" y="-411"/>
                    <a:pt x="115275" y="-411"/>
                  </a:cubicBezTo>
                  <a:cubicBezTo>
                    <a:pt x="180274" y="-411"/>
                    <a:pt x="232966" y="154689"/>
                    <a:pt x="232966" y="346015"/>
                  </a:cubicBezTo>
                  <a:close/>
                </a:path>
              </a:pathLst>
            </a:custGeom>
            <a:noFill/>
            <a:ln w="4358" cap="flat">
              <a:solidFill>
                <a:srgbClr val="151515"/>
              </a:solidFill>
              <a:prstDash val="solid"/>
              <a:miter/>
            </a:ln>
          </p:spPr>
          <p:txBody>
            <a:bodyPr rtlCol="0" anchor="ctr"/>
            <a:lstStyle/>
            <a:p>
              <a:endParaRPr lang="en-US"/>
            </a:p>
          </p:txBody>
        </p:sp>
        <p:sp>
          <p:nvSpPr>
            <p:cNvPr id="7" name="Freeform: Shape 6">
              <a:extLst>
                <a:ext uri="{FF2B5EF4-FFF2-40B4-BE49-F238E27FC236}">
                  <a16:creationId xmlns:a16="http://schemas.microsoft.com/office/drawing/2014/main" id="{A8336914-184E-2F6E-7FBA-6BB9E8A38751}"/>
                </a:ext>
              </a:extLst>
            </p:cNvPr>
            <p:cNvSpPr/>
            <p:nvPr/>
          </p:nvSpPr>
          <p:spPr>
            <a:xfrm rot="20146801">
              <a:off x="10807809" y="2978424"/>
              <a:ext cx="235383" cy="692851"/>
            </a:xfrm>
            <a:custGeom>
              <a:avLst/>
              <a:gdLst>
                <a:gd name="connsiteX0" fmla="*/ 232966 w 235383"/>
                <a:gd name="connsiteY0" fmla="*/ 346015 h 692851"/>
                <a:gd name="connsiteX1" fmla="*/ 115275 w 235383"/>
                <a:gd name="connsiteY1" fmla="*/ 692441 h 692851"/>
                <a:gd name="connsiteX2" fmla="*/ -2417 w 235383"/>
                <a:gd name="connsiteY2" fmla="*/ 346015 h 692851"/>
                <a:gd name="connsiteX3" fmla="*/ 115275 w 235383"/>
                <a:gd name="connsiteY3" fmla="*/ -411 h 692851"/>
                <a:gd name="connsiteX4" fmla="*/ 232966 w 235383"/>
                <a:gd name="connsiteY4" fmla="*/ 346015 h 6928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5383" h="692851">
                  <a:moveTo>
                    <a:pt x="232966" y="346015"/>
                  </a:moveTo>
                  <a:cubicBezTo>
                    <a:pt x="232966" y="537340"/>
                    <a:pt x="180274" y="692441"/>
                    <a:pt x="115275" y="692441"/>
                  </a:cubicBezTo>
                  <a:cubicBezTo>
                    <a:pt x="50276" y="692441"/>
                    <a:pt x="-2417" y="537341"/>
                    <a:pt x="-2417" y="346015"/>
                  </a:cubicBezTo>
                  <a:cubicBezTo>
                    <a:pt x="-2417" y="154689"/>
                    <a:pt x="50276" y="-411"/>
                    <a:pt x="115275" y="-411"/>
                  </a:cubicBezTo>
                  <a:cubicBezTo>
                    <a:pt x="180274" y="-411"/>
                    <a:pt x="232966" y="154689"/>
                    <a:pt x="232966" y="346015"/>
                  </a:cubicBezTo>
                  <a:close/>
                </a:path>
              </a:pathLst>
            </a:custGeom>
            <a:noFill/>
            <a:ln w="4358" cap="flat">
              <a:solidFill>
                <a:srgbClr val="151515"/>
              </a:solidFill>
              <a:prstDash val="solid"/>
              <a:miter/>
            </a:ln>
          </p:spPr>
          <p:txBody>
            <a:bodyPr rtlCol="0" anchor="ctr"/>
            <a:lstStyle/>
            <a:p>
              <a:endParaRPr lang="en-US"/>
            </a:p>
          </p:txBody>
        </p:sp>
        <p:sp>
          <p:nvSpPr>
            <p:cNvPr id="8" name="Freeform: Shape 7">
              <a:extLst>
                <a:ext uri="{FF2B5EF4-FFF2-40B4-BE49-F238E27FC236}">
                  <a16:creationId xmlns:a16="http://schemas.microsoft.com/office/drawing/2014/main" id="{6F02B818-B7B1-0C03-D08D-BFD7AF351B87}"/>
                </a:ext>
              </a:extLst>
            </p:cNvPr>
            <p:cNvSpPr/>
            <p:nvPr/>
          </p:nvSpPr>
          <p:spPr>
            <a:xfrm>
              <a:off x="10458233" y="3153543"/>
              <a:ext cx="770520" cy="805094"/>
            </a:xfrm>
            <a:custGeom>
              <a:avLst/>
              <a:gdLst>
                <a:gd name="connsiteX0" fmla="*/ 4971 w 770520"/>
                <a:gd name="connsiteY0" fmla="*/ 804684 h 805094"/>
                <a:gd name="connsiteX1" fmla="*/ 4971 w 770520"/>
                <a:gd name="connsiteY1" fmla="*/ 804684 h 805094"/>
                <a:gd name="connsiteX2" fmla="*/ -2417 w 770520"/>
                <a:gd name="connsiteY2" fmla="*/ 797296 h 805094"/>
                <a:gd name="connsiteX3" fmla="*/ 200089 w 770520"/>
                <a:gd name="connsiteY3" fmla="*/ 276586 h 805094"/>
                <a:gd name="connsiteX4" fmla="*/ 760178 w 770520"/>
                <a:gd name="connsiteY4" fmla="*/ -393 h 805094"/>
                <a:gd name="connsiteX5" fmla="*/ 768084 w 770520"/>
                <a:gd name="connsiteY5" fmla="*/ 6478 h 805094"/>
                <a:gd name="connsiteX6" fmla="*/ 761213 w 770520"/>
                <a:gd name="connsiteY6" fmla="*/ 14384 h 805094"/>
                <a:gd name="connsiteX7" fmla="*/ 211171 w 770520"/>
                <a:gd name="connsiteY7" fmla="*/ 286338 h 805094"/>
                <a:gd name="connsiteX8" fmla="*/ 12359 w 770520"/>
                <a:gd name="connsiteY8" fmla="*/ 797739 h 805094"/>
                <a:gd name="connsiteX9" fmla="*/ 4971 w 770520"/>
                <a:gd name="connsiteY9" fmla="*/ 804684 h 8050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70520" h="805094">
                  <a:moveTo>
                    <a:pt x="4971" y="804684"/>
                  </a:moveTo>
                  <a:lnTo>
                    <a:pt x="4971" y="804684"/>
                  </a:lnTo>
                  <a:cubicBezTo>
                    <a:pt x="907" y="804684"/>
                    <a:pt x="-2417" y="801374"/>
                    <a:pt x="-2417" y="797296"/>
                  </a:cubicBezTo>
                  <a:cubicBezTo>
                    <a:pt x="538" y="685736"/>
                    <a:pt x="30755" y="469709"/>
                    <a:pt x="200089" y="276586"/>
                  </a:cubicBezTo>
                  <a:cubicBezTo>
                    <a:pt x="399567" y="49107"/>
                    <a:pt x="658149" y="7143"/>
                    <a:pt x="760178" y="-393"/>
                  </a:cubicBezTo>
                  <a:cubicBezTo>
                    <a:pt x="764242" y="-681"/>
                    <a:pt x="767788" y="2400"/>
                    <a:pt x="768084" y="6478"/>
                  </a:cubicBezTo>
                  <a:cubicBezTo>
                    <a:pt x="768380" y="10556"/>
                    <a:pt x="765275" y="14095"/>
                    <a:pt x="761213" y="14384"/>
                  </a:cubicBezTo>
                  <a:cubicBezTo>
                    <a:pt x="661105" y="21772"/>
                    <a:pt x="407029" y="62923"/>
                    <a:pt x="211171" y="286338"/>
                  </a:cubicBezTo>
                  <a:cubicBezTo>
                    <a:pt x="44940" y="475989"/>
                    <a:pt x="15240" y="688100"/>
                    <a:pt x="12359" y="797739"/>
                  </a:cubicBezTo>
                  <a:cubicBezTo>
                    <a:pt x="12137" y="801647"/>
                    <a:pt x="8887" y="804691"/>
                    <a:pt x="4971" y="804684"/>
                  </a:cubicBezTo>
                  <a:close/>
                </a:path>
              </a:pathLst>
            </a:custGeom>
            <a:solidFill>
              <a:srgbClr val="151515"/>
            </a:solidFill>
            <a:ln w="7387" cap="flat">
              <a:noFill/>
              <a:prstDash val="solid"/>
              <a:miter/>
            </a:ln>
          </p:spPr>
          <p:txBody>
            <a:bodyPr rtlCol="0" anchor="ctr"/>
            <a:lstStyle/>
            <a:p>
              <a:endParaRPr lang="en-US"/>
            </a:p>
          </p:txBody>
        </p:sp>
      </p:grpSp>
      <p:sp>
        <p:nvSpPr>
          <p:cNvPr id="87" name="Rectangle: Rounded Corners 86">
            <a:extLst>
              <a:ext uri="{FF2B5EF4-FFF2-40B4-BE49-F238E27FC236}">
                <a16:creationId xmlns:a16="http://schemas.microsoft.com/office/drawing/2014/main" id="{C39F002F-F35C-052A-820B-275AEAA1C311}"/>
              </a:ext>
            </a:extLst>
          </p:cNvPr>
          <p:cNvSpPr/>
          <p:nvPr/>
        </p:nvSpPr>
        <p:spPr>
          <a:xfrm>
            <a:off x="4066271" y="2465624"/>
            <a:ext cx="2120630" cy="2120630"/>
          </a:xfrm>
          <a:prstGeom prst="roundRect">
            <a:avLst>
              <a:gd name="adj" fmla="val 6887"/>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8" name="TextBox 87">
            <a:extLst>
              <a:ext uri="{FF2B5EF4-FFF2-40B4-BE49-F238E27FC236}">
                <a16:creationId xmlns:a16="http://schemas.microsoft.com/office/drawing/2014/main" id="{505312F4-D18D-1D76-23D1-7FAA3C539694}"/>
              </a:ext>
            </a:extLst>
          </p:cNvPr>
          <p:cNvSpPr txBox="1"/>
          <p:nvPr/>
        </p:nvSpPr>
        <p:spPr>
          <a:xfrm>
            <a:off x="4165941" y="3818465"/>
            <a:ext cx="1938374" cy="246221"/>
          </a:xfrm>
          <a:prstGeom prst="rect">
            <a:avLst/>
          </a:prstGeom>
          <a:noFill/>
        </p:spPr>
        <p:txBody>
          <a:bodyPr wrap="square" rtlCol="0">
            <a:spAutoFit/>
          </a:bodyPr>
          <a:lstStyle/>
          <a:p>
            <a:r>
              <a:rPr lang="en-US" sz="1000" dirty="0">
                <a:latin typeface="+mj-lt"/>
              </a:rPr>
              <a:t>POIN TWO</a:t>
            </a:r>
            <a:endParaRPr lang="en-ID" sz="1000" dirty="0">
              <a:latin typeface="+mj-lt"/>
            </a:endParaRPr>
          </a:p>
        </p:txBody>
      </p:sp>
      <p:sp>
        <p:nvSpPr>
          <p:cNvPr id="89" name="TextBox 88">
            <a:extLst>
              <a:ext uri="{FF2B5EF4-FFF2-40B4-BE49-F238E27FC236}">
                <a16:creationId xmlns:a16="http://schemas.microsoft.com/office/drawing/2014/main" id="{0714CF05-F345-64DD-8E21-588E2187B48B}"/>
              </a:ext>
            </a:extLst>
          </p:cNvPr>
          <p:cNvSpPr txBox="1"/>
          <p:nvPr/>
        </p:nvSpPr>
        <p:spPr>
          <a:xfrm>
            <a:off x="4165941" y="3924390"/>
            <a:ext cx="1552918" cy="526939"/>
          </a:xfrm>
          <a:prstGeom prst="rect">
            <a:avLst/>
          </a:prstGeom>
          <a:noFill/>
        </p:spPr>
        <p:txBody>
          <a:bodyPr wrap="square" rtlCol="0">
            <a:spAutoFit/>
          </a:bodyPr>
          <a:lstStyle/>
          <a:p>
            <a:pPr algn="just">
              <a:lnSpc>
                <a:spcPct val="150000"/>
              </a:lnSpc>
            </a:pPr>
            <a:r>
              <a:rPr lang="en-US" sz="1000" b="0" i="0" dirty="0">
                <a:effectLst/>
              </a:rPr>
              <a:t>Every rustle of a critter in the underbrush</a:t>
            </a:r>
            <a:r>
              <a:rPr lang="en-US" sz="1000" dirty="0"/>
              <a:t>.</a:t>
            </a:r>
            <a:endParaRPr lang="en-ID" sz="1000" dirty="0"/>
          </a:p>
        </p:txBody>
      </p:sp>
      <p:sp>
        <p:nvSpPr>
          <p:cNvPr id="93" name="Rectangle: Rounded Corners 92">
            <a:extLst>
              <a:ext uri="{FF2B5EF4-FFF2-40B4-BE49-F238E27FC236}">
                <a16:creationId xmlns:a16="http://schemas.microsoft.com/office/drawing/2014/main" id="{BC6F88AF-E251-1FA2-57F7-CB8F56D21FFF}"/>
              </a:ext>
            </a:extLst>
          </p:cNvPr>
          <p:cNvSpPr/>
          <p:nvPr/>
        </p:nvSpPr>
        <p:spPr>
          <a:xfrm>
            <a:off x="6504672" y="2465624"/>
            <a:ext cx="2120630" cy="2120630"/>
          </a:xfrm>
          <a:prstGeom prst="roundRect">
            <a:avLst>
              <a:gd name="adj" fmla="val 6887"/>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4" name="TextBox 93">
            <a:extLst>
              <a:ext uri="{FF2B5EF4-FFF2-40B4-BE49-F238E27FC236}">
                <a16:creationId xmlns:a16="http://schemas.microsoft.com/office/drawing/2014/main" id="{C31B60F2-DA8E-266C-F80F-2A6C232DE395}"/>
              </a:ext>
            </a:extLst>
          </p:cNvPr>
          <p:cNvSpPr txBox="1"/>
          <p:nvPr/>
        </p:nvSpPr>
        <p:spPr>
          <a:xfrm>
            <a:off x="6604342" y="3818465"/>
            <a:ext cx="1938374" cy="246221"/>
          </a:xfrm>
          <a:prstGeom prst="rect">
            <a:avLst/>
          </a:prstGeom>
          <a:noFill/>
        </p:spPr>
        <p:txBody>
          <a:bodyPr wrap="square" rtlCol="0">
            <a:spAutoFit/>
          </a:bodyPr>
          <a:lstStyle/>
          <a:p>
            <a:r>
              <a:rPr lang="en-US" sz="1000" dirty="0">
                <a:latin typeface="+mj-lt"/>
              </a:rPr>
              <a:t>POIN THREE</a:t>
            </a:r>
            <a:endParaRPr lang="en-ID" sz="1000" dirty="0">
              <a:latin typeface="+mj-lt"/>
            </a:endParaRPr>
          </a:p>
        </p:txBody>
      </p:sp>
      <p:sp>
        <p:nvSpPr>
          <p:cNvPr id="95" name="TextBox 94">
            <a:extLst>
              <a:ext uri="{FF2B5EF4-FFF2-40B4-BE49-F238E27FC236}">
                <a16:creationId xmlns:a16="http://schemas.microsoft.com/office/drawing/2014/main" id="{5F67BB65-0A0D-955D-A4DC-805EE86CB253}"/>
              </a:ext>
            </a:extLst>
          </p:cNvPr>
          <p:cNvSpPr txBox="1"/>
          <p:nvPr/>
        </p:nvSpPr>
        <p:spPr>
          <a:xfrm>
            <a:off x="6604342" y="3924390"/>
            <a:ext cx="1552918" cy="526939"/>
          </a:xfrm>
          <a:prstGeom prst="rect">
            <a:avLst/>
          </a:prstGeom>
          <a:noFill/>
        </p:spPr>
        <p:txBody>
          <a:bodyPr wrap="square" rtlCol="0">
            <a:spAutoFit/>
          </a:bodyPr>
          <a:lstStyle/>
          <a:p>
            <a:pPr algn="just">
              <a:lnSpc>
                <a:spcPct val="150000"/>
              </a:lnSpc>
            </a:pPr>
            <a:r>
              <a:rPr lang="en-US" sz="1000" b="0" i="0" dirty="0">
                <a:effectLst/>
              </a:rPr>
              <a:t>Every rustle of a critter in the underbrush</a:t>
            </a:r>
            <a:r>
              <a:rPr lang="en-US" sz="1000" dirty="0"/>
              <a:t>.</a:t>
            </a:r>
            <a:endParaRPr lang="en-ID" sz="1000" dirty="0"/>
          </a:p>
        </p:txBody>
      </p:sp>
      <p:sp>
        <p:nvSpPr>
          <p:cNvPr id="40" name="Picture Placeholder 39">
            <a:extLst>
              <a:ext uri="{FF2B5EF4-FFF2-40B4-BE49-F238E27FC236}">
                <a16:creationId xmlns:a16="http://schemas.microsoft.com/office/drawing/2014/main" id="{DD279265-815C-BAE6-30F2-2965F91F7243}"/>
              </a:ext>
            </a:extLst>
          </p:cNvPr>
          <p:cNvSpPr>
            <a:spLocks noGrp="1"/>
          </p:cNvSpPr>
          <p:nvPr>
            <p:ph type="pic" sz="quarter" idx="17"/>
          </p:nvPr>
        </p:nvSpPr>
        <p:spPr/>
      </p:sp>
      <p:sp>
        <p:nvSpPr>
          <p:cNvPr id="99" name="Rectangle: Rounded Corners 98">
            <a:extLst>
              <a:ext uri="{FF2B5EF4-FFF2-40B4-BE49-F238E27FC236}">
                <a16:creationId xmlns:a16="http://schemas.microsoft.com/office/drawing/2014/main" id="{C5549EAC-1280-D14C-C807-CAABE93A44F2}"/>
              </a:ext>
            </a:extLst>
          </p:cNvPr>
          <p:cNvSpPr/>
          <p:nvPr/>
        </p:nvSpPr>
        <p:spPr>
          <a:xfrm>
            <a:off x="8943074" y="2491132"/>
            <a:ext cx="2120630" cy="2120630"/>
          </a:xfrm>
          <a:prstGeom prst="roundRect">
            <a:avLst>
              <a:gd name="adj" fmla="val 6887"/>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0" name="TextBox 99">
            <a:extLst>
              <a:ext uri="{FF2B5EF4-FFF2-40B4-BE49-F238E27FC236}">
                <a16:creationId xmlns:a16="http://schemas.microsoft.com/office/drawing/2014/main" id="{48DF64FA-135C-9B60-C002-FB797A35E6B6}"/>
              </a:ext>
            </a:extLst>
          </p:cNvPr>
          <p:cNvSpPr txBox="1"/>
          <p:nvPr/>
        </p:nvSpPr>
        <p:spPr>
          <a:xfrm>
            <a:off x="9042744" y="3843973"/>
            <a:ext cx="1938374" cy="246221"/>
          </a:xfrm>
          <a:prstGeom prst="rect">
            <a:avLst/>
          </a:prstGeom>
          <a:noFill/>
        </p:spPr>
        <p:txBody>
          <a:bodyPr wrap="square" rtlCol="0">
            <a:spAutoFit/>
          </a:bodyPr>
          <a:lstStyle/>
          <a:p>
            <a:r>
              <a:rPr lang="en-US" sz="1000" dirty="0">
                <a:latin typeface="+mj-lt"/>
              </a:rPr>
              <a:t>POIN FOUR</a:t>
            </a:r>
            <a:endParaRPr lang="en-ID" sz="1000" dirty="0">
              <a:latin typeface="+mj-lt"/>
            </a:endParaRPr>
          </a:p>
        </p:txBody>
      </p:sp>
      <p:sp>
        <p:nvSpPr>
          <p:cNvPr id="101" name="TextBox 100">
            <a:extLst>
              <a:ext uri="{FF2B5EF4-FFF2-40B4-BE49-F238E27FC236}">
                <a16:creationId xmlns:a16="http://schemas.microsoft.com/office/drawing/2014/main" id="{9319F663-EA4F-1572-2680-178A4D35C12B}"/>
              </a:ext>
            </a:extLst>
          </p:cNvPr>
          <p:cNvSpPr txBox="1"/>
          <p:nvPr/>
        </p:nvSpPr>
        <p:spPr>
          <a:xfrm>
            <a:off x="9042744" y="3949898"/>
            <a:ext cx="1552918" cy="526939"/>
          </a:xfrm>
          <a:prstGeom prst="rect">
            <a:avLst/>
          </a:prstGeom>
          <a:noFill/>
        </p:spPr>
        <p:txBody>
          <a:bodyPr wrap="square" rtlCol="0">
            <a:spAutoFit/>
          </a:bodyPr>
          <a:lstStyle/>
          <a:p>
            <a:pPr algn="just">
              <a:lnSpc>
                <a:spcPct val="150000"/>
              </a:lnSpc>
            </a:pPr>
            <a:r>
              <a:rPr lang="en-US" sz="1000" b="0" i="0" dirty="0">
                <a:effectLst/>
              </a:rPr>
              <a:t>Every rustle of a critter in the underbrush</a:t>
            </a:r>
            <a:r>
              <a:rPr lang="en-US" sz="1000" dirty="0"/>
              <a:t>.</a:t>
            </a:r>
            <a:endParaRPr lang="en-ID" sz="1000" dirty="0"/>
          </a:p>
        </p:txBody>
      </p:sp>
      <p:sp>
        <p:nvSpPr>
          <p:cNvPr id="41" name="Picture Placeholder 40">
            <a:extLst>
              <a:ext uri="{FF2B5EF4-FFF2-40B4-BE49-F238E27FC236}">
                <a16:creationId xmlns:a16="http://schemas.microsoft.com/office/drawing/2014/main" id="{9D6C4F85-E463-E306-2485-DC2A08C3D288}"/>
              </a:ext>
            </a:extLst>
          </p:cNvPr>
          <p:cNvSpPr>
            <a:spLocks noGrp="1"/>
          </p:cNvSpPr>
          <p:nvPr>
            <p:ph type="pic" sz="quarter" idx="18"/>
          </p:nvPr>
        </p:nvSpPr>
        <p:spPr/>
      </p:sp>
      <p:sp>
        <p:nvSpPr>
          <p:cNvPr id="42" name="Picture Placeholder 41">
            <a:extLst>
              <a:ext uri="{FF2B5EF4-FFF2-40B4-BE49-F238E27FC236}">
                <a16:creationId xmlns:a16="http://schemas.microsoft.com/office/drawing/2014/main" id="{91D66F18-1844-5C18-A4F5-53C04AC65524}"/>
              </a:ext>
            </a:extLst>
          </p:cNvPr>
          <p:cNvSpPr>
            <a:spLocks noGrp="1"/>
          </p:cNvSpPr>
          <p:nvPr>
            <p:ph type="pic" sz="quarter" idx="19"/>
          </p:nvPr>
        </p:nvSpPr>
        <p:spPr/>
      </p:sp>
      <p:sp>
        <p:nvSpPr>
          <p:cNvPr id="38" name="Picture Placeholder 37">
            <a:extLst>
              <a:ext uri="{FF2B5EF4-FFF2-40B4-BE49-F238E27FC236}">
                <a16:creationId xmlns:a16="http://schemas.microsoft.com/office/drawing/2014/main" id="{F09CA796-6307-872F-EDA4-896A70A277A5}"/>
              </a:ext>
            </a:extLst>
          </p:cNvPr>
          <p:cNvSpPr>
            <a:spLocks noGrp="1"/>
          </p:cNvSpPr>
          <p:nvPr>
            <p:ph type="pic" sz="quarter" idx="15"/>
          </p:nvPr>
        </p:nvSpPr>
        <p:spPr/>
      </p:sp>
      <p:sp>
        <p:nvSpPr>
          <p:cNvPr id="91" name="Rectangle: Rounded Corners 90">
            <a:extLst>
              <a:ext uri="{FF2B5EF4-FFF2-40B4-BE49-F238E27FC236}">
                <a16:creationId xmlns:a16="http://schemas.microsoft.com/office/drawing/2014/main" id="{A8D535DF-87FF-2F47-7230-B62F2F51F6FD}"/>
              </a:ext>
            </a:extLst>
          </p:cNvPr>
          <p:cNvSpPr/>
          <p:nvPr/>
        </p:nvSpPr>
        <p:spPr>
          <a:xfrm>
            <a:off x="4256770" y="3342110"/>
            <a:ext cx="358275" cy="358275"/>
          </a:xfrm>
          <a:prstGeom prst="roundRect">
            <a:avLst/>
          </a:prstGeom>
          <a:solidFill>
            <a:schemeClr val="accent1">
              <a:lumMod val="9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2" name="TextBox 91">
            <a:extLst>
              <a:ext uri="{FF2B5EF4-FFF2-40B4-BE49-F238E27FC236}">
                <a16:creationId xmlns:a16="http://schemas.microsoft.com/office/drawing/2014/main" id="{C33EB1AE-19BA-ABE5-591B-2450643EE113}"/>
              </a:ext>
            </a:extLst>
          </p:cNvPr>
          <p:cNvSpPr txBox="1"/>
          <p:nvPr/>
        </p:nvSpPr>
        <p:spPr>
          <a:xfrm>
            <a:off x="4256769" y="3398136"/>
            <a:ext cx="358275" cy="246221"/>
          </a:xfrm>
          <a:prstGeom prst="rect">
            <a:avLst/>
          </a:prstGeom>
          <a:noFill/>
        </p:spPr>
        <p:txBody>
          <a:bodyPr wrap="square" rtlCol="0">
            <a:spAutoFit/>
          </a:bodyPr>
          <a:lstStyle/>
          <a:p>
            <a:pPr algn="ctr"/>
            <a:r>
              <a:rPr lang="en-ID" sz="1000" dirty="0">
                <a:latin typeface="+mj-lt"/>
              </a:rPr>
              <a:t>02</a:t>
            </a:r>
          </a:p>
        </p:txBody>
      </p:sp>
      <p:sp>
        <p:nvSpPr>
          <p:cNvPr id="97" name="Rectangle: Rounded Corners 96">
            <a:extLst>
              <a:ext uri="{FF2B5EF4-FFF2-40B4-BE49-F238E27FC236}">
                <a16:creationId xmlns:a16="http://schemas.microsoft.com/office/drawing/2014/main" id="{208C0CBE-8703-713E-C27A-6C1170A51933}"/>
              </a:ext>
            </a:extLst>
          </p:cNvPr>
          <p:cNvSpPr/>
          <p:nvPr/>
        </p:nvSpPr>
        <p:spPr>
          <a:xfrm>
            <a:off x="6695171" y="3342110"/>
            <a:ext cx="358275" cy="358275"/>
          </a:xfrm>
          <a:prstGeom prst="roundRect">
            <a:avLst/>
          </a:prstGeom>
          <a:solidFill>
            <a:schemeClr val="accent1">
              <a:lumMod val="9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8" name="TextBox 97">
            <a:extLst>
              <a:ext uri="{FF2B5EF4-FFF2-40B4-BE49-F238E27FC236}">
                <a16:creationId xmlns:a16="http://schemas.microsoft.com/office/drawing/2014/main" id="{01F40867-93A4-A10C-AFF8-14B1C80F9B4D}"/>
              </a:ext>
            </a:extLst>
          </p:cNvPr>
          <p:cNvSpPr txBox="1"/>
          <p:nvPr/>
        </p:nvSpPr>
        <p:spPr>
          <a:xfrm>
            <a:off x="6695170" y="3398136"/>
            <a:ext cx="358275" cy="246221"/>
          </a:xfrm>
          <a:prstGeom prst="rect">
            <a:avLst/>
          </a:prstGeom>
          <a:noFill/>
        </p:spPr>
        <p:txBody>
          <a:bodyPr wrap="square" rtlCol="0">
            <a:spAutoFit/>
          </a:bodyPr>
          <a:lstStyle/>
          <a:p>
            <a:pPr algn="ctr"/>
            <a:r>
              <a:rPr lang="en-ID" sz="1000" dirty="0">
                <a:latin typeface="+mj-lt"/>
              </a:rPr>
              <a:t>03</a:t>
            </a:r>
          </a:p>
        </p:txBody>
      </p:sp>
      <p:sp>
        <p:nvSpPr>
          <p:cNvPr id="103" name="Rectangle: Rounded Corners 102">
            <a:extLst>
              <a:ext uri="{FF2B5EF4-FFF2-40B4-BE49-F238E27FC236}">
                <a16:creationId xmlns:a16="http://schemas.microsoft.com/office/drawing/2014/main" id="{62F7A1DF-9FAE-AF4B-FEB2-B2D8C69795E8}"/>
              </a:ext>
            </a:extLst>
          </p:cNvPr>
          <p:cNvSpPr/>
          <p:nvPr/>
        </p:nvSpPr>
        <p:spPr>
          <a:xfrm>
            <a:off x="9133573" y="3367618"/>
            <a:ext cx="358275" cy="358275"/>
          </a:xfrm>
          <a:prstGeom prst="roundRect">
            <a:avLst/>
          </a:prstGeom>
          <a:solidFill>
            <a:schemeClr val="accent1">
              <a:lumMod val="9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4" name="TextBox 103">
            <a:extLst>
              <a:ext uri="{FF2B5EF4-FFF2-40B4-BE49-F238E27FC236}">
                <a16:creationId xmlns:a16="http://schemas.microsoft.com/office/drawing/2014/main" id="{8C9DEC0B-F0C0-D52C-3E44-C435E44280C9}"/>
              </a:ext>
            </a:extLst>
          </p:cNvPr>
          <p:cNvSpPr txBox="1"/>
          <p:nvPr/>
        </p:nvSpPr>
        <p:spPr>
          <a:xfrm>
            <a:off x="9133572" y="3423644"/>
            <a:ext cx="358275" cy="246221"/>
          </a:xfrm>
          <a:prstGeom prst="rect">
            <a:avLst/>
          </a:prstGeom>
          <a:noFill/>
        </p:spPr>
        <p:txBody>
          <a:bodyPr wrap="square" rtlCol="0">
            <a:spAutoFit/>
          </a:bodyPr>
          <a:lstStyle/>
          <a:p>
            <a:pPr algn="ctr"/>
            <a:r>
              <a:rPr lang="en-ID" sz="1000" dirty="0">
                <a:latin typeface="+mj-lt"/>
              </a:rPr>
              <a:t>04</a:t>
            </a:r>
          </a:p>
        </p:txBody>
      </p:sp>
    </p:spTree>
    <p:extLst>
      <p:ext uri="{BB962C8B-B14F-4D97-AF65-F5344CB8AC3E}">
        <p14:creationId xmlns:p14="http://schemas.microsoft.com/office/powerpoint/2010/main" val="365698307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 name="Rectangle: Rounded Corners 52">
            <a:extLst>
              <a:ext uri="{FF2B5EF4-FFF2-40B4-BE49-F238E27FC236}">
                <a16:creationId xmlns:a16="http://schemas.microsoft.com/office/drawing/2014/main" id="{FE8DECAA-12FE-DD9F-1608-2ACABC62F32E}"/>
              </a:ext>
            </a:extLst>
          </p:cNvPr>
          <p:cNvSpPr/>
          <p:nvPr/>
        </p:nvSpPr>
        <p:spPr>
          <a:xfrm>
            <a:off x="7532109" y="4800363"/>
            <a:ext cx="4050291" cy="1448038"/>
          </a:xfrm>
          <a:prstGeom prst="roundRect">
            <a:avLst>
              <a:gd name="adj" fmla="val 11655"/>
            </a:avLst>
          </a:prstGeom>
          <a:solidFill>
            <a:schemeClr val="accent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Rectangle: Rounded Corners 53">
            <a:extLst>
              <a:ext uri="{FF2B5EF4-FFF2-40B4-BE49-F238E27FC236}">
                <a16:creationId xmlns:a16="http://schemas.microsoft.com/office/drawing/2014/main" id="{90EED0EC-09A4-5D11-647B-99AD04CA386B}"/>
              </a:ext>
            </a:extLst>
          </p:cNvPr>
          <p:cNvSpPr/>
          <p:nvPr/>
        </p:nvSpPr>
        <p:spPr>
          <a:xfrm>
            <a:off x="1278683" y="3874867"/>
            <a:ext cx="6154176" cy="2373534"/>
          </a:xfrm>
          <a:prstGeom prst="roundRect">
            <a:avLst>
              <a:gd name="adj" fmla="val 7494"/>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Rounded Corners 20">
            <a:extLst>
              <a:ext uri="{FF2B5EF4-FFF2-40B4-BE49-F238E27FC236}">
                <a16:creationId xmlns:a16="http://schemas.microsoft.com/office/drawing/2014/main" id="{52FF09D7-2319-362E-6EEC-28C68EE64394}"/>
              </a:ext>
            </a:extLst>
          </p:cNvPr>
          <p:cNvSpPr/>
          <p:nvPr/>
        </p:nvSpPr>
        <p:spPr>
          <a:xfrm>
            <a:off x="1284921" y="1353026"/>
            <a:ext cx="1877849" cy="627743"/>
          </a:xfrm>
          <a:prstGeom prst="roundRect">
            <a:avLst/>
          </a:prstGeom>
          <a:solidFill>
            <a:schemeClr val="accent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Box 1">
            <a:extLst>
              <a:ext uri="{FF2B5EF4-FFF2-40B4-BE49-F238E27FC236}">
                <a16:creationId xmlns:a16="http://schemas.microsoft.com/office/drawing/2014/main" id="{9AC268ED-486A-3F88-7ED0-6C33AD61D3FB}"/>
              </a:ext>
            </a:extLst>
          </p:cNvPr>
          <p:cNvSpPr txBox="1"/>
          <p:nvPr/>
        </p:nvSpPr>
        <p:spPr>
          <a:xfrm>
            <a:off x="1278682" y="1315266"/>
            <a:ext cx="5990710" cy="707886"/>
          </a:xfrm>
          <a:prstGeom prst="rect">
            <a:avLst/>
          </a:prstGeom>
          <a:noFill/>
        </p:spPr>
        <p:txBody>
          <a:bodyPr wrap="square" rtlCol="0">
            <a:spAutoFit/>
          </a:bodyPr>
          <a:lstStyle/>
          <a:p>
            <a:r>
              <a:rPr lang="en-US" sz="4000" dirty="0">
                <a:latin typeface="+mj-lt"/>
              </a:rPr>
              <a:t>BRAND MAINTENANCE.</a:t>
            </a:r>
          </a:p>
        </p:txBody>
      </p:sp>
      <p:sp>
        <p:nvSpPr>
          <p:cNvPr id="3" name="TextBox 2">
            <a:extLst>
              <a:ext uri="{FF2B5EF4-FFF2-40B4-BE49-F238E27FC236}">
                <a16:creationId xmlns:a16="http://schemas.microsoft.com/office/drawing/2014/main" id="{2B5BA966-D812-0F13-0510-35F37DA18F90}"/>
              </a:ext>
            </a:extLst>
          </p:cNvPr>
          <p:cNvSpPr txBox="1"/>
          <p:nvPr/>
        </p:nvSpPr>
        <p:spPr>
          <a:xfrm>
            <a:off x="1278682" y="2096464"/>
            <a:ext cx="4021300" cy="988604"/>
          </a:xfrm>
          <a:prstGeom prst="rect">
            <a:avLst/>
          </a:prstGeom>
          <a:noFill/>
        </p:spPr>
        <p:txBody>
          <a:bodyPr wrap="square" rtlCol="0">
            <a:spAutoFit/>
          </a:bodyPr>
          <a:lstStyle/>
          <a:p>
            <a:pPr algn="just">
              <a:lnSpc>
                <a:spcPct val="150000"/>
              </a:lnSpc>
            </a:pPr>
            <a:r>
              <a:rPr lang="en-US" sz="1000" b="0" i="0" dirty="0">
                <a:effectLst/>
              </a:rPr>
              <a:t>In the heart of the verdant wilderness, where the symphony of leaves rustling and birdsong intertwine, nature's masterpiece unfolds in breathtaking hues. The sun's warm embrace cascades through the canopy, dappling the forest floor with patches of golden light.</a:t>
            </a:r>
            <a:endParaRPr lang="en-ID" sz="1000" dirty="0"/>
          </a:p>
        </p:txBody>
      </p:sp>
      <p:sp>
        <p:nvSpPr>
          <p:cNvPr id="37" name="TextBox 36">
            <a:extLst>
              <a:ext uri="{FF2B5EF4-FFF2-40B4-BE49-F238E27FC236}">
                <a16:creationId xmlns:a16="http://schemas.microsoft.com/office/drawing/2014/main" id="{5ED7A572-6B02-FE9D-01D2-4369DF4AC425}"/>
              </a:ext>
            </a:extLst>
          </p:cNvPr>
          <p:cNvSpPr txBox="1"/>
          <p:nvPr/>
        </p:nvSpPr>
        <p:spPr>
          <a:xfrm>
            <a:off x="4236684" y="4727977"/>
            <a:ext cx="2646501" cy="988604"/>
          </a:xfrm>
          <a:prstGeom prst="rect">
            <a:avLst/>
          </a:prstGeom>
          <a:noFill/>
        </p:spPr>
        <p:txBody>
          <a:bodyPr wrap="square">
            <a:spAutoFit/>
          </a:bodyPr>
          <a:lstStyle/>
          <a:p>
            <a:pPr algn="just">
              <a:lnSpc>
                <a:spcPct val="150000"/>
              </a:lnSpc>
            </a:pPr>
            <a:r>
              <a:rPr lang="en-US" sz="1000" b="0" i="0" dirty="0">
                <a:effectLst/>
              </a:rPr>
              <a:t>In the heart of the verdant wilderness, where the symphony of leaves rustling and birdsong intertwine, nature's masterpiece unfolds in breathtaking hues</a:t>
            </a:r>
            <a:endParaRPr lang="en-US" sz="1000" dirty="0"/>
          </a:p>
        </p:txBody>
      </p:sp>
      <p:grpSp>
        <p:nvGrpSpPr>
          <p:cNvPr id="4" name="Group 3">
            <a:extLst>
              <a:ext uri="{FF2B5EF4-FFF2-40B4-BE49-F238E27FC236}">
                <a16:creationId xmlns:a16="http://schemas.microsoft.com/office/drawing/2014/main" id="{1B367835-332D-BE56-EB0E-B893473FC9B4}"/>
              </a:ext>
            </a:extLst>
          </p:cNvPr>
          <p:cNvGrpSpPr/>
          <p:nvPr/>
        </p:nvGrpSpPr>
        <p:grpSpPr>
          <a:xfrm>
            <a:off x="280069" y="1364418"/>
            <a:ext cx="659062" cy="4266899"/>
            <a:chOff x="196879" y="724201"/>
            <a:chExt cx="835563" cy="5409598"/>
          </a:xfrm>
        </p:grpSpPr>
        <p:grpSp>
          <p:nvGrpSpPr>
            <p:cNvPr id="5" name="Group 4">
              <a:extLst>
                <a:ext uri="{FF2B5EF4-FFF2-40B4-BE49-F238E27FC236}">
                  <a16:creationId xmlns:a16="http://schemas.microsoft.com/office/drawing/2014/main" id="{8B6F7257-123D-F054-80F0-A35F3EADA3D5}"/>
                </a:ext>
              </a:extLst>
            </p:cNvPr>
            <p:cNvGrpSpPr/>
            <p:nvPr/>
          </p:nvGrpSpPr>
          <p:grpSpPr>
            <a:xfrm>
              <a:off x="196879" y="724201"/>
              <a:ext cx="835563" cy="5409598"/>
              <a:chOff x="297745" y="1589313"/>
              <a:chExt cx="568548" cy="3680891"/>
            </a:xfrm>
            <a:solidFill>
              <a:schemeClr val="accent1"/>
            </a:solidFill>
          </p:grpSpPr>
          <p:sp>
            <p:nvSpPr>
              <p:cNvPr id="19" name="Freeform: Shape 18">
                <a:extLst>
                  <a:ext uri="{FF2B5EF4-FFF2-40B4-BE49-F238E27FC236}">
                    <a16:creationId xmlns:a16="http://schemas.microsoft.com/office/drawing/2014/main" id="{586C28E3-C90F-5971-923A-3572FE00BCF9}"/>
                  </a:ext>
                </a:extLst>
              </p:cNvPr>
              <p:cNvSpPr/>
              <p:nvPr/>
            </p:nvSpPr>
            <p:spPr>
              <a:xfrm flipH="1">
                <a:off x="297745" y="1589313"/>
                <a:ext cx="568548" cy="3263285"/>
              </a:xfrm>
              <a:custGeom>
                <a:avLst/>
                <a:gdLst>
                  <a:gd name="connsiteX0" fmla="*/ 568548 w 568548"/>
                  <a:gd name="connsiteY0" fmla="*/ 284255 h 3263285"/>
                  <a:gd name="connsiteX1" fmla="*/ 568548 w 568548"/>
                  <a:gd name="connsiteY1" fmla="*/ 3194271 h 3263285"/>
                  <a:gd name="connsiteX2" fmla="*/ 499424 w 568548"/>
                  <a:gd name="connsiteY2" fmla="*/ 3263279 h 3263285"/>
                  <a:gd name="connsiteX3" fmla="*/ 459921 w 568548"/>
                  <a:gd name="connsiteY3" fmla="*/ 3250826 h 3263285"/>
                  <a:gd name="connsiteX4" fmla="*/ 108627 w 568548"/>
                  <a:gd name="connsiteY4" fmla="*/ 3250826 h 3263285"/>
                  <a:gd name="connsiteX5" fmla="*/ 12453 w 568548"/>
                  <a:gd name="connsiteY5" fmla="*/ 3233774 h 3263285"/>
                  <a:gd name="connsiteX6" fmla="*/ 0 w 568548"/>
                  <a:gd name="connsiteY6" fmla="*/ 3194232 h 3263285"/>
                  <a:gd name="connsiteX7" fmla="*/ 0 w 568548"/>
                  <a:gd name="connsiteY7" fmla="*/ 284255 h 3263285"/>
                  <a:gd name="connsiteX8" fmla="*/ 284255 w 568548"/>
                  <a:gd name="connsiteY8" fmla="*/ 0 h 3263285"/>
                  <a:gd name="connsiteX9" fmla="*/ 284255 w 568548"/>
                  <a:gd name="connsiteY9" fmla="*/ 0 h 3263285"/>
                  <a:gd name="connsiteX10" fmla="*/ 568548 w 568548"/>
                  <a:gd name="connsiteY10" fmla="*/ 284216 h 3263285"/>
                  <a:gd name="connsiteX11" fmla="*/ 568548 w 568548"/>
                  <a:gd name="connsiteY11" fmla="*/ 284255 h 32632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68548" h="3263285">
                    <a:moveTo>
                      <a:pt x="568548" y="284255"/>
                    </a:moveTo>
                    <a:lnTo>
                      <a:pt x="568548" y="3194271"/>
                    </a:lnTo>
                    <a:cubicBezTo>
                      <a:pt x="568517" y="3232413"/>
                      <a:pt x="537566" y="3263310"/>
                      <a:pt x="499424" y="3263279"/>
                    </a:cubicBezTo>
                    <a:cubicBezTo>
                      <a:pt x="485291" y="3263267"/>
                      <a:pt x="471505" y="3258921"/>
                      <a:pt x="459921" y="3250826"/>
                    </a:cubicBezTo>
                    <a:cubicBezTo>
                      <a:pt x="354271" y="3177601"/>
                      <a:pt x="214277" y="3177601"/>
                      <a:pt x="108627" y="3250826"/>
                    </a:cubicBezTo>
                    <a:cubicBezTo>
                      <a:pt x="77361" y="3272676"/>
                      <a:pt x="34302" y="3265041"/>
                      <a:pt x="12453" y="3233774"/>
                    </a:cubicBezTo>
                    <a:cubicBezTo>
                      <a:pt x="4351" y="3222178"/>
                      <a:pt x="4" y="3208377"/>
                      <a:pt x="0" y="3194232"/>
                    </a:cubicBezTo>
                    <a:lnTo>
                      <a:pt x="0" y="284255"/>
                    </a:lnTo>
                    <a:cubicBezTo>
                      <a:pt x="0" y="127265"/>
                      <a:pt x="127265" y="0"/>
                      <a:pt x="284255" y="0"/>
                    </a:cubicBezTo>
                    <a:lnTo>
                      <a:pt x="284255" y="0"/>
                    </a:lnTo>
                    <a:cubicBezTo>
                      <a:pt x="441244" y="-22"/>
                      <a:pt x="568525" y="127226"/>
                      <a:pt x="568548" y="284216"/>
                    </a:cubicBezTo>
                    <a:cubicBezTo>
                      <a:pt x="568548" y="284229"/>
                      <a:pt x="568548" y="284242"/>
                      <a:pt x="568548" y="284255"/>
                    </a:cubicBezTo>
                    <a:close/>
                  </a:path>
                </a:pathLst>
              </a:custGeom>
              <a:grpFill/>
              <a:ln w="3849" cap="flat">
                <a:noFill/>
                <a:prstDash val="solid"/>
                <a:miter/>
              </a:ln>
            </p:spPr>
            <p:txBody>
              <a:bodyPr rtlCol="0" anchor="ctr"/>
              <a:lstStyle/>
              <a:p>
                <a:endParaRPr lang="en-US"/>
              </a:p>
            </p:txBody>
          </p:sp>
          <p:sp>
            <p:nvSpPr>
              <p:cNvPr id="20" name="Freeform: Shape 19">
                <a:extLst>
                  <a:ext uri="{FF2B5EF4-FFF2-40B4-BE49-F238E27FC236}">
                    <a16:creationId xmlns:a16="http://schemas.microsoft.com/office/drawing/2014/main" id="{78506A4B-2642-39E6-D1EE-3AA1362DB4DA}"/>
                  </a:ext>
                </a:extLst>
              </p:cNvPr>
              <p:cNvSpPr/>
              <p:nvPr/>
            </p:nvSpPr>
            <p:spPr>
              <a:xfrm flipH="1">
                <a:off x="383766" y="4873659"/>
                <a:ext cx="396545" cy="396545"/>
              </a:xfrm>
              <a:custGeom>
                <a:avLst/>
                <a:gdLst>
                  <a:gd name="connsiteX0" fmla="*/ 396546 w 396545"/>
                  <a:gd name="connsiteY0" fmla="*/ 198273 h 396545"/>
                  <a:gd name="connsiteX1" fmla="*/ 198273 w 396545"/>
                  <a:gd name="connsiteY1" fmla="*/ 396546 h 396545"/>
                  <a:gd name="connsiteX2" fmla="*/ 0 w 396545"/>
                  <a:gd name="connsiteY2" fmla="*/ 198273 h 396545"/>
                  <a:gd name="connsiteX3" fmla="*/ 198273 w 396545"/>
                  <a:gd name="connsiteY3" fmla="*/ 0 h 396545"/>
                  <a:gd name="connsiteX4" fmla="*/ 396546 w 396545"/>
                  <a:gd name="connsiteY4" fmla="*/ 198273 h 3965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6545" h="396545">
                    <a:moveTo>
                      <a:pt x="396546" y="198273"/>
                    </a:moveTo>
                    <a:cubicBezTo>
                      <a:pt x="396546" y="307776"/>
                      <a:pt x="307776" y="396546"/>
                      <a:pt x="198273" y="396546"/>
                    </a:cubicBezTo>
                    <a:cubicBezTo>
                      <a:pt x="88770" y="396546"/>
                      <a:pt x="0" y="307776"/>
                      <a:pt x="0" y="198273"/>
                    </a:cubicBezTo>
                    <a:cubicBezTo>
                      <a:pt x="0" y="88770"/>
                      <a:pt x="88770" y="0"/>
                      <a:pt x="198273" y="0"/>
                    </a:cubicBezTo>
                    <a:cubicBezTo>
                      <a:pt x="307776" y="0"/>
                      <a:pt x="396546" y="88770"/>
                      <a:pt x="396546" y="198273"/>
                    </a:cubicBezTo>
                    <a:close/>
                  </a:path>
                </a:pathLst>
              </a:custGeom>
              <a:grpFill/>
              <a:ln w="3849" cap="flat">
                <a:noFill/>
                <a:prstDash val="solid"/>
                <a:miter/>
              </a:ln>
            </p:spPr>
            <p:txBody>
              <a:bodyPr rtlCol="0" anchor="ctr"/>
              <a:lstStyle/>
              <a:p>
                <a:endParaRPr lang="en-US"/>
              </a:p>
            </p:txBody>
          </p:sp>
        </p:grpSp>
        <p:grpSp>
          <p:nvGrpSpPr>
            <p:cNvPr id="6" name="Group 5">
              <a:extLst>
                <a:ext uri="{FF2B5EF4-FFF2-40B4-BE49-F238E27FC236}">
                  <a16:creationId xmlns:a16="http://schemas.microsoft.com/office/drawing/2014/main" id="{629A6F95-C8BA-47DD-B4E9-ED8820C65535}"/>
                </a:ext>
              </a:extLst>
            </p:cNvPr>
            <p:cNvGrpSpPr/>
            <p:nvPr/>
          </p:nvGrpSpPr>
          <p:grpSpPr>
            <a:xfrm>
              <a:off x="403225" y="952801"/>
              <a:ext cx="412750" cy="412750"/>
              <a:chOff x="403225" y="952801"/>
              <a:chExt cx="412750" cy="412750"/>
            </a:xfrm>
          </p:grpSpPr>
          <p:sp>
            <p:nvSpPr>
              <p:cNvPr id="15" name="Oval 14">
                <a:extLst>
                  <a:ext uri="{FF2B5EF4-FFF2-40B4-BE49-F238E27FC236}">
                    <a16:creationId xmlns:a16="http://schemas.microsoft.com/office/drawing/2014/main" id="{D2AFEE7A-379E-E3F3-571C-022D3C0E4CB7}"/>
                  </a:ext>
                </a:extLst>
              </p:cNvPr>
              <p:cNvSpPr/>
              <p:nvPr/>
            </p:nvSpPr>
            <p:spPr>
              <a:xfrm>
                <a:off x="403225" y="952801"/>
                <a:ext cx="412750" cy="41275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16" name="Group 15">
                <a:extLst>
                  <a:ext uri="{FF2B5EF4-FFF2-40B4-BE49-F238E27FC236}">
                    <a16:creationId xmlns:a16="http://schemas.microsoft.com/office/drawing/2014/main" id="{C3CB4B00-E216-417B-08AC-F7C2B0B70C34}"/>
                  </a:ext>
                </a:extLst>
              </p:cNvPr>
              <p:cNvGrpSpPr/>
              <p:nvPr/>
            </p:nvGrpSpPr>
            <p:grpSpPr>
              <a:xfrm>
                <a:off x="460991" y="1090031"/>
                <a:ext cx="308812" cy="138290"/>
                <a:chOff x="513501" y="484915"/>
                <a:chExt cx="465224" cy="208334"/>
              </a:xfrm>
            </p:grpSpPr>
            <p:sp>
              <p:nvSpPr>
                <p:cNvPr id="17" name="Freeform: Shape 16">
                  <a:extLst>
                    <a:ext uri="{FF2B5EF4-FFF2-40B4-BE49-F238E27FC236}">
                      <a16:creationId xmlns:a16="http://schemas.microsoft.com/office/drawing/2014/main" id="{0A8BF12C-07DB-4C0F-208F-121AECF35E11}"/>
                    </a:ext>
                  </a:extLst>
                </p:cNvPr>
                <p:cNvSpPr/>
                <p:nvPr/>
              </p:nvSpPr>
              <p:spPr>
                <a:xfrm>
                  <a:off x="513501" y="532253"/>
                  <a:ext cx="465224" cy="160996"/>
                </a:xfrm>
                <a:custGeom>
                  <a:avLst/>
                  <a:gdLst>
                    <a:gd name="connsiteX0" fmla="*/ 457247 w 465224"/>
                    <a:gd name="connsiteY0" fmla="*/ 103305 h 160996"/>
                    <a:gd name="connsiteX1" fmla="*/ 449533 w 465224"/>
                    <a:gd name="connsiteY1" fmla="*/ 118640 h 160996"/>
                    <a:gd name="connsiteX2" fmla="*/ 361045 w 465224"/>
                    <a:gd name="connsiteY2" fmla="*/ 144749 h 160996"/>
                    <a:gd name="connsiteX3" fmla="*/ 360664 w 465224"/>
                    <a:gd name="connsiteY3" fmla="*/ 144549 h 160996"/>
                    <a:gd name="connsiteX4" fmla="*/ 110062 w 465224"/>
                    <a:gd name="connsiteY4" fmla="*/ 150073 h 160996"/>
                    <a:gd name="connsiteX5" fmla="*/ 19193 w 465224"/>
                    <a:gd name="connsiteY5" fmla="*/ 129108 h 160996"/>
                    <a:gd name="connsiteX6" fmla="*/ 19002 w 465224"/>
                    <a:gd name="connsiteY6" fmla="*/ 128737 h 160996"/>
                    <a:gd name="connsiteX7" fmla="*/ 4810 w 465224"/>
                    <a:gd name="connsiteY7" fmla="*/ 101972 h 160996"/>
                    <a:gd name="connsiteX8" fmla="*/ 42910 w 465224"/>
                    <a:gd name="connsiteY8" fmla="*/ 5207 h 160996"/>
                    <a:gd name="connsiteX9" fmla="*/ 72628 w 465224"/>
                    <a:gd name="connsiteY9" fmla="*/ -898 h 160996"/>
                    <a:gd name="connsiteX10" fmla="*/ 131207 w 465224"/>
                    <a:gd name="connsiteY10" fmla="*/ -898 h 160996"/>
                    <a:gd name="connsiteX11" fmla="*/ 165116 w 465224"/>
                    <a:gd name="connsiteY11" fmla="*/ 23866 h 160996"/>
                    <a:gd name="connsiteX12" fmla="*/ 256270 w 465224"/>
                    <a:gd name="connsiteY12" fmla="*/ 65472 h 160996"/>
                    <a:gd name="connsiteX13" fmla="*/ 297894 w 465224"/>
                    <a:gd name="connsiteY13" fmla="*/ 23866 h 160996"/>
                    <a:gd name="connsiteX14" fmla="*/ 331898 w 465224"/>
                    <a:gd name="connsiteY14" fmla="*/ -898 h 160996"/>
                    <a:gd name="connsiteX15" fmla="*/ 390191 w 465224"/>
                    <a:gd name="connsiteY15" fmla="*/ -898 h 160996"/>
                    <a:gd name="connsiteX16" fmla="*/ 463916 w 465224"/>
                    <a:gd name="connsiteY16" fmla="*/ 72654 h 160996"/>
                    <a:gd name="connsiteX17" fmla="*/ 457247 w 465224"/>
                    <a:gd name="connsiteY17" fmla="*/ 103305 h 1609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65224" h="160996">
                      <a:moveTo>
                        <a:pt x="457247" y="103305"/>
                      </a:moveTo>
                      <a:cubicBezTo>
                        <a:pt x="454866" y="108544"/>
                        <a:pt x="452294" y="113592"/>
                        <a:pt x="449533" y="118640"/>
                      </a:cubicBezTo>
                      <a:cubicBezTo>
                        <a:pt x="432292" y="150292"/>
                        <a:pt x="392668" y="161979"/>
                        <a:pt x="361045" y="144749"/>
                      </a:cubicBezTo>
                      <a:cubicBezTo>
                        <a:pt x="360950" y="144682"/>
                        <a:pt x="360759" y="144615"/>
                        <a:pt x="360664" y="144549"/>
                      </a:cubicBezTo>
                      <a:cubicBezTo>
                        <a:pt x="282273" y="101124"/>
                        <a:pt x="186548" y="103229"/>
                        <a:pt x="110062" y="150073"/>
                      </a:cubicBezTo>
                      <a:cubicBezTo>
                        <a:pt x="79201" y="169361"/>
                        <a:pt x="38529" y="159979"/>
                        <a:pt x="19193" y="129108"/>
                      </a:cubicBezTo>
                      <a:cubicBezTo>
                        <a:pt x="19193" y="128985"/>
                        <a:pt x="19097" y="128861"/>
                        <a:pt x="19002" y="128737"/>
                      </a:cubicBezTo>
                      <a:cubicBezTo>
                        <a:pt x="13764" y="120117"/>
                        <a:pt x="9002" y="111173"/>
                        <a:pt x="4810" y="101972"/>
                      </a:cubicBezTo>
                      <a:cubicBezTo>
                        <a:pt x="-11382" y="64729"/>
                        <a:pt x="5667" y="21409"/>
                        <a:pt x="42910" y="5207"/>
                      </a:cubicBezTo>
                      <a:cubicBezTo>
                        <a:pt x="52244" y="1131"/>
                        <a:pt x="62437" y="-955"/>
                        <a:pt x="72628" y="-898"/>
                      </a:cubicBezTo>
                      <a:lnTo>
                        <a:pt x="131207" y="-898"/>
                      </a:lnTo>
                      <a:cubicBezTo>
                        <a:pt x="146637" y="-660"/>
                        <a:pt x="160163" y="9265"/>
                        <a:pt x="165116" y="23866"/>
                      </a:cubicBezTo>
                      <a:cubicBezTo>
                        <a:pt x="178832" y="60528"/>
                        <a:pt x="219599" y="79159"/>
                        <a:pt x="256270" y="65472"/>
                      </a:cubicBezTo>
                      <a:cubicBezTo>
                        <a:pt x="275511" y="58281"/>
                        <a:pt x="290751" y="43107"/>
                        <a:pt x="297894" y="23866"/>
                      </a:cubicBezTo>
                      <a:cubicBezTo>
                        <a:pt x="302943" y="9284"/>
                        <a:pt x="316468" y="-613"/>
                        <a:pt x="331898" y="-898"/>
                      </a:cubicBezTo>
                      <a:lnTo>
                        <a:pt x="390191" y="-898"/>
                      </a:lnTo>
                      <a:cubicBezTo>
                        <a:pt x="430863" y="-937"/>
                        <a:pt x="463820" y="31992"/>
                        <a:pt x="463916" y="72654"/>
                      </a:cubicBezTo>
                      <a:cubicBezTo>
                        <a:pt x="463916" y="83226"/>
                        <a:pt x="461629" y="93685"/>
                        <a:pt x="457247" y="103305"/>
                      </a:cubicBezTo>
                      <a:close/>
                    </a:path>
                  </a:pathLst>
                </a:custGeom>
                <a:solidFill>
                  <a:schemeClr val="accent1">
                    <a:lumMod val="90000"/>
                  </a:schemeClr>
                </a:solidFill>
                <a:ln w="9525" cap="flat">
                  <a:noFill/>
                  <a:prstDash val="solid"/>
                  <a:miter/>
                </a:ln>
              </p:spPr>
              <p:txBody>
                <a:bodyPr rtlCol="0" anchor="ctr"/>
                <a:lstStyle/>
                <a:p>
                  <a:endParaRPr lang="en-US"/>
                </a:p>
              </p:txBody>
            </p:sp>
            <p:sp>
              <p:nvSpPr>
                <p:cNvPr id="18" name="Freeform: Shape 17">
                  <a:extLst>
                    <a:ext uri="{FF2B5EF4-FFF2-40B4-BE49-F238E27FC236}">
                      <a16:creationId xmlns:a16="http://schemas.microsoft.com/office/drawing/2014/main" id="{FE7CB1E8-5AEA-5467-D518-15A4563AEB1A}"/>
                    </a:ext>
                  </a:extLst>
                </p:cNvPr>
                <p:cNvSpPr/>
                <p:nvPr/>
              </p:nvSpPr>
              <p:spPr>
                <a:xfrm>
                  <a:off x="698786" y="484915"/>
                  <a:ext cx="94678" cy="94678"/>
                </a:xfrm>
                <a:custGeom>
                  <a:avLst/>
                  <a:gdLst>
                    <a:gd name="connsiteX0" fmla="*/ 94679 w 94678"/>
                    <a:gd name="connsiteY0" fmla="*/ 47339 h 94678"/>
                    <a:gd name="connsiteX1" fmla="*/ 47339 w 94678"/>
                    <a:gd name="connsiteY1" fmla="*/ 94678 h 94678"/>
                    <a:gd name="connsiteX2" fmla="*/ 0 w 94678"/>
                    <a:gd name="connsiteY2" fmla="*/ 47339 h 94678"/>
                    <a:gd name="connsiteX3" fmla="*/ 47339 w 94678"/>
                    <a:gd name="connsiteY3" fmla="*/ 0 h 94678"/>
                    <a:gd name="connsiteX4" fmla="*/ 94679 w 94678"/>
                    <a:gd name="connsiteY4" fmla="*/ 47339 h 946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4678" h="94678">
                      <a:moveTo>
                        <a:pt x="94679" y="47339"/>
                      </a:moveTo>
                      <a:cubicBezTo>
                        <a:pt x="94679" y="73484"/>
                        <a:pt x="73484" y="94678"/>
                        <a:pt x="47339" y="94678"/>
                      </a:cubicBezTo>
                      <a:cubicBezTo>
                        <a:pt x="21195" y="94678"/>
                        <a:pt x="0" y="73484"/>
                        <a:pt x="0" y="47339"/>
                      </a:cubicBezTo>
                      <a:cubicBezTo>
                        <a:pt x="0" y="21195"/>
                        <a:pt x="21195" y="0"/>
                        <a:pt x="47339" y="0"/>
                      </a:cubicBezTo>
                      <a:cubicBezTo>
                        <a:pt x="73484" y="0"/>
                        <a:pt x="94679" y="21195"/>
                        <a:pt x="94679" y="47339"/>
                      </a:cubicBezTo>
                      <a:close/>
                    </a:path>
                  </a:pathLst>
                </a:custGeom>
                <a:solidFill>
                  <a:schemeClr val="accent1">
                    <a:lumMod val="90000"/>
                  </a:schemeClr>
                </a:solidFill>
                <a:ln w="9525" cap="flat">
                  <a:noFill/>
                  <a:prstDash val="solid"/>
                  <a:miter/>
                </a:ln>
              </p:spPr>
              <p:txBody>
                <a:bodyPr rtlCol="0" anchor="ctr"/>
                <a:lstStyle/>
                <a:p>
                  <a:endParaRPr lang="en-US"/>
                </a:p>
              </p:txBody>
            </p:sp>
          </p:grpSp>
        </p:grpSp>
        <p:grpSp>
          <p:nvGrpSpPr>
            <p:cNvPr id="7" name="Group 6">
              <a:extLst>
                <a:ext uri="{FF2B5EF4-FFF2-40B4-BE49-F238E27FC236}">
                  <a16:creationId xmlns:a16="http://schemas.microsoft.com/office/drawing/2014/main" id="{2E1EA7F8-2F4F-F3A4-EDF1-5C824D1E3CA5}"/>
                </a:ext>
              </a:extLst>
            </p:cNvPr>
            <p:cNvGrpSpPr/>
            <p:nvPr/>
          </p:nvGrpSpPr>
          <p:grpSpPr>
            <a:xfrm>
              <a:off x="483880" y="1901446"/>
              <a:ext cx="230496" cy="197568"/>
              <a:chOff x="6446025" y="3852424"/>
              <a:chExt cx="800100" cy="685799"/>
            </a:xfrm>
            <a:solidFill>
              <a:schemeClr val="bg1"/>
            </a:solidFill>
          </p:grpSpPr>
          <p:sp>
            <p:nvSpPr>
              <p:cNvPr id="13" name="Freeform: Shape 12">
                <a:extLst>
                  <a:ext uri="{FF2B5EF4-FFF2-40B4-BE49-F238E27FC236}">
                    <a16:creationId xmlns:a16="http://schemas.microsoft.com/office/drawing/2014/main" id="{3A88D016-D428-2360-CF40-9A284CEDC18A}"/>
                  </a:ext>
                </a:extLst>
              </p:cNvPr>
              <p:cNvSpPr/>
              <p:nvPr/>
            </p:nvSpPr>
            <p:spPr>
              <a:xfrm>
                <a:off x="6446025" y="3852424"/>
                <a:ext cx="800100" cy="417194"/>
              </a:xfrm>
              <a:custGeom>
                <a:avLst/>
                <a:gdLst>
                  <a:gd name="connsiteX0" fmla="*/ 400050 w 800100"/>
                  <a:gd name="connsiteY0" fmla="*/ 0 h 417194"/>
                  <a:gd name="connsiteX1" fmla="*/ 400050 w 800100"/>
                  <a:gd name="connsiteY1" fmla="*/ 0 h 417194"/>
                  <a:gd name="connsiteX2" fmla="*/ 0 w 800100"/>
                  <a:gd name="connsiteY2" fmla="*/ 381000 h 417194"/>
                  <a:gd name="connsiteX3" fmla="*/ 42863 w 800100"/>
                  <a:gd name="connsiteY3" fmla="*/ 417195 h 417194"/>
                  <a:gd name="connsiteX4" fmla="*/ 400050 w 800100"/>
                  <a:gd name="connsiteY4" fmla="*/ 78105 h 417194"/>
                  <a:gd name="connsiteX5" fmla="*/ 400050 w 800100"/>
                  <a:gd name="connsiteY5" fmla="*/ 78105 h 417194"/>
                  <a:gd name="connsiteX6" fmla="*/ 757238 w 800100"/>
                  <a:gd name="connsiteY6" fmla="*/ 417195 h 417194"/>
                  <a:gd name="connsiteX7" fmla="*/ 800100 w 800100"/>
                  <a:gd name="connsiteY7" fmla="*/ 381000 h 4171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00100" h="417194">
                    <a:moveTo>
                      <a:pt x="400050" y="0"/>
                    </a:moveTo>
                    <a:lnTo>
                      <a:pt x="400050" y="0"/>
                    </a:lnTo>
                    <a:lnTo>
                      <a:pt x="0" y="381000"/>
                    </a:lnTo>
                    <a:lnTo>
                      <a:pt x="42863" y="417195"/>
                    </a:lnTo>
                    <a:lnTo>
                      <a:pt x="400050" y="78105"/>
                    </a:lnTo>
                    <a:lnTo>
                      <a:pt x="400050" y="78105"/>
                    </a:lnTo>
                    <a:lnTo>
                      <a:pt x="757238" y="417195"/>
                    </a:lnTo>
                    <a:lnTo>
                      <a:pt x="800100" y="381000"/>
                    </a:lnTo>
                    <a:close/>
                  </a:path>
                </a:pathLst>
              </a:custGeom>
              <a:grpFill/>
              <a:ln w="9525" cap="flat">
                <a:noFill/>
                <a:prstDash val="solid"/>
                <a:miter/>
              </a:ln>
            </p:spPr>
            <p:txBody>
              <a:bodyPr rtlCol="0" anchor="ctr"/>
              <a:lstStyle/>
              <a:p>
                <a:endParaRPr lang="en-US"/>
              </a:p>
            </p:txBody>
          </p:sp>
          <p:sp>
            <p:nvSpPr>
              <p:cNvPr id="14" name="Freeform: Shape 13">
                <a:extLst>
                  <a:ext uri="{FF2B5EF4-FFF2-40B4-BE49-F238E27FC236}">
                    <a16:creationId xmlns:a16="http://schemas.microsoft.com/office/drawing/2014/main" id="{4E63D7F4-2FE3-7889-1819-1DED0ABC21BA}"/>
                  </a:ext>
                </a:extLst>
              </p:cNvPr>
              <p:cNvSpPr/>
              <p:nvPr/>
            </p:nvSpPr>
            <p:spPr>
              <a:xfrm>
                <a:off x="6560325" y="3983868"/>
                <a:ext cx="571500" cy="554355"/>
              </a:xfrm>
              <a:custGeom>
                <a:avLst/>
                <a:gdLst>
                  <a:gd name="connsiteX0" fmla="*/ 0 w 571500"/>
                  <a:gd name="connsiteY0" fmla="*/ 271463 h 554355"/>
                  <a:gd name="connsiteX1" fmla="*/ 0 w 571500"/>
                  <a:gd name="connsiteY1" fmla="*/ 554355 h 554355"/>
                  <a:gd name="connsiteX2" fmla="*/ 228600 w 571500"/>
                  <a:gd name="connsiteY2" fmla="*/ 554355 h 554355"/>
                  <a:gd name="connsiteX3" fmla="*/ 228600 w 571500"/>
                  <a:gd name="connsiteY3" fmla="*/ 316230 h 554355"/>
                  <a:gd name="connsiteX4" fmla="*/ 342900 w 571500"/>
                  <a:gd name="connsiteY4" fmla="*/ 316230 h 554355"/>
                  <a:gd name="connsiteX5" fmla="*/ 342900 w 571500"/>
                  <a:gd name="connsiteY5" fmla="*/ 554355 h 554355"/>
                  <a:gd name="connsiteX6" fmla="*/ 571500 w 571500"/>
                  <a:gd name="connsiteY6" fmla="*/ 554355 h 554355"/>
                  <a:gd name="connsiteX7" fmla="*/ 571500 w 571500"/>
                  <a:gd name="connsiteY7" fmla="*/ 271463 h 554355"/>
                  <a:gd name="connsiteX8" fmla="*/ 285750 w 571500"/>
                  <a:gd name="connsiteY8" fmla="*/ 0 h 554355"/>
                  <a:gd name="connsiteX9" fmla="*/ 0 w 571500"/>
                  <a:gd name="connsiteY9" fmla="*/ 271463 h 5543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1500" h="554355">
                    <a:moveTo>
                      <a:pt x="0" y="271463"/>
                    </a:moveTo>
                    <a:lnTo>
                      <a:pt x="0" y="554355"/>
                    </a:lnTo>
                    <a:lnTo>
                      <a:pt x="228600" y="554355"/>
                    </a:lnTo>
                    <a:lnTo>
                      <a:pt x="228600" y="316230"/>
                    </a:lnTo>
                    <a:lnTo>
                      <a:pt x="342900" y="316230"/>
                    </a:lnTo>
                    <a:lnTo>
                      <a:pt x="342900" y="554355"/>
                    </a:lnTo>
                    <a:lnTo>
                      <a:pt x="571500" y="554355"/>
                    </a:lnTo>
                    <a:lnTo>
                      <a:pt x="571500" y="271463"/>
                    </a:lnTo>
                    <a:lnTo>
                      <a:pt x="285750" y="0"/>
                    </a:lnTo>
                    <a:lnTo>
                      <a:pt x="0" y="271463"/>
                    </a:lnTo>
                    <a:close/>
                  </a:path>
                </a:pathLst>
              </a:custGeom>
              <a:grpFill/>
              <a:ln w="9525" cap="flat">
                <a:noFill/>
                <a:prstDash val="solid"/>
                <a:miter/>
              </a:ln>
            </p:spPr>
            <p:txBody>
              <a:bodyPr rtlCol="0" anchor="ctr"/>
              <a:lstStyle/>
              <a:p>
                <a:endParaRPr lang="en-US"/>
              </a:p>
            </p:txBody>
          </p:sp>
        </p:grpSp>
        <p:sp>
          <p:nvSpPr>
            <p:cNvPr id="8" name="Graphic 29" descr="Single gear with solid fill">
              <a:extLst>
                <a:ext uri="{FF2B5EF4-FFF2-40B4-BE49-F238E27FC236}">
                  <a16:creationId xmlns:a16="http://schemas.microsoft.com/office/drawing/2014/main" id="{2B6E989E-44CF-1AD3-9DC3-37D7159C72C5}"/>
                </a:ext>
              </a:extLst>
            </p:cNvPr>
            <p:cNvSpPr/>
            <p:nvPr/>
          </p:nvSpPr>
          <p:spPr>
            <a:xfrm>
              <a:off x="467122" y="5700140"/>
              <a:ext cx="284956" cy="284538"/>
            </a:xfrm>
            <a:custGeom>
              <a:avLst/>
              <a:gdLst>
                <a:gd name="connsiteX0" fmla="*/ 323850 w 648652"/>
                <a:gd name="connsiteY0" fmla="*/ 438150 h 647700"/>
                <a:gd name="connsiteX1" fmla="*/ 209550 w 648652"/>
                <a:gd name="connsiteY1" fmla="*/ 323850 h 647700"/>
                <a:gd name="connsiteX2" fmla="*/ 323850 w 648652"/>
                <a:gd name="connsiteY2" fmla="*/ 209550 h 647700"/>
                <a:gd name="connsiteX3" fmla="*/ 438150 w 648652"/>
                <a:gd name="connsiteY3" fmla="*/ 323850 h 647700"/>
                <a:gd name="connsiteX4" fmla="*/ 323850 w 648652"/>
                <a:gd name="connsiteY4" fmla="*/ 438150 h 647700"/>
                <a:gd name="connsiteX5" fmla="*/ 581025 w 648652"/>
                <a:gd name="connsiteY5" fmla="*/ 252413 h 647700"/>
                <a:gd name="connsiteX6" fmla="*/ 556260 w 648652"/>
                <a:gd name="connsiteY6" fmla="*/ 193358 h 647700"/>
                <a:gd name="connsiteX7" fmla="*/ 580073 w 648652"/>
                <a:gd name="connsiteY7" fmla="*/ 121920 h 647700"/>
                <a:gd name="connsiteX8" fmla="*/ 525780 w 648652"/>
                <a:gd name="connsiteY8" fmla="*/ 67628 h 647700"/>
                <a:gd name="connsiteX9" fmla="*/ 454343 w 648652"/>
                <a:gd name="connsiteY9" fmla="*/ 91440 h 647700"/>
                <a:gd name="connsiteX10" fmla="*/ 394335 w 648652"/>
                <a:gd name="connsiteY10" fmla="*/ 66675 h 647700"/>
                <a:gd name="connsiteX11" fmla="*/ 361950 w 648652"/>
                <a:gd name="connsiteY11" fmla="*/ 0 h 647700"/>
                <a:gd name="connsiteX12" fmla="*/ 285750 w 648652"/>
                <a:gd name="connsiteY12" fmla="*/ 0 h 647700"/>
                <a:gd name="connsiteX13" fmla="*/ 252413 w 648652"/>
                <a:gd name="connsiteY13" fmla="*/ 66675 h 647700"/>
                <a:gd name="connsiteX14" fmla="*/ 193358 w 648652"/>
                <a:gd name="connsiteY14" fmla="*/ 91440 h 647700"/>
                <a:gd name="connsiteX15" fmla="*/ 121920 w 648652"/>
                <a:gd name="connsiteY15" fmla="*/ 67628 h 647700"/>
                <a:gd name="connsiteX16" fmla="*/ 67628 w 648652"/>
                <a:gd name="connsiteY16" fmla="*/ 121920 h 647700"/>
                <a:gd name="connsiteX17" fmla="*/ 91440 w 648652"/>
                <a:gd name="connsiteY17" fmla="*/ 193358 h 647700"/>
                <a:gd name="connsiteX18" fmla="*/ 66675 w 648652"/>
                <a:gd name="connsiteY18" fmla="*/ 253365 h 647700"/>
                <a:gd name="connsiteX19" fmla="*/ 0 w 648652"/>
                <a:gd name="connsiteY19" fmla="*/ 285750 h 647700"/>
                <a:gd name="connsiteX20" fmla="*/ 0 w 648652"/>
                <a:gd name="connsiteY20" fmla="*/ 361950 h 647700"/>
                <a:gd name="connsiteX21" fmla="*/ 66675 w 648652"/>
                <a:gd name="connsiteY21" fmla="*/ 395288 h 647700"/>
                <a:gd name="connsiteX22" fmla="*/ 91440 w 648652"/>
                <a:gd name="connsiteY22" fmla="*/ 454343 h 647700"/>
                <a:gd name="connsiteX23" fmla="*/ 67628 w 648652"/>
                <a:gd name="connsiteY23" fmla="*/ 525780 h 647700"/>
                <a:gd name="connsiteX24" fmla="*/ 121920 w 648652"/>
                <a:gd name="connsiteY24" fmla="*/ 580073 h 647700"/>
                <a:gd name="connsiteX25" fmla="*/ 193358 w 648652"/>
                <a:gd name="connsiteY25" fmla="*/ 556260 h 647700"/>
                <a:gd name="connsiteX26" fmla="*/ 253365 w 648652"/>
                <a:gd name="connsiteY26" fmla="*/ 581025 h 647700"/>
                <a:gd name="connsiteX27" fmla="*/ 286703 w 648652"/>
                <a:gd name="connsiteY27" fmla="*/ 647700 h 647700"/>
                <a:gd name="connsiteX28" fmla="*/ 362903 w 648652"/>
                <a:gd name="connsiteY28" fmla="*/ 647700 h 647700"/>
                <a:gd name="connsiteX29" fmla="*/ 396240 w 648652"/>
                <a:gd name="connsiteY29" fmla="*/ 581025 h 647700"/>
                <a:gd name="connsiteX30" fmla="*/ 455295 w 648652"/>
                <a:gd name="connsiteY30" fmla="*/ 556260 h 647700"/>
                <a:gd name="connsiteX31" fmla="*/ 526733 w 648652"/>
                <a:gd name="connsiteY31" fmla="*/ 580073 h 647700"/>
                <a:gd name="connsiteX32" fmla="*/ 581025 w 648652"/>
                <a:gd name="connsiteY32" fmla="*/ 525780 h 647700"/>
                <a:gd name="connsiteX33" fmla="*/ 557213 w 648652"/>
                <a:gd name="connsiteY33" fmla="*/ 454343 h 647700"/>
                <a:gd name="connsiteX34" fmla="*/ 581978 w 648652"/>
                <a:gd name="connsiteY34" fmla="*/ 394335 h 647700"/>
                <a:gd name="connsiteX35" fmla="*/ 648653 w 648652"/>
                <a:gd name="connsiteY35" fmla="*/ 360998 h 647700"/>
                <a:gd name="connsiteX36" fmla="*/ 648653 w 648652"/>
                <a:gd name="connsiteY36" fmla="*/ 284798 h 647700"/>
                <a:gd name="connsiteX37" fmla="*/ 581025 w 648652"/>
                <a:gd name="connsiteY37" fmla="*/ 252413 h 64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648652" h="647700">
                  <a:moveTo>
                    <a:pt x="323850" y="438150"/>
                  </a:moveTo>
                  <a:cubicBezTo>
                    <a:pt x="260985" y="438150"/>
                    <a:pt x="209550" y="386715"/>
                    <a:pt x="209550" y="323850"/>
                  </a:cubicBezTo>
                  <a:cubicBezTo>
                    <a:pt x="209550" y="260985"/>
                    <a:pt x="260985" y="209550"/>
                    <a:pt x="323850" y="209550"/>
                  </a:cubicBezTo>
                  <a:cubicBezTo>
                    <a:pt x="386715" y="209550"/>
                    <a:pt x="438150" y="260985"/>
                    <a:pt x="438150" y="323850"/>
                  </a:cubicBezTo>
                  <a:cubicBezTo>
                    <a:pt x="438150" y="386715"/>
                    <a:pt x="386715" y="438150"/>
                    <a:pt x="323850" y="438150"/>
                  </a:cubicBezTo>
                  <a:close/>
                  <a:moveTo>
                    <a:pt x="581025" y="252413"/>
                  </a:moveTo>
                  <a:cubicBezTo>
                    <a:pt x="575310" y="231458"/>
                    <a:pt x="566738" y="211455"/>
                    <a:pt x="556260" y="193358"/>
                  </a:cubicBezTo>
                  <a:lnTo>
                    <a:pt x="580073" y="121920"/>
                  </a:lnTo>
                  <a:lnTo>
                    <a:pt x="525780" y="67628"/>
                  </a:lnTo>
                  <a:lnTo>
                    <a:pt x="454343" y="91440"/>
                  </a:lnTo>
                  <a:cubicBezTo>
                    <a:pt x="435293" y="80963"/>
                    <a:pt x="415290" y="72390"/>
                    <a:pt x="394335" y="66675"/>
                  </a:cubicBezTo>
                  <a:lnTo>
                    <a:pt x="361950" y="0"/>
                  </a:lnTo>
                  <a:lnTo>
                    <a:pt x="285750" y="0"/>
                  </a:lnTo>
                  <a:lnTo>
                    <a:pt x="252413" y="66675"/>
                  </a:lnTo>
                  <a:cubicBezTo>
                    <a:pt x="231458" y="72390"/>
                    <a:pt x="211455" y="80963"/>
                    <a:pt x="193358" y="91440"/>
                  </a:cubicBezTo>
                  <a:lnTo>
                    <a:pt x="121920" y="67628"/>
                  </a:lnTo>
                  <a:lnTo>
                    <a:pt x="67628" y="121920"/>
                  </a:lnTo>
                  <a:lnTo>
                    <a:pt x="91440" y="193358"/>
                  </a:lnTo>
                  <a:cubicBezTo>
                    <a:pt x="80963" y="212408"/>
                    <a:pt x="72390" y="232410"/>
                    <a:pt x="66675" y="253365"/>
                  </a:cubicBezTo>
                  <a:lnTo>
                    <a:pt x="0" y="285750"/>
                  </a:lnTo>
                  <a:lnTo>
                    <a:pt x="0" y="361950"/>
                  </a:lnTo>
                  <a:lnTo>
                    <a:pt x="66675" y="395288"/>
                  </a:lnTo>
                  <a:cubicBezTo>
                    <a:pt x="72390" y="416243"/>
                    <a:pt x="80963" y="436245"/>
                    <a:pt x="91440" y="454343"/>
                  </a:cubicBezTo>
                  <a:lnTo>
                    <a:pt x="67628" y="525780"/>
                  </a:lnTo>
                  <a:lnTo>
                    <a:pt x="121920" y="580073"/>
                  </a:lnTo>
                  <a:lnTo>
                    <a:pt x="193358" y="556260"/>
                  </a:lnTo>
                  <a:cubicBezTo>
                    <a:pt x="212408" y="566738"/>
                    <a:pt x="232410" y="575310"/>
                    <a:pt x="253365" y="581025"/>
                  </a:cubicBezTo>
                  <a:lnTo>
                    <a:pt x="286703" y="647700"/>
                  </a:lnTo>
                  <a:lnTo>
                    <a:pt x="362903" y="647700"/>
                  </a:lnTo>
                  <a:lnTo>
                    <a:pt x="396240" y="581025"/>
                  </a:lnTo>
                  <a:cubicBezTo>
                    <a:pt x="417195" y="575310"/>
                    <a:pt x="437198" y="566738"/>
                    <a:pt x="455295" y="556260"/>
                  </a:cubicBezTo>
                  <a:lnTo>
                    <a:pt x="526733" y="580073"/>
                  </a:lnTo>
                  <a:lnTo>
                    <a:pt x="581025" y="525780"/>
                  </a:lnTo>
                  <a:lnTo>
                    <a:pt x="557213" y="454343"/>
                  </a:lnTo>
                  <a:cubicBezTo>
                    <a:pt x="567690" y="435293"/>
                    <a:pt x="576263" y="415290"/>
                    <a:pt x="581978" y="394335"/>
                  </a:cubicBezTo>
                  <a:lnTo>
                    <a:pt x="648653" y="360998"/>
                  </a:lnTo>
                  <a:lnTo>
                    <a:pt x="648653" y="284798"/>
                  </a:lnTo>
                  <a:lnTo>
                    <a:pt x="581025" y="252413"/>
                  </a:lnTo>
                  <a:close/>
                </a:path>
              </a:pathLst>
            </a:custGeom>
            <a:solidFill>
              <a:schemeClr val="bg1"/>
            </a:solidFill>
            <a:ln w="9525" cap="flat">
              <a:noFill/>
              <a:prstDash val="solid"/>
              <a:miter/>
            </a:ln>
          </p:spPr>
          <p:txBody>
            <a:bodyPr rtlCol="0" anchor="ctr"/>
            <a:lstStyle/>
            <a:p>
              <a:endParaRPr lang="en-US"/>
            </a:p>
          </p:txBody>
        </p:sp>
        <p:grpSp>
          <p:nvGrpSpPr>
            <p:cNvPr id="9" name="Graphic 38" descr="Employee badge with solid fill">
              <a:extLst>
                <a:ext uri="{FF2B5EF4-FFF2-40B4-BE49-F238E27FC236}">
                  <a16:creationId xmlns:a16="http://schemas.microsoft.com/office/drawing/2014/main" id="{CF0DC40A-2251-6B66-1EE5-4A1ABCB8B4ED}"/>
                </a:ext>
              </a:extLst>
            </p:cNvPr>
            <p:cNvGrpSpPr/>
            <p:nvPr/>
          </p:nvGrpSpPr>
          <p:grpSpPr>
            <a:xfrm>
              <a:off x="493562" y="2534757"/>
              <a:ext cx="232076" cy="197264"/>
              <a:chOff x="2766060" y="4143197"/>
              <a:chExt cx="762000" cy="647700"/>
            </a:xfrm>
            <a:solidFill>
              <a:schemeClr val="bg1"/>
            </a:solidFill>
          </p:grpSpPr>
          <p:sp>
            <p:nvSpPr>
              <p:cNvPr id="11" name="Freeform: Shape 10">
                <a:extLst>
                  <a:ext uri="{FF2B5EF4-FFF2-40B4-BE49-F238E27FC236}">
                    <a16:creationId xmlns:a16="http://schemas.microsoft.com/office/drawing/2014/main" id="{0065D199-175F-3E47-0F2D-4DFA42973602}"/>
                  </a:ext>
                </a:extLst>
              </p:cNvPr>
              <p:cNvSpPr/>
              <p:nvPr/>
            </p:nvSpPr>
            <p:spPr>
              <a:xfrm>
                <a:off x="3089910" y="4143197"/>
                <a:ext cx="114300" cy="152400"/>
              </a:xfrm>
              <a:custGeom>
                <a:avLst/>
                <a:gdLst>
                  <a:gd name="connsiteX0" fmla="*/ 76200 w 114300"/>
                  <a:gd name="connsiteY0" fmla="*/ 152400 h 152400"/>
                  <a:gd name="connsiteX1" fmla="*/ 38100 w 114300"/>
                  <a:gd name="connsiteY1" fmla="*/ 152400 h 152400"/>
                  <a:gd name="connsiteX2" fmla="*/ 0 w 114300"/>
                  <a:gd name="connsiteY2" fmla="*/ 114300 h 152400"/>
                  <a:gd name="connsiteX3" fmla="*/ 0 w 114300"/>
                  <a:gd name="connsiteY3" fmla="*/ 38100 h 152400"/>
                  <a:gd name="connsiteX4" fmla="*/ 38100 w 114300"/>
                  <a:gd name="connsiteY4" fmla="*/ 0 h 152400"/>
                  <a:gd name="connsiteX5" fmla="*/ 76200 w 114300"/>
                  <a:gd name="connsiteY5" fmla="*/ 0 h 152400"/>
                  <a:gd name="connsiteX6" fmla="*/ 114300 w 114300"/>
                  <a:gd name="connsiteY6" fmla="*/ 38100 h 152400"/>
                  <a:gd name="connsiteX7" fmla="*/ 114300 w 114300"/>
                  <a:gd name="connsiteY7" fmla="*/ 114300 h 152400"/>
                  <a:gd name="connsiteX8" fmla="*/ 76200 w 114300"/>
                  <a:gd name="connsiteY8" fmla="*/ 152400 h 152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52400">
                    <a:moveTo>
                      <a:pt x="76200" y="152400"/>
                    </a:moveTo>
                    <a:lnTo>
                      <a:pt x="38100" y="152400"/>
                    </a:lnTo>
                    <a:cubicBezTo>
                      <a:pt x="17145" y="152400"/>
                      <a:pt x="0" y="135255"/>
                      <a:pt x="0" y="114300"/>
                    </a:cubicBezTo>
                    <a:lnTo>
                      <a:pt x="0" y="38100"/>
                    </a:lnTo>
                    <a:cubicBezTo>
                      <a:pt x="0" y="17145"/>
                      <a:pt x="17145" y="0"/>
                      <a:pt x="38100" y="0"/>
                    </a:cubicBezTo>
                    <a:lnTo>
                      <a:pt x="76200" y="0"/>
                    </a:lnTo>
                    <a:cubicBezTo>
                      <a:pt x="97155" y="0"/>
                      <a:pt x="114300" y="17145"/>
                      <a:pt x="114300" y="38100"/>
                    </a:cubicBezTo>
                    <a:lnTo>
                      <a:pt x="114300" y="114300"/>
                    </a:lnTo>
                    <a:cubicBezTo>
                      <a:pt x="114300" y="135255"/>
                      <a:pt x="97155" y="152400"/>
                      <a:pt x="76200" y="152400"/>
                    </a:cubicBezTo>
                    <a:close/>
                  </a:path>
                </a:pathLst>
              </a:custGeom>
              <a:solidFill>
                <a:schemeClr val="bg1"/>
              </a:solidFill>
              <a:ln w="9525" cap="flat">
                <a:noFill/>
                <a:prstDash val="solid"/>
                <a:miter/>
              </a:ln>
            </p:spPr>
            <p:txBody>
              <a:bodyPr rtlCol="0" anchor="ctr"/>
              <a:lstStyle/>
              <a:p>
                <a:endParaRPr lang="en-US"/>
              </a:p>
            </p:txBody>
          </p:sp>
          <p:sp>
            <p:nvSpPr>
              <p:cNvPr id="12" name="Freeform: Shape 11">
                <a:extLst>
                  <a:ext uri="{FF2B5EF4-FFF2-40B4-BE49-F238E27FC236}">
                    <a16:creationId xmlns:a16="http://schemas.microsoft.com/office/drawing/2014/main" id="{B2A15BD1-539C-E1A0-BB1D-C55B9A928FE9}"/>
                  </a:ext>
                </a:extLst>
              </p:cNvPr>
              <p:cNvSpPr/>
              <p:nvPr/>
            </p:nvSpPr>
            <p:spPr>
              <a:xfrm>
                <a:off x="2766060" y="4257497"/>
                <a:ext cx="762000" cy="533400"/>
              </a:xfrm>
              <a:custGeom>
                <a:avLst/>
                <a:gdLst>
                  <a:gd name="connsiteX0" fmla="*/ 685800 w 762000"/>
                  <a:gd name="connsiteY0" fmla="*/ 228600 h 533400"/>
                  <a:gd name="connsiteX1" fmla="*/ 457200 w 762000"/>
                  <a:gd name="connsiteY1" fmla="*/ 228600 h 533400"/>
                  <a:gd name="connsiteX2" fmla="*/ 457200 w 762000"/>
                  <a:gd name="connsiteY2" fmla="*/ 190500 h 533400"/>
                  <a:gd name="connsiteX3" fmla="*/ 685800 w 762000"/>
                  <a:gd name="connsiteY3" fmla="*/ 190500 h 533400"/>
                  <a:gd name="connsiteX4" fmla="*/ 685800 w 762000"/>
                  <a:gd name="connsiteY4" fmla="*/ 228600 h 533400"/>
                  <a:gd name="connsiteX5" fmla="*/ 685800 w 762000"/>
                  <a:gd name="connsiteY5" fmla="*/ 342900 h 533400"/>
                  <a:gd name="connsiteX6" fmla="*/ 457200 w 762000"/>
                  <a:gd name="connsiteY6" fmla="*/ 342900 h 533400"/>
                  <a:gd name="connsiteX7" fmla="*/ 457200 w 762000"/>
                  <a:gd name="connsiteY7" fmla="*/ 304800 h 533400"/>
                  <a:gd name="connsiteX8" fmla="*/ 685800 w 762000"/>
                  <a:gd name="connsiteY8" fmla="*/ 304800 h 533400"/>
                  <a:gd name="connsiteX9" fmla="*/ 685800 w 762000"/>
                  <a:gd name="connsiteY9" fmla="*/ 342900 h 533400"/>
                  <a:gd name="connsiteX10" fmla="*/ 685800 w 762000"/>
                  <a:gd name="connsiteY10" fmla="*/ 457200 h 533400"/>
                  <a:gd name="connsiteX11" fmla="*/ 457200 w 762000"/>
                  <a:gd name="connsiteY11" fmla="*/ 457200 h 533400"/>
                  <a:gd name="connsiteX12" fmla="*/ 457200 w 762000"/>
                  <a:gd name="connsiteY12" fmla="*/ 419100 h 533400"/>
                  <a:gd name="connsiteX13" fmla="*/ 685800 w 762000"/>
                  <a:gd name="connsiteY13" fmla="*/ 419100 h 533400"/>
                  <a:gd name="connsiteX14" fmla="*/ 685800 w 762000"/>
                  <a:gd name="connsiteY14" fmla="*/ 457200 h 533400"/>
                  <a:gd name="connsiteX15" fmla="*/ 381000 w 762000"/>
                  <a:gd name="connsiteY15" fmla="*/ 457200 h 533400"/>
                  <a:gd name="connsiteX16" fmla="*/ 76200 w 762000"/>
                  <a:gd name="connsiteY16" fmla="*/ 457200 h 533400"/>
                  <a:gd name="connsiteX17" fmla="*/ 76200 w 762000"/>
                  <a:gd name="connsiteY17" fmla="*/ 381000 h 533400"/>
                  <a:gd name="connsiteX18" fmla="*/ 91440 w 762000"/>
                  <a:gd name="connsiteY18" fmla="*/ 350520 h 533400"/>
                  <a:gd name="connsiteX19" fmla="*/ 165735 w 762000"/>
                  <a:gd name="connsiteY19" fmla="*/ 314325 h 533400"/>
                  <a:gd name="connsiteX20" fmla="*/ 228600 w 762000"/>
                  <a:gd name="connsiteY20" fmla="*/ 304800 h 533400"/>
                  <a:gd name="connsiteX21" fmla="*/ 291465 w 762000"/>
                  <a:gd name="connsiteY21" fmla="*/ 314325 h 533400"/>
                  <a:gd name="connsiteX22" fmla="*/ 365760 w 762000"/>
                  <a:gd name="connsiteY22" fmla="*/ 350520 h 533400"/>
                  <a:gd name="connsiteX23" fmla="*/ 381000 w 762000"/>
                  <a:gd name="connsiteY23" fmla="*/ 381000 h 533400"/>
                  <a:gd name="connsiteX24" fmla="*/ 381000 w 762000"/>
                  <a:gd name="connsiteY24" fmla="*/ 457200 h 533400"/>
                  <a:gd name="connsiteX25" fmla="*/ 228600 w 762000"/>
                  <a:gd name="connsiteY25" fmla="*/ 133350 h 533400"/>
                  <a:gd name="connsiteX26" fmla="*/ 304800 w 762000"/>
                  <a:gd name="connsiteY26" fmla="*/ 209550 h 533400"/>
                  <a:gd name="connsiteX27" fmla="*/ 228600 w 762000"/>
                  <a:gd name="connsiteY27" fmla="*/ 285750 h 533400"/>
                  <a:gd name="connsiteX28" fmla="*/ 152400 w 762000"/>
                  <a:gd name="connsiteY28" fmla="*/ 209550 h 533400"/>
                  <a:gd name="connsiteX29" fmla="*/ 228600 w 762000"/>
                  <a:gd name="connsiteY29" fmla="*/ 133350 h 533400"/>
                  <a:gd name="connsiteX30" fmla="*/ 723900 w 762000"/>
                  <a:gd name="connsiteY30" fmla="*/ 0 h 533400"/>
                  <a:gd name="connsiteX31" fmla="*/ 476250 w 762000"/>
                  <a:gd name="connsiteY31" fmla="*/ 0 h 533400"/>
                  <a:gd name="connsiteX32" fmla="*/ 400050 w 762000"/>
                  <a:gd name="connsiteY32" fmla="*/ 76200 h 533400"/>
                  <a:gd name="connsiteX33" fmla="*/ 361950 w 762000"/>
                  <a:gd name="connsiteY33" fmla="*/ 76200 h 533400"/>
                  <a:gd name="connsiteX34" fmla="*/ 285750 w 762000"/>
                  <a:gd name="connsiteY34" fmla="*/ 0 h 533400"/>
                  <a:gd name="connsiteX35" fmla="*/ 38100 w 762000"/>
                  <a:gd name="connsiteY35" fmla="*/ 0 h 533400"/>
                  <a:gd name="connsiteX36" fmla="*/ 0 w 762000"/>
                  <a:gd name="connsiteY36" fmla="*/ 38100 h 533400"/>
                  <a:gd name="connsiteX37" fmla="*/ 0 w 762000"/>
                  <a:gd name="connsiteY37" fmla="*/ 495300 h 533400"/>
                  <a:gd name="connsiteX38" fmla="*/ 38100 w 762000"/>
                  <a:gd name="connsiteY38" fmla="*/ 533400 h 533400"/>
                  <a:gd name="connsiteX39" fmla="*/ 723900 w 762000"/>
                  <a:gd name="connsiteY39" fmla="*/ 533400 h 533400"/>
                  <a:gd name="connsiteX40" fmla="*/ 762000 w 762000"/>
                  <a:gd name="connsiteY40" fmla="*/ 495300 h 533400"/>
                  <a:gd name="connsiteX41" fmla="*/ 762000 w 762000"/>
                  <a:gd name="connsiteY41" fmla="*/ 38100 h 533400"/>
                  <a:gd name="connsiteX42" fmla="*/ 723900 w 762000"/>
                  <a:gd name="connsiteY42" fmla="*/ 0 h 533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762000" h="533400">
                    <a:moveTo>
                      <a:pt x="685800" y="228600"/>
                    </a:moveTo>
                    <a:lnTo>
                      <a:pt x="457200" y="228600"/>
                    </a:lnTo>
                    <a:lnTo>
                      <a:pt x="457200" y="190500"/>
                    </a:lnTo>
                    <a:lnTo>
                      <a:pt x="685800" y="190500"/>
                    </a:lnTo>
                    <a:lnTo>
                      <a:pt x="685800" y="228600"/>
                    </a:lnTo>
                    <a:close/>
                    <a:moveTo>
                      <a:pt x="685800" y="342900"/>
                    </a:moveTo>
                    <a:lnTo>
                      <a:pt x="457200" y="342900"/>
                    </a:lnTo>
                    <a:lnTo>
                      <a:pt x="457200" y="304800"/>
                    </a:lnTo>
                    <a:lnTo>
                      <a:pt x="685800" y="304800"/>
                    </a:lnTo>
                    <a:lnTo>
                      <a:pt x="685800" y="342900"/>
                    </a:lnTo>
                    <a:close/>
                    <a:moveTo>
                      <a:pt x="685800" y="457200"/>
                    </a:moveTo>
                    <a:lnTo>
                      <a:pt x="457200" y="457200"/>
                    </a:lnTo>
                    <a:lnTo>
                      <a:pt x="457200" y="419100"/>
                    </a:lnTo>
                    <a:lnTo>
                      <a:pt x="685800" y="419100"/>
                    </a:lnTo>
                    <a:lnTo>
                      <a:pt x="685800" y="457200"/>
                    </a:lnTo>
                    <a:close/>
                    <a:moveTo>
                      <a:pt x="381000" y="457200"/>
                    </a:moveTo>
                    <a:lnTo>
                      <a:pt x="76200" y="457200"/>
                    </a:lnTo>
                    <a:lnTo>
                      <a:pt x="76200" y="381000"/>
                    </a:lnTo>
                    <a:cubicBezTo>
                      <a:pt x="76200" y="369570"/>
                      <a:pt x="81915" y="358140"/>
                      <a:pt x="91440" y="350520"/>
                    </a:cubicBezTo>
                    <a:cubicBezTo>
                      <a:pt x="112395" y="335280"/>
                      <a:pt x="139065" y="321945"/>
                      <a:pt x="165735" y="314325"/>
                    </a:cubicBezTo>
                    <a:cubicBezTo>
                      <a:pt x="186690" y="308610"/>
                      <a:pt x="207645" y="304800"/>
                      <a:pt x="228600" y="304800"/>
                    </a:cubicBezTo>
                    <a:cubicBezTo>
                      <a:pt x="251460" y="304800"/>
                      <a:pt x="272415" y="308610"/>
                      <a:pt x="291465" y="314325"/>
                    </a:cubicBezTo>
                    <a:cubicBezTo>
                      <a:pt x="318135" y="321945"/>
                      <a:pt x="344805" y="333375"/>
                      <a:pt x="365760" y="350520"/>
                    </a:cubicBezTo>
                    <a:cubicBezTo>
                      <a:pt x="375285" y="358140"/>
                      <a:pt x="381000" y="369570"/>
                      <a:pt x="381000" y="381000"/>
                    </a:cubicBezTo>
                    <a:lnTo>
                      <a:pt x="381000" y="457200"/>
                    </a:lnTo>
                    <a:close/>
                    <a:moveTo>
                      <a:pt x="228600" y="133350"/>
                    </a:moveTo>
                    <a:cubicBezTo>
                      <a:pt x="270510" y="133350"/>
                      <a:pt x="304800" y="167640"/>
                      <a:pt x="304800" y="209550"/>
                    </a:cubicBezTo>
                    <a:cubicBezTo>
                      <a:pt x="304800" y="251460"/>
                      <a:pt x="270510" y="285750"/>
                      <a:pt x="228600" y="285750"/>
                    </a:cubicBezTo>
                    <a:cubicBezTo>
                      <a:pt x="186690" y="285750"/>
                      <a:pt x="152400" y="251460"/>
                      <a:pt x="152400" y="209550"/>
                    </a:cubicBezTo>
                    <a:cubicBezTo>
                      <a:pt x="152400" y="167640"/>
                      <a:pt x="186690" y="133350"/>
                      <a:pt x="228600" y="133350"/>
                    </a:cubicBezTo>
                    <a:close/>
                    <a:moveTo>
                      <a:pt x="723900" y="0"/>
                    </a:moveTo>
                    <a:lnTo>
                      <a:pt x="476250" y="0"/>
                    </a:lnTo>
                    <a:cubicBezTo>
                      <a:pt x="476250" y="41910"/>
                      <a:pt x="441960" y="76200"/>
                      <a:pt x="400050" y="76200"/>
                    </a:cubicBezTo>
                    <a:lnTo>
                      <a:pt x="361950" y="76200"/>
                    </a:lnTo>
                    <a:cubicBezTo>
                      <a:pt x="320040" y="76200"/>
                      <a:pt x="285750" y="41910"/>
                      <a:pt x="285750" y="0"/>
                    </a:cubicBezTo>
                    <a:lnTo>
                      <a:pt x="38100" y="0"/>
                    </a:lnTo>
                    <a:cubicBezTo>
                      <a:pt x="17145" y="0"/>
                      <a:pt x="0" y="17145"/>
                      <a:pt x="0" y="38100"/>
                    </a:cubicBezTo>
                    <a:lnTo>
                      <a:pt x="0" y="495300"/>
                    </a:lnTo>
                    <a:cubicBezTo>
                      <a:pt x="0" y="516255"/>
                      <a:pt x="17145" y="533400"/>
                      <a:pt x="38100" y="533400"/>
                    </a:cubicBezTo>
                    <a:lnTo>
                      <a:pt x="723900" y="533400"/>
                    </a:lnTo>
                    <a:cubicBezTo>
                      <a:pt x="744855" y="533400"/>
                      <a:pt x="762000" y="516255"/>
                      <a:pt x="762000" y="495300"/>
                    </a:cubicBezTo>
                    <a:lnTo>
                      <a:pt x="762000" y="38100"/>
                    </a:lnTo>
                    <a:cubicBezTo>
                      <a:pt x="762000" y="17145"/>
                      <a:pt x="744855" y="0"/>
                      <a:pt x="723900" y="0"/>
                    </a:cubicBezTo>
                    <a:close/>
                  </a:path>
                </a:pathLst>
              </a:custGeom>
              <a:solidFill>
                <a:schemeClr val="bg1"/>
              </a:solidFill>
              <a:ln w="9525" cap="flat">
                <a:noFill/>
                <a:prstDash val="solid"/>
                <a:miter/>
              </a:ln>
            </p:spPr>
            <p:txBody>
              <a:bodyPr rtlCol="0" anchor="ctr"/>
              <a:lstStyle/>
              <a:p>
                <a:endParaRPr lang="en-US"/>
              </a:p>
            </p:txBody>
          </p:sp>
        </p:grpSp>
        <p:pic>
          <p:nvPicPr>
            <p:cNvPr id="10" name="Graphic 9" descr="Chat bubble with solid fill">
              <a:extLst>
                <a:ext uri="{FF2B5EF4-FFF2-40B4-BE49-F238E27FC236}">
                  <a16:creationId xmlns:a16="http://schemas.microsoft.com/office/drawing/2014/main" id="{A073C6FB-34B9-7D1B-D345-41DDF78E5AC8}"/>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466721" y="3167764"/>
              <a:ext cx="295877" cy="295877"/>
            </a:xfrm>
            <a:prstGeom prst="rect">
              <a:avLst/>
            </a:prstGeom>
          </p:spPr>
        </p:pic>
      </p:grpSp>
      <p:grpSp>
        <p:nvGrpSpPr>
          <p:cNvPr id="24" name="Group 23">
            <a:extLst>
              <a:ext uri="{FF2B5EF4-FFF2-40B4-BE49-F238E27FC236}">
                <a16:creationId xmlns:a16="http://schemas.microsoft.com/office/drawing/2014/main" id="{A063425A-5103-945E-49ED-17240AA766AF}"/>
              </a:ext>
            </a:extLst>
          </p:cNvPr>
          <p:cNvGrpSpPr/>
          <p:nvPr/>
        </p:nvGrpSpPr>
        <p:grpSpPr>
          <a:xfrm>
            <a:off x="9826972" y="687727"/>
            <a:ext cx="764130" cy="1387519"/>
            <a:chOff x="4631283" y="77322"/>
            <a:chExt cx="1250450" cy="2270588"/>
          </a:xfrm>
        </p:grpSpPr>
        <p:grpSp>
          <p:nvGrpSpPr>
            <p:cNvPr id="25" name="Group 24">
              <a:extLst>
                <a:ext uri="{FF2B5EF4-FFF2-40B4-BE49-F238E27FC236}">
                  <a16:creationId xmlns:a16="http://schemas.microsoft.com/office/drawing/2014/main" id="{21531C21-C526-4F84-1F03-289700A126F2}"/>
                </a:ext>
              </a:extLst>
            </p:cNvPr>
            <p:cNvGrpSpPr/>
            <p:nvPr/>
          </p:nvGrpSpPr>
          <p:grpSpPr>
            <a:xfrm rot="16891664">
              <a:off x="4121214" y="587391"/>
              <a:ext cx="2270588" cy="1250450"/>
              <a:chOff x="1245976" y="2925896"/>
              <a:chExt cx="3970195" cy="2186451"/>
            </a:xfrm>
          </p:grpSpPr>
          <p:sp>
            <p:nvSpPr>
              <p:cNvPr id="39" name="Freeform: Shape 38">
                <a:extLst>
                  <a:ext uri="{FF2B5EF4-FFF2-40B4-BE49-F238E27FC236}">
                    <a16:creationId xmlns:a16="http://schemas.microsoft.com/office/drawing/2014/main" id="{A27153A1-4E32-7B00-58F9-3E9CAE9C7344}"/>
                  </a:ext>
                </a:extLst>
              </p:cNvPr>
              <p:cNvSpPr/>
              <p:nvPr/>
            </p:nvSpPr>
            <p:spPr>
              <a:xfrm rot="18557364">
                <a:off x="3196773" y="1930695"/>
                <a:ext cx="1024198" cy="3014599"/>
              </a:xfrm>
              <a:custGeom>
                <a:avLst/>
                <a:gdLst>
                  <a:gd name="connsiteX0" fmla="*/ 1021588 w 1024198"/>
                  <a:gd name="connsiteY0" fmla="*/ 1506865 h 3014599"/>
                  <a:gd name="connsiteX1" fmla="*/ 509489 w 1024198"/>
                  <a:gd name="connsiteY1" fmla="*/ 3014165 h 3014599"/>
                  <a:gd name="connsiteX2" fmla="*/ -2611 w 1024198"/>
                  <a:gd name="connsiteY2" fmla="*/ 1506865 h 3014599"/>
                  <a:gd name="connsiteX3" fmla="*/ 509489 w 1024198"/>
                  <a:gd name="connsiteY3" fmla="*/ -435 h 3014599"/>
                  <a:gd name="connsiteX4" fmla="*/ 1021588 w 1024198"/>
                  <a:gd name="connsiteY4" fmla="*/ 1506865 h 30145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24198" h="3014599">
                    <a:moveTo>
                      <a:pt x="1021588" y="1506865"/>
                    </a:moveTo>
                    <a:cubicBezTo>
                      <a:pt x="1021588" y="2339324"/>
                      <a:pt x="792313" y="3014165"/>
                      <a:pt x="509489" y="3014165"/>
                    </a:cubicBezTo>
                    <a:cubicBezTo>
                      <a:pt x="226664" y="3014165"/>
                      <a:pt x="-2611" y="2339324"/>
                      <a:pt x="-2611" y="1506865"/>
                    </a:cubicBezTo>
                    <a:cubicBezTo>
                      <a:pt x="-2611" y="674406"/>
                      <a:pt x="226664" y="-435"/>
                      <a:pt x="509489" y="-435"/>
                    </a:cubicBezTo>
                    <a:cubicBezTo>
                      <a:pt x="792313" y="-435"/>
                      <a:pt x="1021588" y="674406"/>
                      <a:pt x="1021588" y="1506865"/>
                    </a:cubicBezTo>
                    <a:close/>
                  </a:path>
                </a:pathLst>
              </a:custGeom>
              <a:solidFill>
                <a:srgbClr val="9787F9"/>
              </a:solidFill>
              <a:ln w="9476" cap="flat">
                <a:noFill/>
                <a:prstDash val="solid"/>
                <a:miter/>
              </a:ln>
            </p:spPr>
            <p:txBody>
              <a:bodyPr rtlCol="0" anchor="ctr"/>
              <a:lstStyle/>
              <a:p>
                <a:endParaRPr lang="en-US"/>
              </a:p>
            </p:txBody>
          </p:sp>
          <p:sp>
            <p:nvSpPr>
              <p:cNvPr id="40" name="Freeform: Shape 39">
                <a:extLst>
                  <a:ext uri="{FF2B5EF4-FFF2-40B4-BE49-F238E27FC236}">
                    <a16:creationId xmlns:a16="http://schemas.microsoft.com/office/drawing/2014/main" id="{3AF8A1C7-50EB-B2FB-56FA-E9F321D1C662}"/>
                  </a:ext>
                </a:extLst>
              </p:cNvPr>
              <p:cNvSpPr/>
              <p:nvPr/>
            </p:nvSpPr>
            <p:spPr>
              <a:xfrm rot="18553801">
                <a:off x="2774577" y="2435680"/>
                <a:ext cx="1029461" cy="3030091"/>
              </a:xfrm>
              <a:custGeom>
                <a:avLst/>
                <a:gdLst>
                  <a:gd name="connsiteX0" fmla="*/ 1026863 w 1029461"/>
                  <a:gd name="connsiteY0" fmla="*/ 1514599 h 3030091"/>
                  <a:gd name="connsiteX1" fmla="*/ 512132 w 1029461"/>
                  <a:gd name="connsiteY1" fmla="*/ 3029645 h 3030091"/>
                  <a:gd name="connsiteX2" fmla="*/ -2599 w 1029461"/>
                  <a:gd name="connsiteY2" fmla="*/ 1514599 h 3030091"/>
                  <a:gd name="connsiteX3" fmla="*/ 512132 w 1029461"/>
                  <a:gd name="connsiteY3" fmla="*/ -447 h 3030091"/>
                  <a:gd name="connsiteX4" fmla="*/ 1026863 w 1029461"/>
                  <a:gd name="connsiteY4" fmla="*/ 1514599 h 30300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29461" h="3030091">
                    <a:moveTo>
                      <a:pt x="1026863" y="1514599"/>
                    </a:moveTo>
                    <a:cubicBezTo>
                      <a:pt x="1026863" y="2351336"/>
                      <a:pt x="796410" y="3029645"/>
                      <a:pt x="512132" y="3029645"/>
                    </a:cubicBezTo>
                    <a:cubicBezTo>
                      <a:pt x="227854" y="3029645"/>
                      <a:pt x="-2599" y="2351336"/>
                      <a:pt x="-2599" y="1514599"/>
                    </a:cubicBezTo>
                    <a:cubicBezTo>
                      <a:pt x="-2599" y="677862"/>
                      <a:pt x="227854" y="-447"/>
                      <a:pt x="512132" y="-447"/>
                    </a:cubicBezTo>
                    <a:cubicBezTo>
                      <a:pt x="796410" y="-447"/>
                      <a:pt x="1026863" y="677862"/>
                      <a:pt x="1026863" y="1514599"/>
                    </a:cubicBezTo>
                    <a:close/>
                  </a:path>
                </a:pathLst>
              </a:custGeom>
              <a:solidFill>
                <a:srgbClr val="9787F9"/>
              </a:solidFill>
              <a:ln w="9525" cap="flat">
                <a:noFill/>
                <a:prstDash val="solid"/>
                <a:miter/>
              </a:ln>
            </p:spPr>
            <p:txBody>
              <a:bodyPr rtlCol="0" anchor="ctr"/>
              <a:lstStyle/>
              <a:p>
                <a:endParaRPr lang="en-US"/>
              </a:p>
            </p:txBody>
          </p:sp>
          <p:sp>
            <p:nvSpPr>
              <p:cNvPr id="41" name="Freeform: Shape 40">
                <a:extLst>
                  <a:ext uri="{FF2B5EF4-FFF2-40B4-BE49-F238E27FC236}">
                    <a16:creationId xmlns:a16="http://schemas.microsoft.com/office/drawing/2014/main" id="{5B499515-609B-51DF-F6DE-3E48AB818645}"/>
                  </a:ext>
                </a:extLst>
              </p:cNvPr>
              <p:cNvSpPr/>
              <p:nvPr/>
            </p:nvSpPr>
            <p:spPr>
              <a:xfrm rot="18553801">
                <a:off x="2246291" y="3082571"/>
                <a:ext cx="1029461" cy="3030091"/>
              </a:xfrm>
              <a:custGeom>
                <a:avLst/>
                <a:gdLst>
                  <a:gd name="connsiteX0" fmla="*/ 1026861 w 1029461"/>
                  <a:gd name="connsiteY0" fmla="*/ 1514600 h 3030091"/>
                  <a:gd name="connsiteX1" fmla="*/ 512130 w 1029461"/>
                  <a:gd name="connsiteY1" fmla="*/ 3029646 h 3030091"/>
                  <a:gd name="connsiteX2" fmla="*/ -2601 w 1029461"/>
                  <a:gd name="connsiteY2" fmla="*/ 1514600 h 3030091"/>
                  <a:gd name="connsiteX3" fmla="*/ 512130 w 1029461"/>
                  <a:gd name="connsiteY3" fmla="*/ -446 h 3030091"/>
                  <a:gd name="connsiteX4" fmla="*/ 1026861 w 1029461"/>
                  <a:gd name="connsiteY4" fmla="*/ 1514600 h 30300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29461" h="3030091">
                    <a:moveTo>
                      <a:pt x="1026861" y="1514600"/>
                    </a:moveTo>
                    <a:cubicBezTo>
                      <a:pt x="1026861" y="2351337"/>
                      <a:pt x="796408" y="3029646"/>
                      <a:pt x="512130" y="3029646"/>
                    </a:cubicBezTo>
                    <a:cubicBezTo>
                      <a:pt x="227852" y="3029646"/>
                      <a:pt x="-2601" y="2351337"/>
                      <a:pt x="-2601" y="1514600"/>
                    </a:cubicBezTo>
                    <a:cubicBezTo>
                      <a:pt x="-2601" y="677863"/>
                      <a:pt x="227852" y="-446"/>
                      <a:pt x="512130" y="-446"/>
                    </a:cubicBezTo>
                    <a:cubicBezTo>
                      <a:pt x="796408" y="-446"/>
                      <a:pt x="1026861" y="677863"/>
                      <a:pt x="1026861" y="1514600"/>
                    </a:cubicBezTo>
                    <a:close/>
                  </a:path>
                </a:pathLst>
              </a:custGeom>
              <a:solidFill>
                <a:srgbClr val="9787F9"/>
              </a:solidFill>
              <a:ln w="9525" cap="flat">
                <a:noFill/>
                <a:prstDash val="solid"/>
                <a:miter/>
              </a:ln>
            </p:spPr>
            <p:txBody>
              <a:bodyPr rtlCol="0" anchor="ctr"/>
              <a:lstStyle/>
              <a:p>
                <a:endParaRPr lang="en-US"/>
              </a:p>
            </p:txBody>
          </p:sp>
        </p:grpSp>
        <p:grpSp>
          <p:nvGrpSpPr>
            <p:cNvPr id="26" name="Group 25">
              <a:extLst>
                <a:ext uri="{FF2B5EF4-FFF2-40B4-BE49-F238E27FC236}">
                  <a16:creationId xmlns:a16="http://schemas.microsoft.com/office/drawing/2014/main" id="{DB26FB32-AD8F-B61C-1CC3-4B5351320E4F}"/>
                </a:ext>
              </a:extLst>
            </p:cNvPr>
            <p:cNvGrpSpPr/>
            <p:nvPr/>
          </p:nvGrpSpPr>
          <p:grpSpPr>
            <a:xfrm>
              <a:off x="4733951" y="879260"/>
              <a:ext cx="1048776" cy="701366"/>
              <a:chOff x="4733951" y="879260"/>
              <a:chExt cx="1048776" cy="701366"/>
            </a:xfrm>
          </p:grpSpPr>
          <p:sp>
            <p:nvSpPr>
              <p:cNvPr id="27" name="Freeform: Shape 26">
                <a:extLst>
                  <a:ext uri="{FF2B5EF4-FFF2-40B4-BE49-F238E27FC236}">
                    <a16:creationId xmlns:a16="http://schemas.microsoft.com/office/drawing/2014/main" id="{4B86E749-667A-EDBB-7126-923D44B11F7E}"/>
                  </a:ext>
                </a:extLst>
              </p:cNvPr>
              <p:cNvSpPr/>
              <p:nvPr/>
            </p:nvSpPr>
            <p:spPr>
              <a:xfrm>
                <a:off x="4816029" y="1378503"/>
                <a:ext cx="228801" cy="202123"/>
              </a:xfrm>
              <a:custGeom>
                <a:avLst/>
                <a:gdLst>
                  <a:gd name="connsiteX0" fmla="*/ 177083 w 228801"/>
                  <a:gd name="connsiteY0" fmla="*/ 1343 h 202123"/>
                  <a:gd name="connsiteX1" fmla="*/ 165298 w 228801"/>
                  <a:gd name="connsiteY1" fmla="*/ 131 h 202123"/>
                  <a:gd name="connsiteX2" fmla="*/ 73578 w 228801"/>
                  <a:gd name="connsiteY2" fmla="*/ 28360 h 202123"/>
                  <a:gd name="connsiteX3" fmla="*/ 63377 w 228801"/>
                  <a:gd name="connsiteY3" fmla="*/ 46993 h 202123"/>
                  <a:gd name="connsiteX4" fmla="*/ 68920 w 228801"/>
                  <a:gd name="connsiteY4" fmla="*/ 67582 h 202123"/>
                  <a:gd name="connsiteX5" fmla="*/ 631 w 228801"/>
                  <a:gd name="connsiteY5" fmla="*/ 69911 h 202123"/>
                  <a:gd name="connsiteX6" fmla="*/ -2676 w 228801"/>
                  <a:gd name="connsiteY6" fmla="*/ 73218 h 202123"/>
                  <a:gd name="connsiteX7" fmla="*/ 70131 w 228801"/>
                  <a:gd name="connsiteY7" fmla="*/ 72054 h 202123"/>
                  <a:gd name="connsiteX8" fmla="*/ 101993 w 228801"/>
                  <a:gd name="connsiteY8" fmla="*/ 190325 h 202123"/>
                  <a:gd name="connsiteX9" fmla="*/ 119927 w 228801"/>
                  <a:gd name="connsiteY9" fmla="*/ 201225 h 202123"/>
                  <a:gd name="connsiteX10" fmla="*/ 214163 w 228801"/>
                  <a:gd name="connsiteY10" fmla="*/ 180636 h 202123"/>
                  <a:gd name="connsiteX11" fmla="*/ 215420 w 228801"/>
                  <a:gd name="connsiteY11" fmla="*/ 180264 h 202123"/>
                  <a:gd name="connsiteX12" fmla="*/ 223944 w 228801"/>
                  <a:gd name="connsiteY12" fmla="*/ 173649 h 202123"/>
                  <a:gd name="connsiteX13" fmla="*/ 225575 w 228801"/>
                  <a:gd name="connsiteY13" fmla="*/ 161771 h 202123"/>
                  <a:gd name="connsiteX14" fmla="*/ 184396 w 228801"/>
                  <a:gd name="connsiteY14" fmla="*/ 10845 h 202123"/>
                  <a:gd name="connsiteX15" fmla="*/ 177083 w 228801"/>
                  <a:gd name="connsiteY15" fmla="*/ 1343 h 202123"/>
                  <a:gd name="connsiteX16" fmla="*/ 221104 w 228801"/>
                  <a:gd name="connsiteY16" fmla="*/ 162842 h 202123"/>
                  <a:gd name="connsiteX17" fmla="*/ 213603 w 228801"/>
                  <a:gd name="connsiteY17" fmla="*/ 175783 h 202123"/>
                  <a:gd name="connsiteX18" fmla="*/ 213184 w 228801"/>
                  <a:gd name="connsiteY18" fmla="*/ 175885 h 202123"/>
                  <a:gd name="connsiteX19" fmla="*/ 118902 w 228801"/>
                  <a:gd name="connsiteY19" fmla="*/ 196474 h 202123"/>
                  <a:gd name="connsiteX20" fmla="*/ 106512 w 228801"/>
                  <a:gd name="connsiteY20" fmla="*/ 188928 h 202123"/>
                  <a:gd name="connsiteX21" fmla="*/ 67848 w 228801"/>
                  <a:gd name="connsiteY21" fmla="*/ 45595 h 202123"/>
                  <a:gd name="connsiteX22" fmla="*/ 74929 w 228801"/>
                  <a:gd name="connsiteY22" fmla="*/ 32832 h 202123"/>
                  <a:gd name="connsiteX23" fmla="*/ 166648 w 228801"/>
                  <a:gd name="connsiteY23" fmla="*/ 4557 h 202123"/>
                  <a:gd name="connsiteX24" fmla="*/ 174847 w 228801"/>
                  <a:gd name="connsiteY24" fmla="*/ 5395 h 202123"/>
                  <a:gd name="connsiteX25" fmla="*/ 179925 w 228801"/>
                  <a:gd name="connsiteY25" fmla="*/ 11870 h 2021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228801" h="202123">
                    <a:moveTo>
                      <a:pt x="177083" y="1343"/>
                    </a:moveTo>
                    <a:cubicBezTo>
                      <a:pt x="173496" y="-651"/>
                      <a:pt x="169211" y="-1089"/>
                      <a:pt x="165298" y="131"/>
                    </a:cubicBezTo>
                    <a:lnTo>
                      <a:pt x="73578" y="28360"/>
                    </a:lnTo>
                    <a:cubicBezTo>
                      <a:pt x="65659" y="30722"/>
                      <a:pt x="61094" y="39037"/>
                      <a:pt x="63377" y="46993"/>
                    </a:cubicBezTo>
                    <a:lnTo>
                      <a:pt x="68920" y="67582"/>
                    </a:lnTo>
                    <a:cubicBezTo>
                      <a:pt x="51871" y="72706"/>
                      <a:pt x="12230" y="81556"/>
                      <a:pt x="631" y="69911"/>
                    </a:cubicBezTo>
                    <a:lnTo>
                      <a:pt x="-2676" y="73218"/>
                    </a:lnTo>
                    <a:cubicBezTo>
                      <a:pt x="12230" y="87985"/>
                      <a:pt x="58998" y="75361"/>
                      <a:pt x="70131" y="72054"/>
                    </a:cubicBezTo>
                    <a:lnTo>
                      <a:pt x="101993" y="190325"/>
                    </a:lnTo>
                    <a:cubicBezTo>
                      <a:pt x="104136" y="198156"/>
                      <a:pt x="112008" y="202949"/>
                      <a:pt x="119927" y="201225"/>
                    </a:cubicBezTo>
                    <a:lnTo>
                      <a:pt x="214163" y="180636"/>
                    </a:lnTo>
                    <a:lnTo>
                      <a:pt x="215420" y="180264"/>
                    </a:lnTo>
                    <a:cubicBezTo>
                      <a:pt x="219006" y="179202"/>
                      <a:pt x="222035" y="176840"/>
                      <a:pt x="223944" y="173649"/>
                    </a:cubicBezTo>
                    <a:cubicBezTo>
                      <a:pt x="226087" y="170081"/>
                      <a:pt x="226693" y="165786"/>
                      <a:pt x="225575" y="161771"/>
                    </a:cubicBezTo>
                    <a:lnTo>
                      <a:pt x="184396" y="10845"/>
                    </a:lnTo>
                    <a:cubicBezTo>
                      <a:pt x="183372" y="6797"/>
                      <a:pt x="180716" y="3355"/>
                      <a:pt x="177083" y="1343"/>
                    </a:cubicBezTo>
                    <a:close/>
                    <a:moveTo>
                      <a:pt x="221104" y="162842"/>
                    </a:moveTo>
                    <a:cubicBezTo>
                      <a:pt x="222593" y="168483"/>
                      <a:pt x="219240" y="174278"/>
                      <a:pt x="213603" y="175783"/>
                    </a:cubicBezTo>
                    <a:cubicBezTo>
                      <a:pt x="213463" y="175820"/>
                      <a:pt x="213324" y="175852"/>
                      <a:pt x="213184" y="175885"/>
                    </a:cubicBezTo>
                    <a:lnTo>
                      <a:pt x="118902" y="196474"/>
                    </a:lnTo>
                    <a:cubicBezTo>
                      <a:pt x="113406" y="197685"/>
                      <a:pt x="107956" y="194359"/>
                      <a:pt x="106512" y="188928"/>
                    </a:cubicBezTo>
                    <a:lnTo>
                      <a:pt x="67848" y="45595"/>
                    </a:lnTo>
                    <a:cubicBezTo>
                      <a:pt x="66357" y="40127"/>
                      <a:pt x="69526" y="34472"/>
                      <a:pt x="74929" y="32832"/>
                    </a:cubicBezTo>
                    <a:lnTo>
                      <a:pt x="166648" y="4557"/>
                    </a:lnTo>
                    <a:cubicBezTo>
                      <a:pt x="169397" y="3728"/>
                      <a:pt x="172331" y="4030"/>
                      <a:pt x="174847" y="5395"/>
                    </a:cubicBezTo>
                    <a:cubicBezTo>
                      <a:pt x="177362" y="6765"/>
                      <a:pt x="179180" y="9108"/>
                      <a:pt x="179925" y="11870"/>
                    </a:cubicBezTo>
                    <a:close/>
                  </a:path>
                </a:pathLst>
              </a:custGeom>
              <a:solidFill>
                <a:srgbClr val="FFFFFF"/>
              </a:solidFill>
              <a:ln w="4657" cap="flat">
                <a:noFill/>
                <a:prstDash val="solid"/>
                <a:miter/>
              </a:ln>
            </p:spPr>
            <p:txBody>
              <a:bodyPr rtlCol="0" anchor="ctr"/>
              <a:lstStyle/>
              <a:p>
                <a:endParaRPr lang="en-US"/>
              </a:p>
            </p:txBody>
          </p:sp>
          <p:sp>
            <p:nvSpPr>
              <p:cNvPr id="28" name="Freeform: Shape 27">
                <a:extLst>
                  <a:ext uri="{FF2B5EF4-FFF2-40B4-BE49-F238E27FC236}">
                    <a16:creationId xmlns:a16="http://schemas.microsoft.com/office/drawing/2014/main" id="{6CE87656-9B01-6D1B-7342-33A8AF876F3F}"/>
                  </a:ext>
                </a:extLst>
              </p:cNvPr>
              <p:cNvSpPr/>
              <p:nvPr/>
            </p:nvSpPr>
            <p:spPr>
              <a:xfrm>
                <a:off x="4949626" y="1268876"/>
                <a:ext cx="663934" cy="209422"/>
              </a:xfrm>
              <a:custGeom>
                <a:avLst/>
                <a:gdLst>
                  <a:gd name="connsiteX0" fmla="*/ -2676 w 663934"/>
                  <a:gd name="connsiteY0" fmla="*/ 66344 h 209422"/>
                  <a:gd name="connsiteX1" fmla="*/ 519508 w 663934"/>
                  <a:gd name="connsiteY1" fmla="*/ 98952 h 209422"/>
                  <a:gd name="connsiteX2" fmla="*/ 564225 w 663934"/>
                  <a:gd name="connsiteY2" fmla="*/ 109246 h 209422"/>
                  <a:gd name="connsiteX3" fmla="*/ 636567 w 663934"/>
                  <a:gd name="connsiteY3" fmla="*/ 140736 h 209422"/>
                  <a:gd name="connsiteX4" fmla="*/ 659858 w 663934"/>
                  <a:gd name="connsiteY4" fmla="*/ 85396 h 209422"/>
                  <a:gd name="connsiteX5" fmla="*/ 647188 w 663934"/>
                  <a:gd name="connsiteY5" fmla="*/ 28613 h 209422"/>
                  <a:gd name="connsiteX6" fmla="*/ 135113 w 663934"/>
                  <a:gd name="connsiteY6" fmla="*/ -547 h 209422"/>
                  <a:gd name="connsiteX7" fmla="*/ 54060 w 663934"/>
                  <a:gd name="connsiteY7" fmla="*/ 13427 h 2094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63934" h="209422">
                    <a:moveTo>
                      <a:pt x="-2676" y="66344"/>
                    </a:moveTo>
                    <a:cubicBezTo>
                      <a:pt x="-2676" y="66344"/>
                      <a:pt x="46886" y="364049"/>
                      <a:pt x="519508" y="98952"/>
                    </a:cubicBezTo>
                    <a:cubicBezTo>
                      <a:pt x="534832" y="90409"/>
                      <a:pt x="554164" y="94857"/>
                      <a:pt x="564225" y="109246"/>
                    </a:cubicBezTo>
                    <a:cubicBezTo>
                      <a:pt x="580064" y="131838"/>
                      <a:pt x="606429" y="157831"/>
                      <a:pt x="636567" y="140736"/>
                    </a:cubicBezTo>
                    <a:cubicBezTo>
                      <a:pt x="655573" y="129356"/>
                      <a:pt x="665029" y="106950"/>
                      <a:pt x="659858" y="85396"/>
                    </a:cubicBezTo>
                    <a:lnTo>
                      <a:pt x="647188" y="28613"/>
                    </a:lnTo>
                    <a:lnTo>
                      <a:pt x="135113" y="-547"/>
                    </a:lnTo>
                    <a:lnTo>
                      <a:pt x="54060" y="13427"/>
                    </a:lnTo>
                    <a:close/>
                  </a:path>
                </a:pathLst>
              </a:custGeom>
              <a:solidFill>
                <a:srgbClr val="151515"/>
              </a:solidFill>
              <a:ln w="4657" cap="flat">
                <a:noFill/>
                <a:prstDash val="solid"/>
                <a:miter/>
              </a:ln>
            </p:spPr>
            <p:txBody>
              <a:bodyPr rtlCol="0" anchor="ctr"/>
              <a:lstStyle/>
              <a:p>
                <a:endParaRPr lang="en-US"/>
              </a:p>
            </p:txBody>
          </p:sp>
          <p:sp>
            <p:nvSpPr>
              <p:cNvPr id="29" name="Freeform: Shape 28">
                <a:extLst>
                  <a:ext uri="{FF2B5EF4-FFF2-40B4-BE49-F238E27FC236}">
                    <a16:creationId xmlns:a16="http://schemas.microsoft.com/office/drawing/2014/main" id="{496B9AD2-E066-E641-C5DD-4E48F7E81B1B}"/>
                  </a:ext>
                </a:extLst>
              </p:cNvPr>
              <p:cNvSpPr/>
              <p:nvPr/>
            </p:nvSpPr>
            <p:spPr>
              <a:xfrm>
                <a:off x="4985494" y="987567"/>
                <a:ext cx="773492" cy="414676"/>
              </a:xfrm>
              <a:custGeom>
                <a:avLst/>
                <a:gdLst>
                  <a:gd name="connsiteX0" fmla="*/ 770817 w 773492"/>
                  <a:gd name="connsiteY0" fmla="*/ 235064 h 414676"/>
                  <a:gd name="connsiteX1" fmla="*/ 620497 w 773492"/>
                  <a:gd name="connsiteY1" fmla="*/ 366192 h 414676"/>
                  <a:gd name="connsiteX2" fmla="*/ 555655 w 773492"/>
                  <a:gd name="connsiteY2" fmla="*/ 338243 h 414676"/>
                  <a:gd name="connsiteX3" fmla="*/ 8271 w 773492"/>
                  <a:gd name="connsiteY3" fmla="*/ 308803 h 414676"/>
                  <a:gd name="connsiteX4" fmla="*/ 107723 w 773492"/>
                  <a:gd name="connsiteY4" fmla="*/ 186339 h 414676"/>
                  <a:gd name="connsiteX5" fmla="*/ -2676 w 773492"/>
                  <a:gd name="connsiteY5" fmla="*/ 163654 h 414676"/>
                  <a:gd name="connsiteX6" fmla="*/ 213976 w 773492"/>
                  <a:gd name="connsiteY6" fmla="*/ -547 h 4146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73492" h="414676">
                    <a:moveTo>
                      <a:pt x="770817" y="235064"/>
                    </a:moveTo>
                    <a:cubicBezTo>
                      <a:pt x="770817" y="235064"/>
                      <a:pt x="671132" y="344904"/>
                      <a:pt x="620497" y="366192"/>
                    </a:cubicBezTo>
                    <a:cubicBezTo>
                      <a:pt x="569863" y="387480"/>
                      <a:pt x="580204" y="337591"/>
                      <a:pt x="555655" y="338243"/>
                    </a:cubicBezTo>
                    <a:cubicBezTo>
                      <a:pt x="531106" y="338895"/>
                      <a:pt x="96357" y="526807"/>
                      <a:pt x="8271" y="308803"/>
                    </a:cubicBezTo>
                    <a:cubicBezTo>
                      <a:pt x="2821" y="295248"/>
                      <a:pt x="108282" y="239443"/>
                      <a:pt x="107723" y="186339"/>
                    </a:cubicBezTo>
                    <a:cubicBezTo>
                      <a:pt x="107351" y="152335"/>
                      <a:pt x="73812" y="100675"/>
                      <a:pt x="-2676" y="163654"/>
                    </a:cubicBezTo>
                    <a:cubicBezTo>
                      <a:pt x="36267" y="37883"/>
                      <a:pt x="213976" y="-547"/>
                      <a:pt x="213976" y="-547"/>
                    </a:cubicBezTo>
                    <a:close/>
                  </a:path>
                </a:pathLst>
              </a:custGeom>
              <a:solidFill>
                <a:srgbClr val="FFFFFF"/>
              </a:solidFill>
              <a:ln w="4657" cap="flat">
                <a:noFill/>
                <a:prstDash val="solid"/>
                <a:miter/>
              </a:ln>
            </p:spPr>
            <p:txBody>
              <a:bodyPr rtlCol="0" anchor="ctr"/>
              <a:lstStyle/>
              <a:p>
                <a:endParaRPr lang="en-US"/>
              </a:p>
            </p:txBody>
          </p:sp>
          <p:sp>
            <p:nvSpPr>
              <p:cNvPr id="30" name="Freeform: Shape 29">
                <a:extLst>
                  <a:ext uri="{FF2B5EF4-FFF2-40B4-BE49-F238E27FC236}">
                    <a16:creationId xmlns:a16="http://schemas.microsoft.com/office/drawing/2014/main" id="{14F937D4-7D0E-AAD7-1982-9C74B6957DBA}"/>
                  </a:ext>
                </a:extLst>
              </p:cNvPr>
              <p:cNvSpPr/>
              <p:nvPr/>
            </p:nvSpPr>
            <p:spPr>
              <a:xfrm>
                <a:off x="5131116" y="916807"/>
                <a:ext cx="651611" cy="429567"/>
              </a:xfrm>
              <a:custGeom>
                <a:avLst/>
                <a:gdLst>
                  <a:gd name="connsiteX0" fmla="*/ 71941 w 651611"/>
                  <a:gd name="connsiteY0" fmla="*/ 62714 h 429567"/>
                  <a:gd name="connsiteX1" fmla="*/ 229248 w 651611"/>
                  <a:gd name="connsiteY1" fmla="*/ 424982 h 429567"/>
                  <a:gd name="connsiteX2" fmla="*/ 584342 w 651611"/>
                  <a:gd name="connsiteY2" fmla="*/ 343649 h 429567"/>
                  <a:gd name="connsiteX3" fmla="*/ 617648 w 651611"/>
                  <a:gd name="connsiteY3" fmla="*/ 117261 h 429567"/>
                  <a:gd name="connsiteX4" fmla="*/ 463182 w 651611"/>
                  <a:gd name="connsiteY4" fmla="*/ -498 h 429567"/>
                  <a:gd name="connsiteX5" fmla="*/ 71941 w 651611"/>
                  <a:gd name="connsiteY5" fmla="*/ 62714 h 4295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51611" h="429567">
                    <a:moveTo>
                      <a:pt x="71941" y="62714"/>
                    </a:moveTo>
                    <a:cubicBezTo>
                      <a:pt x="-101017" y="145211"/>
                      <a:pt x="58339" y="468675"/>
                      <a:pt x="229248" y="424982"/>
                    </a:cubicBezTo>
                    <a:cubicBezTo>
                      <a:pt x="399272" y="381474"/>
                      <a:pt x="498865" y="359161"/>
                      <a:pt x="584342" y="343649"/>
                    </a:cubicBezTo>
                    <a:cubicBezTo>
                      <a:pt x="674338" y="327346"/>
                      <a:pt x="655099" y="194913"/>
                      <a:pt x="617648" y="117261"/>
                    </a:cubicBezTo>
                    <a:cubicBezTo>
                      <a:pt x="572789" y="24098"/>
                      <a:pt x="504733" y="-1849"/>
                      <a:pt x="463182" y="-498"/>
                    </a:cubicBezTo>
                    <a:cubicBezTo>
                      <a:pt x="332288" y="3601"/>
                      <a:pt x="202370" y="41519"/>
                      <a:pt x="71941" y="62714"/>
                    </a:cubicBezTo>
                    <a:close/>
                  </a:path>
                </a:pathLst>
              </a:custGeom>
              <a:solidFill>
                <a:srgbClr val="151515"/>
              </a:solidFill>
              <a:ln w="4657" cap="flat">
                <a:noFill/>
                <a:prstDash val="solid"/>
                <a:miter/>
              </a:ln>
            </p:spPr>
            <p:txBody>
              <a:bodyPr rtlCol="0" anchor="ctr"/>
              <a:lstStyle/>
              <a:p>
                <a:endParaRPr lang="en-US"/>
              </a:p>
            </p:txBody>
          </p:sp>
          <p:sp>
            <p:nvSpPr>
              <p:cNvPr id="31" name="Freeform: Shape 30">
                <a:extLst>
                  <a:ext uri="{FF2B5EF4-FFF2-40B4-BE49-F238E27FC236}">
                    <a16:creationId xmlns:a16="http://schemas.microsoft.com/office/drawing/2014/main" id="{3CD5611A-1D23-443D-4531-8F400286B806}"/>
                  </a:ext>
                </a:extLst>
              </p:cNvPr>
              <p:cNvSpPr/>
              <p:nvPr/>
            </p:nvSpPr>
            <p:spPr>
              <a:xfrm>
                <a:off x="5614998" y="958866"/>
                <a:ext cx="106823" cy="137988"/>
              </a:xfrm>
              <a:custGeom>
                <a:avLst/>
                <a:gdLst>
                  <a:gd name="connsiteX0" fmla="*/ 99249 w 106823"/>
                  <a:gd name="connsiteY0" fmla="*/ 137110 h 137988"/>
                  <a:gd name="connsiteX1" fmla="*/ 98037 w 106823"/>
                  <a:gd name="connsiteY1" fmla="*/ 137389 h 137988"/>
                  <a:gd name="connsiteX2" fmla="*/ 90212 w 106823"/>
                  <a:gd name="connsiteY2" fmla="*/ 131334 h 137988"/>
                  <a:gd name="connsiteX3" fmla="*/ 2684 w 106823"/>
                  <a:gd name="connsiteY3" fmla="*/ 13248 h 137988"/>
                  <a:gd name="connsiteX4" fmla="*/ -2486 w 106823"/>
                  <a:gd name="connsiteY4" fmla="*/ 4817 h 137988"/>
                  <a:gd name="connsiteX5" fmla="*/ 5945 w 106823"/>
                  <a:gd name="connsiteY5" fmla="*/ -354 h 137988"/>
                  <a:gd name="connsiteX6" fmla="*/ 104093 w 106823"/>
                  <a:gd name="connsiteY6" fmla="*/ 129563 h 137988"/>
                  <a:gd name="connsiteX7" fmla="*/ 99249 w 106823"/>
                  <a:gd name="connsiteY7" fmla="*/ 137110 h 1379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6823" h="137988">
                    <a:moveTo>
                      <a:pt x="99249" y="137110"/>
                    </a:moveTo>
                    <a:cubicBezTo>
                      <a:pt x="98876" y="137245"/>
                      <a:pt x="98457" y="137343"/>
                      <a:pt x="98037" y="137389"/>
                    </a:cubicBezTo>
                    <a:cubicBezTo>
                      <a:pt x="94217" y="137855"/>
                      <a:pt x="90724" y="135158"/>
                      <a:pt x="90212" y="131334"/>
                    </a:cubicBezTo>
                    <a:cubicBezTo>
                      <a:pt x="77728" y="32487"/>
                      <a:pt x="5758" y="13994"/>
                      <a:pt x="2684" y="13248"/>
                    </a:cubicBezTo>
                    <a:cubicBezTo>
                      <a:pt x="-1089" y="12349"/>
                      <a:pt x="-3371" y="8572"/>
                      <a:pt x="-2486" y="4817"/>
                    </a:cubicBezTo>
                    <a:cubicBezTo>
                      <a:pt x="-1601" y="1063"/>
                      <a:pt x="2173" y="-1253"/>
                      <a:pt x="5945" y="-354"/>
                    </a:cubicBezTo>
                    <a:cubicBezTo>
                      <a:pt x="6784" y="-354"/>
                      <a:pt x="90305" y="20795"/>
                      <a:pt x="104093" y="129563"/>
                    </a:cubicBezTo>
                    <a:cubicBezTo>
                      <a:pt x="104513" y="132922"/>
                      <a:pt x="102463" y="136099"/>
                      <a:pt x="99249" y="137110"/>
                    </a:cubicBezTo>
                    <a:close/>
                  </a:path>
                </a:pathLst>
              </a:custGeom>
              <a:solidFill>
                <a:srgbClr val="FFFFFF"/>
              </a:solidFill>
              <a:ln w="4657" cap="flat">
                <a:noFill/>
                <a:prstDash val="solid"/>
                <a:miter/>
              </a:ln>
            </p:spPr>
            <p:txBody>
              <a:bodyPr rtlCol="0" anchor="ctr"/>
              <a:lstStyle/>
              <a:p>
                <a:endParaRPr lang="en-US"/>
              </a:p>
            </p:txBody>
          </p:sp>
          <p:sp>
            <p:nvSpPr>
              <p:cNvPr id="32" name="Freeform: Shape 31">
                <a:extLst>
                  <a:ext uri="{FF2B5EF4-FFF2-40B4-BE49-F238E27FC236}">
                    <a16:creationId xmlns:a16="http://schemas.microsoft.com/office/drawing/2014/main" id="{401E6461-BCA6-BDA8-3FC0-B6FCD07FF13A}"/>
                  </a:ext>
                </a:extLst>
              </p:cNvPr>
              <p:cNvSpPr/>
              <p:nvPr/>
            </p:nvSpPr>
            <p:spPr>
              <a:xfrm>
                <a:off x="5034079" y="879260"/>
                <a:ext cx="290390" cy="98385"/>
              </a:xfrm>
              <a:custGeom>
                <a:avLst/>
                <a:gdLst>
                  <a:gd name="connsiteX0" fmla="*/ -2676 w 290390"/>
                  <a:gd name="connsiteY0" fmla="*/ 25124 h 98385"/>
                  <a:gd name="connsiteX1" fmla="*/ 182859 w 290390"/>
                  <a:gd name="connsiteY1" fmla="*/ 97838 h 98385"/>
                  <a:gd name="connsiteX2" fmla="*/ 287715 w 290390"/>
                  <a:gd name="connsiteY2" fmla="*/ 77669 h 98385"/>
                  <a:gd name="connsiteX3" fmla="*/ 141541 w 290390"/>
                  <a:gd name="connsiteY3" fmla="*/ -449 h 98385"/>
                </a:gdLst>
                <a:ahLst/>
                <a:cxnLst>
                  <a:cxn ang="0">
                    <a:pos x="connsiteX0" y="connsiteY0"/>
                  </a:cxn>
                  <a:cxn ang="0">
                    <a:pos x="connsiteX1" y="connsiteY1"/>
                  </a:cxn>
                  <a:cxn ang="0">
                    <a:pos x="connsiteX2" y="connsiteY2"/>
                  </a:cxn>
                  <a:cxn ang="0">
                    <a:pos x="connsiteX3" y="connsiteY3"/>
                  </a:cxn>
                </a:cxnLst>
                <a:rect l="l" t="t" r="r" b="b"/>
                <a:pathLst>
                  <a:path w="290390" h="98385">
                    <a:moveTo>
                      <a:pt x="-2676" y="25124"/>
                    </a:moveTo>
                    <a:cubicBezTo>
                      <a:pt x="75627" y="6491"/>
                      <a:pt x="152860" y="70588"/>
                      <a:pt x="182859" y="97838"/>
                    </a:cubicBezTo>
                    <a:cubicBezTo>
                      <a:pt x="207128" y="93506"/>
                      <a:pt x="287715" y="77669"/>
                      <a:pt x="287715" y="77669"/>
                    </a:cubicBezTo>
                    <a:cubicBezTo>
                      <a:pt x="287715" y="77669"/>
                      <a:pt x="235870" y="-3757"/>
                      <a:pt x="141541" y="-449"/>
                    </a:cubicBezTo>
                    <a:close/>
                  </a:path>
                </a:pathLst>
              </a:custGeom>
              <a:solidFill>
                <a:srgbClr val="FFFFFF"/>
              </a:solidFill>
              <a:ln w="4657" cap="flat">
                <a:noFill/>
                <a:prstDash val="solid"/>
                <a:miter/>
              </a:ln>
            </p:spPr>
            <p:txBody>
              <a:bodyPr rtlCol="0" anchor="ctr"/>
              <a:lstStyle/>
              <a:p>
                <a:endParaRPr lang="en-US"/>
              </a:p>
            </p:txBody>
          </p:sp>
          <p:sp>
            <p:nvSpPr>
              <p:cNvPr id="33" name="Freeform: Shape 32">
                <a:extLst>
                  <a:ext uri="{FF2B5EF4-FFF2-40B4-BE49-F238E27FC236}">
                    <a16:creationId xmlns:a16="http://schemas.microsoft.com/office/drawing/2014/main" id="{182B0B8C-60E0-5B5E-3232-9087BD2CB023}"/>
                  </a:ext>
                </a:extLst>
              </p:cNvPr>
              <p:cNvSpPr/>
              <p:nvPr/>
            </p:nvSpPr>
            <p:spPr>
              <a:xfrm>
                <a:off x="4850593" y="900933"/>
                <a:ext cx="259182" cy="366078"/>
              </a:xfrm>
              <a:custGeom>
                <a:avLst/>
                <a:gdLst>
                  <a:gd name="connsiteX0" fmla="*/ 114523 w 259182"/>
                  <a:gd name="connsiteY0" fmla="*/ 263285 h 366078"/>
                  <a:gd name="connsiteX1" fmla="*/ 256506 w 259182"/>
                  <a:gd name="connsiteY1" fmla="*/ 7829 h 366078"/>
                  <a:gd name="connsiteX2" fmla="*/ -2676 w 259182"/>
                  <a:gd name="connsiteY2" fmla="*/ 365532 h 366078"/>
                </a:gdLst>
                <a:ahLst/>
                <a:cxnLst>
                  <a:cxn ang="0">
                    <a:pos x="connsiteX0" y="connsiteY0"/>
                  </a:cxn>
                  <a:cxn ang="0">
                    <a:pos x="connsiteX1" y="connsiteY1"/>
                  </a:cxn>
                  <a:cxn ang="0">
                    <a:pos x="connsiteX2" y="connsiteY2"/>
                  </a:cxn>
                </a:cxnLst>
                <a:rect l="l" t="t" r="r" b="b"/>
                <a:pathLst>
                  <a:path w="259182" h="366078">
                    <a:moveTo>
                      <a:pt x="114523" y="263285"/>
                    </a:moveTo>
                    <a:cubicBezTo>
                      <a:pt x="130595" y="92422"/>
                      <a:pt x="256506" y="7829"/>
                      <a:pt x="256506" y="7829"/>
                    </a:cubicBezTo>
                    <a:cubicBezTo>
                      <a:pt x="256506" y="7829"/>
                      <a:pt x="55365" y="-87571"/>
                      <a:pt x="-2676" y="365532"/>
                    </a:cubicBezTo>
                    <a:close/>
                  </a:path>
                </a:pathLst>
              </a:custGeom>
              <a:solidFill>
                <a:srgbClr val="ADADAD"/>
              </a:solidFill>
              <a:ln w="4657" cap="flat">
                <a:noFill/>
                <a:prstDash val="solid"/>
                <a:miter/>
              </a:ln>
            </p:spPr>
            <p:txBody>
              <a:bodyPr rtlCol="0" anchor="ctr"/>
              <a:lstStyle/>
              <a:p>
                <a:endParaRPr lang="en-US"/>
              </a:p>
            </p:txBody>
          </p:sp>
          <p:sp>
            <p:nvSpPr>
              <p:cNvPr id="34" name="Freeform: Shape 33">
                <a:extLst>
                  <a:ext uri="{FF2B5EF4-FFF2-40B4-BE49-F238E27FC236}">
                    <a16:creationId xmlns:a16="http://schemas.microsoft.com/office/drawing/2014/main" id="{3D04EDC2-7AC8-1435-8411-DF7AEB1499FB}"/>
                  </a:ext>
                </a:extLst>
              </p:cNvPr>
              <p:cNvSpPr/>
              <p:nvPr/>
            </p:nvSpPr>
            <p:spPr>
              <a:xfrm>
                <a:off x="4733951" y="1119352"/>
                <a:ext cx="364137" cy="451568"/>
              </a:xfrm>
              <a:custGeom>
                <a:avLst/>
                <a:gdLst>
                  <a:gd name="connsiteX0" fmla="*/ 188729 w 364137"/>
                  <a:gd name="connsiteY0" fmla="*/ 444631 h 451568"/>
                  <a:gd name="connsiteX1" fmla="*/ 71483 w 364137"/>
                  <a:gd name="connsiteY1" fmla="*/ 443467 h 451568"/>
                  <a:gd name="connsiteX2" fmla="*/ 36174 w 364137"/>
                  <a:gd name="connsiteY2" fmla="*/ 416915 h 451568"/>
                  <a:gd name="connsiteX3" fmla="*/ 34962 w 364137"/>
                  <a:gd name="connsiteY3" fmla="*/ 409323 h 451568"/>
                  <a:gd name="connsiteX4" fmla="*/ -2676 w 364137"/>
                  <a:gd name="connsiteY4" fmla="*/ 297247 h 451568"/>
                  <a:gd name="connsiteX5" fmla="*/ -2676 w 364137"/>
                  <a:gd name="connsiteY5" fmla="*/ 296781 h 451568"/>
                  <a:gd name="connsiteX6" fmla="*/ 140610 w 364137"/>
                  <a:gd name="connsiteY6" fmla="*/ 121027 h 451568"/>
                  <a:gd name="connsiteX7" fmla="*/ 279098 w 364137"/>
                  <a:gd name="connsiteY7" fmla="*/ 7088 h 451568"/>
                  <a:gd name="connsiteX8" fmla="*/ 344312 w 364137"/>
                  <a:gd name="connsiteY8" fmla="*/ 10209 h 451568"/>
                  <a:gd name="connsiteX9" fmla="*/ 361455 w 364137"/>
                  <a:gd name="connsiteY9" fmla="*/ 49757 h 451568"/>
                  <a:gd name="connsiteX10" fmla="*/ 336440 w 364137"/>
                  <a:gd name="connsiteY10" fmla="*/ 107705 h 451568"/>
                  <a:gd name="connsiteX11" fmla="*/ 64356 w 364137"/>
                  <a:gd name="connsiteY11" fmla="*/ 359247 h 451568"/>
                  <a:gd name="connsiteX12" fmla="*/ 39387 w 364137"/>
                  <a:gd name="connsiteY12" fmla="*/ 408484 h 451568"/>
                  <a:gd name="connsiteX13" fmla="*/ 39807 w 364137"/>
                  <a:gd name="connsiteY13" fmla="*/ 409742 h 451568"/>
                  <a:gd name="connsiteX14" fmla="*/ 39434 w 364137"/>
                  <a:gd name="connsiteY14" fmla="*/ 409742 h 451568"/>
                  <a:gd name="connsiteX15" fmla="*/ 40459 w 364137"/>
                  <a:gd name="connsiteY15" fmla="*/ 415471 h 451568"/>
                  <a:gd name="connsiteX16" fmla="*/ 72414 w 364137"/>
                  <a:gd name="connsiteY16" fmla="*/ 438762 h 451568"/>
                  <a:gd name="connsiteX17" fmla="*/ 187285 w 364137"/>
                  <a:gd name="connsiteY17" fmla="*/ 439927 h 451568"/>
                  <a:gd name="connsiteX18" fmla="*/ 2029 w 364137"/>
                  <a:gd name="connsiteY18" fmla="*/ 296641 h 451568"/>
                  <a:gd name="connsiteX19" fmla="*/ 36127 w 364137"/>
                  <a:gd name="connsiteY19" fmla="*/ 398236 h 451568"/>
                  <a:gd name="connsiteX20" fmla="*/ 61141 w 364137"/>
                  <a:gd name="connsiteY20" fmla="*/ 356033 h 451568"/>
                  <a:gd name="connsiteX21" fmla="*/ 333506 w 364137"/>
                  <a:gd name="connsiteY21" fmla="*/ 104258 h 451568"/>
                  <a:gd name="connsiteX22" fmla="*/ 356797 w 364137"/>
                  <a:gd name="connsiteY22" fmla="*/ 49850 h 451568"/>
                  <a:gd name="connsiteX23" fmla="*/ 341285 w 364137"/>
                  <a:gd name="connsiteY23" fmla="*/ 13795 h 451568"/>
                  <a:gd name="connsiteX24" fmla="*/ 281194 w 364137"/>
                  <a:gd name="connsiteY24" fmla="*/ 11140 h 451568"/>
                  <a:gd name="connsiteX25" fmla="*/ 143545 w 364137"/>
                  <a:gd name="connsiteY25" fmla="*/ 124521 h 451568"/>
                  <a:gd name="connsiteX26" fmla="*/ 2029 w 364137"/>
                  <a:gd name="connsiteY26" fmla="*/ 296641 h 4515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364137" h="451568">
                    <a:moveTo>
                      <a:pt x="188729" y="444631"/>
                    </a:moveTo>
                    <a:cubicBezTo>
                      <a:pt x="150113" y="453529"/>
                      <a:pt x="109913" y="453128"/>
                      <a:pt x="71483" y="443467"/>
                    </a:cubicBezTo>
                    <a:cubicBezTo>
                      <a:pt x="51778" y="438483"/>
                      <a:pt x="39900" y="429492"/>
                      <a:pt x="36174" y="416915"/>
                    </a:cubicBezTo>
                    <a:cubicBezTo>
                      <a:pt x="35429" y="414446"/>
                      <a:pt x="35056" y="411894"/>
                      <a:pt x="34962" y="409323"/>
                    </a:cubicBezTo>
                    <a:lnTo>
                      <a:pt x="-2676" y="297247"/>
                    </a:lnTo>
                    <a:lnTo>
                      <a:pt x="-2676" y="296781"/>
                    </a:lnTo>
                    <a:cubicBezTo>
                      <a:pt x="-254" y="262729"/>
                      <a:pt x="47959" y="203617"/>
                      <a:pt x="140610" y="121027"/>
                    </a:cubicBezTo>
                    <a:cubicBezTo>
                      <a:pt x="191105" y="76075"/>
                      <a:pt x="236336" y="36434"/>
                      <a:pt x="279098" y="7088"/>
                    </a:cubicBezTo>
                    <a:cubicBezTo>
                      <a:pt x="302855" y="-4185"/>
                      <a:pt x="328987" y="-2834"/>
                      <a:pt x="344312" y="10209"/>
                    </a:cubicBezTo>
                    <a:cubicBezTo>
                      <a:pt x="355353" y="20391"/>
                      <a:pt x="361548" y="34748"/>
                      <a:pt x="361455" y="49757"/>
                    </a:cubicBezTo>
                    <a:cubicBezTo>
                      <a:pt x="361734" y="71748"/>
                      <a:pt x="352604" y="92812"/>
                      <a:pt x="336440" y="107705"/>
                    </a:cubicBezTo>
                    <a:cubicBezTo>
                      <a:pt x="334298" y="109568"/>
                      <a:pt x="126822" y="292309"/>
                      <a:pt x="64356" y="359247"/>
                    </a:cubicBezTo>
                    <a:cubicBezTo>
                      <a:pt x="59698" y="364185"/>
                      <a:pt x="38968" y="387662"/>
                      <a:pt x="39387" y="408484"/>
                    </a:cubicBezTo>
                    <a:lnTo>
                      <a:pt x="39807" y="409742"/>
                    </a:lnTo>
                    <a:lnTo>
                      <a:pt x="39434" y="409742"/>
                    </a:lnTo>
                    <a:cubicBezTo>
                      <a:pt x="39574" y="411684"/>
                      <a:pt x="39900" y="413604"/>
                      <a:pt x="40459" y="415471"/>
                    </a:cubicBezTo>
                    <a:cubicBezTo>
                      <a:pt x="43673" y="426465"/>
                      <a:pt x="54433" y="434104"/>
                      <a:pt x="72414" y="438762"/>
                    </a:cubicBezTo>
                    <a:cubicBezTo>
                      <a:pt x="110098" y="448204"/>
                      <a:pt x="149461" y="448605"/>
                      <a:pt x="187285" y="439927"/>
                    </a:cubicBezTo>
                    <a:close/>
                    <a:moveTo>
                      <a:pt x="2029" y="296641"/>
                    </a:moveTo>
                    <a:lnTo>
                      <a:pt x="36127" y="398236"/>
                    </a:lnTo>
                    <a:cubicBezTo>
                      <a:pt x="40785" y="378858"/>
                      <a:pt x="57042" y="360412"/>
                      <a:pt x="61141" y="356033"/>
                    </a:cubicBezTo>
                    <a:cubicBezTo>
                      <a:pt x="123701" y="288955"/>
                      <a:pt x="331316" y="106074"/>
                      <a:pt x="333506" y="104258"/>
                    </a:cubicBezTo>
                    <a:cubicBezTo>
                      <a:pt x="348599" y="90222"/>
                      <a:pt x="357076" y="70458"/>
                      <a:pt x="356797" y="49850"/>
                    </a:cubicBezTo>
                    <a:cubicBezTo>
                      <a:pt x="356936" y="36183"/>
                      <a:pt x="351300" y="23093"/>
                      <a:pt x="341285" y="13795"/>
                    </a:cubicBezTo>
                    <a:cubicBezTo>
                      <a:pt x="327310" y="1870"/>
                      <a:pt x="303041" y="799"/>
                      <a:pt x="281194" y="11140"/>
                    </a:cubicBezTo>
                    <a:cubicBezTo>
                      <a:pt x="239038" y="40114"/>
                      <a:pt x="193899" y="79662"/>
                      <a:pt x="143545" y="124521"/>
                    </a:cubicBezTo>
                    <a:cubicBezTo>
                      <a:pt x="53735" y="204874"/>
                      <a:pt x="4731" y="264220"/>
                      <a:pt x="2029" y="296641"/>
                    </a:cubicBezTo>
                    <a:close/>
                  </a:path>
                </a:pathLst>
              </a:custGeom>
              <a:solidFill>
                <a:srgbClr val="FFFFFF"/>
              </a:solidFill>
              <a:ln w="4657" cap="flat">
                <a:noFill/>
                <a:prstDash val="solid"/>
                <a:miter/>
              </a:ln>
            </p:spPr>
            <p:txBody>
              <a:bodyPr rtlCol="0" anchor="ctr"/>
              <a:lstStyle/>
              <a:p>
                <a:endParaRPr lang="en-US"/>
              </a:p>
            </p:txBody>
          </p:sp>
          <p:sp>
            <p:nvSpPr>
              <p:cNvPr id="35" name="Freeform: Shape 34">
                <a:extLst>
                  <a:ext uri="{FF2B5EF4-FFF2-40B4-BE49-F238E27FC236}">
                    <a16:creationId xmlns:a16="http://schemas.microsoft.com/office/drawing/2014/main" id="{5C0B66AE-02BD-F181-12CA-349F63ECF440}"/>
                  </a:ext>
                </a:extLst>
              </p:cNvPr>
              <p:cNvSpPr/>
              <p:nvPr/>
            </p:nvSpPr>
            <p:spPr>
              <a:xfrm>
                <a:off x="4734418" y="1115507"/>
                <a:ext cx="361243" cy="408730"/>
              </a:xfrm>
              <a:custGeom>
                <a:avLst/>
                <a:gdLst>
                  <a:gd name="connsiteX0" fmla="*/ 35427 w 361243"/>
                  <a:gd name="connsiteY0" fmla="*/ 408183 h 408730"/>
                  <a:gd name="connsiteX1" fmla="*/ -2676 w 361243"/>
                  <a:gd name="connsiteY1" fmla="*/ 294710 h 408730"/>
                  <a:gd name="connsiteX2" fmla="*/ 139817 w 361243"/>
                  <a:gd name="connsiteY2" fmla="*/ 120493 h 408730"/>
                  <a:gd name="connsiteX3" fmla="*/ 278073 w 361243"/>
                  <a:gd name="connsiteY3" fmla="*/ 6787 h 408730"/>
                  <a:gd name="connsiteX4" fmla="*/ 340632 w 361243"/>
                  <a:gd name="connsiteY4" fmla="*/ 9768 h 408730"/>
                  <a:gd name="connsiteX5" fmla="*/ 335974 w 361243"/>
                  <a:gd name="connsiteY5" fmla="*/ 106659 h 408730"/>
                  <a:gd name="connsiteX6" fmla="*/ 35427 w 361243"/>
                  <a:gd name="connsiteY6" fmla="*/ 408183 h 4087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61243" h="408730">
                    <a:moveTo>
                      <a:pt x="35427" y="408183"/>
                    </a:moveTo>
                    <a:cubicBezTo>
                      <a:pt x="18519" y="363511"/>
                      <a:pt x="10041" y="332534"/>
                      <a:pt x="-2676" y="294710"/>
                    </a:cubicBezTo>
                    <a:cubicBezTo>
                      <a:pt x="165" y="254416"/>
                      <a:pt x="70364" y="182401"/>
                      <a:pt x="139817" y="120493"/>
                    </a:cubicBezTo>
                    <a:cubicBezTo>
                      <a:pt x="190499" y="75355"/>
                      <a:pt x="235916" y="35714"/>
                      <a:pt x="278073" y="6787"/>
                    </a:cubicBezTo>
                    <a:cubicBezTo>
                      <a:pt x="300386" y="-3787"/>
                      <a:pt x="325493" y="-3042"/>
                      <a:pt x="340632" y="9768"/>
                    </a:cubicBezTo>
                    <a:cubicBezTo>
                      <a:pt x="362665" y="28401"/>
                      <a:pt x="367976" y="76334"/>
                      <a:pt x="335974" y="106659"/>
                    </a:cubicBezTo>
                    <a:cubicBezTo>
                      <a:pt x="221569" y="214728"/>
                      <a:pt x="41390" y="358853"/>
                      <a:pt x="35427" y="408183"/>
                    </a:cubicBezTo>
                    <a:close/>
                  </a:path>
                </a:pathLst>
              </a:custGeom>
              <a:solidFill>
                <a:srgbClr val="FFFFFF"/>
              </a:solidFill>
              <a:ln w="4657" cap="flat">
                <a:noFill/>
                <a:prstDash val="solid"/>
                <a:miter/>
              </a:ln>
            </p:spPr>
            <p:txBody>
              <a:bodyPr rtlCol="0" anchor="ctr"/>
              <a:lstStyle/>
              <a:p>
                <a:endParaRPr lang="en-US"/>
              </a:p>
            </p:txBody>
          </p:sp>
          <p:sp>
            <p:nvSpPr>
              <p:cNvPr id="36" name="Freeform: Shape 35">
                <a:extLst>
                  <a:ext uri="{FF2B5EF4-FFF2-40B4-BE49-F238E27FC236}">
                    <a16:creationId xmlns:a16="http://schemas.microsoft.com/office/drawing/2014/main" id="{3F5869B6-FA20-8E75-BDE8-D5DAE5EFB3E9}"/>
                  </a:ext>
                </a:extLst>
              </p:cNvPr>
              <p:cNvSpPr/>
              <p:nvPr/>
            </p:nvSpPr>
            <p:spPr>
              <a:xfrm>
                <a:off x="5024110" y="1148135"/>
                <a:ext cx="41644" cy="41644"/>
              </a:xfrm>
              <a:custGeom>
                <a:avLst/>
                <a:gdLst>
                  <a:gd name="connsiteX0" fmla="*/ 41644 w 41644"/>
                  <a:gd name="connsiteY0" fmla="*/ 20822 h 41644"/>
                  <a:gd name="connsiteX1" fmla="*/ 20822 w 41644"/>
                  <a:gd name="connsiteY1" fmla="*/ 41644 h 41644"/>
                  <a:gd name="connsiteX2" fmla="*/ 0 w 41644"/>
                  <a:gd name="connsiteY2" fmla="*/ 20822 h 41644"/>
                  <a:gd name="connsiteX3" fmla="*/ 20822 w 41644"/>
                  <a:gd name="connsiteY3" fmla="*/ 0 h 41644"/>
                  <a:gd name="connsiteX4" fmla="*/ 41644 w 41644"/>
                  <a:gd name="connsiteY4" fmla="*/ 20822 h 416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1644" h="41644">
                    <a:moveTo>
                      <a:pt x="41644" y="20822"/>
                    </a:moveTo>
                    <a:cubicBezTo>
                      <a:pt x="41644" y="32322"/>
                      <a:pt x="32322" y="41644"/>
                      <a:pt x="20822" y="41644"/>
                    </a:cubicBezTo>
                    <a:cubicBezTo>
                      <a:pt x="9322" y="41644"/>
                      <a:pt x="0" y="32322"/>
                      <a:pt x="0" y="20822"/>
                    </a:cubicBezTo>
                    <a:cubicBezTo>
                      <a:pt x="0" y="9322"/>
                      <a:pt x="9322" y="0"/>
                      <a:pt x="20822" y="0"/>
                    </a:cubicBezTo>
                    <a:cubicBezTo>
                      <a:pt x="32322" y="0"/>
                      <a:pt x="41644" y="9322"/>
                      <a:pt x="41644" y="20822"/>
                    </a:cubicBezTo>
                    <a:close/>
                  </a:path>
                </a:pathLst>
              </a:custGeom>
              <a:noFill/>
              <a:ln w="4657" cap="flat">
                <a:solidFill>
                  <a:srgbClr val="151515"/>
                </a:solidFill>
                <a:prstDash val="solid"/>
                <a:miter/>
              </a:ln>
            </p:spPr>
            <p:txBody>
              <a:bodyPr rtlCol="0" anchor="ctr"/>
              <a:lstStyle/>
              <a:p>
                <a:endParaRPr lang="en-US"/>
              </a:p>
            </p:txBody>
          </p:sp>
          <p:sp>
            <p:nvSpPr>
              <p:cNvPr id="38" name="Freeform: Shape 37">
                <a:extLst>
                  <a:ext uri="{FF2B5EF4-FFF2-40B4-BE49-F238E27FC236}">
                    <a16:creationId xmlns:a16="http://schemas.microsoft.com/office/drawing/2014/main" id="{E951ACA5-9A2F-8F14-4D64-5AE64C6D2E91}"/>
                  </a:ext>
                </a:extLst>
              </p:cNvPr>
              <p:cNvSpPr/>
              <p:nvPr/>
            </p:nvSpPr>
            <p:spPr>
              <a:xfrm>
                <a:off x="5699182" y="1104251"/>
                <a:ext cx="25067" cy="61119"/>
              </a:xfrm>
              <a:custGeom>
                <a:avLst/>
                <a:gdLst>
                  <a:gd name="connsiteX0" fmla="*/ 6355 w 25067"/>
                  <a:gd name="connsiteY0" fmla="*/ 60246 h 61119"/>
                  <a:gd name="connsiteX1" fmla="*/ 19 w 25067"/>
                  <a:gd name="connsiteY1" fmla="*/ 59128 h 61119"/>
                  <a:gd name="connsiteX2" fmla="*/ -1239 w 25067"/>
                  <a:gd name="connsiteY2" fmla="*/ 49299 h 61119"/>
                  <a:gd name="connsiteX3" fmla="*/ 7704 w 25067"/>
                  <a:gd name="connsiteY3" fmla="*/ 7702 h 61119"/>
                  <a:gd name="connsiteX4" fmla="*/ 13527 w 25067"/>
                  <a:gd name="connsiteY4" fmla="*/ -450 h 61119"/>
                  <a:gd name="connsiteX5" fmla="*/ 21679 w 25067"/>
                  <a:gd name="connsiteY5" fmla="*/ 5373 h 61119"/>
                  <a:gd name="connsiteX6" fmla="*/ 10034 w 25067"/>
                  <a:gd name="connsiteY6" fmla="*/ 57871 h 61119"/>
                  <a:gd name="connsiteX7" fmla="*/ 6355 w 25067"/>
                  <a:gd name="connsiteY7" fmla="*/ 60246 h 611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5067" h="61119">
                    <a:moveTo>
                      <a:pt x="6355" y="60246"/>
                    </a:moveTo>
                    <a:cubicBezTo>
                      <a:pt x="4165" y="60936"/>
                      <a:pt x="1836" y="60516"/>
                      <a:pt x="19" y="59128"/>
                    </a:cubicBezTo>
                    <a:cubicBezTo>
                      <a:pt x="-3008" y="56739"/>
                      <a:pt x="-3568" y="52374"/>
                      <a:pt x="-1239" y="49299"/>
                    </a:cubicBezTo>
                    <a:cubicBezTo>
                      <a:pt x="11664" y="32670"/>
                      <a:pt x="7751" y="7935"/>
                      <a:pt x="7704" y="7702"/>
                    </a:cubicBezTo>
                    <a:cubicBezTo>
                      <a:pt x="7053" y="3845"/>
                      <a:pt x="9662" y="193"/>
                      <a:pt x="13527" y="-450"/>
                    </a:cubicBezTo>
                    <a:cubicBezTo>
                      <a:pt x="17394" y="-1093"/>
                      <a:pt x="21027" y="1516"/>
                      <a:pt x="21679" y="5373"/>
                    </a:cubicBezTo>
                    <a:cubicBezTo>
                      <a:pt x="21679" y="6631"/>
                      <a:pt x="26710" y="36303"/>
                      <a:pt x="10034" y="57871"/>
                    </a:cubicBezTo>
                    <a:cubicBezTo>
                      <a:pt x="9102" y="59045"/>
                      <a:pt x="7798" y="59878"/>
                      <a:pt x="6355" y="60246"/>
                    </a:cubicBezTo>
                    <a:close/>
                  </a:path>
                </a:pathLst>
              </a:custGeom>
              <a:solidFill>
                <a:srgbClr val="FFFFFF"/>
              </a:solidFill>
              <a:ln w="4657" cap="flat">
                <a:noFill/>
                <a:prstDash val="solid"/>
                <a:miter/>
              </a:ln>
            </p:spPr>
            <p:txBody>
              <a:bodyPr rtlCol="0" anchor="ctr"/>
              <a:lstStyle/>
              <a:p>
                <a:endParaRPr lang="en-US"/>
              </a:p>
            </p:txBody>
          </p:sp>
        </p:grpSp>
      </p:grpSp>
      <p:sp>
        <p:nvSpPr>
          <p:cNvPr id="43" name="Freeform: Shape 42">
            <a:extLst>
              <a:ext uri="{FF2B5EF4-FFF2-40B4-BE49-F238E27FC236}">
                <a16:creationId xmlns:a16="http://schemas.microsoft.com/office/drawing/2014/main" id="{73E70566-3839-E1B9-F85C-844297CBC7D8}"/>
              </a:ext>
            </a:extLst>
          </p:cNvPr>
          <p:cNvSpPr/>
          <p:nvPr/>
        </p:nvSpPr>
        <p:spPr>
          <a:xfrm rot="1176102">
            <a:off x="5815154" y="2639054"/>
            <a:ext cx="1197012" cy="343544"/>
          </a:xfrm>
          <a:custGeom>
            <a:avLst/>
            <a:gdLst>
              <a:gd name="connsiteX0" fmla="*/ 1194595 w 1197012"/>
              <a:gd name="connsiteY0" fmla="*/ 171361 h 343544"/>
              <a:gd name="connsiteX1" fmla="*/ 596089 w 1197012"/>
              <a:gd name="connsiteY1" fmla="*/ 343133 h 343544"/>
              <a:gd name="connsiteX2" fmla="*/ -2418 w 1197012"/>
              <a:gd name="connsiteY2" fmla="*/ 171361 h 343544"/>
              <a:gd name="connsiteX3" fmla="*/ 596089 w 1197012"/>
              <a:gd name="connsiteY3" fmla="*/ -411 h 343544"/>
              <a:gd name="connsiteX4" fmla="*/ 1194595 w 1197012"/>
              <a:gd name="connsiteY4" fmla="*/ 171361 h 3435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97012" h="343544">
                <a:moveTo>
                  <a:pt x="1194595" y="171361"/>
                </a:moveTo>
                <a:cubicBezTo>
                  <a:pt x="1194595" y="266228"/>
                  <a:pt x="926634" y="343133"/>
                  <a:pt x="596089" y="343133"/>
                </a:cubicBezTo>
                <a:cubicBezTo>
                  <a:pt x="265544" y="343133"/>
                  <a:pt x="-2418" y="266228"/>
                  <a:pt x="-2418" y="171361"/>
                </a:cubicBezTo>
                <a:cubicBezTo>
                  <a:pt x="-2418" y="76494"/>
                  <a:pt x="265544" y="-411"/>
                  <a:pt x="596089" y="-411"/>
                </a:cubicBezTo>
                <a:cubicBezTo>
                  <a:pt x="926634" y="-411"/>
                  <a:pt x="1194595" y="76494"/>
                  <a:pt x="1194595" y="171361"/>
                </a:cubicBezTo>
                <a:close/>
              </a:path>
            </a:pathLst>
          </a:custGeom>
          <a:solidFill>
            <a:srgbClr val="83E5FC"/>
          </a:solidFill>
          <a:ln w="7387" cap="flat">
            <a:noFill/>
            <a:prstDash val="solid"/>
            <a:miter/>
          </a:ln>
        </p:spPr>
        <p:txBody>
          <a:bodyPr rtlCol="0" anchor="ctr"/>
          <a:lstStyle/>
          <a:p>
            <a:endParaRPr lang="en-US" dirty="0"/>
          </a:p>
        </p:txBody>
      </p:sp>
      <p:grpSp>
        <p:nvGrpSpPr>
          <p:cNvPr id="44" name="Group 43">
            <a:extLst>
              <a:ext uri="{FF2B5EF4-FFF2-40B4-BE49-F238E27FC236}">
                <a16:creationId xmlns:a16="http://schemas.microsoft.com/office/drawing/2014/main" id="{E3D4A32D-B8C6-93B7-814E-C0AE90C036C9}"/>
              </a:ext>
            </a:extLst>
          </p:cNvPr>
          <p:cNvGrpSpPr/>
          <p:nvPr/>
        </p:nvGrpSpPr>
        <p:grpSpPr>
          <a:xfrm rot="16891664">
            <a:off x="1751303" y="-245092"/>
            <a:ext cx="1863007" cy="1108616"/>
            <a:chOff x="1245976" y="2925896"/>
            <a:chExt cx="3970195" cy="2186451"/>
          </a:xfrm>
        </p:grpSpPr>
        <p:sp>
          <p:nvSpPr>
            <p:cNvPr id="45" name="Freeform: Shape 44">
              <a:extLst>
                <a:ext uri="{FF2B5EF4-FFF2-40B4-BE49-F238E27FC236}">
                  <a16:creationId xmlns:a16="http://schemas.microsoft.com/office/drawing/2014/main" id="{86B66913-4034-1701-8D8E-C48E7B117F0F}"/>
                </a:ext>
              </a:extLst>
            </p:cNvPr>
            <p:cNvSpPr/>
            <p:nvPr/>
          </p:nvSpPr>
          <p:spPr>
            <a:xfrm rot="18557364">
              <a:off x="3196773" y="1930695"/>
              <a:ext cx="1024198" cy="3014599"/>
            </a:xfrm>
            <a:custGeom>
              <a:avLst/>
              <a:gdLst>
                <a:gd name="connsiteX0" fmla="*/ 1021588 w 1024198"/>
                <a:gd name="connsiteY0" fmla="*/ 1506865 h 3014599"/>
                <a:gd name="connsiteX1" fmla="*/ 509489 w 1024198"/>
                <a:gd name="connsiteY1" fmla="*/ 3014165 h 3014599"/>
                <a:gd name="connsiteX2" fmla="*/ -2611 w 1024198"/>
                <a:gd name="connsiteY2" fmla="*/ 1506865 h 3014599"/>
                <a:gd name="connsiteX3" fmla="*/ 509489 w 1024198"/>
                <a:gd name="connsiteY3" fmla="*/ -435 h 3014599"/>
                <a:gd name="connsiteX4" fmla="*/ 1021588 w 1024198"/>
                <a:gd name="connsiteY4" fmla="*/ 1506865 h 30145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24198" h="3014599">
                  <a:moveTo>
                    <a:pt x="1021588" y="1506865"/>
                  </a:moveTo>
                  <a:cubicBezTo>
                    <a:pt x="1021588" y="2339324"/>
                    <a:pt x="792313" y="3014165"/>
                    <a:pt x="509489" y="3014165"/>
                  </a:cubicBezTo>
                  <a:cubicBezTo>
                    <a:pt x="226664" y="3014165"/>
                    <a:pt x="-2611" y="2339324"/>
                    <a:pt x="-2611" y="1506865"/>
                  </a:cubicBezTo>
                  <a:cubicBezTo>
                    <a:pt x="-2611" y="674406"/>
                    <a:pt x="226664" y="-435"/>
                    <a:pt x="509489" y="-435"/>
                  </a:cubicBezTo>
                  <a:cubicBezTo>
                    <a:pt x="792313" y="-435"/>
                    <a:pt x="1021588" y="674406"/>
                    <a:pt x="1021588" y="1506865"/>
                  </a:cubicBezTo>
                  <a:close/>
                </a:path>
              </a:pathLst>
            </a:custGeom>
            <a:solidFill>
              <a:srgbClr val="9787F9"/>
            </a:solidFill>
            <a:ln w="9476" cap="flat">
              <a:noFill/>
              <a:prstDash val="solid"/>
              <a:miter/>
            </a:ln>
          </p:spPr>
          <p:txBody>
            <a:bodyPr rtlCol="0" anchor="ctr"/>
            <a:lstStyle/>
            <a:p>
              <a:endParaRPr lang="en-US"/>
            </a:p>
          </p:txBody>
        </p:sp>
        <p:sp>
          <p:nvSpPr>
            <p:cNvPr id="46" name="Freeform: Shape 45">
              <a:extLst>
                <a:ext uri="{FF2B5EF4-FFF2-40B4-BE49-F238E27FC236}">
                  <a16:creationId xmlns:a16="http://schemas.microsoft.com/office/drawing/2014/main" id="{C91AEDE0-B8D6-D058-C99A-8D292C8D38EB}"/>
                </a:ext>
              </a:extLst>
            </p:cNvPr>
            <p:cNvSpPr/>
            <p:nvPr/>
          </p:nvSpPr>
          <p:spPr>
            <a:xfrm rot="18553801">
              <a:off x="2774577" y="2435680"/>
              <a:ext cx="1029461" cy="3030091"/>
            </a:xfrm>
            <a:custGeom>
              <a:avLst/>
              <a:gdLst>
                <a:gd name="connsiteX0" fmla="*/ 1026863 w 1029461"/>
                <a:gd name="connsiteY0" fmla="*/ 1514599 h 3030091"/>
                <a:gd name="connsiteX1" fmla="*/ 512132 w 1029461"/>
                <a:gd name="connsiteY1" fmla="*/ 3029645 h 3030091"/>
                <a:gd name="connsiteX2" fmla="*/ -2599 w 1029461"/>
                <a:gd name="connsiteY2" fmla="*/ 1514599 h 3030091"/>
                <a:gd name="connsiteX3" fmla="*/ 512132 w 1029461"/>
                <a:gd name="connsiteY3" fmla="*/ -447 h 3030091"/>
                <a:gd name="connsiteX4" fmla="*/ 1026863 w 1029461"/>
                <a:gd name="connsiteY4" fmla="*/ 1514599 h 30300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29461" h="3030091">
                  <a:moveTo>
                    <a:pt x="1026863" y="1514599"/>
                  </a:moveTo>
                  <a:cubicBezTo>
                    <a:pt x="1026863" y="2351336"/>
                    <a:pt x="796410" y="3029645"/>
                    <a:pt x="512132" y="3029645"/>
                  </a:cubicBezTo>
                  <a:cubicBezTo>
                    <a:pt x="227854" y="3029645"/>
                    <a:pt x="-2599" y="2351336"/>
                    <a:pt x="-2599" y="1514599"/>
                  </a:cubicBezTo>
                  <a:cubicBezTo>
                    <a:pt x="-2599" y="677862"/>
                    <a:pt x="227854" y="-447"/>
                    <a:pt x="512132" y="-447"/>
                  </a:cubicBezTo>
                  <a:cubicBezTo>
                    <a:pt x="796410" y="-447"/>
                    <a:pt x="1026863" y="677862"/>
                    <a:pt x="1026863" y="1514599"/>
                  </a:cubicBezTo>
                  <a:close/>
                </a:path>
              </a:pathLst>
            </a:custGeom>
            <a:solidFill>
              <a:srgbClr val="9787F9"/>
            </a:solidFill>
            <a:ln w="9525" cap="flat">
              <a:noFill/>
              <a:prstDash val="solid"/>
              <a:miter/>
            </a:ln>
          </p:spPr>
          <p:txBody>
            <a:bodyPr rtlCol="0" anchor="ctr"/>
            <a:lstStyle/>
            <a:p>
              <a:endParaRPr lang="en-US" dirty="0"/>
            </a:p>
          </p:txBody>
        </p:sp>
        <p:sp>
          <p:nvSpPr>
            <p:cNvPr id="47" name="Freeform: Shape 46">
              <a:extLst>
                <a:ext uri="{FF2B5EF4-FFF2-40B4-BE49-F238E27FC236}">
                  <a16:creationId xmlns:a16="http://schemas.microsoft.com/office/drawing/2014/main" id="{DE6ACAF8-0181-5E22-5DC4-7EE0F47C3C67}"/>
                </a:ext>
              </a:extLst>
            </p:cNvPr>
            <p:cNvSpPr/>
            <p:nvPr/>
          </p:nvSpPr>
          <p:spPr>
            <a:xfrm rot="18553801">
              <a:off x="2246291" y="3082571"/>
              <a:ext cx="1029461" cy="3030091"/>
            </a:xfrm>
            <a:custGeom>
              <a:avLst/>
              <a:gdLst>
                <a:gd name="connsiteX0" fmla="*/ 1026861 w 1029461"/>
                <a:gd name="connsiteY0" fmla="*/ 1514600 h 3030091"/>
                <a:gd name="connsiteX1" fmla="*/ 512130 w 1029461"/>
                <a:gd name="connsiteY1" fmla="*/ 3029646 h 3030091"/>
                <a:gd name="connsiteX2" fmla="*/ -2601 w 1029461"/>
                <a:gd name="connsiteY2" fmla="*/ 1514600 h 3030091"/>
                <a:gd name="connsiteX3" fmla="*/ 512130 w 1029461"/>
                <a:gd name="connsiteY3" fmla="*/ -446 h 3030091"/>
                <a:gd name="connsiteX4" fmla="*/ 1026861 w 1029461"/>
                <a:gd name="connsiteY4" fmla="*/ 1514600 h 30300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29461" h="3030091">
                  <a:moveTo>
                    <a:pt x="1026861" y="1514600"/>
                  </a:moveTo>
                  <a:cubicBezTo>
                    <a:pt x="1026861" y="2351337"/>
                    <a:pt x="796408" y="3029646"/>
                    <a:pt x="512130" y="3029646"/>
                  </a:cubicBezTo>
                  <a:cubicBezTo>
                    <a:pt x="227852" y="3029646"/>
                    <a:pt x="-2601" y="2351337"/>
                    <a:pt x="-2601" y="1514600"/>
                  </a:cubicBezTo>
                  <a:cubicBezTo>
                    <a:pt x="-2601" y="677863"/>
                    <a:pt x="227852" y="-446"/>
                    <a:pt x="512130" y="-446"/>
                  </a:cubicBezTo>
                  <a:cubicBezTo>
                    <a:pt x="796408" y="-446"/>
                    <a:pt x="1026861" y="677863"/>
                    <a:pt x="1026861" y="1514600"/>
                  </a:cubicBezTo>
                  <a:close/>
                </a:path>
              </a:pathLst>
            </a:custGeom>
            <a:solidFill>
              <a:srgbClr val="9787F9"/>
            </a:solidFill>
            <a:ln w="9525" cap="flat">
              <a:noFill/>
              <a:prstDash val="solid"/>
              <a:miter/>
            </a:ln>
          </p:spPr>
          <p:txBody>
            <a:bodyPr rtlCol="0" anchor="ctr"/>
            <a:lstStyle/>
            <a:p>
              <a:endParaRPr lang="en-US"/>
            </a:p>
          </p:txBody>
        </p:sp>
      </p:grpSp>
      <p:grpSp>
        <p:nvGrpSpPr>
          <p:cNvPr id="48" name="Group 47">
            <a:extLst>
              <a:ext uri="{FF2B5EF4-FFF2-40B4-BE49-F238E27FC236}">
                <a16:creationId xmlns:a16="http://schemas.microsoft.com/office/drawing/2014/main" id="{DC24951D-4675-F95A-0B14-AA2D31313F70}"/>
              </a:ext>
            </a:extLst>
          </p:cNvPr>
          <p:cNvGrpSpPr/>
          <p:nvPr/>
        </p:nvGrpSpPr>
        <p:grpSpPr>
          <a:xfrm rot="19718776">
            <a:off x="10894472" y="4103950"/>
            <a:ext cx="1092981" cy="1092981"/>
            <a:chOff x="5324259" y="2655979"/>
            <a:chExt cx="1543240" cy="1543240"/>
          </a:xfrm>
        </p:grpSpPr>
        <p:sp>
          <p:nvSpPr>
            <p:cNvPr id="49" name="Freeform: Shape 48">
              <a:extLst>
                <a:ext uri="{FF2B5EF4-FFF2-40B4-BE49-F238E27FC236}">
                  <a16:creationId xmlns:a16="http://schemas.microsoft.com/office/drawing/2014/main" id="{448CEA8D-32B6-3AF4-6945-64178E8FD81A}"/>
                </a:ext>
              </a:extLst>
            </p:cNvPr>
            <p:cNvSpPr/>
            <p:nvPr/>
          </p:nvSpPr>
          <p:spPr>
            <a:xfrm rot="18701401">
              <a:off x="5874423" y="2678525"/>
              <a:ext cx="442912" cy="1543240"/>
            </a:xfrm>
            <a:custGeom>
              <a:avLst/>
              <a:gdLst>
                <a:gd name="connsiteX0" fmla="*/ 440497 w 442912"/>
                <a:gd name="connsiteY0" fmla="*/ 771209 h 1543240"/>
                <a:gd name="connsiteX1" fmla="*/ 219040 w 442912"/>
                <a:gd name="connsiteY1" fmla="*/ 1542829 h 1543240"/>
                <a:gd name="connsiteX2" fmla="*/ -2416 w 442912"/>
                <a:gd name="connsiteY2" fmla="*/ 771209 h 1543240"/>
                <a:gd name="connsiteX3" fmla="*/ 219040 w 442912"/>
                <a:gd name="connsiteY3" fmla="*/ -411 h 1543240"/>
                <a:gd name="connsiteX4" fmla="*/ 440497 w 442912"/>
                <a:gd name="connsiteY4" fmla="*/ 771209 h 15432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2912" h="1543240">
                  <a:moveTo>
                    <a:pt x="440497" y="771209"/>
                  </a:moveTo>
                  <a:cubicBezTo>
                    <a:pt x="440497" y="1197363"/>
                    <a:pt x="341347" y="1542829"/>
                    <a:pt x="219040" y="1542829"/>
                  </a:cubicBezTo>
                  <a:cubicBezTo>
                    <a:pt x="96734" y="1542829"/>
                    <a:pt x="-2416" y="1197363"/>
                    <a:pt x="-2416" y="771209"/>
                  </a:cubicBezTo>
                  <a:cubicBezTo>
                    <a:pt x="-2416" y="345055"/>
                    <a:pt x="96734" y="-411"/>
                    <a:pt x="219040" y="-411"/>
                  </a:cubicBezTo>
                  <a:cubicBezTo>
                    <a:pt x="341347" y="-411"/>
                    <a:pt x="440497" y="345055"/>
                    <a:pt x="440497" y="771209"/>
                  </a:cubicBezTo>
                  <a:close/>
                </a:path>
              </a:pathLst>
            </a:custGeom>
            <a:solidFill>
              <a:srgbClr val="FFE1DF"/>
            </a:solidFill>
            <a:ln w="9525" cap="flat">
              <a:noFill/>
              <a:prstDash val="solid"/>
              <a:miter/>
            </a:ln>
          </p:spPr>
          <p:txBody>
            <a:bodyPr rtlCol="0" anchor="ctr"/>
            <a:lstStyle/>
            <a:p>
              <a:endParaRPr lang="en-US"/>
            </a:p>
          </p:txBody>
        </p:sp>
        <p:sp>
          <p:nvSpPr>
            <p:cNvPr id="50" name="Freeform: Shape 49">
              <a:extLst>
                <a:ext uri="{FF2B5EF4-FFF2-40B4-BE49-F238E27FC236}">
                  <a16:creationId xmlns:a16="http://schemas.microsoft.com/office/drawing/2014/main" id="{65D258B6-8418-A5D5-E609-F01E7325B104}"/>
                </a:ext>
              </a:extLst>
            </p:cNvPr>
            <p:cNvSpPr/>
            <p:nvPr/>
          </p:nvSpPr>
          <p:spPr>
            <a:xfrm rot="16440600">
              <a:off x="5324554" y="3206143"/>
              <a:ext cx="1543240" cy="442912"/>
            </a:xfrm>
            <a:custGeom>
              <a:avLst/>
              <a:gdLst>
                <a:gd name="connsiteX0" fmla="*/ 1540825 w 1543240"/>
                <a:gd name="connsiteY0" fmla="*/ 221045 h 442912"/>
                <a:gd name="connsiteX1" fmla="*/ 769205 w 1543240"/>
                <a:gd name="connsiteY1" fmla="*/ 442501 h 442912"/>
                <a:gd name="connsiteX2" fmla="*/ -2416 w 1543240"/>
                <a:gd name="connsiteY2" fmla="*/ 221045 h 442912"/>
                <a:gd name="connsiteX3" fmla="*/ 769205 w 1543240"/>
                <a:gd name="connsiteY3" fmla="*/ -411 h 442912"/>
                <a:gd name="connsiteX4" fmla="*/ 1540825 w 1543240"/>
                <a:gd name="connsiteY4" fmla="*/ 221045 h 4429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43240" h="442912">
                  <a:moveTo>
                    <a:pt x="1540825" y="221045"/>
                  </a:moveTo>
                  <a:cubicBezTo>
                    <a:pt x="1540825" y="343352"/>
                    <a:pt x="1195358" y="442501"/>
                    <a:pt x="769205" y="442501"/>
                  </a:cubicBezTo>
                  <a:cubicBezTo>
                    <a:pt x="343051" y="442501"/>
                    <a:pt x="-2416" y="343352"/>
                    <a:pt x="-2416" y="221045"/>
                  </a:cubicBezTo>
                  <a:cubicBezTo>
                    <a:pt x="-2416" y="98738"/>
                    <a:pt x="343051" y="-411"/>
                    <a:pt x="769205" y="-411"/>
                  </a:cubicBezTo>
                  <a:cubicBezTo>
                    <a:pt x="1195358" y="-411"/>
                    <a:pt x="1540825" y="98738"/>
                    <a:pt x="1540825" y="221045"/>
                  </a:cubicBezTo>
                  <a:close/>
                </a:path>
              </a:pathLst>
            </a:custGeom>
            <a:solidFill>
              <a:srgbClr val="FFE1DF"/>
            </a:solidFill>
            <a:ln w="9525" cap="flat">
              <a:noFill/>
              <a:prstDash val="solid"/>
              <a:miter/>
            </a:ln>
          </p:spPr>
          <p:txBody>
            <a:bodyPr rtlCol="0" anchor="ctr"/>
            <a:lstStyle/>
            <a:p>
              <a:endParaRPr lang="en-US" dirty="0"/>
            </a:p>
          </p:txBody>
        </p:sp>
      </p:grpSp>
      <p:sp>
        <p:nvSpPr>
          <p:cNvPr id="51" name="Oval 50">
            <a:extLst>
              <a:ext uri="{FF2B5EF4-FFF2-40B4-BE49-F238E27FC236}">
                <a16:creationId xmlns:a16="http://schemas.microsoft.com/office/drawing/2014/main" id="{5755D06B-22C2-A23F-4042-37F821E8C035}"/>
              </a:ext>
            </a:extLst>
          </p:cNvPr>
          <p:cNvSpPr/>
          <p:nvPr/>
        </p:nvSpPr>
        <p:spPr>
          <a:xfrm>
            <a:off x="5336084" y="3310814"/>
            <a:ext cx="254958" cy="254958"/>
          </a:xfrm>
          <a:prstGeom prst="ellipse">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TextBox 56">
            <a:extLst>
              <a:ext uri="{FF2B5EF4-FFF2-40B4-BE49-F238E27FC236}">
                <a16:creationId xmlns:a16="http://schemas.microsoft.com/office/drawing/2014/main" id="{5D0813F0-65E7-21BC-9DB3-269435771EE1}"/>
              </a:ext>
            </a:extLst>
          </p:cNvPr>
          <p:cNvSpPr txBox="1"/>
          <p:nvPr/>
        </p:nvSpPr>
        <p:spPr>
          <a:xfrm>
            <a:off x="4236684" y="4527220"/>
            <a:ext cx="2587054" cy="246221"/>
          </a:xfrm>
          <a:prstGeom prst="rect">
            <a:avLst/>
          </a:prstGeom>
          <a:noFill/>
        </p:spPr>
        <p:txBody>
          <a:bodyPr wrap="square">
            <a:spAutoFit/>
          </a:bodyPr>
          <a:lstStyle/>
          <a:p>
            <a:r>
              <a:rPr lang="en-US" sz="1000" b="1" dirty="0"/>
              <a:t>MAINTENANCE.</a:t>
            </a:r>
          </a:p>
        </p:txBody>
      </p:sp>
      <p:sp>
        <p:nvSpPr>
          <p:cNvPr id="59" name="TextBox 58">
            <a:extLst>
              <a:ext uri="{FF2B5EF4-FFF2-40B4-BE49-F238E27FC236}">
                <a16:creationId xmlns:a16="http://schemas.microsoft.com/office/drawing/2014/main" id="{27D6E556-4B59-6679-DD47-0B14769680D1}"/>
              </a:ext>
            </a:extLst>
          </p:cNvPr>
          <p:cNvSpPr txBox="1"/>
          <p:nvPr/>
        </p:nvSpPr>
        <p:spPr>
          <a:xfrm>
            <a:off x="8446544" y="5775358"/>
            <a:ext cx="1064658" cy="246221"/>
          </a:xfrm>
          <a:prstGeom prst="rect">
            <a:avLst/>
          </a:prstGeom>
          <a:noFill/>
        </p:spPr>
        <p:txBody>
          <a:bodyPr wrap="square" rtlCol="0">
            <a:spAutoFit/>
          </a:bodyPr>
          <a:lstStyle/>
          <a:p>
            <a:pPr algn="ctr"/>
            <a:r>
              <a:rPr lang="en-ID" sz="1000" dirty="0"/>
              <a:t>Item</a:t>
            </a:r>
          </a:p>
        </p:txBody>
      </p:sp>
      <p:sp>
        <p:nvSpPr>
          <p:cNvPr id="60" name="TextBox 59">
            <a:extLst>
              <a:ext uri="{FF2B5EF4-FFF2-40B4-BE49-F238E27FC236}">
                <a16:creationId xmlns:a16="http://schemas.microsoft.com/office/drawing/2014/main" id="{68887BB8-003D-F382-080C-AB582031FD36}"/>
              </a:ext>
            </a:extLst>
          </p:cNvPr>
          <p:cNvSpPr txBox="1"/>
          <p:nvPr/>
        </p:nvSpPr>
        <p:spPr>
          <a:xfrm>
            <a:off x="8446544" y="5190529"/>
            <a:ext cx="1334063" cy="646331"/>
          </a:xfrm>
          <a:prstGeom prst="rect">
            <a:avLst/>
          </a:prstGeom>
          <a:noFill/>
        </p:spPr>
        <p:txBody>
          <a:bodyPr wrap="square" rtlCol="0">
            <a:spAutoFit/>
          </a:bodyPr>
          <a:lstStyle/>
          <a:p>
            <a:pPr algn="just"/>
            <a:r>
              <a:rPr lang="en-ID" sz="3600" dirty="0">
                <a:latin typeface="+mj-lt"/>
              </a:rPr>
              <a:t>124+</a:t>
            </a:r>
          </a:p>
        </p:txBody>
      </p:sp>
      <p:sp>
        <p:nvSpPr>
          <p:cNvPr id="61" name="TextBox 60">
            <a:extLst>
              <a:ext uri="{FF2B5EF4-FFF2-40B4-BE49-F238E27FC236}">
                <a16:creationId xmlns:a16="http://schemas.microsoft.com/office/drawing/2014/main" id="{391EB477-48D7-21DB-5287-8CABB9DF0956}"/>
              </a:ext>
            </a:extLst>
          </p:cNvPr>
          <p:cNvSpPr txBox="1"/>
          <p:nvPr/>
        </p:nvSpPr>
        <p:spPr>
          <a:xfrm>
            <a:off x="9894094" y="5190529"/>
            <a:ext cx="786432" cy="646331"/>
          </a:xfrm>
          <a:prstGeom prst="rect">
            <a:avLst/>
          </a:prstGeom>
          <a:noFill/>
        </p:spPr>
        <p:txBody>
          <a:bodyPr wrap="square" rtlCol="0">
            <a:spAutoFit/>
          </a:bodyPr>
          <a:lstStyle/>
          <a:p>
            <a:pPr algn="just"/>
            <a:r>
              <a:rPr lang="en-ID" sz="3600" dirty="0">
                <a:latin typeface="+mj-lt"/>
              </a:rPr>
              <a:t>8+</a:t>
            </a:r>
          </a:p>
        </p:txBody>
      </p:sp>
      <p:sp>
        <p:nvSpPr>
          <p:cNvPr id="62" name="TextBox 61">
            <a:extLst>
              <a:ext uri="{FF2B5EF4-FFF2-40B4-BE49-F238E27FC236}">
                <a16:creationId xmlns:a16="http://schemas.microsoft.com/office/drawing/2014/main" id="{7E822A8E-89D4-55BD-7418-95BB01FB9339}"/>
              </a:ext>
            </a:extLst>
          </p:cNvPr>
          <p:cNvSpPr txBox="1"/>
          <p:nvPr/>
        </p:nvSpPr>
        <p:spPr>
          <a:xfrm>
            <a:off x="9754981" y="5775358"/>
            <a:ext cx="1064658" cy="246221"/>
          </a:xfrm>
          <a:prstGeom prst="rect">
            <a:avLst/>
          </a:prstGeom>
          <a:noFill/>
        </p:spPr>
        <p:txBody>
          <a:bodyPr wrap="square" rtlCol="0">
            <a:spAutoFit/>
          </a:bodyPr>
          <a:lstStyle/>
          <a:p>
            <a:pPr algn="ctr"/>
            <a:r>
              <a:rPr lang="en-ID" sz="1000" dirty="0"/>
              <a:t>Quality</a:t>
            </a:r>
          </a:p>
        </p:txBody>
      </p:sp>
      <p:sp>
        <p:nvSpPr>
          <p:cNvPr id="63" name="Rectangle: Rounded Corners 62">
            <a:extLst>
              <a:ext uri="{FF2B5EF4-FFF2-40B4-BE49-F238E27FC236}">
                <a16:creationId xmlns:a16="http://schemas.microsoft.com/office/drawing/2014/main" id="{C83DE7B7-670B-1D6F-13D7-A1C3662665EB}"/>
              </a:ext>
            </a:extLst>
          </p:cNvPr>
          <p:cNvSpPr/>
          <p:nvPr/>
        </p:nvSpPr>
        <p:spPr>
          <a:xfrm>
            <a:off x="1365864" y="3291814"/>
            <a:ext cx="1138174" cy="261610"/>
          </a:xfrm>
          <a:prstGeom prst="roundRect">
            <a:avLst>
              <a:gd name="adj" fmla="val 50000"/>
            </a:avLst>
          </a:prstGeom>
          <a:solidFill>
            <a:srgbClr val="0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TextBox 63">
            <a:extLst>
              <a:ext uri="{FF2B5EF4-FFF2-40B4-BE49-F238E27FC236}">
                <a16:creationId xmlns:a16="http://schemas.microsoft.com/office/drawing/2014/main" id="{A0BED214-7ED0-0917-6737-B220E8F7D3A8}"/>
              </a:ext>
            </a:extLst>
          </p:cNvPr>
          <p:cNvSpPr txBox="1"/>
          <p:nvPr/>
        </p:nvSpPr>
        <p:spPr>
          <a:xfrm>
            <a:off x="1402622" y="3291814"/>
            <a:ext cx="1064658" cy="246221"/>
          </a:xfrm>
          <a:prstGeom prst="rect">
            <a:avLst/>
          </a:prstGeom>
          <a:noFill/>
        </p:spPr>
        <p:txBody>
          <a:bodyPr wrap="square" rtlCol="0">
            <a:spAutoFit/>
          </a:bodyPr>
          <a:lstStyle/>
          <a:p>
            <a:pPr algn="ctr"/>
            <a:r>
              <a:rPr lang="en-ID" sz="1000" dirty="0">
                <a:solidFill>
                  <a:schemeClr val="bg1"/>
                </a:solidFill>
              </a:rPr>
              <a:t>Get Started</a:t>
            </a:r>
          </a:p>
        </p:txBody>
      </p:sp>
      <p:sp>
        <p:nvSpPr>
          <p:cNvPr id="65" name="TextBox 64">
            <a:extLst>
              <a:ext uri="{FF2B5EF4-FFF2-40B4-BE49-F238E27FC236}">
                <a16:creationId xmlns:a16="http://schemas.microsoft.com/office/drawing/2014/main" id="{2A11216E-D84D-04BE-1B7C-92A1E111B55C}"/>
              </a:ext>
            </a:extLst>
          </p:cNvPr>
          <p:cNvSpPr txBox="1"/>
          <p:nvPr/>
        </p:nvSpPr>
        <p:spPr>
          <a:xfrm>
            <a:off x="2706519" y="3291814"/>
            <a:ext cx="1064658" cy="246221"/>
          </a:xfrm>
          <a:prstGeom prst="rect">
            <a:avLst/>
          </a:prstGeom>
          <a:noFill/>
        </p:spPr>
        <p:txBody>
          <a:bodyPr wrap="square" rtlCol="0">
            <a:spAutoFit/>
          </a:bodyPr>
          <a:lstStyle/>
          <a:p>
            <a:pPr algn="ctr"/>
            <a:r>
              <a:rPr lang="en-ID" sz="1000" dirty="0" err="1"/>
              <a:t>Cencel</a:t>
            </a:r>
            <a:endParaRPr lang="en-ID" sz="1000" dirty="0"/>
          </a:p>
        </p:txBody>
      </p:sp>
      <p:sp>
        <p:nvSpPr>
          <p:cNvPr id="22" name="Picture Placeholder 21">
            <a:extLst>
              <a:ext uri="{FF2B5EF4-FFF2-40B4-BE49-F238E27FC236}">
                <a16:creationId xmlns:a16="http://schemas.microsoft.com/office/drawing/2014/main" id="{9742C6CD-7313-0E1F-E3E8-B172F5D888C8}"/>
              </a:ext>
            </a:extLst>
          </p:cNvPr>
          <p:cNvSpPr>
            <a:spLocks noGrp="1"/>
          </p:cNvSpPr>
          <p:nvPr>
            <p:ph type="pic" sz="quarter" idx="15"/>
          </p:nvPr>
        </p:nvSpPr>
        <p:spPr/>
      </p:sp>
      <p:sp>
        <p:nvSpPr>
          <p:cNvPr id="23" name="Picture Placeholder 22">
            <a:extLst>
              <a:ext uri="{FF2B5EF4-FFF2-40B4-BE49-F238E27FC236}">
                <a16:creationId xmlns:a16="http://schemas.microsoft.com/office/drawing/2014/main" id="{D86BD8A6-AAFE-69A3-677D-B72607192585}"/>
              </a:ext>
            </a:extLst>
          </p:cNvPr>
          <p:cNvSpPr>
            <a:spLocks noGrp="1"/>
          </p:cNvSpPr>
          <p:nvPr>
            <p:ph type="pic" sz="quarter" idx="16"/>
          </p:nvPr>
        </p:nvSpPr>
        <p:spPr/>
      </p:sp>
    </p:spTree>
    <p:extLst>
      <p:ext uri="{BB962C8B-B14F-4D97-AF65-F5344CB8AC3E}">
        <p14:creationId xmlns:p14="http://schemas.microsoft.com/office/powerpoint/2010/main" val="98380932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Picture Placeholder 34">
            <a:extLst>
              <a:ext uri="{FF2B5EF4-FFF2-40B4-BE49-F238E27FC236}">
                <a16:creationId xmlns:a16="http://schemas.microsoft.com/office/drawing/2014/main" id="{99B93E31-AA6A-2B3F-A7FD-12F78070031E}"/>
              </a:ext>
            </a:extLst>
          </p:cNvPr>
          <p:cNvSpPr>
            <a:spLocks noGrp="1"/>
          </p:cNvSpPr>
          <p:nvPr>
            <p:ph type="pic" sz="quarter" idx="16"/>
          </p:nvPr>
        </p:nvSpPr>
        <p:spPr/>
      </p:sp>
      <p:sp>
        <p:nvSpPr>
          <p:cNvPr id="64" name="Picture Placeholder 63">
            <a:extLst>
              <a:ext uri="{FF2B5EF4-FFF2-40B4-BE49-F238E27FC236}">
                <a16:creationId xmlns:a16="http://schemas.microsoft.com/office/drawing/2014/main" id="{45DF41EA-122C-CDF1-EB5B-2B4861E8B278}"/>
              </a:ext>
            </a:extLst>
          </p:cNvPr>
          <p:cNvSpPr>
            <a:spLocks noGrp="1"/>
          </p:cNvSpPr>
          <p:nvPr>
            <p:ph type="pic" sz="quarter" idx="17"/>
          </p:nvPr>
        </p:nvSpPr>
        <p:spPr/>
      </p:sp>
      <p:sp>
        <p:nvSpPr>
          <p:cNvPr id="34" name="Rectangle: Rounded Corners 33">
            <a:extLst>
              <a:ext uri="{FF2B5EF4-FFF2-40B4-BE49-F238E27FC236}">
                <a16:creationId xmlns:a16="http://schemas.microsoft.com/office/drawing/2014/main" id="{E323D0D4-6786-858A-9609-98A5A98C8849}"/>
              </a:ext>
            </a:extLst>
          </p:cNvPr>
          <p:cNvSpPr/>
          <p:nvPr/>
        </p:nvSpPr>
        <p:spPr>
          <a:xfrm>
            <a:off x="1416517" y="4614141"/>
            <a:ext cx="3524487" cy="695780"/>
          </a:xfrm>
          <a:prstGeom prst="roundRect">
            <a:avLst/>
          </a:prstGeom>
          <a:solidFill>
            <a:schemeClr val="accent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Box 1">
            <a:extLst>
              <a:ext uri="{FF2B5EF4-FFF2-40B4-BE49-F238E27FC236}">
                <a16:creationId xmlns:a16="http://schemas.microsoft.com/office/drawing/2014/main" id="{DF617EDB-6C37-CDE0-42A1-57E6DA7D451D}"/>
              </a:ext>
            </a:extLst>
          </p:cNvPr>
          <p:cNvSpPr txBox="1"/>
          <p:nvPr/>
        </p:nvSpPr>
        <p:spPr>
          <a:xfrm>
            <a:off x="1416517" y="4620310"/>
            <a:ext cx="3994135" cy="1323439"/>
          </a:xfrm>
          <a:prstGeom prst="rect">
            <a:avLst/>
          </a:prstGeom>
          <a:noFill/>
        </p:spPr>
        <p:txBody>
          <a:bodyPr wrap="square" rtlCol="0">
            <a:spAutoFit/>
          </a:bodyPr>
          <a:lstStyle/>
          <a:p>
            <a:r>
              <a:rPr lang="en-US" sz="4000" dirty="0">
                <a:latin typeface="+mj-lt"/>
              </a:rPr>
              <a:t>LOGO USAGE.</a:t>
            </a:r>
            <a:endParaRPr lang="en-ID" sz="4000" dirty="0">
              <a:latin typeface="+mj-lt"/>
            </a:endParaRPr>
          </a:p>
        </p:txBody>
      </p:sp>
      <p:sp>
        <p:nvSpPr>
          <p:cNvPr id="3" name="TextBox 2">
            <a:extLst>
              <a:ext uri="{FF2B5EF4-FFF2-40B4-BE49-F238E27FC236}">
                <a16:creationId xmlns:a16="http://schemas.microsoft.com/office/drawing/2014/main" id="{AF6827D8-0AE5-17B2-7136-D534095F14FD}"/>
              </a:ext>
            </a:extLst>
          </p:cNvPr>
          <p:cNvSpPr txBox="1"/>
          <p:nvPr/>
        </p:nvSpPr>
        <p:spPr>
          <a:xfrm>
            <a:off x="1457123" y="5390584"/>
            <a:ext cx="2328914" cy="246221"/>
          </a:xfrm>
          <a:prstGeom prst="rect">
            <a:avLst/>
          </a:prstGeom>
          <a:noFill/>
        </p:spPr>
        <p:txBody>
          <a:bodyPr wrap="square" rtlCol="0">
            <a:spAutoFit/>
          </a:bodyPr>
          <a:lstStyle/>
          <a:p>
            <a:r>
              <a:rPr lang="en-US" sz="1000" dirty="0">
                <a:latin typeface="+mj-lt"/>
              </a:rPr>
              <a:t>LOGO BREAKDOWN.</a:t>
            </a:r>
            <a:endParaRPr lang="en-ID" sz="1000" dirty="0">
              <a:latin typeface="+mj-lt"/>
            </a:endParaRPr>
          </a:p>
        </p:txBody>
      </p:sp>
      <p:sp>
        <p:nvSpPr>
          <p:cNvPr id="4" name="TextBox 3">
            <a:extLst>
              <a:ext uri="{FF2B5EF4-FFF2-40B4-BE49-F238E27FC236}">
                <a16:creationId xmlns:a16="http://schemas.microsoft.com/office/drawing/2014/main" id="{F9484417-7A55-97DF-2A5F-C83FADE3F2E8}"/>
              </a:ext>
            </a:extLst>
          </p:cNvPr>
          <p:cNvSpPr txBox="1"/>
          <p:nvPr/>
        </p:nvSpPr>
        <p:spPr>
          <a:xfrm>
            <a:off x="1379813" y="5585037"/>
            <a:ext cx="3444789" cy="526939"/>
          </a:xfrm>
          <a:prstGeom prst="rect">
            <a:avLst/>
          </a:prstGeom>
          <a:noFill/>
        </p:spPr>
        <p:txBody>
          <a:bodyPr wrap="square" rtlCol="0">
            <a:spAutoFit/>
          </a:bodyPr>
          <a:lstStyle/>
          <a:p>
            <a:pPr>
              <a:lnSpc>
                <a:spcPct val="150000"/>
              </a:lnSpc>
            </a:pPr>
            <a:r>
              <a:rPr lang="en-US" sz="1000" b="0" i="0" dirty="0">
                <a:effectLst/>
              </a:rPr>
              <a:t>In the heart of the verdant wilderness, where the symphony of leaves rustling and birdsong intertwine.</a:t>
            </a:r>
            <a:endParaRPr lang="en-ID" sz="1000" dirty="0"/>
          </a:p>
        </p:txBody>
      </p:sp>
      <p:sp>
        <p:nvSpPr>
          <p:cNvPr id="5" name="TextBox 4">
            <a:extLst>
              <a:ext uri="{FF2B5EF4-FFF2-40B4-BE49-F238E27FC236}">
                <a16:creationId xmlns:a16="http://schemas.microsoft.com/office/drawing/2014/main" id="{53B0145B-1603-78E5-0BF2-82668A148C48}"/>
              </a:ext>
            </a:extLst>
          </p:cNvPr>
          <p:cNvSpPr txBox="1"/>
          <p:nvPr/>
        </p:nvSpPr>
        <p:spPr>
          <a:xfrm>
            <a:off x="6255018" y="1783898"/>
            <a:ext cx="2238138" cy="757772"/>
          </a:xfrm>
          <a:prstGeom prst="rect">
            <a:avLst/>
          </a:prstGeom>
          <a:noFill/>
        </p:spPr>
        <p:txBody>
          <a:bodyPr wrap="square" rtlCol="0">
            <a:spAutoFit/>
          </a:bodyPr>
          <a:lstStyle/>
          <a:p>
            <a:pPr>
              <a:lnSpc>
                <a:spcPct val="150000"/>
              </a:lnSpc>
            </a:pPr>
            <a:r>
              <a:rPr lang="en-US" sz="1000" b="0" i="0" dirty="0">
                <a:effectLst/>
              </a:rPr>
              <a:t>High above, the towering mountains pierce the sky, their snow-capped peaks touching the clouds.</a:t>
            </a:r>
            <a:endParaRPr lang="en-ID" sz="1000" dirty="0"/>
          </a:p>
        </p:txBody>
      </p:sp>
      <p:sp>
        <p:nvSpPr>
          <p:cNvPr id="6" name="TextBox 5">
            <a:extLst>
              <a:ext uri="{FF2B5EF4-FFF2-40B4-BE49-F238E27FC236}">
                <a16:creationId xmlns:a16="http://schemas.microsoft.com/office/drawing/2014/main" id="{58D6540B-2847-7006-E160-B3404659CA3E}"/>
              </a:ext>
            </a:extLst>
          </p:cNvPr>
          <p:cNvSpPr txBox="1"/>
          <p:nvPr/>
        </p:nvSpPr>
        <p:spPr>
          <a:xfrm>
            <a:off x="6255018" y="1553066"/>
            <a:ext cx="1938374" cy="246221"/>
          </a:xfrm>
          <a:prstGeom prst="rect">
            <a:avLst/>
          </a:prstGeom>
          <a:noFill/>
        </p:spPr>
        <p:txBody>
          <a:bodyPr wrap="square" rtlCol="0">
            <a:spAutoFit/>
          </a:bodyPr>
          <a:lstStyle/>
          <a:p>
            <a:r>
              <a:rPr lang="en-US" sz="1000" dirty="0">
                <a:latin typeface="+mj-lt"/>
              </a:rPr>
              <a:t>POINT ONE</a:t>
            </a:r>
            <a:endParaRPr lang="en-ID" sz="1000" dirty="0">
              <a:latin typeface="+mj-lt"/>
            </a:endParaRPr>
          </a:p>
        </p:txBody>
      </p:sp>
      <p:sp>
        <p:nvSpPr>
          <p:cNvPr id="7" name="TextBox 6">
            <a:extLst>
              <a:ext uri="{FF2B5EF4-FFF2-40B4-BE49-F238E27FC236}">
                <a16:creationId xmlns:a16="http://schemas.microsoft.com/office/drawing/2014/main" id="{53069BA2-2C93-BE68-588D-52C88A427B62}"/>
              </a:ext>
            </a:extLst>
          </p:cNvPr>
          <p:cNvSpPr txBox="1"/>
          <p:nvPr/>
        </p:nvSpPr>
        <p:spPr>
          <a:xfrm>
            <a:off x="8933954" y="3575250"/>
            <a:ext cx="2238138" cy="757772"/>
          </a:xfrm>
          <a:prstGeom prst="rect">
            <a:avLst/>
          </a:prstGeom>
          <a:noFill/>
        </p:spPr>
        <p:txBody>
          <a:bodyPr wrap="square" rtlCol="0">
            <a:spAutoFit/>
          </a:bodyPr>
          <a:lstStyle/>
          <a:p>
            <a:pPr>
              <a:lnSpc>
                <a:spcPct val="150000"/>
              </a:lnSpc>
            </a:pPr>
            <a:r>
              <a:rPr lang="en-US" sz="1000" b="0" i="0" dirty="0">
                <a:effectLst/>
              </a:rPr>
              <a:t>High above, the towering mountains pierce the sky, their snow-capped peaks touching the clouds.</a:t>
            </a:r>
            <a:endParaRPr lang="en-ID" sz="1000" dirty="0"/>
          </a:p>
        </p:txBody>
      </p:sp>
      <p:sp>
        <p:nvSpPr>
          <p:cNvPr id="8" name="TextBox 7">
            <a:extLst>
              <a:ext uri="{FF2B5EF4-FFF2-40B4-BE49-F238E27FC236}">
                <a16:creationId xmlns:a16="http://schemas.microsoft.com/office/drawing/2014/main" id="{93594A3A-21D2-6647-A9DC-07C8BDE308DE}"/>
              </a:ext>
            </a:extLst>
          </p:cNvPr>
          <p:cNvSpPr txBox="1"/>
          <p:nvPr/>
        </p:nvSpPr>
        <p:spPr>
          <a:xfrm>
            <a:off x="8933954" y="3344418"/>
            <a:ext cx="1938374" cy="246221"/>
          </a:xfrm>
          <a:prstGeom prst="rect">
            <a:avLst/>
          </a:prstGeom>
          <a:noFill/>
        </p:spPr>
        <p:txBody>
          <a:bodyPr wrap="square" rtlCol="0">
            <a:spAutoFit/>
          </a:bodyPr>
          <a:lstStyle/>
          <a:p>
            <a:r>
              <a:rPr lang="en-US" sz="1000" dirty="0">
                <a:latin typeface="+mj-lt"/>
              </a:rPr>
              <a:t>POINT TWO</a:t>
            </a:r>
            <a:endParaRPr lang="en-ID" sz="1000" dirty="0">
              <a:latin typeface="+mj-lt"/>
            </a:endParaRPr>
          </a:p>
        </p:txBody>
      </p:sp>
      <p:sp>
        <p:nvSpPr>
          <p:cNvPr id="9" name="TextBox 8">
            <a:extLst>
              <a:ext uri="{FF2B5EF4-FFF2-40B4-BE49-F238E27FC236}">
                <a16:creationId xmlns:a16="http://schemas.microsoft.com/office/drawing/2014/main" id="{2138036C-EEEA-5130-DDB8-DF47ACC5359F}"/>
              </a:ext>
            </a:extLst>
          </p:cNvPr>
          <p:cNvSpPr txBox="1"/>
          <p:nvPr/>
        </p:nvSpPr>
        <p:spPr>
          <a:xfrm>
            <a:off x="8909094" y="1722147"/>
            <a:ext cx="2238138" cy="757772"/>
          </a:xfrm>
          <a:prstGeom prst="rect">
            <a:avLst/>
          </a:prstGeom>
          <a:noFill/>
        </p:spPr>
        <p:txBody>
          <a:bodyPr wrap="square" rtlCol="0">
            <a:spAutoFit/>
          </a:bodyPr>
          <a:lstStyle/>
          <a:p>
            <a:pPr>
              <a:lnSpc>
                <a:spcPct val="150000"/>
              </a:lnSpc>
            </a:pPr>
            <a:r>
              <a:rPr lang="en-US" sz="1000" b="0" i="0" dirty="0">
                <a:effectLst/>
              </a:rPr>
              <a:t>High above, the towering mountains pierce the sky, their snow-capped peaks touching the clouds.</a:t>
            </a:r>
            <a:endParaRPr lang="en-ID" sz="1000" dirty="0"/>
          </a:p>
        </p:txBody>
      </p:sp>
      <p:sp>
        <p:nvSpPr>
          <p:cNvPr id="10" name="TextBox 9">
            <a:extLst>
              <a:ext uri="{FF2B5EF4-FFF2-40B4-BE49-F238E27FC236}">
                <a16:creationId xmlns:a16="http://schemas.microsoft.com/office/drawing/2014/main" id="{52CBA278-3B87-CB2B-947B-5D164F5701FF}"/>
              </a:ext>
            </a:extLst>
          </p:cNvPr>
          <p:cNvSpPr txBox="1"/>
          <p:nvPr/>
        </p:nvSpPr>
        <p:spPr>
          <a:xfrm>
            <a:off x="8909094" y="1491315"/>
            <a:ext cx="1938374" cy="246221"/>
          </a:xfrm>
          <a:prstGeom prst="rect">
            <a:avLst/>
          </a:prstGeom>
          <a:noFill/>
        </p:spPr>
        <p:txBody>
          <a:bodyPr wrap="square" rtlCol="0">
            <a:spAutoFit/>
          </a:bodyPr>
          <a:lstStyle/>
          <a:p>
            <a:r>
              <a:rPr lang="en-US" sz="1000" dirty="0">
                <a:latin typeface="+mj-lt"/>
              </a:rPr>
              <a:t>POINT THREE</a:t>
            </a:r>
            <a:endParaRPr lang="en-ID" sz="1000" dirty="0">
              <a:latin typeface="+mj-lt"/>
            </a:endParaRPr>
          </a:p>
        </p:txBody>
      </p:sp>
      <p:cxnSp>
        <p:nvCxnSpPr>
          <p:cNvPr id="21" name="Straight Connector 20">
            <a:extLst>
              <a:ext uri="{FF2B5EF4-FFF2-40B4-BE49-F238E27FC236}">
                <a16:creationId xmlns:a16="http://schemas.microsoft.com/office/drawing/2014/main" id="{20381AF4-A47B-C4C2-C387-46006E5C6FBF}"/>
              </a:ext>
            </a:extLst>
          </p:cNvPr>
          <p:cNvCxnSpPr>
            <a:cxnSpLocks/>
          </p:cNvCxnSpPr>
          <p:nvPr/>
        </p:nvCxnSpPr>
        <p:spPr>
          <a:xfrm>
            <a:off x="1828592" y="-1192618"/>
            <a:ext cx="12192208"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11" name="Group 10">
            <a:extLst>
              <a:ext uri="{FF2B5EF4-FFF2-40B4-BE49-F238E27FC236}">
                <a16:creationId xmlns:a16="http://schemas.microsoft.com/office/drawing/2014/main" id="{C003E288-B6A4-1FF4-62B6-13D042391C5E}"/>
              </a:ext>
            </a:extLst>
          </p:cNvPr>
          <p:cNvGrpSpPr/>
          <p:nvPr/>
        </p:nvGrpSpPr>
        <p:grpSpPr>
          <a:xfrm>
            <a:off x="280069" y="1364418"/>
            <a:ext cx="659062" cy="4266899"/>
            <a:chOff x="196879" y="724201"/>
            <a:chExt cx="835563" cy="5409598"/>
          </a:xfrm>
        </p:grpSpPr>
        <p:grpSp>
          <p:nvGrpSpPr>
            <p:cNvPr id="12" name="Group 11">
              <a:extLst>
                <a:ext uri="{FF2B5EF4-FFF2-40B4-BE49-F238E27FC236}">
                  <a16:creationId xmlns:a16="http://schemas.microsoft.com/office/drawing/2014/main" id="{982F936F-2234-2C17-EE5D-255FFAA28CFD}"/>
                </a:ext>
              </a:extLst>
            </p:cNvPr>
            <p:cNvGrpSpPr/>
            <p:nvPr/>
          </p:nvGrpSpPr>
          <p:grpSpPr>
            <a:xfrm>
              <a:off x="196879" y="724201"/>
              <a:ext cx="835563" cy="5409598"/>
              <a:chOff x="297745" y="1589313"/>
              <a:chExt cx="568548" cy="3680891"/>
            </a:xfrm>
            <a:solidFill>
              <a:schemeClr val="accent1"/>
            </a:solidFill>
          </p:grpSpPr>
          <p:sp>
            <p:nvSpPr>
              <p:cNvPr id="27" name="Freeform: Shape 26">
                <a:extLst>
                  <a:ext uri="{FF2B5EF4-FFF2-40B4-BE49-F238E27FC236}">
                    <a16:creationId xmlns:a16="http://schemas.microsoft.com/office/drawing/2014/main" id="{E5782DCF-D82F-6C3F-0DBA-391895EFEDBB}"/>
                  </a:ext>
                </a:extLst>
              </p:cNvPr>
              <p:cNvSpPr/>
              <p:nvPr/>
            </p:nvSpPr>
            <p:spPr>
              <a:xfrm flipH="1">
                <a:off x="297745" y="1589313"/>
                <a:ext cx="568548" cy="3263285"/>
              </a:xfrm>
              <a:custGeom>
                <a:avLst/>
                <a:gdLst>
                  <a:gd name="connsiteX0" fmla="*/ 568548 w 568548"/>
                  <a:gd name="connsiteY0" fmla="*/ 284255 h 3263285"/>
                  <a:gd name="connsiteX1" fmla="*/ 568548 w 568548"/>
                  <a:gd name="connsiteY1" fmla="*/ 3194271 h 3263285"/>
                  <a:gd name="connsiteX2" fmla="*/ 499424 w 568548"/>
                  <a:gd name="connsiteY2" fmla="*/ 3263279 h 3263285"/>
                  <a:gd name="connsiteX3" fmla="*/ 459921 w 568548"/>
                  <a:gd name="connsiteY3" fmla="*/ 3250826 h 3263285"/>
                  <a:gd name="connsiteX4" fmla="*/ 108627 w 568548"/>
                  <a:gd name="connsiteY4" fmla="*/ 3250826 h 3263285"/>
                  <a:gd name="connsiteX5" fmla="*/ 12453 w 568548"/>
                  <a:gd name="connsiteY5" fmla="*/ 3233774 h 3263285"/>
                  <a:gd name="connsiteX6" fmla="*/ 0 w 568548"/>
                  <a:gd name="connsiteY6" fmla="*/ 3194232 h 3263285"/>
                  <a:gd name="connsiteX7" fmla="*/ 0 w 568548"/>
                  <a:gd name="connsiteY7" fmla="*/ 284255 h 3263285"/>
                  <a:gd name="connsiteX8" fmla="*/ 284255 w 568548"/>
                  <a:gd name="connsiteY8" fmla="*/ 0 h 3263285"/>
                  <a:gd name="connsiteX9" fmla="*/ 284255 w 568548"/>
                  <a:gd name="connsiteY9" fmla="*/ 0 h 3263285"/>
                  <a:gd name="connsiteX10" fmla="*/ 568548 w 568548"/>
                  <a:gd name="connsiteY10" fmla="*/ 284216 h 3263285"/>
                  <a:gd name="connsiteX11" fmla="*/ 568548 w 568548"/>
                  <a:gd name="connsiteY11" fmla="*/ 284255 h 32632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68548" h="3263285">
                    <a:moveTo>
                      <a:pt x="568548" y="284255"/>
                    </a:moveTo>
                    <a:lnTo>
                      <a:pt x="568548" y="3194271"/>
                    </a:lnTo>
                    <a:cubicBezTo>
                      <a:pt x="568517" y="3232413"/>
                      <a:pt x="537566" y="3263310"/>
                      <a:pt x="499424" y="3263279"/>
                    </a:cubicBezTo>
                    <a:cubicBezTo>
                      <a:pt x="485291" y="3263267"/>
                      <a:pt x="471505" y="3258921"/>
                      <a:pt x="459921" y="3250826"/>
                    </a:cubicBezTo>
                    <a:cubicBezTo>
                      <a:pt x="354271" y="3177601"/>
                      <a:pt x="214277" y="3177601"/>
                      <a:pt x="108627" y="3250826"/>
                    </a:cubicBezTo>
                    <a:cubicBezTo>
                      <a:pt x="77361" y="3272676"/>
                      <a:pt x="34302" y="3265041"/>
                      <a:pt x="12453" y="3233774"/>
                    </a:cubicBezTo>
                    <a:cubicBezTo>
                      <a:pt x="4351" y="3222178"/>
                      <a:pt x="4" y="3208377"/>
                      <a:pt x="0" y="3194232"/>
                    </a:cubicBezTo>
                    <a:lnTo>
                      <a:pt x="0" y="284255"/>
                    </a:lnTo>
                    <a:cubicBezTo>
                      <a:pt x="0" y="127265"/>
                      <a:pt x="127265" y="0"/>
                      <a:pt x="284255" y="0"/>
                    </a:cubicBezTo>
                    <a:lnTo>
                      <a:pt x="284255" y="0"/>
                    </a:lnTo>
                    <a:cubicBezTo>
                      <a:pt x="441244" y="-22"/>
                      <a:pt x="568525" y="127226"/>
                      <a:pt x="568548" y="284216"/>
                    </a:cubicBezTo>
                    <a:cubicBezTo>
                      <a:pt x="568548" y="284229"/>
                      <a:pt x="568548" y="284242"/>
                      <a:pt x="568548" y="284255"/>
                    </a:cubicBezTo>
                    <a:close/>
                  </a:path>
                </a:pathLst>
              </a:custGeom>
              <a:grpFill/>
              <a:ln w="3849" cap="flat">
                <a:noFill/>
                <a:prstDash val="solid"/>
                <a:miter/>
              </a:ln>
            </p:spPr>
            <p:txBody>
              <a:bodyPr rtlCol="0" anchor="ctr"/>
              <a:lstStyle/>
              <a:p>
                <a:endParaRPr lang="en-US"/>
              </a:p>
            </p:txBody>
          </p:sp>
          <p:sp>
            <p:nvSpPr>
              <p:cNvPr id="28" name="Freeform: Shape 27">
                <a:extLst>
                  <a:ext uri="{FF2B5EF4-FFF2-40B4-BE49-F238E27FC236}">
                    <a16:creationId xmlns:a16="http://schemas.microsoft.com/office/drawing/2014/main" id="{A5E3B717-F817-F3E3-4509-717D50B80539}"/>
                  </a:ext>
                </a:extLst>
              </p:cNvPr>
              <p:cNvSpPr/>
              <p:nvPr/>
            </p:nvSpPr>
            <p:spPr>
              <a:xfrm flipH="1">
                <a:off x="383766" y="4873659"/>
                <a:ext cx="396545" cy="396545"/>
              </a:xfrm>
              <a:custGeom>
                <a:avLst/>
                <a:gdLst>
                  <a:gd name="connsiteX0" fmla="*/ 396546 w 396545"/>
                  <a:gd name="connsiteY0" fmla="*/ 198273 h 396545"/>
                  <a:gd name="connsiteX1" fmla="*/ 198273 w 396545"/>
                  <a:gd name="connsiteY1" fmla="*/ 396546 h 396545"/>
                  <a:gd name="connsiteX2" fmla="*/ 0 w 396545"/>
                  <a:gd name="connsiteY2" fmla="*/ 198273 h 396545"/>
                  <a:gd name="connsiteX3" fmla="*/ 198273 w 396545"/>
                  <a:gd name="connsiteY3" fmla="*/ 0 h 396545"/>
                  <a:gd name="connsiteX4" fmla="*/ 396546 w 396545"/>
                  <a:gd name="connsiteY4" fmla="*/ 198273 h 3965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6545" h="396545">
                    <a:moveTo>
                      <a:pt x="396546" y="198273"/>
                    </a:moveTo>
                    <a:cubicBezTo>
                      <a:pt x="396546" y="307776"/>
                      <a:pt x="307776" y="396546"/>
                      <a:pt x="198273" y="396546"/>
                    </a:cubicBezTo>
                    <a:cubicBezTo>
                      <a:pt x="88770" y="396546"/>
                      <a:pt x="0" y="307776"/>
                      <a:pt x="0" y="198273"/>
                    </a:cubicBezTo>
                    <a:cubicBezTo>
                      <a:pt x="0" y="88770"/>
                      <a:pt x="88770" y="0"/>
                      <a:pt x="198273" y="0"/>
                    </a:cubicBezTo>
                    <a:cubicBezTo>
                      <a:pt x="307776" y="0"/>
                      <a:pt x="396546" y="88770"/>
                      <a:pt x="396546" y="198273"/>
                    </a:cubicBezTo>
                    <a:close/>
                  </a:path>
                </a:pathLst>
              </a:custGeom>
              <a:grpFill/>
              <a:ln w="3849" cap="flat">
                <a:noFill/>
                <a:prstDash val="solid"/>
                <a:miter/>
              </a:ln>
            </p:spPr>
            <p:txBody>
              <a:bodyPr rtlCol="0" anchor="ctr"/>
              <a:lstStyle/>
              <a:p>
                <a:endParaRPr lang="en-US"/>
              </a:p>
            </p:txBody>
          </p:sp>
        </p:grpSp>
        <p:grpSp>
          <p:nvGrpSpPr>
            <p:cNvPr id="13" name="Group 12">
              <a:extLst>
                <a:ext uri="{FF2B5EF4-FFF2-40B4-BE49-F238E27FC236}">
                  <a16:creationId xmlns:a16="http://schemas.microsoft.com/office/drawing/2014/main" id="{2EC75554-D60B-7F37-F2AB-8CA5D648A8D5}"/>
                </a:ext>
              </a:extLst>
            </p:cNvPr>
            <p:cNvGrpSpPr/>
            <p:nvPr/>
          </p:nvGrpSpPr>
          <p:grpSpPr>
            <a:xfrm>
              <a:off x="403225" y="952801"/>
              <a:ext cx="412750" cy="412750"/>
              <a:chOff x="403225" y="952801"/>
              <a:chExt cx="412750" cy="412750"/>
            </a:xfrm>
          </p:grpSpPr>
          <p:sp>
            <p:nvSpPr>
              <p:cNvPr id="23" name="Oval 22">
                <a:extLst>
                  <a:ext uri="{FF2B5EF4-FFF2-40B4-BE49-F238E27FC236}">
                    <a16:creationId xmlns:a16="http://schemas.microsoft.com/office/drawing/2014/main" id="{A8854C92-FAEA-B515-5910-DA4037199D32}"/>
                  </a:ext>
                </a:extLst>
              </p:cNvPr>
              <p:cNvSpPr/>
              <p:nvPr/>
            </p:nvSpPr>
            <p:spPr>
              <a:xfrm>
                <a:off x="403225" y="952801"/>
                <a:ext cx="412750" cy="41275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24" name="Group 23">
                <a:extLst>
                  <a:ext uri="{FF2B5EF4-FFF2-40B4-BE49-F238E27FC236}">
                    <a16:creationId xmlns:a16="http://schemas.microsoft.com/office/drawing/2014/main" id="{866C019C-B9B7-F5F9-7441-8E53E7B196A4}"/>
                  </a:ext>
                </a:extLst>
              </p:cNvPr>
              <p:cNvGrpSpPr/>
              <p:nvPr/>
            </p:nvGrpSpPr>
            <p:grpSpPr>
              <a:xfrm>
                <a:off x="460991" y="1090031"/>
                <a:ext cx="308812" cy="138290"/>
                <a:chOff x="513501" y="484915"/>
                <a:chExt cx="465224" cy="208334"/>
              </a:xfrm>
            </p:grpSpPr>
            <p:sp>
              <p:nvSpPr>
                <p:cNvPr id="25" name="Freeform: Shape 24">
                  <a:extLst>
                    <a:ext uri="{FF2B5EF4-FFF2-40B4-BE49-F238E27FC236}">
                      <a16:creationId xmlns:a16="http://schemas.microsoft.com/office/drawing/2014/main" id="{DE4270BF-C116-8806-86E5-1472AA84FF6E}"/>
                    </a:ext>
                  </a:extLst>
                </p:cNvPr>
                <p:cNvSpPr/>
                <p:nvPr/>
              </p:nvSpPr>
              <p:spPr>
                <a:xfrm>
                  <a:off x="513501" y="532253"/>
                  <a:ext cx="465224" cy="160996"/>
                </a:xfrm>
                <a:custGeom>
                  <a:avLst/>
                  <a:gdLst>
                    <a:gd name="connsiteX0" fmla="*/ 457247 w 465224"/>
                    <a:gd name="connsiteY0" fmla="*/ 103305 h 160996"/>
                    <a:gd name="connsiteX1" fmla="*/ 449533 w 465224"/>
                    <a:gd name="connsiteY1" fmla="*/ 118640 h 160996"/>
                    <a:gd name="connsiteX2" fmla="*/ 361045 w 465224"/>
                    <a:gd name="connsiteY2" fmla="*/ 144749 h 160996"/>
                    <a:gd name="connsiteX3" fmla="*/ 360664 w 465224"/>
                    <a:gd name="connsiteY3" fmla="*/ 144549 h 160996"/>
                    <a:gd name="connsiteX4" fmla="*/ 110062 w 465224"/>
                    <a:gd name="connsiteY4" fmla="*/ 150073 h 160996"/>
                    <a:gd name="connsiteX5" fmla="*/ 19193 w 465224"/>
                    <a:gd name="connsiteY5" fmla="*/ 129108 h 160996"/>
                    <a:gd name="connsiteX6" fmla="*/ 19002 w 465224"/>
                    <a:gd name="connsiteY6" fmla="*/ 128737 h 160996"/>
                    <a:gd name="connsiteX7" fmla="*/ 4810 w 465224"/>
                    <a:gd name="connsiteY7" fmla="*/ 101972 h 160996"/>
                    <a:gd name="connsiteX8" fmla="*/ 42910 w 465224"/>
                    <a:gd name="connsiteY8" fmla="*/ 5207 h 160996"/>
                    <a:gd name="connsiteX9" fmla="*/ 72628 w 465224"/>
                    <a:gd name="connsiteY9" fmla="*/ -898 h 160996"/>
                    <a:gd name="connsiteX10" fmla="*/ 131207 w 465224"/>
                    <a:gd name="connsiteY10" fmla="*/ -898 h 160996"/>
                    <a:gd name="connsiteX11" fmla="*/ 165116 w 465224"/>
                    <a:gd name="connsiteY11" fmla="*/ 23866 h 160996"/>
                    <a:gd name="connsiteX12" fmla="*/ 256270 w 465224"/>
                    <a:gd name="connsiteY12" fmla="*/ 65472 h 160996"/>
                    <a:gd name="connsiteX13" fmla="*/ 297894 w 465224"/>
                    <a:gd name="connsiteY13" fmla="*/ 23866 h 160996"/>
                    <a:gd name="connsiteX14" fmla="*/ 331898 w 465224"/>
                    <a:gd name="connsiteY14" fmla="*/ -898 h 160996"/>
                    <a:gd name="connsiteX15" fmla="*/ 390191 w 465224"/>
                    <a:gd name="connsiteY15" fmla="*/ -898 h 160996"/>
                    <a:gd name="connsiteX16" fmla="*/ 463916 w 465224"/>
                    <a:gd name="connsiteY16" fmla="*/ 72654 h 160996"/>
                    <a:gd name="connsiteX17" fmla="*/ 457247 w 465224"/>
                    <a:gd name="connsiteY17" fmla="*/ 103305 h 1609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65224" h="160996">
                      <a:moveTo>
                        <a:pt x="457247" y="103305"/>
                      </a:moveTo>
                      <a:cubicBezTo>
                        <a:pt x="454866" y="108544"/>
                        <a:pt x="452294" y="113592"/>
                        <a:pt x="449533" y="118640"/>
                      </a:cubicBezTo>
                      <a:cubicBezTo>
                        <a:pt x="432292" y="150292"/>
                        <a:pt x="392668" y="161979"/>
                        <a:pt x="361045" y="144749"/>
                      </a:cubicBezTo>
                      <a:cubicBezTo>
                        <a:pt x="360950" y="144682"/>
                        <a:pt x="360759" y="144615"/>
                        <a:pt x="360664" y="144549"/>
                      </a:cubicBezTo>
                      <a:cubicBezTo>
                        <a:pt x="282273" y="101124"/>
                        <a:pt x="186548" y="103229"/>
                        <a:pt x="110062" y="150073"/>
                      </a:cubicBezTo>
                      <a:cubicBezTo>
                        <a:pt x="79201" y="169361"/>
                        <a:pt x="38529" y="159979"/>
                        <a:pt x="19193" y="129108"/>
                      </a:cubicBezTo>
                      <a:cubicBezTo>
                        <a:pt x="19193" y="128985"/>
                        <a:pt x="19097" y="128861"/>
                        <a:pt x="19002" y="128737"/>
                      </a:cubicBezTo>
                      <a:cubicBezTo>
                        <a:pt x="13764" y="120117"/>
                        <a:pt x="9002" y="111173"/>
                        <a:pt x="4810" y="101972"/>
                      </a:cubicBezTo>
                      <a:cubicBezTo>
                        <a:pt x="-11382" y="64729"/>
                        <a:pt x="5667" y="21409"/>
                        <a:pt x="42910" y="5207"/>
                      </a:cubicBezTo>
                      <a:cubicBezTo>
                        <a:pt x="52244" y="1131"/>
                        <a:pt x="62437" y="-955"/>
                        <a:pt x="72628" y="-898"/>
                      </a:cubicBezTo>
                      <a:lnTo>
                        <a:pt x="131207" y="-898"/>
                      </a:lnTo>
                      <a:cubicBezTo>
                        <a:pt x="146637" y="-660"/>
                        <a:pt x="160163" y="9265"/>
                        <a:pt x="165116" y="23866"/>
                      </a:cubicBezTo>
                      <a:cubicBezTo>
                        <a:pt x="178832" y="60528"/>
                        <a:pt x="219599" y="79159"/>
                        <a:pt x="256270" y="65472"/>
                      </a:cubicBezTo>
                      <a:cubicBezTo>
                        <a:pt x="275511" y="58281"/>
                        <a:pt x="290751" y="43107"/>
                        <a:pt x="297894" y="23866"/>
                      </a:cubicBezTo>
                      <a:cubicBezTo>
                        <a:pt x="302943" y="9284"/>
                        <a:pt x="316468" y="-613"/>
                        <a:pt x="331898" y="-898"/>
                      </a:cubicBezTo>
                      <a:lnTo>
                        <a:pt x="390191" y="-898"/>
                      </a:lnTo>
                      <a:cubicBezTo>
                        <a:pt x="430863" y="-937"/>
                        <a:pt x="463820" y="31992"/>
                        <a:pt x="463916" y="72654"/>
                      </a:cubicBezTo>
                      <a:cubicBezTo>
                        <a:pt x="463916" y="83226"/>
                        <a:pt x="461629" y="93685"/>
                        <a:pt x="457247" y="103305"/>
                      </a:cubicBezTo>
                      <a:close/>
                    </a:path>
                  </a:pathLst>
                </a:custGeom>
                <a:solidFill>
                  <a:schemeClr val="accent1">
                    <a:lumMod val="90000"/>
                  </a:schemeClr>
                </a:solidFill>
                <a:ln w="9525" cap="flat">
                  <a:noFill/>
                  <a:prstDash val="solid"/>
                  <a:miter/>
                </a:ln>
              </p:spPr>
              <p:txBody>
                <a:bodyPr rtlCol="0" anchor="ctr"/>
                <a:lstStyle/>
                <a:p>
                  <a:endParaRPr lang="en-US"/>
                </a:p>
              </p:txBody>
            </p:sp>
            <p:sp>
              <p:nvSpPr>
                <p:cNvPr id="26" name="Freeform: Shape 25">
                  <a:extLst>
                    <a:ext uri="{FF2B5EF4-FFF2-40B4-BE49-F238E27FC236}">
                      <a16:creationId xmlns:a16="http://schemas.microsoft.com/office/drawing/2014/main" id="{2A65FCBE-9B8E-9109-3FC5-B2B140546B3D}"/>
                    </a:ext>
                  </a:extLst>
                </p:cNvPr>
                <p:cNvSpPr/>
                <p:nvPr/>
              </p:nvSpPr>
              <p:spPr>
                <a:xfrm>
                  <a:off x="698786" y="484915"/>
                  <a:ext cx="94678" cy="94678"/>
                </a:xfrm>
                <a:custGeom>
                  <a:avLst/>
                  <a:gdLst>
                    <a:gd name="connsiteX0" fmla="*/ 94679 w 94678"/>
                    <a:gd name="connsiteY0" fmla="*/ 47339 h 94678"/>
                    <a:gd name="connsiteX1" fmla="*/ 47339 w 94678"/>
                    <a:gd name="connsiteY1" fmla="*/ 94678 h 94678"/>
                    <a:gd name="connsiteX2" fmla="*/ 0 w 94678"/>
                    <a:gd name="connsiteY2" fmla="*/ 47339 h 94678"/>
                    <a:gd name="connsiteX3" fmla="*/ 47339 w 94678"/>
                    <a:gd name="connsiteY3" fmla="*/ 0 h 94678"/>
                    <a:gd name="connsiteX4" fmla="*/ 94679 w 94678"/>
                    <a:gd name="connsiteY4" fmla="*/ 47339 h 946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4678" h="94678">
                      <a:moveTo>
                        <a:pt x="94679" y="47339"/>
                      </a:moveTo>
                      <a:cubicBezTo>
                        <a:pt x="94679" y="73484"/>
                        <a:pt x="73484" y="94678"/>
                        <a:pt x="47339" y="94678"/>
                      </a:cubicBezTo>
                      <a:cubicBezTo>
                        <a:pt x="21195" y="94678"/>
                        <a:pt x="0" y="73484"/>
                        <a:pt x="0" y="47339"/>
                      </a:cubicBezTo>
                      <a:cubicBezTo>
                        <a:pt x="0" y="21195"/>
                        <a:pt x="21195" y="0"/>
                        <a:pt x="47339" y="0"/>
                      </a:cubicBezTo>
                      <a:cubicBezTo>
                        <a:pt x="73484" y="0"/>
                        <a:pt x="94679" y="21195"/>
                        <a:pt x="94679" y="47339"/>
                      </a:cubicBezTo>
                      <a:close/>
                    </a:path>
                  </a:pathLst>
                </a:custGeom>
                <a:solidFill>
                  <a:schemeClr val="accent1">
                    <a:lumMod val="90000"/>
                  </a:schemeClr>
                </a:solidFill>
                <a:ln w="9525" cap="flat">
                  <a:noFill/>
                  <a:prstDash val="solid"/>
                  <a:miter/>
                </a:ln>
              </p:spPr>
              <p:txBody>
                <a:bodyPr rtlCol="0" anchor="ctr"/>
                <a:lstStyle/>
                <a:p>
                  <a:endParaRPr lang="en-US"/>
                </a:p>
              </p:txBody>
            </p:sp>
          </p:grpSp>
        </p:grpSp>
        <p:grpSp>
          <p:nvGrpSpPr>
            <p:cNvPr id="14" name="Group 13">
              <a:extLst>
                <a:ext uri="{FF2B5EF4-FFF2-40B4-BE49-F238E27FC236}">
                  <a16:creationId xmlns:a16="http://schemas.microsoft.com/office/drawing/2014/main" id="{0459BB77-3FC2-F0EF-BCA0-7FC2C43BDCFC}"/>
                </a:ext>
              </a:extLst>
            </p:cNvPr>
            <p:cNvGrpSpPr/>
            <p:nvPr/>
          </p:nvGrpSpPr>
          <p:grpSpPr>
            <a:xfrm>
              <a:off x="483880" y="1901446"/>
              <a:ext cx="230496" cy="197568"/>
              <a:chOff x="6446025" y="3852424"/>
              <a:chExt cx="800100" cy="685799"/>
            </a:xfrm>
            <a:solidFill>
              <a:schemeClr val="bg1"/>
            </a:solidFill>
          </p:grpSpPr>
          <p:sp>
            <p:nvSpPr>
              <p:cNvPr id="20" name="Freeform: Shape 19">
                <a:extLst>
                  <a:ext uri="{FF2B5EF4-FFF2-40B4-BE49-F238E27FC236}">
                    <a16:creationId xmlns:a16="http://schemas.microsoft.com/office/drawing/2014/main" id="{07744B3F-056A-B92C-73DA-65678FAF5F20}"/>
                  </a:ext>
                </a:extLst>
              </p:cNvPr>
              <p:cNvSpPr/>
              <p:nvPr/>
            </p:nvSpPr>
            <p:spPr>
              <a:xfrm>
                <a:off x="6446025" y="3852424"/>
                <a:ext cx="800100" cy="417194"/>
              </a:xfrm>
              <a:custGeom>
                <a:avLst/>
                <a:gdLst>
                  <a:gd name="connsiteX0" fmla="*/ 400050 w 800100"/>
                  <a:gd name="connsiteY0" fmla="*/ 0 h 417194"/>
                  <a:gd name="connsiteX1" fmla="*/ 400050 w 800100"/>
                  <a:gd name="connsiteY1" fmla="*/ 0 h 417194"/>
                  <a:gd name="connsiteX2" fmla="*/ 0 w 800100"/>
                  <a:gd name="connsiteY2" fmla="*/ 381000 h 417194"/>
                  <a:gd name="connsiteX3" fmla="*/ 42863 w 800100"/>
                  <a:gd name="connsiteY3" fmla="*/ 417195 h 417194"/>
                  <a:gd name="connsiteX4" fmla="*/ 400050 w 800100"/>
                  <a:gd name="connsiteY4" fmla="*/ 78105 h 417194"/>
                  <a:gd name="connsiteX5" fmla="*/ 400050 w 800100"/>
                  <a:gd name="connsiteY5" fmla="*/ 78105 h 417194"/>
                  <a:gd name="connsiteX6" fmla="*/ 757238 w 800100"/>
                  <a:gd name="connsiteY6" fmla="*/ 417195 h 417194"/>
                  <a:gd name="connsiteX7" fmla="*/ 800100 w 800100"/>
                  <a:gd name="connsiteY7" fmla="*/ 381000 h 4171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00100" h="417194">
                    <a:moveTo>
                      <a:pt x="400050" y="0"/>
                    </a:moveTo>
                    <a:lnTo>
                      <a:pt x="400050" y="0"/>
                    </a:lnTo>
                    <a:lnTo>
                      <a:pt x="0" y="381000"/>
                    </a:lnTo>
                    <a:lnTo>
                      <a:pt x="42863" y="417195"/>
                    </a:lnTo>
                    <a:lnTo>
                      <a:pt x="400050" y="78105"/>
                    </a:lnTo>
                    <a:lnTo>
                      <a:pt x="400050" y="78105"/>
                    </a:lnTo>
                    <a:lnTo>
                      <a:pt x="757238" y="417195"/>
                    </a:lnTo>
                    <a:lnTo>
                      <a:pt x="800100" y="381000"/>
                    </a:lnTo>
                    <a:close/>
                  </a:path>
                </a:pathLst>
              </a:custGeom>
              <a:grpFill/>
              <a:ln w="9525" cap="flat">
                <a:noFill/>
                <a:prstDash val="solid"/>
                <a:miter/>
              </a:ln>
            </p:spPr>
            <p:txBody>
              <a:bodyPr rtlCol="0" anchor="ctr"/>
              <a:lstStyle/>
              <a:p>
                <a:endParaRPr lang="en-US"/>
              </a:p>
            </p:txBody>
          </p:sp>
          <p:sp>
            <p:nvSpPr>
              <p:cNvPr id="22" name="Freeform: Shape 21">
                <a:extLst>
                  <a:ext uri="{FF2B5EF4-FFF2-40B4-BE49-F238E27FC236}">
                    <a16:creationId xmlns:a16="http://schemas.microsoft.com/office/drawing/2014/main" id="{FFF7FADF-5F1C-5EE6-2616-93F49053A980}"/>
                  </a:ext>
                </a:extLst>
              </p:cNvPr>
              <p:cNvSpPr/>
              <p:nvPr/>
            </p:nvSpPr>
            <p:spPr>
              <a:xfrm>
                <a:off x="6560325" y="3983868"/>
                <a:ext cx="571500" cy="554355"/>
              </a:xfrm>
              <a:custGeom>
                <a:avLst/>
                <a:gdLst>
                  <a:gd name="connsiteX0" fmla="*/ 0 w 571500"/>
                  <a:gd name="connsiteY0" fmla="*/ 271463 h 554355"/>
                  <a:gd name="connsiteX1" fmla="*/ 0 w 571500"/>
                  <a:gd name="connsiteY1" fmla="*/ 554355 h 554355"/>
                  <a:gd name="connsiteX2" fmla="*/ 228600 w 571500"/>
                  <a:gd name="connsiteY2" fmla="*/ 554355 h 554355"/>
                  <a:gd name="connsiteX3" fmla="*/ 228600 w 571500"/>
                  <a:gd name="connsiteY3" fmla="*/ 316230 h 554355"/>
                  <a:gd name="connsiteX4" fmla="*/ 342900 w 571500"/>
                  <a:gd name="connsiteY4" fmla="*/ 316230 h 554355"/>
                  <a:gd name="connsiteX5" fmla="*/ 342900 w 571500"/>
                  <a:gd name="connsiteY5" fmla="*/ 554355 h 554355"/>
                  <a:gd name="connsiteX6" fmla="*/ 571500 w 571500"/>
                  <a:gd name="connsiteY6" fmla="*/ 554355 h 554355"/>
                  <a:gd name="connsiteX7" fmla="*/ 571500 w 571500"/>
                  <a:gd name="connsiteY7" fmla="*/ 271463 h 554355"/>
                  <a:gd name="connsiteX8" fmla="*/ 285750 w 571500"/>
                  <a:gd name="connsiteY8" fmla="*/ 0 h 554355"/>
                  <a:gd name="connsiteX9" fmla="*/ 0 w 571500"/>
                  <a:gd name="connsiteY9" fmla="*/ 271463 h 5543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1500" h="554355">
                    <a:moveTo>
                      <a:pt x="0" y="271463"/>
                    </a:moveTo>
                    <a:lnTo>
                      <a:pt x="0" y="554355"/>
                    </a:lnTo>
                    <a:lnTo>
                      <a:pt x="228600" y="554355"/>
                    </a:lnTo>
                    <a:lnTo>
                      <a:pt x="228600" y="316230"/>
                    </a:lnTo>
                    <a:lnTo>
                      <a:pt x="342900" y="316230"/>
                    </a:lnTo>
                    <a:lnTo>
                      <a:pt x="342900" y="554355"/>
                    </a:lnTo>
                    <a:lnTo>
                      <a:pt x="571500" y="554355"/>
                    </a:lnTo>
                    <a:lnTo>
                      <a:pt x="571500" y="271463"/>
                    </a:lnTo>
                    <a:lnTo>
                      <a:pt x="285750" y="0"/>
                    </a:lnTo>
                    <a:lnTo>
                      <a:pt x="0" y="271463"/>
                    </a:lnTo>
                    <a:close/>
                  </a:path>
                </a:pathLst>
              </a:custGeom>
              <a:grpFill/>
              <a:ln w="9525" cap="flat">
                <a:noFill/>
                <a:prstDash val="solid"/>
                <a:miter/>
              </a:ln>
            </p:spPr>
            <p:txBody>
              <a:bodyPr rtlCol="0" anchor="ctr"/>
              <a:lstStyle/>
              <a:p>
                <a:endParaRPr lang="en-US"/>
              </a:p>
            </p:txBody>
          </p:sp>
        </p:grpSp>
        <p:sp>
          <p:nvSpPr>
            <p:cNvPr id="15" name="Graphic 29" descr="Single gear with solid fill">
              <a:extLst>
                <a:ext uri="{FF2B5EF4-FFF2-40B4-BE49-F238E27FC236}">
                  <a16:creationId xmlns:a16="http://schemas.microsoft.com/office/drawing/2014/main" id="{705929FE-313C-9CDB-9DBE-9AE909E86275}"/>
                </a:ext>
              </a:extLst>
            </p:cNvPr>
            <p:cNvSpPr/>
            <p:nvPr/>
          </p:nvSpPr>
          <p:spPr>
            <a:xfrm>
              <a:off x="467122" y="5700140"/>
              <a:ext cx="284956" cy="284538"/>
            </a:xfrm>
            <a:custGeom>
              <a:avLst/>
              <a:gdLst>
                <a:gd name="connsiteX0" fmla="*/ 323850 w 648652"/>
                <a:gd name="connsiteY0" fmla="*/ 438150 h 647700"/>
                <a:gd name="connsiteX1" fmla="*/ 209550 w 648652"/>
                <a:gd name="connsiteY1" fmla="*/ 323850 h 647700"/>
                <a:gd name="connsiteX2" fmla="*/ 323850 w 648652"/>
                <a:gd name="connsiteY2" fmla="*/ 209550 h 647700"/>
                <a:gd name="connsiteX3" fmla="*/ 438150 w 648652"/>
                <a:gd name="connsiteY3" fmla="*/ 323850 h 647700"/>
                <a:gd name="connsiteX4" fmla="*/ 323850 w 648652"/>
                <a:gd name="connsiteY4" fmla="*/ 438150 h 647700"/>
                <a:gd name="connsiteX5" fmla="*/ 581025 w 648652"/>
                <a:gd name="connsiteY5" fmla="*/ 252413 h 647700"/>
                <a:gd name="connsiteX6" fmla="*/ 556260 w 648652"/>
                <a:gd name="connsiteY6" fmla="*/ 193358 h 647700"/>
                <a:gd name="connsiteX7" fmla="*/ 580073 w 648652"/>
                <a:gd name="connsiteY7" fmla="*/ 121920 h 647700"/>
                <a:gd name="connsiteX8" fmla="*/ 525780 w 648652"/>
                <a:gd name="connsiteY8" fmla="*/ 67628 h 647700"/>
                <a:gd name="connsiteX9" fmla="*/ 454343 w 648652"/>
                <a:gd name="connsiteY9" fmla="*/ 91440 h 647700"/>
                <a:gd name="connsiteX10" fmla="*/ 394335 w 648652"/>
                <a:gd name="connsiteY10" fmla="*/ 66675 h 647700"/>
                <a:gd name="connsiteX11" fmla="*/ 361950 w 648652"/>
                <a:gd name="connsiteY11" fmla="*/ 0 h 647700"/>
                <a:gd name="connsiteX12" fmla="*/ 285750 w 648652"/>
                <a:gd name="connsiteY12" fmla="*/ 0 h 647700"/>
                <a:gd name="connsiteX13" fmla="*/ 252413 w 648652"/>
                <a:gd name="connsiteY13" fmla="*/ 66675 h 647700"/>
                <a:gd name="connsiteX14" fmla="*/ 193358 w 648652"/>
                <a:gd name="connsiteY14" fmla="*/ 91440 h 647700"/>
                <a:gd name="connsiteX15" fmla="*/ 121920 w 648652"/>
                <a:gd name="connsiteY15" fmla="*/ 67628 h 647700"/>
                <a:gd name="connsiteX16" fmla="*/ 67628 w 648652"/>
                <a:gd name="connsiteY16" fmla="*/ 121920 h 647700"/>
                <a:gd name="connsiteX17" fmla="*/ 91440 w 648652"/>
                <a:gd name="connsiteY17" fmla="*/ 193358 h 647700"/>
                <a:gd name="connsiteX18" fmla="*/ 66675 w 648652"/>
                <a:gd name="connsiteY18" fmla="*/ 253365 h 647700"/>
                <a:gd name="connsiteX19" fmla="*/ 0 w 648652"/>
                <a:gd name="connsiteY19" fmla="*/ 285750 h 647700"/>
                <a:gd name="connsiteX20" fmla="*/ 0 w 648652"/>
                <a:gd name="connsiteY20" fmla="*/ 361950 h 647700"/>
                <a:gd name="connsiteX21" fmla="*/ 66675 w 648652"/>
                <a:gd name="connsiteY21" fmla="*/ 395288 h 647700"/>
                <a:gd name="connsiteX22" fmla="*/ 91440 w 648652"/>
                <a:gd name="connsiteY22" fmla="*/ 454343 h 647700"/>
                <a:gd name="connsiteX23" fmla="*/ 67628 w 648652"/>
                <a:gd name="connsiteY23" fmla="*/ 525780 h 647700"/>
                <a:gd name="connsiteX24" fmla="*/ 121920 w 648652"/>
                <a:gd name="connsiteY24" fmla="*/ 580073 h 647700"/>
                <a:gd name="connsiteX25" fmla="*/ 193358 w 648652"/>
                <a:gd name="connsiteY25" fmla="*/ 556260 h 647700"/>
                <a:gd name="connsiteX26" fmla="*/ 253365 w 648652"/>
                <a:gd name="connsiteY26" fmla="*/ 581025 h 647700"/>
                <a:gd name="connsiteX27" fmla="*/ 286703 w 648652"/>
                <a:gd name="connsiteY27" fmla="*/ 647700 h 647700"/>
                <a:gd name="connsiteX28" fmla="*/ 362903 w 648652"/>
                <a:gd name="connsiteY28" fmla="*/ 647700 h 647700"/>
                <a:gd name="connsiteX29" fmla="*/ 396240 w 648652"/>
                <a:gd name="connsiteY29" fmla="*/ 581025 h 647700"/>
                <a:gd name="connsiteX30" fmla="*/ 455295 w 648652"/>
                <a:gd name="connsiteY30" fmla="*/ 556260 h 647700"/>
                <a:gd name="connsiteX31" fmla="*/ 526733 w 648652"/>
                <a:gd name="connsiteY31" fmla="*/ 580073 h 647700"/>
                <a:gd name="connsiteX32" fmla="*/ 581025 w 648652"/>
                <a:gd name="connsiteY32" fmla="*/ 525780 h 647700"/>
                <a:gd name="connsiteX33" fmla="*/ 557213 w 648652"/>
                <a:gd name="connsiteY33" fmla="*/ 454343 h 647700"/>
                <a:gd name="connsiteX34" fmla="*/ 581978 w 648652"/>
                <a:gd name="connsiteY34" fmla="*/ 394335 h 647700"/>
                <a:gd name="connsiteX35" fmla="*/ 648653 w 648652"/>
                <a:gd name="connsiteY35" fmla="*/ 360998 h 647700"/>
                <a:gd name="connsiteX36" fmla="*/ 648653 w 648652"/>
                <a:gd name="connsiteY36" fmla="*/ 284798 h 647700"/>
                <a:gd name="connsiteX37" fmla="*/ 581025 w 648652"/>
                <a:gd name="connsiteY37" fmla="*/ 252413 h 64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648652" h="647700">
                  <a:moveTo>
                    <a:pt x="323850" y="438150"/>
                  </a:moveTo>
                  <a:cubicBezTo>
                    <a:pt x="260985" y="438150"/>
                    <a:pt x="209550" y="386715"/>
                    <a:pt x="209550" y="323850"/>
                  </a:cubicBezTo>
                  <a:cubicBezTo>
                    <a:pt x="209550" y="260985"/>
                    <a:pt x="260985" y="209550"/>
                    <a:pt x="323850" y="209550"/>
                  </a:cubicBezTo>
                  <a:cubicBezTo>
                    <a:pt x="386715" y="209550"/>
                    <a:pt x="438150" y="260985"/>
                    <a:pt x="438150" y="323850"/>
                  </a:cubicBezTo>
                  <a:cubicBezTo>
                    <a:pt x="438150" y="386715"/>
                    <a:pt x="386715" y="438150"/>
                    <a:pt x="323850" y="438150"/>
                  </a:cubicBezTo>
                  <a:close/>
                  <a:moveTo>
                    <a:pt x="581025" y="252413"/>
                  </a:moveTo>
                  <a:cubicBezTo>
                    <a:pt x="575310" y="231458"/>
                    <a:pt x="566738" y="211455"/>
                    <a:pt x="556260" y="193358"/>
                  </a:cubicBezTo>
                  <a:lnTo>
                    <a:pt x="580073" y="121920"/>
                  </a:lnTo>
                  <a:lnTo>
                    <a:pt x="525780" y="67628"/>
                  </a:lnTo>
                  <a:lnTo>
                    <a:pt x="454343" y="91440"/>
                  </a:lnTo>
                  <a:cubicBezTo>
                    <a:pt x="435293" y="80963"/>
                    <a:pt x="415290" y="72390"/>
                    <a:pt x="394335" y="66675"/>
                  </a:cubicBezTo>
                  <a:lnTo>
                    <a:pt x="361950" y="0"/>
                  </a:lnTo>
                  <a:lnTo>
                    <a:pt x="285750" y="0"/>
                  </a:lnTo>
                  <a:lnTo>
                    <a:pt x="252413" y="66675"/>
                  </a:lnTo>
                  <a:cubicBezTo>
                    <a:pt x="231458" y="72390"/>
                    <a:pt x="211455" y="80963"/>
                    <a:pt x="193358" y="91440"/>
                  </a:cubicBezTo>
                  <a:lnTo>
                    <a:pt x="121920" y="67628"/>
                  </a:lnTo>
                  <a:lnTo>
                    <a:pt x="67628" y="121920"/>
                  </a:lnTo>
                  <a:lnTo>
                    <a:pt x="91440" y="193358"/>
                  </a:lnTo>
                  <a:cubicBezTo>
                    <a:pt x="80963" y="212408"/>
                    <a:pt x="72390" y="232410"/>
                    <a:pt x="66675" y="253365"/>
                  </a:cubicBezTo>
                  <a:lnTo>
                    <a:pt x="0" y="285750"/>
                  </a:lnTo>
                  <a:lnTo>
                    <a:pt x="0" y="361950"/>
                  </a:lnTo>
                  <a:lnTo>
                    <a:pt x="66675" y="395288"/>
                  </a:lnTo>
                  <a:cubicBezTo>
                    <a:pt x="72390" y="416243"/>
                    <a:pt x="80963" y="436245"/>
                    <a:pt x="91440" y="454343"/>
                  </a:cubicBezTo>
                  <a:lnTo>
                    <a:pt x="67628" y="525780"/>
                  </a:lnTo>
                  <a:lnTo>
                    <a:pt x="121920" y="580073"/>
                  </a:lnTo>
                  <a:lnTo>
                    <a:pt x="193358" y="556260"/>
                  </a:lnTo>
                  <a:cubicBezTo>
                    <a:pt x="212408" y="566738"/>
                    <a:pt x="232410" y="575310"/>
                    <a:pt x="253365" y="581025"/>
                  </a:cubicBezTo>
                  <a:lnTo>
                    <a:pt x="286703" y="647700"/>
                  </a:lnTo>
                  <a:lnTo>
                    <a:pt x="362903" y="647700"/>
                  </a:lnTo>
                  <a:lnTo>
                    <a:pt x="396240" y="581025"/>
                  </a:lnTo>
                  <a:cubicBezTo>
                    <a:pt x="417195" y="575310"/>
                    <a:pt x="437198" y="566738"/>
                    <a:pt x="455295" y="556260"/>
                  </a:cubicBezTo>
                  <a:lnTo>
                    <a:pt x="526733" y="580073"/>
                  </a:lnTo>
                  <a:lnTo>
                    <a:pt x="581025" y="525780"/>
                  </a:lnTo>
                  <a:lnTo>
                    <a:pt x="557213" y="454343"/>
                  </a:lnTo>
                  <a:cubicBezTo>
                    <a:pt x="567690" y="435293"/>
                    <a:pt x="576263" y="415290"/>
                    <a:pt x="581978" y="394335"/>
                  </a:cubicBezTo>
                  <a:lnTo>
                    <a:pt x="648653" y="360998"/>
                  </a:lnTo>
                  <a:lnTo>
                    <a:pt x="648653" y="284798"/>
                  </a:lnTo>
                  <a:lnTo>
                    <a:pt x="581025" y="252413"/>
                  </a:lnTo>
                  <a:close/>
                </a:path>
              </a:pathLst>
            </a:custGeom>
            <a:solidFill>
              <a:schemeClr val="bg1"/>
            </a:solidFill>
            <a:ln w="9525" cap="flat">
              <a:noFill/>
              <a:prstDash val="solid"/>
              <a:miter/>
            </a:ln>
          </p:spPr>
          <p:txBody>
            <a:bodyPr rtlCol="0" anchor="ctr"/>
            <a:lstStyle/>
            <a:p>
              <a:endParaRPr lang="en-US"/>
            </a:p>
          </p:txBody>
        </p:sp>
        <p:grpSp>
          <p:nvGrpSpPr>
            <p:cNvPr id="16" name="Graphic 38" descr="Employee badge with solid fill">
              <a:extLst>
                <a:ext uri="{FF2B5EF4-FFF2-40B4-BE49-F238E27FC236}">
                  <a16:creationId xmlns:a16="http://schemas.microsoft.com/office/drawing/2014/main" id="{561E82E2-C291-830D-95BE-261F3DCB2DB0}"/>
                </a:ext>
              </a:extLst>
            </p:cNvPr>
            <p:cNvGrpSpPr/>
            <p:nvPr/>
          </p:nvGrpSpPr>
          <p:grpSpPr>
            <a:xfrm>
              <a:off x="493562" y="2534757"/>
              <a:ext cx="232076" cy="197264"/>
              <a:chOff x="2766060" y="4143197"/>
              <a:chExt cx="762000" cy="647700"/>
            </a:xfrm>
            <a:solidFill>
              <a:schemeClr val="bg1"/>
            </a:solidFill>
          </p:grpSpPr>
          <p:sp>
            <p:nvSpPr>
              <p:cNvPr id="18" name="Freeform: Shape 17">
                <a:extLst>
                  <a:ext uri="{FF2B5EF4-FFF2-40B4-BE49-F238E27FC236}">
                    <a16:creationId xmlns:a16="http://schemas.microsoft.com/office/drawing/2014/main" id="{835F79B1-EBAE-F89E-EC5C-0791205F9820}"/>
                  </a:ext>
                </a:extLst>
              </p:cNvPr>
              <p:cNvSpPr/>
              <p:nvPr/>
            </p:nvSpPr>
            <p:spPr>
              <a:xfrm>
                <a:off x="3089910" y="4143197"/>
                <a:ext cx="114300" cy="152400"/>
              </a:xfrm>
              <a:custGeom>
                <a:avLst/>
                <a:gdLst>
                  <a:gd name="connsiteX0" fmla="*/ 76200 w 114300"/>
                  <a:gd name="connsiteY0" fmla="*/ 152400 h 152400"/>
                  <a:gd name="connsiteX1" fmla="*/ 38100 w 114300"/>
                  <a:gd name="connsiteY1" fmla="*/ 152400 h 152400"/>
                  <a:gd name="connsiteX2" fmla="*/ 0 w 114300"/>
                  <a:gd name="connsiteY2" fmla="*/ 114300 h 152400"/>
                  <a:gd name="connsiteX3" fmla="*/ 0 w 114300"/>
                  <a:gd name="connsiteY3" fmla="*/ 38100 h 152400"/>
                  <a:gd name="connsiteX4" fmla="*/ 38100 w 114300"/>
                  <a:gd name="connsiteY4" fmla="*/ 0 h 152400"/>
                  <a:gd name="connsiteX5" fmla="*/ 76200 w 114300"/>
                  <a:gd name="connsiteY5" fmla="*/ 0 h 152400"/>
                  <a:gd name="connsiteX6" fmla="*/ 114300 w 114300"/>
                  <a:gd name="connsiteY6" fmla="*/ 38100 h 152400"/>
                  <a:gd name="connsiteX7" fmla="*/ 114300 w 114300"/>
                  <a:gd name="connsiteY7" fmla="*/ 114300 h 152400"/>
                  <a:gd name="connsiteX8" fmla="*/ 76200 w 114300"/>
                  <a:gd name="connsiteY8" fmla="*/ 152400 h 152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52400">
                    <a:moveTo>
                      <a:pt x="76200" y="152400"/>
                    </a:moveTo>
                    <a:lnTo>
                      <a:pt x="38100" y="152400"/>
                    </a:lnTo>
                    <a:cubicBezTo>
                      <a:pt x="17145" y="152400"/>
                      <a:pt x="0" y="135255"/>
                      <a:pt x="0" y="114300"/>
                    </a:cubicBezTo>
                    <a:lnTo>
                      <a:pt x="0" y="38100"/>
                    </a:lnTo>
                    <a:cubicBezTo>
                      <a:pt x="0" y="17145"/>
                      <a:pt x="17145" y="0"/>
                      <a:pt x="38100" y="0"/>
                    </a:cubicBezTo>
                    <a:lnTo>
                      <a:pt x="76200" y="0"/>
                    </a:lnTo>
                    <a:cubicBezTo>
                      <a:pt x="97155" y="0"/>
                      <a:pt x="114300" y="17145"/>
                      <a:pt x="114300" y="38100"/>
                    </a:cubicBezTo>
                    <a:lnTo>
                      <a:pt x="114300" y="114300"/>
                    </a:lnTo>
                    <a:cubicBezTo>
                      <a:pt x="114300" y="135255"/>
                      <a:pt x="97155" y="152400"/>
                      <a:pt x="76200" y="152400"/>
                    </a:cubicBezTo>
                    <a:close/>
                  </a:path>
                </a:pathLst>
              </a:custGeom>
              <a:solidFill>
                <a:schemeClr val="bg1"/>
              </a:solidFill>
              <a:ln w="9525" cap="flat">
                <a:noFill/>
                <a:prstDash val="solid"/>
                <a:miter/>
              </a:ln>
            </p:spPr>
            <p:txBody>
              <a:bodyPr rtlCol="0" anchor="ctr"/>
              <a:lstStyle/>
              <a:p>
                <a:endParaRPr lang="en-US"/>
              </a:p>
            </p:txBody>
          </p:sp>
          <p:sp>
            <p:nvSpPr>
              <p:cNvPr id="19" name="Freeform: Shape 18">
                <a:extLst>
                  <a:ext uri="{FF2B5EF4-FFF2-40B4-BE49-F238E27FC236}">
                    <a16:creationId xmlns:a16="http://schemas.microsoft.com/office/drawing/2014/main" id="{2964DA32-F1CD-56B9-5143-678FEA81C874}"/>
                  </a:ext>
                </a:extLst>
              </p:cNvPr>
              <p:cNvSpPr/>
              <p:nvPr/>
            </p:nvSpPr>
            <p:spPr>
              <a:xfrm>
                <a:off x="2766060" y="4257497"/>
                <a:ext cx="762000" cy="533400"/>
              </a:xfrm>
              <a:custGeom>
                <a:avLst/>
                <a:gdLst>
                  <a:gd name="connsiteX0" fmla="*/ 685800 w 762000"/>
                  <a:gd name="connsiteY0" fmla="*/ 228600 h 533400"/>
                  <a:gd name="connsiteX1" fmla="*/ 457200 w 762000"/>
                  <a:gd name="connsiteY1" fmla="*/ 228600 h 533400"/>
                  <a:gd name="connsiteX2" fmla="*/ 457200 w 762000"/>
                  <a:gd name="connsiteY2" fmla="*/ 190500 h 533400"/>
                  <a:gd name="connsiteX3" fmla="*/ 685800 w 762000"/>
                  <a:gd name="connsiteY3" fmla="*/ 190500 h 533400"/>
                  <a:gd name="connsiteX4" fmla="*/ 685800 w 762000"/>
                  <a:gd name="connsiteY4" fmla="*/ 228600 h 533400"/>
                  <a:gd name="connsiteX5" fmla="*/ 685800 w 762000"/>
                  <a:gd name="connsiteY5" fmla="*/ 342900 h 533400"/>
                  <a:gd name="connsiteX6" fmla="*/ 457200 w 762000"/>
                  <a:gd name="connsiteY6" fmla="*/ 342900 h 533400"/>
                  <a:gd name="connsiteX7" fmla="*/ 457200 w 762000"/>
                  <a:gd name="connsiteY7" fmla="*/ 304800 h 533400"/>
                  <a:gd name="connsiteX8" fmla="*/ 685800 w 762000"/>
                  <a:gd name="connsiteY8" fmla="*/ 304800 h 533400"/>
                  <a:gd name="connsiteX9" fmla="*/ 685800 w 762000"/>
                  <a:gd name="connsiteY9" fmla="*/ 342900 h 533400"/>
                  <a:gd name="connsiteX10" fmla="*/ 685800 w 762000"/>
                  <a:gd name="connsiteY10" fmla="*/ 457200 h 533400"/>
                  <a:gd name="connsiteX11" fmla="*/ 457200 w 762000"/>
                  <a:gd name="connsiteY11" fmla="*/ 457200 h 533400"/>
                  <a:gd name="connsiteX12" fmla="*/ 457200 w 762000"/>
                  <a:gd name="connsiteY12" fmla="*/ 419100 h 533400"/>
                  <a:gd name="connsiteX13" fmla="*/ 685800 w 762000"/>
                  <a:gd name="connsiteY13" fmla="*/ 419100 h 533400"/>
                  <a:gd name="connsiteX14" fmla="*/ 685800 w 762000"/>
                  <a:gd name="connsiteY14" fmla="*/ 457200 h 533400"/>
                  <a:gd name="connsiteX15" fmla="*/ 381000 w 762000"/>
                  <a:gd name="connsiteY15" fmla="*/ 457200 h 533400"/>
                  <a:gd name="connsiteX16" fmla="*/ 76200 w 762000"/>
                  <a:gd name="connsiteY16" fmla="*/ 457200 h 533400"/>
                  <a:gd name="connsiteX17" fmla="*/ 76200 w 762000"/>
                  <a:gd name="connsiteY17" fmla="*/ 381000 h 533400"/>
                  <a:gd name="connsiteX18" fmla="*/ 91440 w 762000"/>
                  <a:gd name="connsiteY18" fmla="*/ 350520 h 533400"/>
                  <a:gd name="connsiteX19" fmla="*/ 165735 w 762000"/>
                  <a:gd name="connsiteY19" fmla="*/ 314325 h 533400"/>
                  <a:gd name="connsiteX20" fmla="*/ 228600 w 762000"/>
                  <a:gd name="connsiteY20" fmla="*/ 304800 h 533400"/>
                  <a:gd name="connsiteX21" fmla="*/ 291465 w 762000"/>
                  <a:gd name="connsiteY21" fmla="*/ 314325 h 533400"/>
                  <a:gd name="connsiteX22" fmla="*/ 365760 w 762000"/>
                  <a:gd name="connsiteY22" fmla="*/ 350520 h 533400"/>
                  <a:gd name="connsiteX23" fmla="*/ 381000 w 762000"/>
                  <a:gd name="connsiteY23" fmla="*/ 381000 h 533400"/>
                  <a:gd name="connsiteX24" fmla="*/ 381000 w 762000"/>
                  <a:gd name="connsiteY24" fmla="*/ 457200 h 533400"/>
                  <a:gd name="connsiteX25" fmla="*/ 228600 w 762000"/>
                  <a:gd name="connsiteY25" fmla="*/ 133350 h 533400"/>
                  <a:gd name="connsiteX26" fmla="*/ 304800 w 762000"/>
                  <a:gd name="connsiteY26" fmla="*/ 209550 h 533400"/>
                  <a:gd name="connsiteX27" fmla="*/ 228600 w 762000"/>
                  <a:gd name="connsiteY27" fmla="*/ 285750 h 533400"/>
                  <a:gd name="connsiteX28" fmla="*/ 152400 w 762000"/>
                  <a:gd name="connsiteY28" fmla="*/ 209550 h 533400"/>
                  <a:gd name="connsiteX29" fmla="*/ 228600 w 762000"/>
                  <a:gd name="connsiteY29" fmla="*/ 133350 h 533400"/>
                  <a:gd name="connsiteX30" fmla="*/ 723900 w 762000"/>
                  <a:gd name="connsiteY30" fmla="*/ 0 h 533400"/>
                  <a:gd name="connsiteX31" fmla="*/ 476250 w 762000"/>
                  <a:gd name="connsiteY31" fmla="*/ 0 h 533400"/>
                  <a:gd name="connsiteX32" fmla="*/ 400050 w 762000"/>
                  <a:gd name="connsiteY32" fmla="*/ 76200 h 533400"/>
                  <a:gd name="connsiteX33" fmla="*/ 361950 w 762000"/>
                  <a:gd name="connsiteY33" fmla="*/ 76200 h 533400"/>
                  <a:gd name="connsiteX34" fmla="*/ 285750 w 762000"/>
                  <a:gd name="connsiteY34" fmla="*/ 0 h 533400"/>
                  <a:gd name="connsiteX35" fmla="*/ 38100 w 762000"/>
                  <a:gd name="connsiteY35" fmla="*/ 0 h 533400"/>
                  <a:gd name="connsiteX36" fmla="*/ 0 w 762000"/>
                  <a:gd name="connsiteY36" fmla="*/ 38100 h 533400"/>
                  <a:gd name="connsiteX37" fmla="*/ 0 w 762000"/>
                  <a:gd name="connsiteY37" fmla="*/ 495300 h 533400"/>
                  <a:gd name="connsiteX38" fmla="*/ 38100 w 762000"/>
                  <a:gd name="connsiteY38" fmla="*/ 533400 h 533400"/>
                  <a:gd name="connsiteX39" fmla="*/ 723900 w 762000"/>
                  <a:gd name="connsiteY39" fmla="*/ 533400 h 533400"/>
                  <a:gd name="connsiteX40" fmla="*/ 762000 w 762000"/>
                  <a:gd name="connsiteY40" fmla="*/ 495300 h 533400"/>
                  <a:gd name="connsiteX41" fmla="*/ 762000 w 762000"/>
                  <a:gd name="connsiteY41" fmla="*/ 38100 h 533400"/>
                  <a:gd name="connsiteX42" fmla="*/ 723900 w 762000"/>
                  <a:gd name="connsiteY42" fmla="*/ 0 h 533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762000" h="533400">
                    <a:moveTo>
                      <a:pt x="685800" y="228600"/>
                    </a:moveTo>
                    <a:lnTo>
                      <a:pt x="457200" y="228600"/>
                    </a:lnTo>
                    <a:lnTo>
                      <a:pt x="457200" y="190500"/>
                    </a:lnTo>
                    <a:lnTo>
                      <a:pt x="685800" y="190500"/>
                    </a:lnTo>
                    <a:lnTo>
                      <a:pt x="685800" y="228600"/>
                    </a:lnTo>
                    <a:close/>
                    <a:moveTo>
                      <a:pt x="685800" y="342900"/>
                    </a:moveTo>
                    <a:lnTo>
                      <a:pt x="457200" y="342900"/>
                    </a:lnTo>
                    <a:lnTo>
                      <a:pt x="457200" y="304800"/>
                    </a:lnTo>
                    <a:lnTo>
                      <a:pt x="685800" y="304800"/>
                    </a:lnTo>
                    <a:lnTo>
                      <a:pt x="685800" y="342900"/>
                    </a:lnTo>
                    <a:close/>
                    <a:moveTo>
                      <a:pt x="685800" y="457200"/>
                    </a:moveTo>
                    <a:lnTo>
                      <a:pt x="457200" y="457200"/>
                    </a:lnTo>
                    <a:lnTo>
                      <a:pt x="457200" y="419100"/>
                    </a:lnTo>
                    <a:lnTo>
                      <a:pt x="685800" y="419100"/>
                    </a:lnTo>
                    <a:lnTo>
                      <a:pt x="685800" y="457200"/>
                    </a:lnTo>
                    <a:close/>
                    <a:moveTo>
                      <a:pt x="381000" y="457200"/>
                    </a:moveTo>
                    <a:lnTo>
                      <a:pt x="76200" y="457200"/>
                    </a:lnTo>
                    <a:lnTo>
                      <a:pt x="76200" y="381000"/>
                    </a:lnTo>
                    <a:cubicBezTo>
                      <a:pt x="76200" y="369570"/>
                      <a:pt x="81915" y="358140"/>
                      <a:pt x="91440" y="350520"/>
                    </a:cubicBezTo>
                    <a:cubicBezTo>
                      <a:pt x="112395" y="335280"/>
                      <a:pt x="139065" y="321945"/>
                      <a:pt x="165735" y="314325"/>
                    </a:cubicBezTo>
                    <a:cubicBezTo>
                      <a:pt x="186690" y="308610"/>
                      <a:pt x="207645" y="304800"/>
                      <a:pt x="228600" y="304800"/>
                    </a:cubicBezTo>
                    <a:cubicBezTo>
                      <a:pt x="251460" y="304800"/>
                      <a:pt x="272415" y="308610"/>
                      <a:pt x="291465" y="314325"/>
                    </a:cubicBezTo>
                    <a:cubicBezTo>
                      <a:pt x="318135" y="321945"/>
                      <a:pt x="344805" y="333375"/>
                      <a:pt x="365760" y="350520"/>
                    </a:cubicBezTo>
                    <a:cubicBezTo>
                      <a:pt x="375285" y="358140"/>
                      <a:pt x="381000" y="369570"/>
                      <a:pt x="381000" y="381000"/>
                    </a:cubicBezTo>
                    <a:lnTo>
                      <a:pt x="381000" y="457200"/>
                    </a:lnTo>
                    <a:close/>
                    <a:moveTo>
                      <a:pt x="228600" y="133350"/>
                    </a:moveTo>
                    <a:cubicBezTo>
                      <a:pt x="270510" y="133350"/>
                      <a:pt x="304800" y="167640"/>
                      <a:pt x="304800" y="209550"/>
                    </a:cubicBezTo>
                    <a:cubicBezTo>
                      <a:pt x="304800" y="251460"/>
                      <a:pt x="270510" y="285750"/>
                      <a:pt x="228600" y="285750"/>
                    </a:cubicBezTo>
                    <a:cubicBezTo>
                      <a:pt x="186690" y="285750"/>
                      <a:pt x="152400" y="251460"/>
                      <a:pt x="152400" y="209550"/>
                    </a:cubicBezTo>
                    <a:cubicBezTo>
                      <a:pt x="152400" y="167640"/>
                      <a:pt x="186690" y="133350"/>
                      <a:pt x="228600" y="133350"/>
                    </a:cubicBezTo>
                    <a:close/>
                    <a:moveTo>
                      <a:pt x="723900" y="0"/>
                    </a:moveTo>
                    <a:lnTo>
                      <a:pt x="476250" y="0"/>
                    </a:lnTo>
                    <a:cubicBezTo>
                      <a:pt x="476250" y="41910"/>
                      <a:pt x="441960" y="76200"/>
                      <a:pt x="400050" y="76200"/>
                    </a:cubicBezTo>
                    <a:lnTo>
                      <a:pt x="361950" y="76200"/>
                    </a:lnTo>
                    <a:cubicBezTo>
                      <a:pt x="320040" y="76200"/>
                      <a:pt x="285750" y="41910"/>
                      <a:pt x="285750" y="0"/>
                    </a:cubicBezTo>
                    <a:lnTo>
                      <a:pt x="38100" y="0"/>
                    </a:lnTo>
                    <a:cubicBezTo>
                      <a:pt x="17145" y="0"/>
                      <a:pt x="0" y="17145"/>
                      <a:pt x="0" y="38100"/>
                    </a:cubicBezTo>
                    <a:lnTo>
                      <a:pt x="0" y="495300"/>
                    </a:lnTo>
                    <a:cubicBezTo>
                      <a:pt x="0" y="516255"/>
                      <a:pt x="17145" y="533400"/>
                      <a:pt x="38100" y="533400"/>
                    </a:cubicBezTo>
                    <a:lnTo>
                      <a:pt x="723900" y="533400"/>
                    </a:lnTo>
                    <a:cubicBezTo>
                      <a:pt x="744855" y="533400"/>
                      <a:pt x="762000" y="516255"/>
                      <a:pt x="762000" y="495300"/>
                    </a:cubicBezTo>
                    <a:lnTo>
                      <a:pt x="762000" y="38100"/>
                    </a:lnTo>
                    <a:cubicBezTo>
                      <a:pt x="762000" y="17145"/>
                      <a:pt x="744855" y="0"/>
                      <a:pt x="723900" y="0"/>
                    </a:cubicBezTo>
                    <a:close/>
                  </a:path>
                </a:pathLst>
              </a:custGeom>
              <a:solidFill>
                <a:schemeClr val="bg1"/>
              </a:solidFill>
              <a:ln w="9525" cap="flat">
                <a:noFill/>
                <a:prstDash val="solid"/>
                <a:miter/>
              </a:ln>
            </p:spPr>
            <p:txBody>
              <a:bodyPr rtlCol="0" anchor="ctr"/>
              <a:lstStyle/>
              <a:p>
                <a:endParaRPr lang="en-US"/>
              </a:p>
            </p:txBody>
          </p:sp>
        </p:grpSp>
        <p:pic>
          <p:nvPicPr>
            <p:cNvPr id="17" name="Graphic 16" descr="Chat bubble with solid fill">
              <a:extLst>
                <a:ext uri="{FF2B5EF4-FFF2-40B4-BE49-F238E27FC236}">
                  <a16:creationId xmlns:a16="http://schemas.microsoft.com/office/drawing/2014/main" id="{E7E5172B-BDAA-BAB2-9EC7-0ACEFFB96680}"/>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466721" y="3167764"/>
              <a:ext cx="295877" cy="295877"/>
            </a:xfrm>
            <a:prstGeom prst="rect">
              <a:avLst/>
            </a:prstGeom>
          </p:spPr>
        </p:pic>
      </p:grpSp>
      <p:sp>
        <p:nvSpPr>
          <p:cNvPr id="31" name="Rectangle: Rounded Corners 30">
            <a:extLst>
              <a:ext uri="{FF2B5EF4-FFF2-40B4-BE49-F238E27FC236}">
                <a16:creationId xmlns:a16="http://schemas.microsoft.com/office/drawing/2014/main" id="{5E2E056A-6655-B05F-37ED-8AB41B1D5C94}"/>
              </a:ext>
            </a:extLst>
          </p:cNvPr>
          <p:cNvSpPr/>
          <p:nvPr/>
        </p:nvSpPr>
        <p:spPr>
          <a:xfrm>
            <a:off x="6277744" y="5813463"/>
            <a:ext cx="1138174" cy="261610"/>
          </a:xfrm>
          <a:prstGeom prst="roundRect">
            <a:avLst>
              <a:gd name="adj" fmla="val 50000"/>
            </a:avLst>
          </a:prstGeom>
          <a:solidFill>
            <a:srgbClr val="0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TextBox 31">
            <a:extLst>
              <a:ext uri="{FF2B5EF4-FFF2-40B4-BE49-F238E27FC236}">
                <a16:creationId xmlns:a16="http://schemas.microsoft.com/office/drawing/2014/main" id="{72D03E0E-6299-9D7C-A219-4D78F4C6ADC9}"/>
              </a:ext>
            </a:extLst>
          </p:cNvPr>
          <p:cNvSpPr txBox="1"/>
          <p:nvPr/>
        </p:nvSpPr>
        <p:spPr>
          <a:xfrm>
            <a:off x="6314502" y="5813463"/>
            <a:ext cx="1064658" cy="246221"/>
          </a:xfrm>
          <a:prstGeom prst="rect">
            <a:avLst/>
          </a:prstGeom>
          <a:noFill/>
        </p:spPr>
        <p:txBody>
          <a:bodyPr wrap="square" rtlCol="0">
            <a:spAutoFit/>
          </a:bodyPr>
          <a:lstStyle/>
          <a:p>
            <a:pPr algn="ctr"/>
            <a:r>
              <a:rPr lang="en-ID" sz="1000" dirty="0">
                <a:solidFill>
                  <a:schemeClr val="bg1"/>
                </a:solidFill>
              </a:rPr>
              <a:t>Get Started</a:t>
            </a:r>
          </a:p>
        </p:txBody>
      </p:sp>
      <p:sp>
        <p:nvSpPr>
          <p:cNvPr id="33" name="TextBox 32">
            <a:extLst>
              <a:ext uri="{FF2B5EF4-FFF2-40B4-BE49-F238E27FC236}">
                <a16:creationId xmlns:a16="http://schemas.microsoft.com/office/drawing/2014/main" id="{8278BEBB-BB07-2210-A026-37585855EFD1}"/>
              </a:ext>
            </a:extLst>
          </p:cNvPr>
          <p:cNvSpPr txBox="1"/>
          <p:nvPr/>
        </p:nvSpPr>
        <p:spPr>
          <a:xfrm>
            <a:off x="7618399" y="5813463"/>
            <a:ext cx="1064658" cy="246221"/>
          </a:xfrm>
          <a:prstGeom prst="rect">
            <a:avLst/>
          </a:prstGeom>
          <a:noFill/>
        </p:spPr>
        <p:txBody>
          <a:bodyPr wrap="square" rtlCol="0">
            <a:spAutoFit/>
          </a:bodyPr>
          <a:lstStyle/>
          <a:p>
            <a:pPr algn="ctr"/>
            <a:r>
              <a:rPr lang="en-ID" sz="1000" dirty="0" err="1"/>
              <a:t>Cencel</a:t>
            </a:r>
            <a:endParaRPr lang="en-ID" sz="1000" dirty="0"/>
          </a:p>
        </p:txBody>
      </p:sp>
      <p:sp>
        <p:nvSpPr>
          <p:cNvPr id="36" name="TextBox 35">
            <a:extLst>
              <a:ext uri="{FF2B5EF4-FFF2-40B4-BE49-F238E27FC236}">
                <a16:creationId xmlns:a16="http://schemas.microsoft.com/office/drawing/2014/main" id="{1FC2DE98-494A-2A00-C89C-F26A19F9B1A4}"/>
              </a:ext>
            </a:extLst>
          </p:cNvPr>
          <p:cNvSpPr txBox="1"/>
          <p:nvPr/>
        </p:nvSpPr>
        <p:spPr>
          <a:xfrm>
            <a:off x="6169190" y="5080557"/>
            <a:ext cx="3444789" cy="526939"/>
          </a:xfrm>
          <a:prstGeom prst="rect">
            <a:avLst/>
          </a:prstGeom>
          <a:noFill/>
        </p:spPr>
        <p:txBody>
          <a:bodyPr wrap="square" rtlCol="0">
            <a:spAutoFit/>
          </a:bodyPr>
          <a:lstStyle/>
          <a:p>
            <a:pPr>
              <a:lnSpc>
                <a:spcPct val="150000"/>
              </a:lnSpc>
            </a:pPr>
            <a:r>
              <a:rPr lang="en-US" sz="1000" b="0" i="0" dirty="0">
                <a:effectLst/>
              </a:rPr>
              <a:t>In the heart of the verdant wilderness, where the symphony of leaves rustling and birdsong intertwine.</a:t>
            </a:r>
            <a:endParaRPr lang="en-ID" sz="1000" dirty="0"/>
          </a:p>
        </p:txBody>
      </p:sp>
      <p:sp>
        <p:nvSpPr>
          <p:cNvPr id="37" name="Freeform: Shape 36">
            <a:extLst>
              <a:ext uri="{FF2B5EF4-FFF2-40B4-BE49-F238E27FC236}">
                <a16:creationId xmlns:a16="http://schemas.microsoft.com/office/drawing/2014/main" id="{31A9101A-9F6E-6CDC-3A29-442685116EA7}"/>
              </a:ext>
            </a:extLst>
          </p:cNvPr>
          <p:cNvSpPr/>
          <p:nvPr/>
        </p:nvSpPr>
        <p:spPr>
          <a:xfrm rot="19744613">
            <a:off x="4559988" y="6544140"/>
            <a:ext cx="1197012" cy="339113"/>
          </a:xfrm>
          <a:custGeom>
            <a:avLst/>
            <a:gdLst>
              <a:gd name="connsiteX0" fmla="*/ 1194595 w 1197012"/>
              <a:gd name="connsiteY0" fmla="*/ 171361 h 343544"/>
              <a:gd name="connsiteX1" fmla="*/ 596089 w 1197012"/>
              <a:gd name="connsiteY1" fmla="*/ 343133 h 343544"/>
              <a:gd name="connsiteX2" fmla="*/ -2418 w 1197012"/>
              <a:gd name="connsiteY2" fmla="*/ 171361 h 343544"/>
              <a:gd name="connsiteX3" fmla="*/ 596089 w 1197012"/>
              <a:gd name="connsiteY3" fmla="*/ -411 h 343544"/>
              <a:gd name="connsiteX4" fmla="*/ 1194595 w 1197012"/>
              <a:gd name="connsiteY4" fmla="*/ 171361 h 3435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97012" h="343544">
                <a:moveTo>
                  <a:pt x="1194595" y="171361"/>
                </a:moveTo>
                <a:cubicBezTo>
                  <a:pt x="1194595" y="266228"/>
                  <a:pt x="926634" y="343133"/>
                  <a:pt x="596089" y="343133"/>
                </a:cubicBezTo>
                <a:cubicBezTo>
                  <a:pt x="265544" y="343133"/>
                  <a:pt x="-2418" y="266228"/>
                  <a:pt x="-2418" y="171361"/>
                </a:cubicBezTo>
                <a:cubicBezTo>
                  <a:pt x="-2418" y="76494"/>
                  <a:pt x="265544" y="-411"/>
                  <a:pt x="596089" y="-411"/>
                </a:cubicBezTo>
                <a:cubicBezTo>
                  <a:pt x="926634" y="-411"/>
                  <a:pt x="1194595" y="76494"/>
                  <a:pt x="1194595" y="171361"/>
                </a:cubicBezTo>
                <a:close/>
              </a:path>
            </a:pathLst>
          </a:custGeom>
          <a:solidFill>
            <a:srgbClr val="83E5FC"/>
          </a:solidFill>
          <a:ln w="7387" cap="flat">
            <a:noFill/>
            <a:prstDash val="solid"/>
            <a:miter/>
          </a:ln>
        </p:spPr>
        <p:txBody>
          <a:bodyPr rtlCol="0" anchor="ctr"/>
          <a:lstStyle/>
          <a:p>
            <a:endParaRPr lang="en-US" dirty="0"/>
          </a:p>
        </p:txBody>
      </p:sp>
      <p:grpSp>
        <p:nvGrpSpPr>
          <p:cNvPr id="38" name="Group 37">
            <a:extLst>
              <a:ext uri="{FF2B5EF4-FFF2-40B4-BE49-F238E27FC236}">
                <a16:creationId xmlns:a16="http://schemas.microsoft.com/office/drawing/2014/main" id="{B6072653-EB25-F859-2CB6-6636B770FB63}"/>
              </a:ext>
            </a:extLst>
          </p:cNvPr>
          <p:cNvGrpSpPr/>
          <p:nvPr/>
        </p:nvGrpSpPr>
        <p:grpSpPr>
          <a:xfrm rot="16891664">
            <a:off x="9736289" y="4854635"/>
            <a:ext cx="2414361" cy="1436709"/>
            <a:chOff x="1245976" y="2925896"/>
            <a:chExt cx="3970195" cy="2186451"/>
          </a:xfrm>
        </p:grpSpPr>
        <p:sp>
          <p:nvSpPr>
            <p:cNvPr id="39" name="Freeform: Shape 38">
              <a:extLst>
                <a:ext uri="{FF2B5EF4-FFF2-40B4-BE49-F238E27FC236}">
                  <a16:creationId xmlns:a16="http://schemas.microsoft.com/office/drawing/2014/main" id="{DE2F86DD-096B-76B7-E7F8-2F9B1809D131}"/>
                </a:ext>
              </a:extLst>
            </p:cNvPr>
            <p:cNvSpPr/>
            <p:nvPr/>
          </p:nvSpPr>
          <p:spPr>
            <a:xfrm rot="18557364">
              <a:off x="3196773" y="1930695"/>
              <a:ext cx="1024198" cy="3014599"/>
            </a:xfrm>
            <a:custGeom>
              <a:avLst/>
              <a:gdLst>
                <a:gd name="connsiteX0" fmla="*/ 1021588 w 1024198"/>
                <a:gd name="connsiteY0" fmla="*/ 1506865 h 3014599"/>
                <a:gd name="connsiteX1" fmla="*/ 509489 w 1024198"/>
                <a:gd name="connsiteY1" fmla="*/ 3014165 h 3014599"/>
                <a:gd name="connsiteX2" fmla="*/ -2611 w 1024198"/>
                <a:gd name="connsiteY2" fmla="*/ 1506865 h 3014599"/>
                <a:gd name="connsiteX3" fmla="*/ 509489 w 1024198"/>
                <a:gd name="connsiteY3" fmla="*/ -435 h 3014599"/>
                <a:gd name="connsiteX4" fmla="*/ 1021588 w 1024198"/>
                <a:gd name="connsiteY4" fmla="*/ 1506865 h 30145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24198" h="3014599">
                  <a:moveTo>
                    <a:pt x="1021588" y="1506865"/>
                  </a:moveTo>
                  <a:cubicBezTo>
                    <a:pt x="1021588" y="2339324"/>
                    <a:pt x="792313" y="3014165"/>
                    <a:pt x="509489" y="3014165"/>
                  </a:cubicBezTo>
                  <a:cubicBezTo>
                    <a:pt x="226664" y="3014165"/>
                    <a:pt x="-2611" y="2339324"/>
                    <a:pt x="-2611" y="1506865"/>
                  </a:cubicBezTo>
                  <a:cubicBezTo>
                    <a:pt x="-2611" y="674406"/>
                    <a:pt x="226664" y="-435"/>
                    <a:pt x="509489" y="-435"/>
                  </a:cubicBezTo>
                  <a:cubicBezTo>
                    <a:pt x="792313" y="-435"/>
                    <a:pt x="1021588" y="674406"/>
                    <a:pt x="1021588" y="1506865"/>
                  </a:cubicBezTo>
                  <a:close/>
                </a:path>
              </a:pathLst>
            </a:custGeom>
            <a:solidFill>
              <a:srgbClr val="9787F9"/>
            </a:solidFill>
            <a:ln w="9476" cap="flat">
              <a:noFill/>
              <a:prstDash val="solid"/>
              <a:miter/>
            </a:ln>
          </p:spPr>
          <p:txBody>
            <a:bodyPr rtlCol="0" anchor="ctr"/>
            <a:lstStyle/>
            <a:p>
              <a:endParaRPr lang="en-US"/>
            </a:p>
          </p:txBody>
        </p:sp>
        <p:sp>
          <p:nvSpPr>
            <p:cNvPr id="40" name="Freeform: Shape 39">
              <a:extLst>
                <a:ext uri="{FF2B5EF4-FFF2-40B4-BE49-F238E27FC236}">
                  <a16:creationId xmlns:a16="http://schemas.microsoft.com/office/drawing/2014/main" id="{72B9E9B7-6D29-8241-F78E-490BB3041597}"/>
                </a:ext>
              </a:extLst>
            </p:cNvPr>
            <p:cNvSpPr/>
            <p:nvPr/>
          </p:nvSpPr>
          <p:spPr>
            <a:xfrm rot="18553801">
              <a:off x="2774577" y="2435680"/>
              <a:ext cx="1029461" cy="3030091"/>
            </a:xfrm>
            <a:custGeom>
              <a:avLst/>
              <a:gdLst>
                <a:gd name="connsiteX0" fmla="*/ 1026863 w 1029461"/>
                <a:gd name="connsiteY0" fmla="*/ 1514599 h 3030091"/>
                <a:gd name="connsiteX1" fmla="*/ 512132 w 1029461"/>
                <a:gd name="connsiteY1" fmla="*/ 3029645 h 3030091"/>
                <a:gd name="connsiteX2" fmla="*/ -2599 w 1029461"/>
                <a:gd name="connsiteY2" fmla="*/ 1514599 h 3030091"/>
                <a:gd name="connsiteX3" fmla="*/ 512132 w 1029461"/>
                <a:gd name="connsiteY3" fmla="*/ -447 h 3030091"/>
                <a:gd name="connsiteX4" fmla="*/ 1026863 w 1029461"/>
                <a:gd name="connsiteY4" fmla="*/ 1514599 h 30300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29461" h="3030091">
                  <a:moveTo>
                    <a:pt x="1026863" y="1514599"/>
                  </a:moveTo>
                  <a:cubicBezTo>
                    <a:pt x="1026863" y="2351336"/>
                    <a:pt x="796410" y="3029645"/>
                    <a:pt x="512132" y="3029645"/>
                  </a:cubicBezTo>
                  <a:cubicBezTo>
                    <a:pt x="227854" y="3029645"/>
                    <a:pt x="-2599" y="2351336"/>
                    <a:pt x="-2599" y="1514599"/>
                  </a:cubicBezTo>
                  <a:cubicBezTo>
                    <a:pt x="-2599" y="677862"/>
                    <a:pt x="227854" y="-447"/>
                    <a:pt x="512132" y="-447"/>
                  </a:cubicBezTo>
                  <a:cubicBezTo>
                    <a:pt x="796410" y="-447"/>
                    <a:pt x="1026863" y="677862"/>
                    <a:pt x="1026863" y="1514599"/>
                  </a:cubicBezTo>
                  <a:close/>
                </a:path>
              </a:pathLst>
            </a:custGeom>
            <a:solidFill>
              <a:srgbClr val="9787F9"/>
            </a:solidFill>
            <a:ln w="9525" cap="flat">
              <a:noFill/>
              <a:prstDash val="solid"/>
              <a:miter/>
            </a:ln>
          </p:spPr>
          <p:txBody>
            <a:bodyPr rtlCol="0" anchor="ctr"/>
            <a:lstStyle/>
            <a:p>
              <a:endParaRPr lang="en-US" dirty="0"/>
            </a:p>
          </p:txBody>
        </p:sp>
        <p:sp>
          <p:nvSpPr>
            <p:cNvPr id="41" name="Freeform: Shape 40">
              <a:extLst>
                <a:ext uri="{FF2B5EF4-FFF2-40B4-BE49-F238E27FC236}">
                  <a16:creationId xmlns:a16="http://schemas.microsoft.com/office/drawing/2014/main" id="{58D53CA1-A961-42CA-A20A-893D33A3454E}"/>
                </a:ext>
              </a:extLst>
            </p:cNvPr>
            <p:cNvSpPr/>
            <p:nvPr/>
          </p:nvSpPr>
          <p:spPr>
            <a:xfrm rot="18553801">
              <a:off x="2246291" y="3082571"/>
              <a:ext cx="1029461" cy="3030091"/>
            </a:xfrm>
            <a:custGeom>
              <a:avLst/>
              <a:gdLst>
                <a:gd name="connsiteX0" fmla="*/ 1026861 w 1029461"/>
                <a:gd name="connsiteY0" fmla="*/ 1514600 h 3030091"/>
                <a:gd name="connsiteX1" fmla="*/ 512130 w 1029461"/>
                <a:gd name="connsiteY1" fmla="*/ 3029646 h 3030091"/>
                <a:gd name="connsiteX2" fmla="*/ -2601 w 1029461"/>
                <a:gd name="connsiteY2" fmla="*/ 1514600 h 3030091"/>
                <a:gd name="connsiteX3" fmla="*/ 512130 w 1029461"/>
                <a:gd name="connsiteY3" fmla="*/ -446 h 3030091"/>
                <a:gd name="connsiteX4" fmla="*/ 1026861 w 1029461"/>
                <a:gd name="connsiteY4" fmla="*/ 1514600 h 30300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29461" h="3030091">
                  <a:moveTo>
                    <a:pt x="1026861" y="1514600"/>
                  </a:moveTo>
                  <a:cubicBezTo>
                    <a:pt x="1026861" y="2351337"/>
                    <a:pt x="796408" y="3029646"/>
                    <a:pt x="512130" y="3029646"/>
                  </a:cubicBezTo>
                  <a:cubicBezTo>
                    <a:pt x="227852" y="3029646"/>
                    <a:pt x="-2601" y="2351337"/>
                    <a:pt x="-2601" y="1514600"/>
                  </a:cubicBezTo>
                  <a:cubicBezTo>
                    <a:pt x="-2601" y="677863"/>
                    <a:pt x="227852" y="-446"/>
                    <a:pt x="512130" y="-446"/>
                  </a:cubicBezTo>
                  <a:cubicBezTo>
                    <a:pt x="796408" y="-446"/>
                    <a:pt x="1026861" y="677863"/>
                    <a:pt x="1026861" y="1514600"/>
                  </a:cubicBezTo>
                  <a:close/>
                </a:path>
              </a:pathLst>
            </a:custGeom>
            <a:solidFill>
              <a:srgbClr val="9787F9"/>
            </a:solidFill>
            <a:ln w="9525" cap="flat">
              <a:noFill/>
              <a:prstDash val="solid"/>
              <a:miter/>
            </a:ln>
          </p:spPr>
          <p:txBody>
            <a:bodyPr rtlCol="0" anchor="ctr"/>
            <a:lstStyle/>
            <a:p>
              <a:endParaRPr lang="en-US"/>
            </a:p>
          </p:txBody>
        </p:sp>
      </p:grpSp>
      <p:grpSp>
        <p:nvGrpSpPr>
          <p:cNvPr id="42" name="Group 41">
            <a:extLst>
              <a:ext uri="{FF2B5EF4-FFF2-40B4-BE49-F238E27FC236}">
                <a16:creationId xmlns:a16="http://schemas.microsoft.com/office/drawing/2014/main" id="{FAAD6530-3CC7-D530-6492-6BE50FFE52B4}"/>
              </a:ext>
            </a:extLst>
          </p:cNvPr>
          <p:cNvGrpSpPr/>
          <p:nvPr/>
        </p:nvGrpSpPr>
        <p:grpSpPr>
          <a:xfrm rot="19718776">
            <a:off x="994492" y="1586518"/>
            <a:ext cx="1092981" cy="1092981"/>
            <a:chOff x="5324259" y="2655979"/>
            <a:chExt cx="1543240" cy="1543240"/>
          </a:xfrm>
        </p:grpSpPr>
        <p:sp>
          <p:nvSpPr>
            <p:cNvPr id="43" name="Freeform: Shape 42">
              <a:extLst>
                <a:ext uri="{FF2B5EF4-FFF2-40B4-BE49-F238E27FC236}">
                  <a16:creationId xmlns:a16="http://schemas.microsoft.com/office/drawing/2014/main" id="{65CBCA99-60D8-5676-4CE1-65674C834B45}"/>
                </a:ext>
              </a:extLst>
            </p:cNvPr>
            <p:cNvSpPr/>
            <p:nvPr/>
          </p:nvSpPr>
          <p:spPr>
            <a:xfrm rot="18701401">
              <a:off x="5874423" y="2678525"/>
              <a:ext cx="442912" cy="1543240"/>
            </a:xfrm>
            <a:custGeom>
              <a:avLst/>
              <a:gdLst>
                <a:gd name="connsiteX0" fmla="*/ 440497 w 442912"/>
                <a:gd name="connsiteY0" fmla="*/ 771209 h 1543240"/>
                <a:gd name="connsiteX1" fmla="*/ 219040 w 442912"/>
                <a:gd name="connsiteY1" fmla="*/ 1542829 h 1543240"/>
                <a:gd name="connsiteX2" fmla="*/ -2416 w 442912"/>
                <a:gd name="connsiteY2" fmla="*/ 771209 h 1543240"/>
                <a:gd name="connsiteX3" fmla="*/ 219040 w 442912"/>
                <a:gd name="connsiteY3" fmla="*/ -411 h 1543240"/>
                <a:gd name="connsiteX4" fmla="*/ 440497 w 442912"/>
                <a:gd name="connsiteY4" fmla="*/ 771209 h 15432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2912" h="1543240">
                  <a:moveTo>
                    <a:pt x="440497" y="771209"/>
                  </a:moveTo>
                  <a:cubicBezTo>
                    <a:pt x="440497" y="1197363"/>
                    <a:pt x="341347" y="1542829"/>
                    <a:pt x="219040" y="1542829"/>
                  </a:cubicBezTo>
                  <a:cubicBezTo>
                    <a:pt x="96734" y="1542829"/>
                    <a:pt x="-2416" y="1197363"/>
                    <a:pt x="-2416" y="771209"/>
                  </a:cubicBezTo>
                  <a:cubicBezTo>
                    <a:pt x="-2416" y="345055"/>
                    <a:pt x="96734" y="-411"/>
                    <a:pt x="219040" y="-411"/>
                  </a:cubicBezTo>
                  <a:cubicBezTo>
                    <a:pt x="341347" y="-411"/>
                    <a:pt x="440497" y="345055"/>
                    <a:pt x="440497" y="771209"/>
                  </a:cubicBezTo>
                  <a:close/>
                </a:path>
              </a:pathLst>
            </a:custGeom>
            <a:solidFill>
              <a:srgbClr val="FFE1DF"/>
            </a:solidFill>
            <a:ln w="9525" cap="flat">
              <a:noFill/>
              <a:prstDash val="solid"/>
              <a:miter/>
            </a:ln>
          </p:spPr>
          <p:txBody>
            <a:bodyPr rtlCol="0" anchor="ctr"/>
            <a:lstStyle/>
            <a:p>
              <a:endParaRPr lang="en-US"/>
            </a:p>
          </p:txBody>
        </p:sp>
        <p:sp>
          <p:nvSpPr>
            <p:cNvPr id="44" name="Freeform: Shape 43">
              <a:extLst>
                <a:ext uri="{FF2B5EF4-FFF2-40B4-BE49-F238E27FC236}">
                  <a16:creationId xmlns:a16="http://schemas.microsoft.com/office/drawing/2014/main" id="{DF56840B-9287-BB1C-ABA9-2C8EA3F95C0E}"/>
                </a:ext>
              </a:extLst>
            </p:cNvPr>
            <p:cNvSpPr/>
            <p:nvPr/>
          </p:nvSpPr>
          <p:spPr>
            <a:xfrm rot="16440600">
              <a:off x="5324554" y="3206143"/>
              <a:ext cx="1543240" cy="442912"/>
            </a:xfrm>
            <a:custGeom>
              <a:avLst/>
              <a:gdLst>
                <a:gd name="connsiteX0" fmla="*/ 1540825 w 1543240"/>
                <a:gd name="connsiteY0" fmla="*/ 221045 h 442912"/>
                <a:gd name="connsiteX1" fmla="*/ 769205 w 1543240"/>
                <a:gd name="connsiteY1" fmla="*/ 442501 h 442912"/>
                <a:gd name="connsiteX2" fmla="*/ -2416 w 1543240"/>
                <a:gd name="connsiteY2" fmla="*/ 221045 h 442912"/>
                <a:gd name="connsiteX3" fmla="*/ 769205 w 1543240"/>
                <a:gd name="connsiteY3" fmla="*/ -411 h 442912"/>
                <a:gd name="connsiteX4" fmla="*/ 1540825 w 1543240"/>
                <a:gd name="connsiteY4" fmla="*/ 221045 h 4429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43240" h="442912">
                  <a:moveTo>
                    <a:pt x="1540825" y="221045"/>
                  </a:moveTo>
                  <a:cubicBezTo>
                    <a:pt x="1540825" y="343352"/>
                    <a:pt x="1195358" y="442501"/>
                    <a:pt x="769205" y="442501"/>
                  </a:cubicBezTo>
                  <a:cubicBezTo>
                    <a:pt x="343051" y="442501"/>
                    <a:pt x="-2416" y="343352"/>
                    <a:pt x="-2416" y="221045"/>
                  </a:cubicBezTo>
                  <a:cubicBezTo>
                    <a:pt x="-2416" y="98738"/>
                    <a:pt x="343051" y="-411"/>
                    <a:pt x="769205" y="-411"/>
                  </a:cubicBezTo>
                  <a:cubicBezTo>
                    <a:pt x="1195358" y="-411"/>
                    <a:pt x="1540825" y="98738"/>
                    <a:pt x="1540825" y="221045"/>
                  </a:cubicBezTo>
                  <a:close/>
                </a:path>
              </a:pathLst>
            </a:custGeom>
            <a:solidFill>
              <a:srgbClr val="FFE1DF"/>
            </a:solidFill>
            <a:ln w="9525" cap="flat">
              <a:noFill/>
              <a:prstDash val="solid"/>
              <a:miter/>
            </a:ln>
          </p:spPr>
          <p:txBody>
            <a:bodyPr rtlCol="0" anchor="ctr"/>
            <a:lstStyle/>
            <a:p>
              <a:endParaRPr lang="en-US" dirty="0"/>
            </a:p>
          </p:txBody>
        </p:sp>
      </p:grpSp>
      <p:grpSp>
        <p:nvGrpSpPr>
          <p:cNvPr id="45" name="Group 44">
            <a:extLst>
              <a:ext uri="{FF2B5EF4-FFF2-40B4-BE49-F238E27FC236}">
                <a16:creationId xmlns:a16="http://schemas.microsoft.com/office/drawing/2014/main" id="{47FD64EE-A1A4-6B47-5412-11178D453535}"/>
              </a:ext>
            </a:extLst>
          </p:cNvPr>
          <p:cNvGrpSpPr/>
          <p:nvPr/>
        </p:nvGrpSpPr>
        <p:grpSpPr>
          <a:xfrm>
            <a:off x="5735600" y="3084324"/>
            <a:ext cx="764130" cy="1387519"/>
            <a:chOff x="4631283" y="77322"/>
            <a:chExt cx="1250450" cy="2270588"/>
          </a:xfrm>
        </p:grpSpPr>
        <p:grpSp>
          <p:nvGrpSpPr>
            <p:cNvPr id="46" name="Group 45">
              <a:extLst>
                <a:ext uri="{FF2B5EF4-FFF2-40B4-BE49-F238E27FC236}">
                  <a16:creationId xmlns:a16="http://schemas.microsoft.com/office/drawing/2014/main" id="{1353217F-F734-D7A9-D832-61EF3BEDD350}"/>
                </a:ext>
              </a:extLst>
            </p:cNvPr>
            <p:cNvGrpSpPr/>
            <p:nvPr/>
          </p:nvGrpSpPr>
          <p:grpSpPr>
            <a:xfrm rot="16891664">
              <a:off x="4121214" y="587391"/>
              <a:ext cx="2270588" cy="1250450"/>
              <a:chOff x="1245976" y="2925896"/>
              <a:chExt cx="3970195" cy="2186451"/>
            </a:xfrm>
          </p:grpSpPr>
          <p:sp>
            <p:nvSpPr>
              <p:cNvPr id="59" name="Freeform: Shape 58">
                <a:extLst>
                  <a:ext uri="{FF2B5EF4-FFF2-40B4-BE49-F238E27FC236}">
                    <a16:creationId xmlns:a16="http://schemas.microsoft.com/office/drawing/2014/main" id="{C56E6F79-C15F-5082-963D-18698465EF9F}"/>
                  </a:ext>
                </a:extLst>
              </p:cNvPr>
              <p:cNvSpPr/>
              <p:nvPr/>
            </p:nvSpPr>
            <p:spPr>
              <a:xfrm rot="18557364">
                <a:off x="3196773" y="1930695"/>
                <a:ext cx="1024198" cy="3014599"/>
              </a:xfrm>
              <a:custGeom>
                <a:avLst/>
                <a:gdLst>
                  <a:gd name="connsiteX0" fmla="*/ 1021588 w 1024198"/>
                  <a:gd name="connsiteY0" fmla="*/ 1506865 h 3014599"/>
                  <a:gd name="connsiteX1" fmla="*/ 509489 w 1024198"/>
                  <a:gd name="connsiteY1" fmla="*/ 3014165 h 3014599"/>
                  <a:gd name="connsiteX2" fmla="*/ -2611 w 1024198"/>
                  <a:gd name="connsiteY2" fmla="*/ 1506865 h 3014599"/>
                  <a:gd name="connsiteX3" fmla="*/ 509489 w 1024198"/>
                  <a:gd name="connsiteY3" fmla="*/ -435 h 3014599"/>
                  <a:gd name="connsiteX4" fmla="*/ 1021588 w 1024198"/>
                  <a:gd name="connsiteY4" fmla="*/ 1506865 h 30145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24198" h="3014599">
                    <a:moveTo>
                      <a:pt x="1021588" y="1506865"/>
                    </a:moveTo>
                    <a:cubicBezTo>
                      <a:pt x="1021588" y="2339324"/>
                      <a:pt x="792313" y="3014165"/>
                      <a:pt x="509489" y="3014165"/>
                    </a:cubicBezTo>
                    <a:cubicBezTo>
                      <a:pt x="226664" y="3014165"/>
                      <a:pt x="-2611" y="2339324"/>
                      <a:pt x="-2611" y="1506865"/>
                    </a:cubicBezTo>
                    <a:cubicBezTo>
                      <a:pt x="-2611" y="674406"/>
                      <a:pt x="226664" y="-435"/>
                      <a:pt x="509489" y="-435"/>
                    </a:cubicBezTo>
                    <a:cubicBezTo>
                      <a:pt x="792313" y="-435"/>
                      <a:pt x="1021588" y="674406"/>
                      <a:pt x="1021588" y="1506865"/>
                    </a:cubicBezTo>
                    <a:close/>
                  </a:path>
                </a:pathLst>
              </a:custGeom>
              <a:solidFill>
                <a:srgbClr val="9787F9"/>
              </a:solidFill>
              <a:ln w="9476" cap="flat">
                <a:noFill/>
                <a:prstDash val="solid"/>
                <a:miter/>
              </a:ln>
            </p:spPr>
            <p:txBody>
              <a:bodyPr rtlCol="0" anchor="ctr"/>
              <a:lstStyle/>
              <a:p>
                <a:endParaRPr lang="en-US"/>
              </a:p>
            </p:txBody>
          </p:sp>
          <p:sp>
            <p:nvSpPr>
              <p:cNvPr id="60" name="Freeform: Shape 59">
                <a:extLst>
                  <a:ext uri="{FF2B5EF4-FFF2-40B4-BE49-F238E27FC236}">
                    <a16:creationId xmlns:a16="http://schemas.microsoft.com/office/drawing/2014/main" id="{AB653D58-6796-811B-F3C2-1AB17EF30855}"/>
                  </a:ext>
                </a:extLst>
              </p:cNvPr>
              <p:cNvSpPr/>
              <p:nvPr/>
            </p:nvSpPr>
            <p:spPr>
              <a:xfrm rot="18553801">
                <a:off x="2774577" y="2435680"/>
                <a:ext cx="1029461" cy="3030091"/>
              </a:xfrm>
              <a:custGeom>
                <a:avLst/>
                <a:gdLst>
                  <a:gd name="connsiteX0" fmla="*/ 1026863 w 1029461"/>
                  <a:gd name="connsiteY0" fmla="*/ 1514599 h 3030091"/>
                  <a:gd name="connsiteX1" fmla="*/ 512132 w 1029461"/>
                  <a:gd name="connsiteY1" fmla="*/ 3029645 h 3030091"/>
                  <a:gd name="connsiteX2" fmla="*/ -2599 w 1029461"/>
                  <a:gd name="connsiteY2" fmla="*/ 1514599 h 3030091"/>
                  <a:gd name="connsiteX3" fmla="*/ 512132 w 1029461"/>
                  <a:gd name="connsiteY3" fmla="*/ -447 h 3030091"/>
                  <a:gd name="connsiteX4" fmla="*/ 1026863 w 1029461"/>
                  <a:gd name="connsiteY4" fmla="*/ 1514599 h 30300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29461" h="3030091">
                    <a:moveTo>
                      <a:pt x="1026863" y="1514599"/>
                    </a:moveTo>
                    <a:cubicBezTo>
                      <a:pt x="1026863" y="2351336"/>
                      <a:pt x="796410" y="3029645"/>
                      <a:pt x="512132" y="3029645"/>
                    </a:cubicBezTo>
                    <a:cubicBezTo>
                      <a:pt x="227854" y="3029645"/>
                      <a:pt x="-2599" y="2351336"/>
                      <a:pt x="-2599" y="1514599"/>
                    </a:cubicBezTo>
                    <a:cubicBezTo>
                      <a:pt x="-2599" y="677862"/>
                      <a:pt x="227854" y="-447"/>
                      <a:pt x="512132" y="-447"/>
                    </a:cubicBezTo>
                    <a:cubicBezTo>
                      <a:pt x="796410" y="-447"/>
                      <a:pt x="1026863" y="677862"/>
                      <a:pt x="1026863" y="1514599"/>
                    </a:cubicBezTo>
                    <a:close/>
                  </a:path>
                </a:pathLst>
              </a:custGeom>
              <a:solidFill>
                <a:srgbClr val="9787F9"/>
              </a:solidFill>
              <a:ln w="9525" cap="flat">
                <a:noFill/>
                <a:prstDash val="solid"/>
                <a:miter/>
              </a:ln>
            </p:spPr>
            <p:txBody>
              <a:bodyPr rtlCol="0" anchor="ctr"/>
              <a:lstStyle/>
              <a:p>
                <a:endParaRPr lang="en-US"/>
              </a:p>
            </p:txBody>
          </p:sp>
          <p:sp>
            <p:nvSpPr>
              <p:cNvPr id="61" name="Freeform: Shape 60">
                <a:extLst>
                  <a:ext uri="{FF2B5EF4-FFF2-40B4-BE49-F238E27FC236}">
                    <a16:creationId xmlns:a16="http://schemas.microsoft.com/office/drawing/2014/main" id="{15CAA512-9B73-330C-2852-FE7FFD769F05}"/>
                  </a:ext>
                </a:extLst>
              </p:cNvPr>
              <p:cNvSpPr/>
              <p:nvPr/>
            </p:nvSpPr>
            <p:spPr>
              <a:xfrm rot="18553801">
                <a:off x="2246291" y="3082571"/>
                <a:ext cx="1029461" cy="3030091"/>
              </a:xfrm>
              <a:custGeom>
                <a:avLst/>
                <a:gdLst>
                  <a:gd name="connsiteX0" fmla="*/ 1026861 w 1029461"/>
                  <a:gd name="connsiteY0" fmla="*/ 1514600 h 3030091"/>
                  <a:gd name="connsiteX1" fmla="*/ 512130 w 1029461"/>
                  <a:gd name="connsiteY1" fmla="*/ 3029646 h 3030091"/>
                  <a:gd name="connsiteX2" fmla="*/ -2601 w 1029461"/>
                  <a:gd name="connsiteY2" fmla="*/ 1514600 h 3030091"/>
                  <a:gd name="connsiteX3" fmla="*/ 512130 w 1029461"/>
                  <a:gd name="connsiteY3" fmla="*/ -446 h 3030091"/>
                  <a:gd name="connsiteX4" fmla="*/ 1026861 w 1029461"/>
                  <a:gd name="connsiteY4" fmla="*/ 1514600 h 30300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29461" h="3030091">
                    <a:moveTo>
                      <a:pt x="1026861" y="1514600"/>
                    </a:moveTo>
                    <a:cubicBezTo>
                      <a:pt x="1026861" y="2351337"/>
                      <a:pt x="796408" y="3029646"/>
                      <a:pt x="512130" y="3029646"/>
                    </a:cubicBezTo>
                    <a:cubicBezTo>
                      <a:pt x="227852" y="3029646"/>
                      <a:pt x="-2601" y="2351337"/>
                      <a:pt x="-2601" y="1514600"/>
                    </a:cubicBezTo>
                    <a:cubicBezTo>
                      <a:pt x="-2601" y="677863"/>
                      <a:pt x="227852" y="-446"/>
                      <a:pt x="512130" y="-446"/>
                    </a:cubicBezTo>
                    <a:cubicBezTo>
                      <a:pt x="796408" y="-446"/>
                      <a:pt x="1026861" y="677863"/>
                      <a:pt x="1026861" y="1514600"/>
                    </a:cubicBezTo>
                    <a:close/>
                  </a:path>
                </a:pathLst>
              </a:custGeom>
              <a:solidFill>
                <a:srgbClr val="9787F9"/>
              </a:solidFill>
              <a:ln w="9525" cap="flat">
                <a:noFill/>
                <a:prstDash val="solid"/>
                <a:miter/>
              </a:ln>
            </p:spPr>
            <p:txBody>
              <a:bodyPr rtlCol="0" anchor="ctr"/>
              <a:lstStyle/>
              <a:p>
                <a:endParaRPr lang="en-US"/>
              </a:p>
            </p:txBody>
          </p:sp>
        </p:grpSp>
        <p:grpSp>
          <p:nvGrpSpPr>
            <p:cNvPr id="47" name="Group 46">
              <a:extLst>
                <a:ext uri="{FF2B5EF4-FFF2-40B4-BE49-F238E27FC236}">
                  <a16:creationId xmlns:a16="http://schemas.microsoft.com/office/drawing/2014/main" id="{23F41BED-7A26-75FD-25A9-89C157D6EFD0}"/>
                </a:ext>
              </a:extLst>
            </p:cNvPr>
            <p:cNvGrpSpPr/>
            <p:nvPr/>
          </p:nvGrpSpPr>
          <p:grpSpPr>
            <a:xfrm>
              <a:off x="4733951" y="879260"/>
              <a:ext cx="1048776" cy="701366"/>
              <a:chOff x="4733951" y="879260"/>
              <a:chExt cx="1048776" cy="701366"/>
            </a:xfrm>
          </p:grpSpPr>
          <p:sp>
            <p:nvSpPr>
              <p:cNvPr id="48" name="Freeform: Shape 47">
                <a:extLst>
                  <a:ext uri="{FF2B5EF4-FFF2-40B4-BE49-F238E27FC236}">
                    <a16:creationId xmlns:a16="http://schemas.microsoft.com/office/drawing/2014/main" id="{A759FE6A-4B54-EDBA-AD79-A5D1E0E9392E}"/>
                  </a:ext>
                </a:extLst>
              </p:cNvPr>
              <p:cNvSpPr/>
              <p:nvPr/>
            </p:nvSpPr>
            <p:spPr>
              <a:xfrm>
                <a:off x="4816029" y="1378503"/>
                <a:ext cx="228801" cy="202123"/>
              </a:xfrm>
              <a:custGeom>
                <a:avLst/>
                <a:gdLst>
                  <a:gd name="connsiteX0" fmla="*/ 177083 w 228801"/>
                  <a:gd name="connsiteY0" fmla="*/ 1343 h 202123"/>
                  <a:gd name="connsiteX1" fmla="*/ 165298 w 228801"/>
                  <a:gd name="connsiteY1" fmla="*/ 131 h 202123"/>
                  <a:gd name="connsiteX2" fmla="*/ 73578 w 228801"/>
                  <a:gd name="connsiteY2" fmla="*/ 28360 h 202123"/>
                  <a:gd name="connsiteX3" fmla="*/ 63377 w 228801"/>
                  <a:gd name="connsiteY3" fmla="*/ 46993 h 202123"/>
                  <a:gd name="connsiteX4" fmla="*/ 68920 w 228801"/>
                  <a:gd name="connsiteY4" fmla="*/ 67582 h 202123"/>
                  <a:gd name="connsiteX5" fmla="*/ 631 w 228801"/>
                  <a:gd name="connsiteY5" fmla="*/ 69911 h 202123"/>
                  <a:gd name="connsiteX6" fmla="*/ -2676 w 228801"/>
                  <a:gd name="connsiteY6" fmla="*/ 73218 h 202123"/>
                  <a:gd name="connsiteX7" fmla="*/ 70131 w 228801"/>
                  <a:gd name="connsiteY7" fmla="*/ 72054 h 202123"/>
                  <a:gd name="connsiteX8" fmla="*/ 101993 w 228801"/>
                  <a:gd name="connsiteY8" fmla="*/ 190325 h 202123"/>
                  <a:gd name="connsiteX9" fmla="*/ 119927 w 228801"/>
                  <a:gd name="connsiteY9" fmla="*/ 201225 h 202123"/>
                  <a:gd name="connsiteX10" fmla="*/ 214163 w 228801"/>
                  <a:gd name="connsiteY10" fmla="*/ 180636 h 202123"/>
                  <a:gd name="connsiteX11" fmla="*/ 215420 w 228801"/>
                  <a:gd name="connsiteY11" fmla="*/ 180264 h 202123"/>
                  <a:gd name="connsiteX12" fmla="*/ 223944 w 228801"/>
                  <a:gd name="connsiteY12" fmla="*/ 173649 h 202123"/>
                  <a:gd name="connsiteX13" fmla="*/ 225575 w 228801"/>
                  <a:gd name="connsiteY13" fmla="*/ 161771 h 202123"/>
                  <a:gd name="connsiteX14" fmla="*/ 184396 w 228801"/>
                  <a:gd name="connsiteY14" fmla="*/ 10845 h 202123"/>
                  <a:gd name="connsiteX15" fmla="*/ 177083 w 228801"/>
                  <a:gd name="connsiteY15" fmla="*/ 1343 h 202123"/>
                  <a:gd name="connsiteX16" fmla="*/ 221104 w 228801"/>
                  <a:gd name="connsiteY16" fmla="*/ 162842 h 202123"/>
                  <a:gd name="connsiteX17" fmla="*/ 213603 w 228801"/>
                  <a:gd name="connsiteY17" fmla="*/ 175783 h 202123"/>
                  <a:gd name="connsiteX18" fmla="*/ 213184 w 228801"/>
                  <a:gd name="connsiteY18" fmla="*/ 175885 h 202123"/>
                  <a:gd name="connsiteX19" fmla="*/ 118902 w 228801"/>
                  <a:gd name="connsiteY19" fmla="*/ 196474 h 202123"/>
                  <a:gd name="connsiteX20" fmla="*/ 106512 w 228801"/>
                  <a:gd name="connsiteY20" fmla="*/ 188928 h 202123"/>
                  <a:gd name="connsiteX21" fmla="*/ 67848 w 228801"/>
                  <a:gd name="connsiteY21" fmla="*/ 45595 h 202123"/>
                  <a:gd name="connsiteX22" fmla="*/ 74929 w 228801"/>
                  <a:gd name="connsiteY22" fmla="*/ 32832 h 202123"/>
                  <a:gd name="connsiteX23" fmla="*/ 166648 w 228801"/>
                  <a:gd name="connsiteY23" fmla="*/ 4557 h 202123"/>
                  <a:gd name="connsiteX24" fmla="*/ 174847 w 228801"/>
                  <a:gd name="connsiteY24" fmla="*/ 5395 h 202123"/>
                  <a:gd name="connsiteX25" fmla="*/ 179925 w 228801"/>
                  <a:gd name="connsiteY25" fmla="*/ 11870 h 2021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228801" h="202123">
                    <a:moveTo>
                      <a:pt x="177083" y="1343"/>
                    </a:moveTo>
                    <a:cubicBezTo>
                      <a:pt x="173496" y="-651"/>
                      <a:pt x="169211" y="-1089"/>
                      <a:pt x="165298" y="131"/>
                    </a:cubicBezTo>
                    <a:lnTo>
                      <a:pt x="73578" y="28360"/>
                    </a:lnTo>
                    <a:cubicBezTo>
                      <a:pt x="65659" y="30722"/>
                      <a:pt x="61094" y="39037"/>
                      <a:pt x="63377" y="46993"/>
                    </a:cubicBezTo>
                    <a:lnTo>
                      <a:pt x="68920" y="67582"/>
                    </a:lnTo>
                    <a:cubicBezTo>
                      <a:pt x="51871" y="72706"/>
                      <a:pt x="12230" y="81556"/>
                      <a:pt x="631" y="69911"/>
                    </a:cubicBezTo>
                    <a:lnTo>
                      <a:pt x="-2676" y="73218"/>
                    </a:lnTo>
                    <a:cubicBezTo>
                      <a:pt x="12230" y="87985"/>
                      <a:pt x="58998" y="75361"/>
                      <a:pt x="70131" y="72054"/>
                    </a:cubicBezTo>
                    <a:lnTo>
                      <a:pt x="101993" y="190325"/>
                    </a:lnTo>
                    <a:cubicBezTo>
                      <a:pt x="104136" y="198156"/>
                      <a:pt x="112008" y="202949"/>
                      <a:pt x="119927" y="201225"/>
                    </a:cubicBezTo>
                    <a:lnTo>
                      <a:pt x="214163" y="180636"/>
                    </a:lnTo>
                    <a:lnTo>
                      <a:pt x="215420" y="180264"/>
                    </a:lnTo>
                    <a:cubicBezTo>
                      <a:pt x="219006" y="179202"/>
                      <a:pt x="222035" y="176840"/>
                      <a:pt x="223944" y="173649"/>
                    </a:cubicBezTo>
                    <a:cubicBezTo>
                      <a:pt x="226087" y="170081"/>
                      <a:pt x="226693" y="165786"/>
                      <a:pt x="225575" y="161771"/>
                    </a:cubicBezTo>
                    <a:lnTo>
                      <a:pt x="184396" y="10845"/>
                    </a:lnTo>
                    <a:cubicBezTo>
                      <a:pt x="183372" y="6797"/>
                      <a:pt x="180716" y="3355"/>
                      <a:pt x="177083" y="1343"/>
                    </a:cubicBezTo>
                    <a:close/>
                    <a:moveTo>
                      <a:pt x="221104" y="162842"/>
                    </a:moveTo>
                    <a:cubicBezTo>
                      <a:pt x="222593" y="168483"/>
                      <a:pt x="219240" y="174278"/>
                      <a:pt x="213603" y="175783"/>
                    </a:cubicBezTo>
                    <a:cubicBezTo>
                      <a:pt x="213463" y="175820"/>
                      <a:pt x="213324" y="175852"/>
                      <a:pt x="213184" y="175885"/>
                    </a:cubicBezTo>
                    <a:lnTo>
                      <a:pt x="118902" y="196474"/>
                    </a:lnTo>
                    <a:cubicBezTo>
                      <a:pt x="113406" y="197685"/>
                      <a:pt x="107956" y="194359"/>
                      <a:pt x="106512" y="188928"/>
                    </a:cubicBezTo>
                    <a:lnTo>
                      <a:pt x="67848" y="45595"/>
                    </a:lnTo>
                    <a:cubicBezTo>
                      <a:pt x="66357" y="40127"/>
                      <a:pt x="69526" y="34472"/>
                      <a:pt x="74929" y="32832"/>
                    </a:cubicBezTo>
                    <a:lnTo>
                      <a:pt x="166648" y="4557"/>
                    </a:lnTo>
                    <a:cubicBezTo>
                      <a:pt x="169397" y="3728"/>
                      <a:pt x="172331" y="4030"/>
                      <a:pt x="174847" y="5395"/>
                    </a:cubicBezTo>
                    <a:cubicBezTo>
                      <a:pt x="177362" y="6765"/>
                      <a:pt x="179180" y="9108"/>
                      <a:pt x="179925" y="11870"/>
                    </a:cubicBezTo>
                    <a:close/>
                  </a:path>
                </a:pathLst>
              </a:custGeom>
              <a:solidFill>
                <a:srgbClr val="FFFFFF"/>
              </a:solidFill>
              <a:ln w="4657" cap="flat">
                <a:noFill/>
                <a:prstDash val="solid"/>
                <a:miter/>
              </a:ln>
            </p:spPr>
            <p:txBody>
              <a:bodyPr rtlCol="0" anchor="ctr"/>
              <a:lstStyle/>
              <a:p>
                <a:endParaRPr lang="en-US"/>
              </a:p>
            </p:txBody>
          </p:sp>
          <p:sp>
            <p:nvSpPr>
              <p:cNvPr id="49" name="Freeform: Shape 48">
                <a:extLst>
                  <a:ext uri="{FF2B5EF4-FFF2-40B4-BE49-F238E27FC236}">
                    <a16:creationId xmlns:a16="http://schemas.microsoft.com/office/drawing/2014/main" id="{7263DF60-E92A-CA91-AB81-814280806238}"/>
                  </a:ext>
                </a:extLst>
              </p:cNvPr>
              <p:cNvSpPr/>
              <p:nvPr/>
            </p:nvSpPr>
            <p:spPr>
              <a:xfrm>
                <a:off x="4949626" y="1268876"/>
                <a:ext cx="663934" cy="209422"/>
              </a:xfrm>
              <a:custGeom>
                <a:avLst/>
                <a:gdLst>
                  <a:gd name="connsiteX0" fmla="*/ -2676 w 663934"/>
                  <a:gd name="connsiteY0" fmla="*/ 66344 h 209422"/>
                  <a:gd name="connsiteX1" fmla="*/ 519508 w 663934"/>
                  <a:gd name="connsiteY1" fmla="*/ 98952 h 209422"/>
                  <a:gd name="connsiteX2" fmla="*/ 564225 w 663934"/>
                  <a:gd name="connsiteY2" fmla="*/ 109246 h 209422"/>
                  <a:gd name="connsiteX3" fmla="*/ 636567 w 663934"/>
                  <a:gd name="connsiteY3" fmla="*/ 140736 h 209422"/>
                  <a:gd name="connsiteX4" fmla="*/ 659858 w 663934"/>
                  <a:gd name="connsiteY4" fmla="*/ 85396 h 209422"/>
                  <a:gd name="connsiteX5" fmla="*/ 647188 w 663934"/>
                  <a:gd name="connsiteY5" fmla="*/ 28613 h 209422"/>
                  <a:gd name="connsiteX6" fmla="*/ 135113 w 663934"/>
                  <a:gd name="connsiteY6" fmla="*/ -547 h 209422"/>
                  <a:gd name="connsiteX7" fmla="*/ 54060 w 663934"/>
                  <a:gd name="connsiteY7" fmla="*/ 13427 h 2094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63934" h="209422">
                    <a:moveTo>
                      <a:pt x="-2676" y="66344"/>
                    </a:moveTo>
                    <a:cubicBezTo>
                      <a:pt x="-2676" y="66344"/>
                      <a:pt x="46886" y="364049"/>
                      <a:pt x="519508" y="98952"/>
                    </a:cubicBezTo>
                    <a:cubicBezTo>
                      <a:pt x="534832" y="90409"/>
                      <a:pt x="554164" y="94857"/>
                      <a:pt x="564225" y="109246"/>
                    </a:cubicBezTo>
                    <a:cubicBezTo>
                      <a:pt x="580064" y="131838"/>
                      <a:pt x="606429" y="157831"/>
                      <a:pt x="636567" y="140736"/>
                    </a:cubicBezTo>
                    <a:cubicBezTo>
                      <a:pt x="655573" y="129356"/>
                      <a:pt x="665029" y="106950"/>
                      <a:pt x="659858" y="85396"/>
                    </a:cubicBezTo>
                    <a:lnTo>
                      <a:pt x="647188" y="28613"/>
                    </a:lnTo>
                    <a:lnTo>
                      <a:pt x="135113" y="-547"/>
                    </a:lnTo>
                    <a:lnTo>
                      <a:pt x="54060" y="13427"/>
                    </a:lnTo>
                    <a:close/>
                  </a:path>
                </a:pathLst>
              </a:custGeom>
              <a:solidFill>
                <a:srgbClr val="151515"/>
              </a:solidFill>
              <a:ln w="4657" cap="flat">
                <a:noFill/>
                <a:prstDash val="solid"/>
                <a:miter/>
              </a:ln>
            </p:spPr>
            <p:txBody>
              <a:bodyPr rtlCol="0" anchor="ctr"/>
              <a:lstStyle/>
              <a:p>
                <a:endParaRPr lang="en-US"/>
              </a:p>
            </p:txBody>
          </p:sp>
          <p:sp>
            <p:nvSpPr>
              <p:cNvPr id="50" name="Freeform: Shape 49">
                <a:extLst>
                  <a:ext uri="{FF2B5EF4-FFF2-40B4-BE49-F238E27FC236}">
                    <a16:creationId xmlns:a16="http://schemas.microsoft.com/office/drawing/2014/main" id="{1571E74E-F185-F04D-950C-18D75068CF32}"/>
                  </a:ext>
                </a:extLst>
              </p:cNvPr>
              <p:cNvSpPr/>
              <p:nvPr/>
            </p:nvSpPr>
            <p:spPr>
              <a:xfrm>
                <a:off x="4985494" y="987567"/>
                <a:ext cx="773492" cy="414676"/>
              </a:xfrm>
              <a:custGeom>
                <a:avLst/>
                <a:gdLst>
                  <a:gd name="connsiteX0" fmla="*/ 770817 w 773492"/>
                  <a:gd name="connsiteY0" fmla="*/ 235064 h 414676"/>
                  <a:gd name="connsiteX1" fmla="*/ 620497 w 773492"/>
                  <a:gd name="connsiteY1" fmla="*/ 366192 h 414676"/>
                  <a:gd name="connsiteX2" fmla="*/ 555655 w 773492"/>
                  <a:gd name="connsiteY2" fmla="*/ 338243 h 414676"/>
                  <a:gd name="connsiteX3" fmla="*/ 8271 w 773492"/>
                  <a:gd name="connsiteY3" fmla="*/ 308803 h 414676"/>
                  <a:gd name="connsiteX4" fmla="*/ 107723 w 773492"/>
                  <a:gd name="connsiteY4" fmla="*/ 186339 h 414676"/>
                  <a:gd name="connsiteX5" fmla="*/ -2676 w 773492"/>
                  <a:gd name="connsiteY5" fmla="*/ 163654 h 414676"/>
                  <a:gd name="connsiteX6" fmla="*/ 213976 w 773492"/>
                  <a:gd name="connsiteY6" fmla="*/ -547 h 4146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73492" h="414676">
                    <a:moveTo>
                      <a:pt x="770817" y="235064"/>
                    </a:moveTo>
                    <a:cubicBezTo>
                      <a:pt x="770817" y="235064"/>
                      <a:pt x="671132" y="344904"/>
                      <a:pt x="620497" y="366192"/>
                    </a:cubicBezTo>
                    <a:cubicBezTo>
                      <a:pt x="569863" y="387480"/>
                      <a:pt x="580204" y="337591"/>
                      <a:pt x="555655" y="338243"/>
                    </a:cubicBezTo>
                    <a:cubicBezTo>
                      <a:pt x="531106" y="338895"/>
                      <a:pt x="96357" y="526807"/>
                      <a:pt x="8271" y="308803"/>
                    </a:cubicBezTo>
                    <a:cubicBezTo>
                      <a:pt x="2821" y="295248"/>
                      <a:pt x="108282" y="239443"/>
                      <a:pt x="107723" y="186339"/>
                    </a:cubicBezTo>
                    <a:cubicBezTo>
                      <a:pt x="107351" y="152335"/>
                      <a:pt x="73812" y="100675"/>
                      <a:pt x="-2676" y="163654"/>
                    </a:cubicBezTo>
                    <a:cubicBezTo>
                      <a:pt x="36267" y="37883"/>
                      <a:pt x="213976" y="-547"/>
                      <a:pt x="213976" y="-547"/>
                    </a:cubicBezTo>
                    <a:close/>
                  </a:path>
                </a:pathLst>
              </a:custGeom>
              <a:solidFill>
                <a:srgbClr val="FFFFFF"/>
              </a:solidFill>
              <a:ln w="4657" cap="flat">
                <a:noFill/>
                <a:prstDash val="solid"/>
                <a:miter/>
              </a:ln>
            </p:spPr>
            <p:txBody>
              <a:bodyPr rtlCol="0" anchor="ctr"/>
              <a:lstStyle/>
              <a:p>
                <a:endParaRPr lang="en-US"/>
              </a:p>
            </p:txBody>
          </p:sp>
          <p:sp>
            <p:nvSpPr>
              <p:cNvPr id="51" name="Freeform: Shape 50">
                <a:extLst>
                  <a:ext uri="{FF2B5EF4-FFF2-40B4-BE49-F238E27FC236}">
                    <a16:creationId xmlns:a16="http://schemas.microsoft.com/office/drawing/2014/main" id="{6B41ED2A-3A28-B77A-5BBB-5FDEB6A42118}"/>
                  </a:ext>
                </a:extLst>
              </p:cNvPr>
              <p:cNvSpPr/>
              <p:nvPr/>
            </p:nvSpPr>
            <p:spPr>
              <a:xfrm>
                <a:off x="5131116" y="916807"/>
                <a:ext cx="651611" cy="429567"/>
              </a:xfrm>
              <a:custGeom>
                <a:avLst/>
                <a:gdLst>
                  <a:gd name="connsiteX0" fmla="*/ 71941 w 651611"/>
                  <a:gd name="connsiteY0" fmla="*/ 62714 h 429567"/>
                  <a:gd name="connsiteX1" fmla="*/ 229248 w 651611"/>
                  <a:gd name="connsiteY1" fmla="*/ 424982 h 429567"/>
                  <a:gd name="connsiteX2" fmla="*/ 584342 w 651611"/>
                  <a:gd name="connsiteY2" fmla="*/ 343649 h 429567"/>
                  <a:gd name="connsiteX3" fmla="*/ 617648 w 651611"/>
                  <a:gd name="connsiteY3" fmla="*/ 117261 h 429567"/>
                  <a:gd name="connsiteX4" fmla="*/ 463182 w 651611"/>
                  <a:gd name="connsiteY4" fmla="*/ -498 h 429567"/>
                  <a:gd name="connsiteX5" fmla="*/ 71941 w 651611"/>
                  <a:gd name="connsiteY5" fmla="*/ 62714 h 4295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51611" h="429567">
                    <a:moveTo>
                      <a:pt x="71941" y="62714"/>
                    </a:moveTo>
                    <a:cubicBezTo>
                      <a:pt x="-101017" y="145211"/>
                      <a:pt x="58339" y="468675"/>
                      <a:pt x="229248" y="424982"/>
                    </a:cubicBezTo>
                    <a:cubicBezTo>
                      <a:pt x="399272" y="381474"/>
                      <a:pt x="498865" y="359161"/>
                      <a:pt x="584342" y="343649"/>
                    </a:cubicBezTo>
                    <a:cubicBezTo>
                      <a:pt x="674338" y="327346"/>
                      <a:pt x="655099" y="194913"/>
                      <a:pt x="617648" y="117261"/>
                    </a:cubicBezTo>
                    <a:cubicBezTo>
                      <a:pt x="572789" y="24098"/>
                      <a:pt x="504733" y="-1849"/>
                      <a:pt x="463182" y="-498"/>
                    </a:cubicBezTo>
                    <a:cubicBezTo>
                      <a:pt x="332288" y="3601"/>
                      <a:pt x="202370" y="41519"/>
                      <a:pt x="71941" y="62714"/>
                    </a:cubicBezTo>
                    <a:close/>
                  </a:path>
                </a:pathLst>
              </a:custGeom>
              <a:solidFill>
                <a:srgbClr val="151515"/>
              </a:solidFill>
              <a:ln w="4657" cap="flat">
                <a:noFill/>
                <a:prstDash val="solid"/>
                <a:miter/>
              </a:ln>
            </p:spPr>
            <p:txBody>
              <a:bodyPr rtlCol="0" anchor="ctr"/>
              <a:lstStyle/>
              <a:p>
                <a:endParaRPr lang="en-US"/>
              </a:p>
            </p:txBody>
          </p:sp>
          <p:sp>
            <p:nvSpPr>
              <p:cNvPr id="52" name="Freeform: Shape 51">
                <a:extLst>
                  <a:ext uri="{FF2B5EF4-FFF2-40B4-BE49-F238E27FC236}">
                    <a16:creationId xmlns:a16="http://schemas.microsoft.com/office/drawing/2014/main" id="{40C4CF98-DB36-6B79-3E7C-62E460383045}"/>
                  </a:ext>
                </a:extLst>
              </p:cNvPr>
              <p:cNvSpPr/>
              <p:nvPr/>
            </p:nvSpPr>
            <p:spPr>
              <a:xfrm>
                <a:off x="5614998" y="958866"/>
                <a:ext cx="106823" cy="137988"/>
              </a:xfrm>
              <a:custGeom>
                <a:avLst/>
                <a:gdLst>
                  <a:gd name="connsiteX0" fmla="*/ 99249 w 106823"/>
                  <a:gd name="connsiteY0" fmla="*/ 137110 h 137988"/>
                  <a:gd name="connsiteX1" fmla="*/ 98037 w 106823"/>
                  <a:gd name="connsiteY1" fmla="*/ 137389 h 137988"/>
                  <a:gd name="connsiteX2" fmla="*/ 90212 w 106823"/>
                  <a:gd name="connsiteY2" fmla="*/ 131334 h 137988"/>
                  <a:gd name="connsiteX3" fmla="*/ 2684 w 106823"/>
                  <a:gd name="connsiteY3" fmla="*/ 13248 h 137988"/>
                  <a:gd name="connsiteX4" fmla="*/ -2486 w 106823"/>
                  <a:gd name="connsiteY4" fmla="*/ 4817 h 137988"/>
                  <a:gd name="connsiteX5" fmla="*/ 5945 w 106823"/>
                  <a:gd name="connsiteY5" fmla="*/ -354 h 137988"/>
                  <a:gd name="connsiteX6" fmla="*/ 104093 w 106823"/>
                  <a:gd name="connsiteY6" fmla="*/ 129563 h 137988"/>
                  <a:gd name="connsiteX7" fmla="*/ 99249 w 106823"/>
                  <a:gd name="connsiteY7" fmla="*/ 137110 h 1379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6823" h="137988">
                    <a:moveTo>
                      <a:pt x="99249" y="137110"/>
                    </a:moveTo>
                    <a:cubicBezTo>
                      <a:pt x="98876" y="137245"/>
                      <a:pt x="98457" y="137343"/>
                      <a:pt x="98037" y="137389"/>
                    </a:cubicBezTo>
                    <a:cubicBezTo>
                      <a:pt x="94217" y="137855"/>
                      <a:pt x="90724" y="135158"/>
                      <a:pt x="90212" y="131334"/>
                    </a:cubicBezTo>
                    <a:cubicBezTo>
                      <a:pt x="77728" y="32487"/>
                      <a:pt x="5758" y="13994"/>
                      <a:pt x="2684" y="13248"/>
                    </a:cubicBezTo>
                    <a:cubicBezTo>
                      <a:pt x="-1089" y="12349"/>
                      <a:pt x="-3371" y="8572"/>
                      <a:pt x="-2486" y="4817"/>
                    </a:cubicBezTo>
                    <a:cubicBezTo>
                      <a:pt x="-1601" y="1063"/>
                      <a:pt x="2173" y="-1253"/>
                      <a:pt x="5945" y="-354"/>
                    </a:cubicBezTo>
                    <a:cubicBezTo>
                      <a:pt x="6784" y="-354"/>
                      <a:pt x="90305" y="20795"/>
                      <a:pt x="104093" y="129563"/>
                    </a:cubicBezTo>
                    <a:cubicBezTo>
                      <a:pt x="104513" y="132922"/>
                      <a:pt x="102463" y="136099"/>
                      <a:pt x="99249" y="137110"/>
                    </a:cubicBezTo>
                    <a:close/>
                  </a:path>
                </a:pathLst>
              </a:custGeom>
              <a:solidFill>
                <a:srgbClr val="FFFFFF"/>
              </a:solidFill>
              <a:ln w="4657" cap="flat">
                <a:noFill/>
                <a:prstDash val="solid"/>
                <a:miter/>
              </a:ln>
            </p:spPr>
            <p:txBody>
              <a:bodyPr rtlCol="0" anchor="ctr"/>
              <a:lstStyle/>
              <a:p>
                <a:endParaRPr lang="en-US"/>
              </a:p>
            </p:txBody>
          </p:sp>
          <p:sp>
            <p:nvSpPr>
              <p:cNvPr id="53" name="Freeform: Shape 52">
                <a:extLst>
                  <a:ext uri="{FF2B5EF4-FFF2-40B4-BE49-F238E27FC236}">
                    <a16:creationId xmlns:a16="http://schemas.microsoft.com/office/drawing/2014/main" id="{83345973-A367-7809-1DA8-C5C7E869C73B}"/>
                  </a:ext>
                </a:extLst>
              </p:cNvPr>
              <p:cNvSpPr/>
              <p:nvPr/>
            </p:nvSpPr>
            <p:spPr>
              <a:xfrm>
                <a:off x="5034079" y="879260"/>
                <a:ext cx="290390" cy="98385"/>
              </a:xfrm>
              <a:custGeom>
                <a:avLst/>
                <a:gdLst>
                  <a:gd name="connsiteX0" fmla="*/ -2676 w 290390"/>
                  <a:gd name="connsiteY0" fmla="*/ 25124 h 98385"/>
                  <a:gd name="connsiteX1" fmla="*/ 182859 w 290390"/>
                  <a:gd name="connsiteY1" fmla="*/ 97838 h 98385"/>
                  <a:gd name="connsiteX2" fmla="*/ 287715 w 290390"/>
                  <a:gd name="connsiteY2" fmla="*/ 77669 h 98385"/>
                  <a:gd name="connsiteX3" fmla="*/ 141541 w 290390"/>
                  <a:gd name="connsiteY3" fmla="*/ -449 h 98385"/>
                </a:gdLst>
                <a:ahLst/>
                <a:cxnLst>
                  <a:cxn ang="0">
                    <a:pos x="connsiteX0" y="connsiteY0"/>
                  </a:cxn>
                  <a:cxn ang="0">
                    <a:pos x="connsiteX1" y="connsiteY1"/>
                  </a:cxn>
                  <a:cxn ang="0">
                    <a:pos x="connsiteX2" y="connsiteY2"/>
                  </a:cxn>
                  <a:cxn ang="0">
                    <a:pos x="connsiteX3" y="connsiteY3"/>
                  </a:cxn>
                </a:cxnLst>
                <a:rect l="l" t="t" r="r" b="b"/>
                <a:pathLst>
                  <a:path w="290390" h="98385">
                    <a:moveTo>
                      <a:pt x="-2676" y="25124"/>
                    </a:moveTo>
                    <a:cubicBezTo>
                      <a:pt x="75627" y="6491"/>
                      <a:pt x="152860" y="70588"/>
                      <a:pt x="182859" y="97838"/>
                    </a:cubicBezTo>
                    <a:cubicBezTo>
                      <a:pt x="207128" y="93506"/>
                      <a:pt x="287715" y="77669"/>
                      <a:pt x="287715" y="77669"/>
                    </a:cubicBezTo>
                    <a:cubicBezTo>
                      <a:pt x="287715" y="77669"/>
                      <a:pt x="235870" y="-3757"/>
                      <a:pt x="141541" y="-449"/>
                    </a:cubicBezTo>
                    <a:close/>
                  </a:path>
                </a:pathLst>
              </a:custGeom>
              <a:solidFill>
                <a:srgbClr val="FFFFFF"/>
              </a:solidFill>
              <a:ln w="4657" cap="flat">
                <a:noFill/>
                <a:prstDash val="solid"/>
                <a:miter/>
              </a:ln>
            </p:spPr>
            <p:txBody>
              <a:bodyPr rtlCol="0" anchor="ctr"/>
              <a:lstStyle/>
              <a:p>
                <a:endParaRPr lang="en-US"/>
              </a:p>
            </p:txBody>
          </p:sp>
          <p:sp>
            <p:nvSpPr>
              <p:cNvPr id="54" name="Freeform: Shape 53">
                <a:extLst>
                  <a:ext uri="{FF2B5EF4-FFF2-40B4-BE49-F238E27FC236}">
                    <a16:creationId xmlns:a16="http://schemas.microsoft.com/office/drawing/2014/main" id="{5BDDDDF2-EC06-40AA-AA3C-FBF1B261AE2B}"/>
                  </a:ext>
                </a:extLst>
              </p:cNvPr>
              <p:cNvSpPr/>
              <p:nvPr/>
            </p:nvSpPr>
            <p:spPr>
              <a:xfrm>
                <a:off x="4850593" y="900933"/>
                <a:ext cx="259182" cy="366078"/>
              </a:xfrm>
              <a:custGeom>
                <a:avLst/>
                <a:gdLst>
                  <a:gd name="connsiteX0" fmla="*/ 114523 w 259182"/>
                  <a:gd name="connsiteY0" fmla="*/ 263285 h 366078"/>
                  <a:gd name="connsiteX1" fmla="*/ 256506 w 259182"/>
                  <a:gd name="connsiteY1" fmla="*/ 7829 h 366078"/>
                  <a:gd name="connsiteX2" fmla="*/ -2676 w 259182"/>
                  <a:gd name="connsiteY2" fmla="*/ 365532 h 366078"/>
                </a:gdLst>
                <a:ahLst/>
                <a:cxnLst>
                  <a:cxn ang="0">
                    <a:pos x="connsiteX0" y="connsiteY0"/>
                  </a:cxn>
                  <a:cxn ang="0">
                    <a:pos x="connsiteX1" y="connsiteY1"/>
                  </a:cxn>
                  <a:cxn ang="0">
                    <a:pos x="connsiteX2" y="connsiteY2"/>
                  </a:cxn>
                </a:cxnLst>
                <a:rect l="l" t="t" r="r" b="b"/>
                <a:pathLst>
                  <a:path w="259182" h="366078">
                    <a:moveTo>
                      <a:pt x="114523" y="263285"/>
                    </a:moveTo>
                    <a:cubicBezTo>
                      <a:pt x="130595" y="92422"/>
                      <a:pt x="256506" y="7829"/>
                      <a:pt x="256506" y="7829"/>
                    </a:cubicBezTo>
                    <a:cubicBezTo>
                      <a:pt x="256506" y="7829"/>
                      <a:pt x="55365" y="-87571"/>
                      <a:pt x="-2676" y="365532"/>
                    </a:cubicBezTo>
                    <a:close/>
                  </a:path>
                </a:pathLst>
              </a:custGeom>
              <a:solidFill>
                <a:srgbClr val="ADADAD"/>
              </a:solidFill>
              <a:ln w="4657" cap="flat">
                <a:noFill/>
                <a:prstDash val="solid"/>
                <a:miter/>
              </a:ln>
            </p:spPr>
            <p:txBody>
              <a:bodyPr rtlCol="0" anchor="ctr"/>
              <a:lstStyle/>
              <a:p>
                <a:endParaRPr lang="en-US"/>
              </a:p>
            </p:txBody>
          </p:sp>
          <p:sp>
            <p:nvSpPr>
              <p:cNvPr id="55" name="Freeform: Shape 54">
                <a:extLst>
                  <a:ext uri="{FF2B5EF4-FFF2-40B4-BE49-F238E27FC236}">
                    <a16:creationId xmlns:a16="http://schemas.microsoft.com/office/drawing/2014/main" id="{0CC16775-4FE3-8CC8-0759-1014E9141ACB}"/>
                  </a:ext>
                </a:extLst>
              </p:cNvPr>
              <p:cNvSpPr/>
              <p:nvPr/>
            </p:nvSpPr>
            <p:spPr>
              <a:xfrm>
                <a:off x="4733951" y="1119352"/>
                <a:ext cx="364137" cy="451568"/>
              </a:xfrm>
              <a:custGeom>
                <a:avLst/>
                <a:gdLst>
                  <a:gd name="connsiteX0" fmla="*/ 188729 w 364137"/>
                  <a:gd name="connsiteY0" fmla="*/ 444631 h 451568"/>
                  <a:gd name="connsiteX1" fmla="*/ 71483 w 364137"/>
                  <a:gd name="connsiteY1" fmla="*/ 443467 h 451568"/>
                  <a:gd name="connsiteX2" fmla="*/ 36174 w 364137"/>
                  <a:gd name="connsiteY2" fmla="*/ 416915 h 451568"/>
                  <a:gd name="connsiteX3" fmla="*/ 34962 w 364137"/>
                  <a:gd name="connsiteY3" fmla="*/ 409323 h 451568"/>
                  <a:gd name="connsiteX4" fmla="*/ -2676 w 364137"/>
                  <a:gd name="connsiteY4" fmla="*/ 297247 h 451568"/>
                  <a:gd name="connsiteX5" fmla="*/ -2676 w 364137"/>
                  <a:gd name="connsiteY5" fmla="*/ 296781 h 451568"/>
                  <a:gd name="connsiteX6" fmla="*/ 140610 w 364137"/>
                  <a:gd name="connsiteY6" fmla="*/ 121027 h 451568"/>
                  <a:gd name="connsiteX7" fmla="*/ 279098 w 364137"/>
                  <a:gd name="connsiteY7" fmla="*/ 7088 h 451568"/>
                  <a:gd name="connsiteX8" fmla="*/ 344312 w 364137"/>
                  <a:gd name="connsiteY8" fmla="*/ 10209 h 451568"/>
                  <a:gd name="connsiteX9" fmla="*/ 361455 w 364137"/>
                  <a:gd name="connsiteY9" fmla="*/ 49757 h 451568"/>
                  <a:gd name="connsiteX10" fmla="*/ 336440 w 364137"/>
                  <a:gd name="connsiteY10" fmla="*/ 107705 h 451568"/>
                  <a:gd name="connsiteX11" fmla="*/ 64356 w 364137"/>
                  <a:gd name="connsiteY11" fmla="*/ 359247 h 451568"/>
                  <a:gd name="connsiteX12" fmla="*/ 39387 w 364137"/>
                  <a:gd name="connsiteY12" fmla="*/ 408484 h 451568"/>
                  <a:gd name="connsiteX13" fmla="*/ 39807 w 364137"/>
                  <a:gd name="connsiteY13" fmla="*/ 409742 h 451568"/>
                  <a:gd name="connsiteX14" fmla="*/ 39434 w 364137"/>
                  <a:gd name="connsiteY14" fmla="*/ 409742 h 451568"/>
                  <a:gd name="connsiteX15" fmla="*/ 40459 w 364137"/>
                  <a:gd name="connsiteY15" fmla="*/ 415471 h 451568"/>
                  <a:gd name="connsiteX16" fmla="*/ 72414 w 364137"/>
                  <a:gd name="connsiteY16" fmla="*/ 438762 h 451568"/>
                  <a:gd name="connsiteX17" fmla="*/ 187285 w 364137"/>
                  <a:gd name="connsiteY17" fmla="*/ 439927 h 451568"/>
                  <a:gd name="connsiteX18" fmla="*/ 2029 w 364137"/>
                  <a:gd name="connsiteY18" fmla="*/ 296641 h 451568"/>
                  <a:gd name="connsiteX19" fmla="*/ 36127 w 364137"/>
                  <a:gd name="connsiteY19" fmla="*/ 398236 h 451568"/>
                  <a:gd name="connsiteX20" fmla="*/ 61141 w 364137"/>
                  <a:gd name="connsiteY20" fmla="*/ 356033 h 451568"/>
                  <a:gd name="connsiteX21" fmla="*/ 333506 w 364137"/>
                  <a:gd name="connsiteY21" fmla="*/ 104258 h 451568"/>
                  <a:gd name="connsiteX22" fmla="*/ 356797 w 364137"/>
                  <a:gd name="connsiteY22" fmla="*/ 49850 h 451568"/>
                  <a:gd name="connsiteX23" fmla="*/ 341285 w 364137"/>
                  <a:gd name="connsiteY23" fmla="*/ 13795 h 451568"/>
                  <a:gd name="connsiteX24" fmla="*/ 281194 w 364137"/>
                  <a:gd name="connsiteY24" fmla="*/ 11140 h 451568"/>
                  <a:gd name="connsiteX25" fmla="*/ 143545 w 364137"/>
                  <a:gd name="connsiteY25" fmla="*/ 124521 h 451568"/>
                  <a:gd name="connsiteX26" fmla="*/ 2029 w 364137"/>
                  <a:gd name="connsiteY26" fmla="*/ 296641 h 4515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364137" h="451568">
                    <a:moveTo>
                      <a:pt x="188729" y="444631"/>
                    </a:moveTo>
                    <a:cubicBezTo>
                      <a:pt x="150113" y="453529"/>
                      <a:pt x="109913" y="453128"/>
                      <a:pt x="71483" y="443467"/>
                    </a:cubicBezTo>
                    <a:cubicBezTo>
                      <a:pt x="51778" y="438483"/>
                      <a:pt x="39900" y="429492"/>
                      <a:pt x="36174" y="416915"/>
                    </a:cubicBezTo>
                    <a:cubicBezTo>
                      <a:pt x="35429" y="414446"/>
                      <a:pt x="35056" y="411894"/>
                      <a:pt x="34962" y="409323"/>
                    </a:cubicBezTo>
                    <a:lnTo>
                      <a:pt x="-2676" y="297247"/>
                    </a:lnTo>
                    <a:lnTo>
                      <a:pt x="-2676" y="296781"/>
                    </a:lnTo>
                    <a:cubicBezTo>
                      <a:pt x="-254" y="262729"/>
                      <a:pt x="47959" y="203617"/>
                      <a:pt x="140610" y="121027"/>
                    </a:cubicBezTo>
                    <a:cubicBezTo>
                      <a:pt x="191105" y="76075"/>
                      <a:pt x="236336" y="36434"/>
                      <a:pt x="279098" y="7088"/>
                    </a:cubicBezTo>
                    <a:cubicBezTo>
                      <a:pt x="302855" y="-4185"/>
                      <a:pt x="328987" y="-2834"/>
                      <a:pt x="344312" y="10209"/>
                    </a:cubicBezTo>
                    <a:cubicBezTo>
                      <a:pt x="355353" y="20391"/>
                      <a:pt x="361548" y="34748"/>
                      <a:pt x="361455" y="49757"/>
                    </a:cubicBezTo>
                    <a:cubicBezTo>
                      <a:pt x="361734" y="71748"/>
                      <a:pt x="352604" y="92812"/>
                      <a:pt x="336440" y="107705"/>
                    </a:cubicBezTo>
                    <a:cubicBezTo>
                      <a:pt x="334298" y="109568"/>
                      <a:pt x="126822" y="292309"/>
                      <a:pt x="64356" y="359247"/>
                    </a:cubicBezTo>
                    <a:cubicBezTo>
                      <a:pt x="59698" y="364185"/>
                      <a:pt x="38968" y="387662"/>
                      <a:pt x="39387" y="408484"/>
                    </a:cubicBezTo>
                    <a:lnTo>
                      <a:pt x="39807" y="409742"/>
                    </a:lnTo>
                    <a:lnTo>
                      <a:pt x="39434" y="409742"/>
                    </a:lnTo>
                    <a:cubicBezTo>
                      <a:pt x="39574" y="411684"/>
                      <a:pt x="39900" y="413604"/>
                      <a:pt x="40459" y="415471"/>
                    </a:cubicBezTo>
                    <a:cubicBezTo>
                      <a:pt x="43673" y="426465"/>
                      <a:pt x="54433" y="434104"/>
                      <a:pt x="72414" y="438762"/>
                    </a:cubicBezTo>
                    <a:cubicBezTo>
                      <a:pt x="110098" y="448204"/>
                      <a:pt x="149461" y="448605"/>
                      <a:pt x="187285" y="439927"/>
                    </a:cubicBezTo>
                    <a:close/>
                    <a:moveTo>
                      <a:pt x="2029" y="296641"/>
                    </a:moveTo>
                    <a:lnTo>
                      <a:pt x="36127" y="398236"/>
                    </a:lnTo>
                    <a:cubicBezTo>
                      <a:pt x="40785" y="378858"/>
                      <a:pt x="57042" y="360412"/>
                      <a:pt x="61141" y="356033"/>
                    </a:cubicBezTo>
                    <a:cubicBezTo>
                      <a:pt x="123701" y="288955"/>
                      <a:pt x="331316" y="106074"/>
                      <a:pt x="333506" y="104258"/>
                    </a:cubicBezTo>
                    <a:cubicBezTo>
                      <a:pt x="348599" y="90222"/>
                      <a:pt x="357076" y="70458"/>
                      <a:pt x="356797" y="49850"/>
                    </a:cubicBezTo>
                    <a:cubicBezTo>
                      <a:pt x="356936" y="36183"/>
                      <a:pt x="351300" y="23093"/>
                      <a:pt x="341285" y="13795"/>
                    </a:cubicBezTo>
                    <a:cubicBezTo>
                      <a:pt x="327310" y="1870"/>
                      <a:pt x="303041" y="799"/>
                      <a:pt x="281194" y="11140"/>
                    </a:cubicBezTo>
                    <a:cubicBezTo>
                      <a:pt x="239038" y="40114"/>
                      <a:pt x="193899" y="79662"/>
                      <a:pt x="143545" y="124521"/>
                    </a:cubicBezTo>
                    <a:cubicBezTo>
                      <a:pt x="53735" y="204874"/>
                      <a:pt x="4731" y="264220"/>
                      <a:pt x="2029" y="296641"/>
                    </a:cubicBezTo>
                    <a:close/>
                  </a:path>
                </a:pathLst>
              </a:custGeom>
              <a:solidFill>
                <a:srgbClr val="FFFFFF"/>
              </a:solidFill>
              <a:ln w="4657" cap="flat">
                <a:noFill/>
                <a:prstDash val="solid"/>
                <a:miter/>
              </a:ln>
            </p:spPr>
            <p:txBody>
              <a:bodyPr rtlCol="0" anchor="ctr"/>
              <a:lstStyle/>
              <a:p>
                <a:endParaRPr lang="en-US"/>
              </a:p>
            </p:txBody>
          </p:sp>
          <p:sp>
            <p:nvSpPr>
              <p:cNvPr id="56" name="Freeform: Shape 55">
                <a:extLst>
                  <a:ext uri="{FF2B5EF4-FFF2-40B4-BE49-F238E27FC236}">
                    <a16:creationId xmlns:a16="http://schemas.microsoft.com/office/drawing/2014/main" id="{A981E0BB-DED0-4E0B-76FB-A56602C63B10}"/>
                  </a:ext>
                </a:extLst>
              </p:cNvPr>
              <p:cNvSpPr/>
              <p:nvPr/>
            </p:nvSpPr>
            <p:spPr>
              <a:xfrm>
                <a:off x="4734418" y="1115507"/>
                <a:ext cx="361243" cy="408730"/>
              </a:xfrm>
              <a:custGeom>
                <a:avLst/>
                <a:gdLst>
                  <a:gd name="connsiteX0" fmla="*/ 35427 w 361243"/>
                  <a:gd name="connsiteY0" fmla="*/ 408183 h 408730"/>
                  <a:gd name="connsiteX1" fmla="*/ -2676 w 361243"/>
                  <a:gd name="connsiteY1" fmla="*/ 294710 h 408730"/>
                  <a:gd name="connsiteX2" fmla="*/ 139817 w 361243"/>
                  <a:gd name="connsiteY2" fmla="*/ 120493 h 408730"/>
                  <a:gd name="connsiteX3" fmla="*/ 278073 w 361243"/>
                  <a:gd name="connsiteY3" fmla="*/ 6787 h 408730"/>
                  <a:gd name="connsiteX4" fmla="*/ 340632 w 361243"/>
                  <a:gd name="connsiteY4" fmla="*/ 9768 h 408730"/>
                  <a:gd name="connsiteX5" fmla="*/ 335974 w 361243"/>
                  <a:gd name="connsiteY5" fmla="*/ 106659 h 408730"/>
                  <a:gd name="connsiteX6" fmla="*/ 35427 w 361243"/>
                  <a:gd name="connsiteY6" fmla="*/ 408183 h 4087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61243" h="408730">
                    <a:moveTo>
                      <a:pt x="35427" y="408183"/>
                    </a:moveTo>
                    <a:cubicBezTo>
                      <a:pt x="18519" y="363511"/>
                      <a:pt x="10041" y="332534"/>
                      <a:pt x="-2676" y="294710"/>
                    </a:cubicBezTo>
                    <a:cubicBezTo>
                      <a:pt x="165" y="254416"/>
                      <a:pt x="70364" y="182401"/>
                      <a:pt x="139817" y="120493"/>
                    </a:cubicBezTo>
                    <a:cubicBezTo>
                      <a:pt x="190499" y="75355"/>
                      <a:pt x="235916" y="35714"/>
                      <a:pt x="278073" y="6787"/>
                    </a:cubicBezTo>
                    <a:cubicBezTo>
                      <a:pt x="300386" y="-3787"/>
                      <a:pt x="325493" y="-3042"/>
                      <a:pt x="340632" y="9768"/>
                    </a:cubicBezTo>
                    <a:cubicBezTo>
                      <a:pt x="362665" y="28401"/>
                      <a:pt x="367976" y="76334"/>
                      <a:pt x="335974" y="106659"/>
                    </a:cubicBezTo>
                    <a:cubicBezTo>
                      <a:pt x="221569" y="214728"/>
                      <a:pt x="41390" y="358853"/>
                      <a:pt x="35427" y="408183"/>
                    </a:cubicBezTo>
                    <a:close/>
                  </a:path>
                </a:pathLst>
              </a:custGeom>
              <a:solidFill>
                <a:srgbClr val="FFFFFF"/>
              </a:solidFill>
              <a:ln w="4657" cap="flat">
                <a:noFill/>
                <a:prstDash val="solid"/>
                <a:miter/>
              </a:ln>
            </p:spPr>
            <p:txBody>
              <a:bodyPr rtlCol="0" anchor="ctr"/>
              <a:lstStyle/>
              <a:p>
                <a:endParaRPr lang="en-US"/>
              </a:p>
            </p:txBody>
          </p:sp>
          <p:sp>
            <p:nvSpPr>
              <p:cNvPr id="57" name="Freeform: Shape 56">
                <a:extLst>
                  <a:ext uri="{FF2B5EF4-FFF2-40B4-BE49-F238E27FC236}">
                    <a16:creationId xmlns:a16="http://schemas.microsoft.com/office/drawing/2014/main" id="{992FB3B0-2B12-77AA-1A02-615AE3F00676}"/>
                  </a:ext>
                </a:extLst>
              </p:cNvPr>
              <p:cNvSpPr/>
              <p:nvPr/>
            </p:nvSpPr>
            <p:spPr>
              <a:xfrm>
                <a:off x="5024110" y="1148135"/>
                <a:ext cx="41644" cy="41644"/>
              </a:xfrm>
              <a:custGeom>
                <a:avLst/>
                <a:gdLst>
                  <a:gd name="connsiteX0" fmla="*/ 41644 w 41644"/>
                  <a:gd name="connsiteY0" fmla="*/ 20822 h 41644"/>
                  <a:gd name="connsiteX1" fmla="*/ 20822 w 41644"/>
                  <a:gd name="connsiteY1" fmla="*/ 41644 h 41644"/>
                  <a:gd name="connsiteX2" fmla="*/ 0 w 41644"/>
                  <a:gd name="connsiteY2" fmla="*/ 20822 h 41644"/>
                  <a:gd name="connsiteX3" fmla="*/ 20822 w 41644"/>
                  <a:gd name="connsiteY3" fmla="*/ 0 h 41644"/>
                  <a:gd name="connsiteX4" fmla="*/ 41644 w 41644"/>
                  <a:gd name="connsiteY4" fmla="*/ 20822 h 416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1644" h="41644">
                    <a:moveTo>
                      <a:pt x="41644" y="20822"/>
                    </a:moveTo>
                    <a:cubicBezTo>
                      <a:pt x="41644" y="32322"/>
                      <a:pt x="32322" y="41644"/>
                      <a:pt x="20822" y="41644"/>
                    </a:cubicBezTo>
                    <a:cubicBezTo>
                      <a:pt x="9322" y="41644"/>
                      <a:pt x="0" y="32322"/>
                      <a:pt x="0" y="20822"/>
                    </a:cubicBezTo>
                    <a:cubicBezTo>
                      <a:pt x="0" y="9322"/>
                      <a:pt x="9322" y="0"/>
                      <a:pt x="20822" y="0"/>
                    </a:cubicBezTo>
                    <a:cubicBezTo>
                      <a:pt x="32322" y="0"/>
                      <a:pt x="41644" y="9322"/>
                      <a:pt x="41644" y="20822"/>
                    </a:cubicBezTo>
                    <a:close/>
                  </a:path>
                </a:pathLst>
              </a:custGeom>
              <a:noFill/>
              <a:ln w="4657" cap="flat">
                <a:solidFill>
                  <a:srgbClr val="151515"/>
                </a:solidFill>
                <a:prstDash val="solid"/>
                <a:miter/>
              </a:ln>
            </p:spPr>
            <p:txBody>
              <a:bodyPr rtlCol="0" anchor="ctr"/>
              <a:lstStyle/>
              <a:p>
                <a:endParaRPr lang="en-US"/>
              </a:p>
            </p:txBody>
          </p:sp>
          <p:sp>
            <p:nvSpPr>
              <p:cNvPr id="58" name="Freeform: Shape 57">
                <a:extLst>
                  <a:ext uri="{FF2B5EF4-FFF2-40B4-BE49-F238E27FC236}">
                    <a16:creationId xmlns:a16="http://schemas.microsoft.com/office/drawing/2014/main" id="{AFEF15A8-C77E-CC3B-792C-A7A0307D6366}"/>
                  </a:ext>
                </a:extLst>
              </p:cNvPr>
              <p:cNvSpPr/>
              <p:nvPr/>
            </p:nvSpPr>
            <p:spPr>
              <a:xfrm>
                <a:off x="5699182" y="1104251"/>
                <a:ext cx="25067" cy="61119"/>
              </a:xfrm>
              <a:custGeom>
                <a:avLst/>
                <a:gdLst>
                  <a:gd name="connsiteX0" fmla="*/ 6355 w 25067"/>
                  <a:gd name="connsiteY0" fmla="*/ 60246 h 61119"/>
                  <a:gd name="connsiteX1" fmla="*/ 19 w 25067"/>
                  <a:gd name="connsiteY1" fmla="*/ 59128 h 61119"/>
                  <a:gd name="connsiteX2" fmla="*/ -1239 w 25067"/>
                  <a:gd name="connsiteY2" fmla="*/ 49299 h 61119"/>
                  <a:gd name="connsiteX3" fmla="*/ 7704 w 25067"/>
                  <a:gd name="connsiteY3" fmla="*/ 7702 h 61119"/>
                  <a:gd name="connsiteX4" fmla="*/ 13527 w 25067"/>
                  <a:gd name="connsiteY4" fmla="*/ -450 h 61119"/>
                  <a:gd name="connsiteX5" fmla="*/ 21679 w 25067"/>
                  <a:gd name="connsiteY5" fmla="*/ 5373 h 61119"/>
                  <a:gd name="connsiteX6" fmla="*/ 10034 w 25067"/>
                  <a:gd name="connsiteY6" fmla="*/ 57871 h 61119"/>
                  <a:gd name="connsiteX7" fmla="*/ 6355 w 25067"/>
                  <a:gd name="connsiteY7" fmla="*/ 60246 h 611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5067" h="61119">
                    <a:moveTo>
                      <a:pt x="6355" y="60246"/>
                    </a:moveTo>
                    <a:cubicBezTo>
                      <a:pt x="4165" y="60936"/>
                      <a:pt x="1836" y="60516"/>
                      <a:pt x="19" y="59128"/>
                    </a:cubicBezTo>
                    <a:cubicBezTo>
                      <a:pt x="-3008" y="56739"/>
                      <a:pt x="-3568" y="52374"/>
                      <a:pt x="-1239" y="49299"/>
                    </a:cubicBezTo>
                    <a:cubicBezTo>
                      <a:pt x="11664" y="32670"/>
                      <a:pt x="7751" y="7935"/>
                      <a:pt x="7704" y="7702"/>
                    </a:cubicBezTo>
                    <a:cubicBezTo>
                      <a:pt x="7053" y="3845"/>
                      <a:pt x="9662" y="193"/>
                      <a:pt x="13527" y="-450"/>
                    </a:cubicBezTo>
                    <a:cubicBezTo>
                      <a:pt x="17394" y="-1093"/>
                      <a:pt x="21027" y="1516"/>
                      <a:pt x="21679" y="5373"/>
                    </a:cubicBezTo>
                    <a:cubicBezTo>
                      <a:pt x="21679" y="6631"/>
                      <a:pt x="26710" y="36303"/>
                      <a:pt x="10034" y="57871"/>
                    </a:cubicBezTo>
                    <a:cubicBezTo>
                      <a:pt x="9102" y="59045"/>
                      <a:pt x="7798" y="59878"/>
                      <a:pt x="6355" y="60246"/>
                    </a:cubicBezTo>
                    <a:close/>
                  </a:path>
                </a:pathLst>
              </a:custGeom>
              <a:solidFill>
                <a:srgbClr val="FFFFFF"/>
              </a:solidFill>
              <a:ln w="4657" cap="flat">
                <a:noFill/>
                <a:prstDash val="solid"/>
                <a:miter/>
              </a:ln>
            </p:spPr>
            <p:txBody>
              <a:bodyPr rtlCol="0" anchor="ctr"/>
              <a:lstStyle/>
              <a:p>
                <a:endParaRPr lang="en-US"/>
              </a:p>
            </p:txBody>
          </p:sp>
        </p:grpSp>
      </p:grpSp>
      <p:sp>
        <p:nvSpPr>
          <p:cNvPr id="62" name="Oval 61">
            <a:extLst>
              <a:ext uri="{FF2B5EF4-FFF2-40B4-BE49-F238E27FC236}">
                <a16:creationId xmlns:a16="http://schemas.microsoft.com/office/drawing/2014/main" id="{EFB3A4A5-AAE6-6A31-9697-7A29D13FE845}"/>
              </a:ext>
            </a:extLst>
          </p:cNvPr>
          <p:cNvSpPr/>
          <p:nvPr/>
        </p:nvSpPr>
        <p:spPr>
          <a:xfrm>
            <a:off x="9284909" y="2769332"/>
            <a:ext cx="328334" cy="328334"/>
          </a:xfrm>
          <a:prstGeom prst="ellipse">
            <a:avLst/>
          </a:prstGeom>
          <a:solidFill>
            <a:schemeClr val="accent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Oval 62">
            <a:extLst>
              <a:ext uri="{FF2B5EF4-FFF2-40B4-BE49-F238E27FC236}">
                <a16:creationId xmlns:a16="http://schemas.microsoft.com/office/drawing/2014/main" id="{5F1C83F0-A09B-DB5F-7B7F-0EBD589B1AB4}"/>
              </a:ext>
            </a:extLst>
          </p:cNvPr>
          <p:cNvSpPr/>
          <p:nvPr/>
        </p:nvSpPr>
        <p:spPr>
          <a:xfrm>
            <a:off x="5525905" y="582577"/>
            <a:ext cx="254958" cy="254958"/>
          </a:xfrm>
          <a:prstGeom prst="ellipse">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78260230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9" name="Group 58">
            <a:extLst>
              <a:ext uri="{FF2B5EF4-FFF2-40B4-BE49-F238E27FC236}">
                <a16:creationId xmlns:a16="http://schemas.microsoft.com/office/drawing/2014/main" id="{8E68BBEF-1F3D-9BA6-64E4-C23451FC4704}"/>
              </a:ext>
            </a:extLst>
          </p:cNvPr>
          <p:cNvGrpSpPr/>
          <p:nvPr/>
        </p:nvGrpSpPr>
        <p:grpSpPr>
          <a:xfrm rot="16891664">
            <a:off x="4465204" y="4930885"/>
            <a:ext cx="2414361" cy="1436709"/>
            <a:chOff x="1245976" y="2925896"/>
            <a:chExt cx="3970195" cy="2186451"/>
          </a:xfrm>
        </p:grpSpPr>
        <p:sp>
          <p:nvSpPr>
            <p:cNvPr id="60" name="Freeform: Shape 59">
              <a:extLst>
                <a:ext uri="{FF2B5EF4-FFF2-40B4-BE49-F238E27FC236}">
                  <a16:creationId xmlns:a16="http://schemas.microsoft.com/office/drawing/2014/main" id="{0F8DC6A6-7C06-1545-D78F-B14B36903B42}"/>
                </a:ext>
              </a:extLst>
            </p:cNvPr>
            <p:cNvSpPr/>
            <p:nvPr/>
          </p:nvSpPr>
          <p:spPr>
            <a:xfrm rot="18557364">
              <a:off x="3196773" y="1930695"/>
              <a:ext cx="1024198" cy="3014599"/>
            </a:xfrm>
            <a:custGeom>
              <a:avLst/>
              <a:gdLst>
                <a:gd name="connsiteX0" fmla="*/ 1021588 w 1024198"/>
                <a:gd name="connsiteY0" fmla="*/ 1506865 h 3014599"/>
                <a:gd name="connsiteX1" fmla="*/ 509489 w 1024198"/>
                <a:gd name="connsiteY1" fmla="*/ 3014165 h 3014599"/>
                <a:gd name="connsiteX2" fmla="*/ -2611 w 1024198"/>
                <a:gd name="connsiteY2" fmla="*/ 1506865 h 3014599"/>
                <a:gd name="connsiteX3" fmla="*/ 509489 w 1024198"/>
                <a:gd name="connsiteY3" fmla="*/ -435 h 3014599"/>
                <a:gd name="connsiteX4" fmla="*/ 1021588 w 1024198"/>
                <a:gd name="connsiteY4" fmla="*/ 1506865 h 30145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24198" h="3014599">
                  <a:moveTo>
                    <a:pt x="1021588" y="1506865"/>
                  </a:moveTo>
                  <a:cubicBezTo>
                    <a:pt x="1021588" y="2339324"/>
                    <a:pt x="792313" y="3014165"/>
                    <a:pt x="509489" y="3014165"/>
                  </a:cubicBezTo>
                  <a:cubicBezTo>
                    <a:pt x="226664" y="3014165"/>
                    <a:pt x="-2611" y="2339324"/>
                    <a:pt x="-2611" y="1506865"/>
                  </a:cubicBezTo>
                  <a:cubicBezTo>
                    <a:pt x="-2611" y="674406"/>
                    <a:pt x="226664" y="-435"/>
                    <a:pt x="509489" y="-435"/>
                  </a:cubicBezTo>
                  <a:cubicBezTo>
                    <a:pt x="792313" y="-435"/>
                    <a:pt x="1021588" y="674406"/>
                    <a:pt x="1021588" y="1506865"/>
                  </a:cubicBezTo>
                  <a:close/>
                </a:path>
              </a:pathLst>
            </a:custGeom>
            <a:solidFill>
              <a:srgbClr val="9787F9"/>
            </a:solidFill>
            <a:ln w="9476" cap="flat">
              <a:noFill/>
              <a:prstDash val="solid"/>
              <a:miter/>
            </a:ln>
          </p:spPr>
          <p:txBody>
            <a:bodyPr rtlCol="0" anchor="ctr"/>
            <a:lstStyle/>
            <a:p>
              <a:endParaRPr lang="en-US"/>
            </a:p>
          </p:txBody>
        </p:sp>
        <p:sp>
          <p:nvSpPr>
            <p:cNvPr id="61" name="Freeform: Shape 60">
              <a:extLst>
                <a:ext uri="{FF2B5EF4-FFF2-40B4-BE49-F238E27FC236}">
                  <a16:creationId xmlns:a16="http://schemas.microsoft.com/office/drawing/2014/main" id="{B5026BD0-1158-2601-BB8B-B2984DAB62DD}"/>
                </a:ext>
              </a:extLst>
            </p:cNvPr>
            <p:cNvSpPr/>
            <p:nvPr/>
          </p:nvSpPr>
          <p:spPr>
            <a:xfrm rot="18553801">
              <a:off x="2774577" y="2435680"/>
              <a:ext cx="1029461" cy="3030091"/>
            </a:xfrm>
            <a:custGeom>
              <a:avLst/>
              <a:gdLst>
                <a:gd name="connsiteX0" fmla="*/ 1026863 w 1029461"/>
                <a:gd name="connsiteY0" fmla="*/ 1514599 h 3030091"/>
                <a:gd name="connsiteX1" fmla="*/ 512132 w 1029461"/>
                <a:gd name="connsiteY1" fmla="*/ 3029645 h 3030091"/>
                <a:gd name="connsiteX2" fmla="*/ -2599 w 1029461"/>
                <a:gd name="connsiteY2" fmla="*/ 1514599 h 3030091"/>
                <a:gd name="connsiteX3" fmla="*/ 512132 w 1029461"/>
                <a:gd name="connsiteY3" fmla="*/ -447 h 3030091"/>
                <a:gd name="connsiteX4" fmla="*/ 1026863 w 1029461"/>
                <a:gd name="connsiteY4" fmla="*/ 1514599 h 30300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29461" h="3030091">
                  <a:moveTo>
                    <a:pt x="1026863" y="1514599"/>
                  </a:moveTo>
                  <a:cubicBezTo>
                    <a:pt x="1026863" y="2351336"/>
                    <a:pt x="796410" y="3029645"/>
                    <a:pt x="512132" y="3029645"/>
                  </a:cubicBezTo>
                  <a:cubicBezTo>
                    <a:pt x="227854" y="3029645"/>
                    <a:pt x="-2599" y="2351336"/>
                    <a:pt x="-2599" y="1514599"/>
                  </a:cubicBezTo>
                  <a:cubicBezTo>
                    <a:pt x="-2599" y="677862"/>
                    <a:pt x="227854" y="-447"/>
                    <a:pt x="512132" y="-447"/>
                  </a:cubicBezTo>
                  <a:cubicBezTo>
                    <a:pt x="796410" y="-447"/>
                    <a:pt x="1026863" y="677862"/>
                    <a:pt x="1026863" y="1514599"/>
                  </a:cubicBezTo>
                  <a:close/>
                </a:path>
              </a:pathLst>
            </a:custGeom>
            <a:solidFill>
              <a:srgbClr val="9787F9"/>
            </a:solidFill>
            <a:ln w="9525" cap="flat">
              <a:noFill/>
              <a:prstDash val="solid"/>
              <a:miter/>
            </a:ln>
          </p:spPr>
          <p:txBody>
            <a:bodyPr rtlCol="0" anchor="ctr"/>
            <a:lstStyle/>
            <a:p>
              <a:endParaRPr lang="en-US" dirty="0"/>
            </a:p>
          </p:txBody>
        </p:sp>
        <p:sp>
          <p:nvSpPr>
            <p:cNvPr id="62" name="Freeform: Shape 61">
              <a:extLst>
                <a:ext uri="{FF2B5EF4-FFF2-40B4-BE49-F238E27FC236}">
                  <a16:creationId xmlns:a16="http://schemas.microsoft.com/office/drawing/2014/main" id="{70E532E0-B1BB-9D01-2E6A-B15CD57FA3C7}"/>
                </a:ext>
              </a:extLst>
            </p:cNvPr>
            <p:cNvSpPr/>
            <p:nvPr/>
          </p:nvSpPr>
          <p:spPr>
            <a:xfrm rot="18553801">
              <a:off x="2246291" y="3082571"/>
              <a:ext cx="1029461" cy="3030091"/>
            </a:xfrm>
            <a:custGeom>
              <a:avLst/>
              <a:gdLst>
                <a:gd name="connsiteX0" fmla="*/ 1026861 w 1029461"/>
                <a:gd name="connsiteY0" fmla="*/ 1514600 h 3030091"/>
                <a:gd name="connsiteX1" fmla="*/ 512130 w 1029461"/>
                <a:gd name="connsiteY1" fmla="*/ 3029646 h 3030091"/>
                <a:gd name="connsiteX2" fmla="*/ -2601 w 1029461"/>
                <a:gd name="connsiteY2" fmla="*/ 1514600 h 3030091"/>
                <a:gd name="connsiteX3" fmla="*/ 512130 w 1029461"/>
                <a:gd name="connsiteY3" fmla="*/ -446 h 3030091"/>
                <a:gd name="connsiteX4" fmla="*/ 1026861 w 1029461"/>
                <a:gd name="connsiteY4" fmla="*/ 1514600 h 30300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29461" h="3030091">
                  <a:moveTo>
                    <a:pt x="1026861" y="1514600"/>
                  </a:moveTo>
                  <a:cubicBezTo>
                    <a:pt x="1026861" y="2351337"/>
                    <a:pt x="796408" y="3029646"/>
                    <a:pt x="512130" y="3029646"/>
                  </a:cubicBezTo>
                  <a:cubicBezTo>
                    <a:pt x="227852" y="3029646"/>
                    <a:pt x="-2601" y="2351337"/>
                    <a:pt x="-2601" y="1514600"/>
                  </a:cubicBezTo>
                  <a:cubicBezTo>
                    <a:pt x="-2601" y="677863"/>
                    <a:pt x="227852" y="-446"/>
                    <a:pt x="512130" y="-446"/>
                  </a:cubicBezTo>
                  <a:cubicBezTo>
                    <a:pt x="796408" y="-446"/>
                    <a:pt x="1026861" y="677863"/>
                    <a:pt x="1026861" y="1514600"/>
                  </a:cubicBezTo>
                  <a:close/>
                </a:path>
              </a:pathLst>
            </a:custGeom>
            <a:solidFill>
              <a:srgbClr val="9787F9"/>
            </a:solidFill>
            <a:ln w="9525" cap="flat">
              <a:noFill/>
              <a:prstDash val="solid"/>
              <a:miter/>
            </a:ln>
          </p:spPr>
          <p:txBody>
            <a:bodyPr rtlCol="0" anchor="ctr"/>
            <a:lstStyle/>
            <a:p>
              <a:endParaRPr lang="en-US"/>
            </a:p>
          </p:txBody>
        </p:sp>
      </p:grpSp>
      <p:sp>
        <p:nvSpPr>
          <p:cNvPr id="38" name="Rectangle: Rounded Corners 37">
            <a:extLst>
              <a:ext uri="{FF2B5EF4-FFF2-40B4-BE49-F238E27FC236}">
                <a16:creationId xmlns:a16="http://schemas.microsoft.com/office/drawing/2014/main" id="{E4363028-DDC3-4EDC-39C7-348231857FFC}"/>
              </a:ext>
            </a:extLst>
          </p:cNvPr>
          <p:cNvSpPr/>
          <p:nvPr/>
        </p:nvSpPr>
        <p:spPr>
          <a:xfrm>
            <a:off x="1788592" y="2948115"/>
            <a:ext cx="2756048" cy="2992822"/>
          </a:xfrm>
          <a:prstGeom prst="roundRect">
            <a:avLst>
              <a:gd name="adj" fmla="val 7494"/>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Rectangle: Top Corners Rounded 38">
            <a:extLst>
              <a:ext uri="{FF2B5EF4-FFF2-40B4-BE49-F238E27FC236}">
                <a16:creationId xmlns:a16="http://schemas.microsoft.com/office/drawing/2014/main" id="{B0496FD7-1358-902D-8CEF-8C2CB0712D56}"/>
              </a:ext>
            </a:extLst>
          </p:cNvPr>
          <p:cNvSpPr/>
          <p:nvPr/>
        </p:nvSpPr>
        <p:spPr>
          <a:xfrm>
            <a:off x="1888262" y="3057755"/>
            <a:ext cx="2564612" cy="1302373"/>
          </a:xfrm>
          <a:prstGeom prst="round2SameRect">
            <a:avLst>
              <a:gd name="adj1" fmla="val 12279"/>
              <a:gd name="adj2" fmla="val 0"/>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7" name="Rectangle: Rounded Corners 36">
            <a:extLst>
              <a:ext uri="{FF2B5EF4-FFF2-40B4-BE49-F238E27FC236}">
                <a16:creationId xmlns:a16="http://schemas.microsoft.com/office/drawing/2014/main" id="{CFAAFF6A-FE2C-DBF8-9F32-25911703ED7C}"/>
              </a:ext>
            </a:extLst>
          </p:cNvPr>
          <p:cNvSpPr/>
          <p:nvPr/>
        </p:nvSpPr>
        <p:spPr>
          <a:xfrm>
            <a:off x="1788592" y="1406031"/>
            <a:ext cx="1877849" cy="627743"/>
          </a:xfrm>
          <a:prstGeom prst="roundRect">
            <a:avLst/>
          </a:prstGeom>
          <a:solidFill>
            <a:schemeClr val="accent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Box 1">
            <a:extLst>
              <a:ext uri="{FF2B5EF4-FFF2-40B4-BE49-F238E27FC236}">
                <a16:creationId xmlns:a16="http://schemas.microsoft.com/office/drawing/2014/main" id="{A2C994CA-3528-23D0-3FF5-C2A0BFA46EFC}"/>
              </a:ext>
            </a:extLst>
          </p:cNvPr>
          <p:cNvSpPr txBox="1"/>
          <p:nvPr/>
        </p:nvSpPr>
        <p:spPr>
          <a:xfrm>
            <a:off x="6378590" y="1730978"/>
            <a:ext cx="3248662" cy="526939"/>
          </a:xfrm>
          <a:prstGeom prst="rect">
            <a:avLst/>
          </a:prstGeom>
          <a:noFill/>
        </p:spPr>
        <p:txBody>
          <a:bodyPr wrap="square" rtlCol="0">
            <a:spAutoFit/>
          </a:bodyPr>
          <a:lstStyle/>
          <a:p>
            <a:pPr>
              <a:lnSpc>
                <a:spcPct val="150000"/>
              </a:lnSpc>
            </a:pPr>
            <a:r>
              <a:rPr lang="en-US" sz="1000" b="0" i="0" dirty="0">
                <a:effectLst/>
              </a:rPr>
              <a:t>In the heart of the verdant wilderness, where the symphony of leaves rustling and birdsong intertwine.</a:t>
            </a:r>
            <a:endParaRPr lang="en-ID" sz="1000" dirty="0"/>
          </a:p>
        </p:txBody>
      </p:sp>
      <p:sp>
        <p:nvSpPr>
          <p:cNvPr id="5" name="TextBox 4">
            <a:extLst>
              <a:ext uri="{FF2B5EF4-FFF2-40B4-BE49-F238E27FC236}">
                <a16:creationId xmlns:a16="http://schemas.microsoft.com/office/drawing/2014/main" id="{41607A90-BA25-8725-2418-EEA954B0AA1F}"/>
              </a:ext>
            </a:extLst>
          </p:cNvPr>
          <p:cNvSpPr txBox="1"/>
          <p:nvPr/>
        </p:nvSpPr>
        <p:spPr>
          <a:xfrm>
            <a:off x="1860948" y="1374806"/>
            <a:ext cx="2756048" cy="1323439"/>
          </a:xfrm>
          <a:prstGeom prst="rect">
            <a:avLst/>
          </a:prstGeom>
          <a:noFill/>
        </p:spPr>
        <p:txBody>
          <a:bodyPr wrap="square" rtlCol="0">
            <a:spAutoFit/>
          </a:bodyPr>
          <a:lstStyle/>
          <a:p>
            <a:r>
              <a:rPr lang="en-US" sz="4000" dirty="0">
                <a:latin typeface="+mj-lt"/>
              </a:rPr>
              <a:t>LOGO MISUSE.</a:t>
            </a:r>
            <a:endParaRPr lang="en-ID" sz="4000" dirty="0">
              <a:latin typeface="+mj-lt"/>
            </a:endParaRPr>
          </a:p>
        </p:txBody>
      </p:sp>
      <p:sp>
        <p:nvSpPr>
          <p:cNvPr id="6" name="TextBox 5">
            <a:extLst>
              <a:ext uri="{FF2B5EF4-FFF2-40B4-BE49-F238E27FC236}">
                <a16:creationId xmlns:a16="http://schemas.microsoft.com/office/drawing/2014/main" id="{C4ACF8B5-EA19-A96B-7A85-19E582B99B01}"/>
              </a:ext>
            </a:extLst>
          </p:cNvPr>
          <p:cNvSpPr txBox="1"/>
          <p:nvPr/>
        </p:nvSpPr>
        <p:spPr>
          <a:xfrm>
            <a:off x="2036021" y="5036757"/>
            <a:ext cx="2174236" cy="757772"/>
          </a:xfrm>
          <a:prstGeom prst="rect">
            <a:avLst/>
          </a:prstGeom>
          <a:noFill/>
        </p:spPr>
        <p:txBody>
          <a:bodyPr wrap="square" rtlCol="0">
            <a:spAutoFit/>
          </a:bodyPr>
          <a:lstStyle/>
          <a:p>
            <a:pPr algn="just">
              <a:lnSpc>
                <a:spcPct val="150000"/>
              </a:lnSpc>
            </a:pPr>
            <a:r>
              <a:rPr lang="en-US" sz="1000" b="0" i="0" dirty="0">
                <a:effectLst/>
              </a:rPr>
              <a:t>High above, the towering mountains pierce the sky, their snow-capped peaks touching</a:t>
            </a:r>
            <a:endParaRPr lang="en-ID" sz="1000" dirty="0"/>
          </a:p>
        </p:txBody>
      </p:sp>
      <p:sp>
        <p:nvSpPr>
          <p:cNvPr id="7" name="TextBox 6">
            <a:extLst>
              <a:ext uri="{FF2B5EF4-FFF2-40B4-BE49-F238E27FC236}">
                <a16:creationId xmlns:a16="http://schemas.microsoft.com/office/drawing/2014/main" id="{588DA636-E1F4-887F-0863-43EDC96A285C}"/>
              </a:ext>
            </a:extLst>
          </p:cNvPr>
          <p:cNvSpPr txBox="1"/>
          <p:nvPr/>
        </p:nvSpPr>
        <p:spPr>
          <a:xfrm>
            <a:off x="2036021" y="4901006"/>
            <a:ext cx="1938374" cy="246221"/>
          </a:xfrm>
          <a:prstGeom prst="rect">
            <a:avLst/>
          </a:prstGeom>
          <a:noFill/>
        </p:spPr>
        <p:txBody>
          <a:bodyPr wrap="square" rtlCol="0">
            <a:spAutoFit/>
          </a:bodyPr>
          <a:lstStyle/>
          <a:p>
            <a:r>
              <a:rPr lang="en-US" sz="1000" dirty="0">
                <a:latin typeface="+mj-lt"/>
              </a:rPr>
              <a:t>POINT ONE</a:t>
            </a:r>
            <a:endParaRPr lang="en-ID" sz="1000" dirty="0">
              <a:latin typeface="+mj-lt"/>
            </a:endParaRPr>
          </a:p>
        </p:txBody>
      </p:sp>
      <p:sp>
        <p:nvSpPr>
          <p:cNvPr id="21" name="Oval 20">
            <a:extLst>
              <a:ext uri="{FF2B5EF4-FFF2-40B4-BE49-F238E27FC236}">
                <a16:creationId xmlns:a16="http://schemas.microsoft.com/office/drawing/2014/main" id="{2C4F7430-D990-B4A5-22C1-1156A21E4B5E}"/>
              </a:ext>
            </a:extLst>
          </p:cNvPr>
          <p:cNvSpPr/>
          <p:nvPr/>
        </p:nvSpPr>
        <p:spPr>
          <a:xfrm>
            <a:off x="9416821" y="1020859"/>
            <a:ext cx="393175" cy="393175"/>
          </a:xfrm>
          <a:prstGeom prst="ellipse">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8" name="Group 27">
            <a:extLst>
              <a:ext uri="{FF2B5EF4-FFF2-40B4-BE49-F238E27FC236}">
                <a16:creationId xmlns:a16="http://schemas.microsoft.com/office/drawing/2014/main" id="{26D14526-C128-58B6-5895-EF67B2ED49B8}"/>
              </a:ext>
            </a:extLst>
          </p:cNvPr>
          <p:cNvGrpSpPr/>
          <p:nvPr/>
        </p:nvGrpSpPr>
        <p:grpSpPr>
          <a:xfrm>
            <a:off x="2338527" y="3375234"/>
            <a:ext cx="1656177" cy="741656"/>
            <a:chOff x="2729184" y="3051043"/>
            <a:chExt cx="243580" cy="109078"/>
          </a:xfrm>
          <a:solidFill>
            <a:schemeClr val="accent2"/>
          </a:solidFill>
        </p:grpSpPr>
        <p:sp>
          <p:nvSpPr>
            <p:cNvPr id="26" name="Freeform: Shape 25">
              <a:extLst>
                <a:ext uri="{FF2B5EF4-FFF2-40B4-BE49-F238E27FC236}">
                  <a16:creationId xmlns:a16="http://schemas.microsoft.com/office/drawing/2014/main" id="{40314926-D89A-4D15-761D-DBD521982B2F}"/>
                </a:ext>
              </a:extLst>
            </p:cNvPr>
            <p:cNvSpPr/>
            <p:nvPr/>
          </p:nvSpPr>
          <p:spPr>
            <a:xfrm>
              <a:off x="2729184" y="3075828"/>
              <a:ext cx="243580" cy="84293"/>
            </a:xfrm>
            <a:custGeom>
              <a:avLst/>
              <a:gdLst>
                <a:gd name="connsiteX0" fmla="*/ 457247 w 465224"/>
                <a:gd name="connsiteY0" fmla="*/ 103305 h 160996"/>
                <a:gd name="connsiteX1" fmla="*/ 449533 w 465224"/>
                <a:gd name="connsiteY1" fmla="*/ 118640 h 160996"/>
                <a:gd name="connsiteX2" fmla="*/ 361045 w 465224"/>
                <a:gd name="connsiteY2" fmla="*/ 144749 h 160996"/>
                <a:gd name="connsiteX3" fmla="*/ 360664 w 465224"/>
                <a:gd name="connsiteY3" fmla="*/ 144549 h 160996"/>
                <a:gd name="connsiteX4" fmla="*/ 110062 w 465224"/>
                <a:gd name="connsiteY4" fmla="*/ 150073 h 160996"/>
                <a:gd name="connsiteX5" fmla="*/ 19193 w 465224"/>
                <a:gd name="connsiteY5" fmla="*/ 129108 h 160996"/>
                <a:gd name="connsiteX6" fmla="*/ 19002 w 465224"/>
                <a:gd name="connsiteY6" fmla="*/ 128737 h 160996"/>
                <a:gd name="connsiteX7" fmla="*/ 4810 w 465224"/>
                <a:gd name="connsiteY7" fmla="*/ 101972 h 160996"/>
                <a:gd name="connsiteX8" fmla="*/ 42910 w 465224"/>
                <a:gd name="connsiteY8" fmla="*/ 5207 h 160996"/>
                <a:gd name="connsiteX9" fmla="*/ 72628 w 465224"/>
                <a:gd name="connsiteY9" fmla="*/ -898 h 160996"/>
                <a:gd name="connsiteX10" fmla="*/ 131207 w 465224"/>
                <a:gd name="connsiteY10" fmla="*/ -898 h 160996"/>
                <a:gd name="connsiteX11" fmla="*/ 165116 w 465224"/>
                <a:gd name="connsiteY11" fmla="*/ 23866 h 160996"/>
                <a:gd name="connsiteX12" fmla="*/ 256270 w 465224"/>
                <a:gd name="connsiteY12" fmla="*/ 65472 h 160996"/>
                <a:gd name="connsiteX13" fmla="*/ 297894 w 465224"/>
                <a:gd name="connsiteY13" fmla="*/ 23866 h 160996"/>
                <a:gd name="connsiteX14" fmla="*/ 331898 w 465224"/>
                <a:gd name="connsiteY14" fmla="*/ -898 h 160996"/>
                <a:gd name="connsiteX15" fmla="*/ 390191 w 465224"/>
                <a:gd name="connsiteY15" fmla="*/ -898 h 160996"/>
                <a:gd name="connsiteX16" fmla="*/ 463916 w 465224"/>
                <a:gd name="connsiteY16" fmla="*/ 72654 h 160996"/>
                <a:gd name="connsiteX17" fmla="*/ 457247 w 465224"/>
                <a:gd name="connsiteY17" fmla="*/ 103305 h 1609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65224" h="160996">
                  <a:moveTo>
                    <a:pt x="457247" y="103305"/>
                  </a:moveTo>
                  <a:cubicBezTo>
                    <a:pt x="454866" y="108544"/>
                    <a:pt x="452294" y="113592"/>
                    <a:pt x="449533" y="118640"/>
                  </a:cubicBezTo>
                  <a:cubicBezTo>
                    <a:pt x="432292" y="150292"/>
                    <a:pt x="392668" y="161979"/>
                    <a:pt x="361045" y="144749"/>
                  </a:cubicBezTo>
                  <a:cubicBezTo>
                    <a:pt x="360950" y="144682"/>
                    <a:pt x="360759" y="144615"/>
                    <a:pt x="360664" y="144549"/>
                  </a:cubicBezTo>
                  <a:cubicBezTo>
                    <a:pt x="282273" y="101124"/>
                    <a:pt x="186548" y="103229"/>
                    <a:pt x="110062" y="150073"/>
                  </a:cubicBezTo>
                  <a:cubicBezTo>
                    <a:pt x="79201" y="169361"/>
                    <a:pt x="38529" y="159979"/>
                    <a:pt x="19193" y="129108"/>
                  </a:cubicBezTo>
                  <a:cubicBezTo>
                    <a:pt x="19193" y="128985"/>
                    <a:pt x="19097" y="128861"/>
                    <a:pt x="19002" y="128737"/>
                  </a:cubicBezTo>
                  <a:cubicBezTo>
                    <a:pt x="13764" y="120117"/>
                    <a:pt x="9002" y="111173"/>
                    <a:pt x="4810" y="101972"/>
                  </a:cubicBezTo>
                  <a:cubicBezTo>
                    <a:pt x="-11382" y="64729"/>
                    <a:pt x="5667" y="21409"/>
                    <a:pt x="42910" y="5207"/>
                  </a:cubicBezTo>
                  <a:cubicBezTo>
                    <a:pt x="52244" y="1131"/>
                    <a:pt x="62437" y="-955"/>
                    <a:pt x="72628" y="-898"/>
                  </a:cubicBezTo>
                  <a:lnTo>
                    <a:pt x="131207" y="-898"/>
                  </a:lnTo>
                  <a:cubicBezTo>
                    <a:pt x="146637" y="-660"/>
                    <a:pt x="160163" y="9265"/>
                    <a:pt x="165116" y="23866"/>
                  </a:cubicBezTo>
                  <a:cubicBezTo>
                    <a:pt x="178832" y="60528"/>
                    <a:pt x="219599" y="79159"/>
                    <a:pt x="256270" y="65472"/>
                  </a:cubicBezTo>
                  <a:cubicBezTo>
                    <a:pt x="275511" y="58281"/>
                    <a:pt x="290751" y="43107"/>
                    <a:pt x="297894" y="23866"/>
                  </a:cubicBezTo>
                  <a:cubicBezTo>
                    <a:pt x="302943" y="9284"/>
                    <a:pt x="316468" y="-613"/>
                    <a:pt x="331898" y="-898"/>
                  </a:cubicBezTo>
                  <a:lnTo>
                    <a:pt x="390191" y="-898"/>
                  </a:lnTo>
                  <a:cubicBezTo>
                    <a:pt x="430863" y="-937"/>
                    <a:pt x="463820" y="31992"/>
                    <a:pt x="463916" y="72654"/>
                  </a:cubicBezTo>
                  <a:cubicBezTo>
                    <a:pt x="463916" y="83226"/>
                    <a:pt x="461629" y="93685"/>
                    <a:pt x="457247" y="103305"/>
                  </a:cubicBezTo>
                  <a:close/>
                </a:path>
              </a:pathLst>
            </a:custGeom>
            <a:grpFill/>
            <a:ln w="9525" cap="flat">
              <a:noFill/>
              <a:prstDash val="solid"/>
              <a:miter/>
            </a:ln>
          </p:spPr>
          <p:txBody>
            <a:bodyPr rtlCol="0" anchor="ctr"/>
            <a:lstStyle/>
            <a:p>
              <a:endParaRPr lang="en-US" dirty="0"/>
            </a:p>
          </p:txBody>
        </p:sp>
        <p:sp>
          <p:nvSpPr>
            <p:cNvPr id="27" name="Freeform: Shape 26">
              <a:extLst>
                <a:ext uri="{FF2B5EF4-FFF2-40B4-BE49-F238E27FC236}">
                  <a16:creationId xmlns:a16="http://schemas.microsoft.com/office/drawing/2014/main" id="{28C9F6E1-6244-5465-7214-694E123A83AD}"/>
                </a:ext>
              </a:extLst>
            </p:cNvPr>
            <p:cNvSpPr/>
            <p:nvPr/>
          </p:nvSpPr>
          <p:spPr>
            <a:xfrm>
              <a:off x="2826195" y="3051043"/>
              <a:ext cx="49571" cy="49571"/>
            </a:xfrm>
            <a:custGeom>
              <a:avLst/>
              <a:gdLst>
                <a:gd name="connsiteX0" fmla="*/ 94679 w 94678"/>
                <a:gd name="connsiteY0" fmla="*/ 47339 h 94678"/>
                <a:gd name="connsiteX1" fmla="*/ 47339 w 94678"/>
                <a:gd name="connsiteY1" fmla="*/ 94678 h 94678"/>
                <a:gd name="connsiteX2" fmla="*/ 0 w 94678"/>
                <a:gd name="connsiteY2" fmla="*/ 47339 h 94678"/>
                <a:gd name="connsiteX3" fmla="*/ 47339 w 94678"/>
                <a:gd name="connsiteY3" fmla="*/ 0 h 94678"/>
                <a:gd name="connsiteX4" fmla="*/ 94679 w 94678"/>
                <a:gd name="connsiteY4" fmla="*/ 47339 h 946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4678" h="94678">
                  <a:moveTo>
                    <a:pt x="94679" y="47339"/>
                  </a:moveTo>
                  <a:cubicBezTo>
                    <a:pt x="94679" y="73484"/>
                    <a:pt x="73484" y="94678"/>
                    <a:pt x="47339" y="94678"/>
                  </a:cubicBezTo>
                  <a:cubicBezTo>
                    <a:pt x="21195" y="94678"/>
                    <a:pt x="0" y="73484"/>
                    <a:pt x="0" y="47339"/>
                  </a:cubicBezTo>
                  <a:cubicBezTo>
                    <a:pt x="0" y="21195"/>
                    <a:pt x="21195" y="0"/>
                    <a:pt x="47339" y="0"/>
                  </a:cubicBezTo>
                  <a:cubicBezTo>
                    <a:pt x="73484" y="0"/>
                    <a:pt x="94679" y="21195"/>
                    <a:pt x="94679" y="47339"/>
                  </a:cubicBezTo>
                  <a:close/>
                </a:path>
              </a:pathLst>
            </a:custGeom>
            <a:grpFill/>
            <a:ln w="9525" cap="flat">
              <a:noFill/>
              <a:prstDash val="solid"/>
              <a:miter/>
            </a:ln>
          </p:spPr>
          <p:txBody>
            <a:bodyPr rtlCol="0" anchor="ctr"/>
            <a:lstStyle/>
            <a:p>
              <a:endParaRPr lang="en-US" dirty="0"/>
            </a:p>
          </p:txBody>
        </p:sp>
      </p:grpSp>
      <p:grpSp>
        <p:nvGrpSpPr>
          <p:cNvPr id="3" name="Group 2">
            <a:extLst>
              <a:ext uri="{FF2B5EF4-FFF2-40B4-BE49-F238E27FC236}">
                <a16:creationId xmlns:a16="http://schemas.microsoft.com/office/drawing/2014/main" id="{407830D5-BFE5-8ED1-E512-52DBAD412B71}"/>
              </a:ext>
            </a:extLst>
          </p:cNvPr>
          <p:cNvGrpSpPr/>
          <p:nvPr/>
        </p:nvGrpSpPr>
        <p:grpSpPr>
          <a:xfrm>
            <a:off x="280069" y="1364418"/>
            <a:ext cx="659062" cy="4266899"/>
            <a:chOff x="196879" y="724201"/>
            <a:chExt cx="835563" cy="5409598"/>
          </a:xfrm>
        </p:grpSpPr>
        <p:grpSp>
          <p:nvGrpSpPr>
            <p:cNvPr id="4" name="Group 3">
              <a:extLst>
                <a:ext uri="{FF2B5EF4-FFF2-40B4-BE49-F238E27FC236}">
                  <a16:creationId xmlns:a16="http://schemas.microsoft.com/office/drawing/2014/main" id="{DE05CE73-6A9C-1C61-0914-D3F679F13107}"/>
                </a:ext>
              </a:extLst>
            </p:cNvPr>
            <p:cNvGrpSpPr/>
            <p:nvPr/>
          </p:nvGrpSpPr>
          <p:grpSpPr>
            <a:xfrm>
              <a:off x="196879" y="724201"/>
              <a:ext cx="835563" cy="5409598"/>
              <a:chOff x="297745" y="1589313"/>
              <a:chExt cx="568548" cy="3680891"/>
            </a:xfrm>
            <a:solidFill>
              <a:schemeClr val="accent1"/>
            </a:solidFill>
          </p:grpSpPr>
          <p:sp>
            <p:nvSpPr>
              <p:cNvPr id="35" name="Freeform: Shape 34">
                <a:extLst>
                  <a:ext uri="{FF2B5EF4-FFF2-40B4-BE49-F238E27FC236}">
                    <a16:creationId xmlns:a16="http://schemas.microsoft.com/office/drawing/2014/main" id="{F3DA76A5-E684-B59E-A787-A9812D30A4CA}"/>
                  </a:ext>
                </a:extLst>
              </p:cNvPr>
              <p:cNvSpPr/>
              <p:nvPr/>
            </p:nvSpPr>
            <p:spPr>
              <a:xfrm flipH="1">
                <a:off x="297745" y="1589313"/>
                <a:ext cx="568548" cy="3263285"/>
              </a:xfrm>
              <a:custGeom>
                <a:avLst/>
                <a:gdLst>
                  <a:gd name="connsiteX0" fmla="*/ 568548 w 568548"/>
                  <a:gd name="connsiteY0" fmla="*/ 284255 h 3263285"/>
                  <a:gd name="connsiteX1" fmla="*/ 568548 w 568548"/>
                  <a:gd name="connsiteY1" fmla="*/ 3194271 h 3263285"/>
                  <a:gd name="connsiteX2" fmla="*/ 499424 w 568548"/>
                  <a:gd name="connsiteY2" fmla="*/ 3263279 h 3263285"/>
                  <a:gd name="connsiteX3" fmla="*/ 459921 w 568548"/>
                  <a:gd name="connsiteY3" fmla="*/ 3250826 h 3263285"/>
                  <a:gd name="connsiteX4" fmla="*/ 108627 w 568548"/>
                  <a:gd name="connsiteY4" fmla="*/ 3250826 h 3263285"/>
                  <a:gd name="connsiteX5" fmla="*/ 12453 w 568548"/>
                  <a:gd name="connsiteY5" fmla="*/ 3233774 h 3263285"/>
                  <a:gd name="connsiteX6" fmla="*/ 0 w 568548"/>
                  <a:gd name="connsiteY6" fmla="*/ 3194232 h 3263285"/>
                  <a:gd name="connsiteX7" fmla="*/ 0 w 568548"/>
                  <a:gd name="connsiteY7" fmla="*/ 284255 h 3263285"/>
                  <a:gd name="connsiteX8" fmla="*/ 284255 w 568548"/>
                  <a:gd name="connsiteY8" fmla="*/ 0 h 3263285"/>
                  <a:gd name="connsiteX9" fmla="*/ 284255 w 568548"/>
                  <a:gd name="connsiteY9" fmla="*/ 0 h 3263285"/>
                  <a:gd name="connsiteX10" fmla="*/ 568548 w 568548"/>
                  <a:gd name="connsiteY10" fmla="*/ 284216 h 3263285"/>
                  <a:gd name="connsiteX11" fmla="*/ 568548 w 568548"/>
                  <a:gd name="connsiteY11" fmla="*/ 284255 h 32632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68548" h="3263285">
                    <a:moveTo>
                      <a:pt x="568548" y="284255"/>
                    </a:moveTo>
                    <a:lnTo>
                      <a:pt x="568548" y="3194271"/>
                    </a:lnTo>
                    <a:cubicBezTo>
                      <a:pt x="568517" y="3232413"/>
                      <a:pt x="537566" y="3263310"/>
                      <a:pt x="499424" y="3263279"/>
                    </a:cubicBezTo>
                    <a:cubicBezTo>
                      <a:pt x="485291" y="3263267"/>
                      <a:pt x="471505" y="3258921"/>
                      <a:pt x="459921" y="3250826"/>
                    </a:cubicBezTo>
                    <a:cubicBezTo>
                      <a:pt x="354271" y="3177601"/>
                      <a:pt x="214277" y="3177601"/>
                      <a:pt x="108627" y="3250826"/>
                    </a:cubicBezTo>
                    <a:cubicBezTo>
                      <a:pt x="77361" y="3272676"/>
                      <a:pt x="34302" y="3265041"/>
                      <a:pt x="12453" y="3233774"/>
                    </a:cubicBezTo>
                    <a:cubicBezTo>
                      <a:pt x="4351" y="3222178"/>
                      <a:pt x="4" y="3208377"/>
                      <a:pt x="0" y="3194232"/>
                    </a:cubicBezTo>
                    <a:lnTo>
                      <a:pt x="0" y="284255"/>
                    </a:lnTo>
                    <a:cubicBezTo>
                      <a:pt x="0" y="127265"/>
                      <a:pt x="127265" y="0"/>
                      <a:pt x="284255" y="0"/>
                    </a:cubicBezTo>
                    <a:lnTo>
                      <a:pt x="284255" y="0"/>
                    </a:lnTo>
                    <a:cubicBezTo>
                      <a:pt x="441244" y="-22"/>
                      <a:pt x="568525" y="127226"/>
                      <a:pt x="568548" y="284216"/>
                    </a:cubicBezTo>
                    <a:cubicBezTo>
                      <a:pt x="568548" y="284229"/>
                      <a:pt x="568548" y="284242"/>
                      <a:pt x="568548" y="284255"/>
                    </a:cubicBezTo>
                    <a:close/>
                  </a:path>
                </a:pathLst>
              </a:custGeom>
              <a:grpFill/>
              <a:ln w="3849" cap="flat">
                <a:noFill/>
                <a:prstDash val="solid"/>
                <a:miter/>
              </a:ln>
            </p:spPr>
            <p:txBody>
              <a:bodyPr rtlCol="0" anchor="ctr"/>
              <a:lstStyle/>
              <a:p>
                <a:endParaRPr lang="en-US"/>
              </a:p>
            </p:txBody>
          </p:sp>
          <p:sp>
            <p:nvSpPr>
              <p:cNvPr id="36" name="Freeform: Shape 35">
                <a:extLst>
                  <a:ext uri="{FF2B5EF4-FFF2-40B4-BE49-F238E27FC236}">
                    <a16:creationId xmlns:a16="http://schemas.microsoft.com/office/drawing/2014/main" id="{DE54D442-B5C7-7CC4-C2AD-BDCB72B0731A}"/>
                  </a:ext>
                </a:extLst>
              </p:cNvPr>
              <p:cNvSpPr/>
              <p:nvPr/>
            </p:nvSpPr>
            <p:spPr>
              <a:xfrm flipH="1">
                <a:off x="383766" y="4873659"/>
                <a:ext cx="396545" cy="396545"/>
              </a:xfrm>
              <a:custGeom>
                <a:avLst/>
                <a:gdLst>
                  <a:gd name="connsiteX0" fmla="*/ 396546 w 396545"/>
                  <a:gd name="connsiteY0" fmla="*/ 198273 h 396545"/>
                  <a:gd name="connsiteX1" fmla="*/ 198273 w 396545"/>
                  <a:gd name="connsiteY1" fmla="*/ 396546 h 396545"/>
                  <a:gd name="connsiteX2" fmla="*/ 0 w 396545"/>
                  <a:gd name="connsiteY2" fmla="*/ 198273 h 396545"/>
                  <a:gd name="connsiteX3" fmla="*/ 198273 w 396545"/>
                  <a:gd name="connsiteY3" fmla="*/ 0 h 396545"/>
                  <a:gd name="connsiteX4" fmla="*/ 396546 w 396545"/>
                  <a:gd name="connsiteY4" fmla="*/ 198273 h 3965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6545" h="396545">
                    <a:moveTo>
                      <a:pt x="396546" y="198273"/>
                    </a:moveTo>
                    <a:cubicBezTo>
                      <a:pt x="396546" y="307776"/>
                      <a:pt x="307776" y="396546"/>
                      <a:pt x="198273" y="396546"/>
                    </a:cubicBezTo>
                    <a:cubicBezTo>
                      <a:pt x="88770" y="396546"/>
                      <a:pt x="0" y="307776"/>
                      <a:pt x="0" y="198273"/>
                    </a:cubicBezTo>
                    <a:cubicBezTo>
                      <a:pt x="0" y="88770"/>
                      <a:pt x="88770" y="0"/>
                      <a:pt x="198273" y="0"/>
                    </a:cubicBezTo>
                    <a:cubicBezTo>
                      <a:pt x="307776" y="0"/>
                      <a:pt x="396546" y="88770"/>
                      <a:pt x="396546" y="198273"/>
                    </a:cubicBezTo>
                    <a:close/>
                  </a:path>
                </a:pathLst>
              </a:custGeom>
              <a:grpFill/>
              <a:ln w="3849" cap="flat">
                <a:noFill/>
                <a:prstDash val="solid"/>
                <a:miter/>
              </a:ln>
            </p:spPr>
            <p:txBody>
              <a:bodyPr rtlCol="0" anchor="ctr"/>
              <a:lstStyle/>
              <a:p>
                <a:endParaRPr lang="en-US"/>
              </a:p>
            </p:txBody>
          </p:sp>
        </p:grpSp>
        <p:grpSp>
          <p:nvGrpSpPr>
            <p:cNvPr id="12" name="Group 11">
              <a:extLst>
                <a:ext uri="{FF2B5EF4-FFF2-40B4-BE49-F238E27FC236}">
                  <a16:creationId xmlns:a16="http://schemas.microsoft.com/office/drawing/2014/main" id="{B4F1CCCC-87D0-ABAD-413C-2D0AA465EB79}"/>
                </a:ext>
              </a:extLst>
            </p:cNvPr>
            <p:cNvGrpSpPr/>
            <p:nvPr/>
          </p:nvGrpSpPr>
          <p:grpSpPr>
            <a:xfrm>
              <a:off x="403225" y="952801"/>
              <a:ext cx="412750" cy="412750"/>
              <a:chOff x="403225" y="952801"/>
              <a:chExt cx="412750" cy="412750"/>
            </a:xfrm>
          </p:grpSpPr>
          <p:sp>
            <p:nvSpPr>
              <p:cNvPr id="22" name="Oval 21">
                <a:extLst>
                  <a:ext uri="{FF2B5EF4-FFF2-40B4-BE49-F238E27FC236}">
                    <a16:creationId xmlns:a16="http://schemas.microsoft.com/office/drawing/2014/main" id="{74EF76DE-F60C-95A9-CE86-4A71B529F9B4}"/>
                  </a:ext>
                </a:extLst>
              </p:cNvPr>
              <p:cNvSpPr/>
              <p:nvPr/>
            </p:nvSpPr>
            <p:spPr>
              <a:xfrm>
                <a:off x="403225" y="952801"/>
                <a:ext cx="412750" cy="41275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23" name="Group 22">
                <a:extLst>
                  <a:ext uri="{FF2B5EF4-FFF2-40B4-BE49-F238E27FC236}">
                    <a16:creationId xmlns:a16="http://schemas.microsoft.com/office/drawing/2014/main" id="{DD88AB41-F13D-F038-F2D1-9DF0555E144D}"/>
                  </a:ext>
                </a:extLst>
              </p:cNvPr>
              <p:cNvGrpSpPr/>
              <p:nvPr/>
            </p:nvGrpSpPr>
            <p:grpSpPr>
              <a:xfrm>
                <a:off x="460991" y="1090031"/>
                <a:ext cx="308812" cy="138290"/>
                <a:chOff x="513501" y="484915"/>
                <a:chExt cx="465224" cy="208334"/>
              </a:xfrm>
            </p:grpSpPr>
            <p:sp>
              <p:nvSpPr>
                <p:cNvPr id="24" name="Freeform: Shape 23">
                  <a:extLst>
                    <a:ext uri="{FF2B5EF4-FFF2-40B4-BE49-F238E27FC236}">
                      <a16:creationId xmlns:a16="http://schemas.microsoft.com/office/drawing/2014/main" id="{89C7D0FA-75B5-A707-5A8A-742A947F0C26}"/>
                    </a:ext>
                  </a:extLst>
                </p:cNvPr>
                <p:cNvSpPr/>
                <p:nvPr/>
              </p:nvSpPr>
              <p:spPr>
                <a:xfrm>
                  <a:off x="513501" y="532253"/>
                  <a:ext cx="465224" cy="160996"/>
                </a:xfrm>
                <a:custGeom>
                  <a:avLst/>
                  <a:gdLst>
                    <a:gd name="connsiteX0" fmla="*/ 457247 w 465224"/>
                    <a:gd name="connsiteY0" fmla="*/ 103305 h 160996"/>
                    <a:gd name="connsiteX1" fmla="*/ 449533 w 465224"/>
                    <a:gd name="connsiteY1" fmla="*/ 118640 h 160996"/>
                    <a:gd name="connsiteX2" fmla="*/ 361045 w 465224"/>
                    <a:gd name="connsiteY2" fmla="*/ 144749 h 160996"/>
                    <a:gd name="connsiteX3" fmla="*/ 360664 w 465224"/>
                    <a:gd name="connsiteY3" fmla="*/ 144549 h 160996"/>
                    <a:gd name="connsiteX4" fmla="*/ 110062 w 465224"/>
                    <a:gd name="connsiteY4" fmla="*/ 150073 h 160996"/>
                    <a:gd name="connsiteX5" fmla="*/ 19193 w 465224"/>
                    <a:gd name="connsiteY5" fmla="*/ 129108 h 160996"/>
                    <a:gd name="connsiteX6" fmla="*/ 19002 w 465224"/>
                    <a:gd name="connsiteY6" fmla="*/ 128737 h 160996"/>
                    <a:gd name="connsiteX7" fmla="*/ 4810 w 465224"/>
                    <a:gd name="connsiteY7" fmla="*/ 101972 h 160996"/>
                    <a:gd name="connsiteX8" fmla="*/ 42910 w 465224"/>
                    <a:gd name="connsiteY8" fmla="*/ 5207 h 160996"/>
                    <a:gd name="connsiteX9" fmla="*/ 72628 w 465224"/>
                    <a:gd name="connsiteY9" fmla="*/ -898 h 160996"/>
                    <a:gd name="connsiteX10" fmla="*/ 131207 w 465224"/>
                    <a:gd name="connsiteY10" fmla="*/ -898 h 160996"/>
                    <a:gd name="connsiteX11" fmla="*/ 165116 w 465224"/>
                    <a:gd name="connsiteY11" fmla="*/ 23866 h 160996"/>
                    <a:gd name="connsiteX12" fmla="*/ 256270 w 465224"/>
                    <a:gd name="connsiteY12" fmla="*/ 65472 h 160996"/>
                    <a:gd name="connsiteX13" fmla="*/ 297894 w 465224"/>
                    <a:gd name="connsiteY13" fmla="*/ 23866 h 160996"/>
                    <a:gd name="connsiteX14" fmla="*/ 331898 w 465224"/>
                    <a:gd name="connsiteY14" fmla="*/ -898 h 160996"/>
                    <a:gd name="connsiteX15" fmla="*/ 390191 w 465224"/>
                    <a:gd name="connsiteY15" fmla="*/ -898 h 160996"/>
                    <a:gd name="connsiteX16" fmla="*/ 463916 w 465224"/>
                    <a:gd name="connsiteY16" fmla="*/ 72654 h 160996"/>
                    <a:gd name="connsiteX17" fmla="*/ 457247 w 465224"/>
                    <a:gd name="connsiteY17" fmla="*/ 103305 h 1609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65224" h="160996">
                      <a:moveTo>
                        <a:pt x="457247" y="103305"/>
                      </a:moveTo>
                      <a:cubicBezTo>
                        <a:pt x="454866" y="108544"/>
                        <a:pt x="452294" y="113592"/>
                        <a:pt x="449533" y="118640"/>
                      </a:cubicBezTo>
                      <a:cubicBezTo>
                        <a:pt x="432292" y="150292"/>
                        <a:pt x="392668" y="161979"/>
                        <a:pt x="361045" y="144749"/>
                      </a:cubicBezTo>
                      <a:cubicBezTo>
                        <a:pt x="360950" y="144682"/>
                        <a:pt x="360759" y="144615"/>
                        <a:pt x="360664" y="144549"/>
                      </a:cubicBezTo>
                      <a:cubicBezTo>
                        <a:pt x="282273" y="101124"/>
                        <a:pt x="186548" y="103229"/>
                        <a:pt x="110062" y="150073"/>
                      </a:cubicBezTo>
                      <a:cubicBezTo>
                        <a:pt x="79201" y="169361"/>
                        <a:pt x="38529" y="159979"/>
                        <a:pt x="19193" y="129108"/>
                      </a:cubicBezTo>
                      <a:cubicBezTo>
                        <a:pt x="19193" y="128985"/>
                        <a:pt x="19097" y="128861"/>
                        <a:pt x="19002" y="128737"/>
                      </a:cubicBezTo>
                      <a:cubicBezTo>
                        <a:pt x="13764" y="120117"/>
                        <a:pt x="9002" y="111173"/>
                        <a:pt x="4810" y="101972"/>
                      </a:cubicBezTo>
                      <a:cubicBezTo>
                        <a:pt x="-11382" y="64729"/>
                        <a:pt x="5667" y="21409"/>
                        <a:pt x="42910" y="5207"/>
                      </a:cubicBezTo>
                      <a:cubicBezTo>
                        <a:pt x="52244" y="1131"/>
                        <a:pt x="62437" y="-955"/>
                        <a:pt x="72628" y="-898"/>
                      </a:cubicBezTo>
                      <a:lnTo>
                        <a:pt x="131207" y="-898"/>
                      </a:lnTo>
                      <a:cubicBezTo>
                        <a:pt x="146637" y="-660"/>
                        <a:pt x="160163" y="9265"/>
                        <a:pt x="165116" y="23866"/>
                      </a:cubicBezTo>
                      <a:cubicBezTo>
                        <a:pt x="178832" y="60528"/>
                        <a:pt x="219599" y="79159"/>
                        <a:pt x="256270" y="65472"/>
                      </a:cubicBezTo>
                      <a:cubicBezTo>
                        <a:pt x="275511" y="58281"/>
                        <a:pt x="290751" y="43107"/>
                        <a:pt x="297894" y="23866"/>
                      </a:cubicBezTo>
                      <a:cubicBezTo>
                        <a:pt x="302943" y="9284"/>
                        <a:pt x="316468" y="-613"/>
                        <a:pt x="331898" y="-898"/>
                      </a:cubicBezTo>
                      <a:lnTo>
                        <a:pt x="390191" y="-898"/>
                      </a:lnTo>
                      <a:cubicBezTo>
                        <a:pt x="430863" y="-937"/>
                        <a:pt x="463820" y="31992"/>
                        <a:pt x="463916" y="72654"/>
                      </a:cubicBezTo>
                      <a:cubicBezTo>
                        <a:pt x="463916" y="83226"/>
                        <a:pt x="461629" y="93685"/>
                        <a:pt x="457247" y="103305"/>
                      </a:cubicBezTo>
                      <a:close/>
                    </a:path>
                  </a:pathLst>
                </a:custGeom>
                <a:solidFill>
                  <a:schemeClr val="accent1">
                    <a:lumMod val="90000"/>
                  </a:schemeClr>
                </a:solidFill>
                <a:ln w="9525" cap="flat">
                  <a:noFill/>
                  <a:prstDash val="solid"/>
                  <a:miter/>
                </a:ln>
              </p:spPr>
              <p:txBody>
                <a:bodyPr rtlCol="0" anchor="ctr"/>
                <a:lstStyle/>
                <a:p>
                  <a:endParaRPr lang="en-US"/>
                </a:p>
              </p:txBody>
            </p:sp>
            <p:sp>
              <p:nvSpPr>
                <p:cNvPr id="25" name="Freeform: Shape 24">
                  <a:extLst>
                    <a:ext uri="{FF2B5EF4-FFF2-40B4-BE49-F238E27FC236}">
                      <a16:creationId xmlns:a16="http://schemas.microsoft.com/office/drawing/2014/main" id="{ED8EE8E0-8E5E-95ED-2986-6BDF2F95616E}"/>
                    </a:ext>
                  </a:extLst>
                </p:cNvPr>
                <p:cNvSpPr/>
                <p:nvPr/>
              </p:nvSpPr>
              <p:spPr>
                <a:xfrm>
                  <a:off x="698786" y="484915"/>
                  <a:ext cx="94678" cy="94678"/>
                </a:xfrm>
                <a:custGeom>
                  <a:avLst/>
                  <a:gdLst>
                    <a:gd name="connsiteX0" fmla="*/ 94679 w 94678"/>
                    <a:gd name="connsiteY0" fmla="*/ 47339 h 94678"/>
                    <a:gd name="connsiteX1" fmla="*/ 47339 w 94678"/>
                    <a:gd name="connsiteY1" fmla="*/ 94678 h 94678"/>
                    <a:gd name="connsiteX2" fmla="*/ 0 w 94678"/>
                    <a:gd name="connsiteY2" fmla="*/ 47339 h 94678"/>
                    <a:gd name="connsiteX3" fmla="*/ 47339 w 94678"/>
                    <a:gd name="connsiteY3" fmla="*/ 0 h 94678"/>
                    <a:gd name="connsiteX4" fmla="*/ 94679 w 94678"/>
                    <a:gd name="connsiteY4" fmla="*/ 47339 h 946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4678" h="94678">
                      <a:moveTo>
                        <a:pt x="94679" y="47339"/>
                      </a:moveTo>
                      <a:cubicBezTo>
                        <a:pt x="94679" y="73484"/>
                        <a:pt x="73484" y="94678"/>
                        <a:pt x="47339" y="94678"/>
                      </a:cubicBezTo>
                      <a:cubicBezTo>
                        <a:pt x="21195" y="94678"/>
                        <a:pt x="0" y="73484"/>
                        <a:pt x="0" y="47339"/>
                      </a:cubicBezTo>
                      <a:cubicBezTo>
                        <a:pt x="0" y="21195"/>
                        <a:pt x="21195" y="0"/>
                        <a:pt x="47339" y="0"/>
                      </a:cubicBezTo>
                      <a:cubicBezTo>
                        <a:pt x="73484" y="0"/>
                        <a:pt x="94679" y="21195"/>
                        <a:pt x="94679" y="47339"/>
                      </a:cubicBezTo>
                      <a:close/>
                    </a:path>
                  </a:pathLst>
                </a:custGeom>
                <a:solidFill>
                  <a:schemeClr val="accent1">
                    <a:lumMod val="90000"/>
                  </a:schemeClr>
                </a:solidFill>
                <a:ln w="9525" cap="flat">
                  <a:noFill/>
                  <a:prstDash val="solid"/>
                  <a:miter/>
                </a:ln>
              </p:spPr>
              <p:txBody>
                <a:bodyPr rtlCol="0" anchor="ctr"/>
                <a:lstStyle/>
                <a:p>
                  <a:endParaRPr lang="en-US"/>
                </a:p>
              </p:txBody>
            </p:sp>
          </p:grpSp>
        </p:grpSp>
        <p:grpSp>
          <p:nvGrpSpPr>
            <p:cNvPr id="13" name="Group 12">
              <a:extLst>
                <a:ext uri="{FF2B5EF4-FFF2-40B4-BE49-F238E27FC236}">
                  <a16:creationId xmlns:a16="http://schemas.microsoft.com/office/drawing/2014/main" id="{36EB5860-8BBE-A8CE-8F13-B3D4A2E7EFA1}"/>
                </a:ext>
              </a:extLst>
            </p:cNvPr>
            <p:cNvGrpSpPr/>
            <p:nvPr/>
          </p:nvGrpSpPr>
          <p:grpSpPr>
            <a:xfrm>
              <a:off x="483880" y="1901446"/>
              <a:ext cx="230496" cy="197568"/>
              <a:chOff x="6446025" y="3852424"/>
              <a:chExt cx="800100" cy="685799"/>
            </a:xfrm>
            <a:solidFill>
              <a:schemeClr val="bg1"/>
            </a:solidFill>
          </p:grpSpPr>
          <p:sp>
            <p:nvSpPr>
              <p:cNvPr id="19" name="Freeform: Shape 18">
                <a:extLst>
                  <a:ext uri="{FF2B5EF4-FFF2-40B4-BE49-F238E27FC236}">
                    <a16:creationId xmlns:a16="http://schemas.microsoft.com/office/drawing/2014/main" id="{7C034A39-8A0A-B978-8DF3-86F29D5A35F4}"/>
                  </a:ext>
                </a:extLst>
              </p:cNvPr>
              <p:cNvSpPr/>
              <p:nvPr/>
            </p:nvSpPr>
            <p:spPr>
              <a:xfrm>
                <a:off x="6446025" y="3852424"/>
                <a:ext cx="800100" cy="417194"/>
              </a:xfrm>
              <a:custGeom>
                <a:avLst/>
                <a:gdLst>
                  <a:gd name="connsiteX0" fmla="*/ 400050 w 800100"/>
                  <a:gd name="connsiteY0" fmla="*/ 0 h 417194"/>
                  <a:gd name="connsiteX1" fmla="*/ 400050 w 800100"/>
                  <a:gd name="connsiteY1" fmla="*/ 0 h 417194"/>
                  <a:gd name="connsiteX2" fmla="*/ 0 w 800100"/>
                  <a:gd name="connsiteY2" fmla="*/ 381000 h 417194"/>
                  <a:gd name="connsiteX3" fmla="*/ 42863 w 800100"/>
                  <a:gd name="connsiteY3" fmla="*/ 417195 h 417194"/>
                  <a:gd name="connsiteX4" fmla="*/ 400050 w 800100"/>
                  <a:gd name="connsiteY4" fmla="*/ 78105 h 417194"/>
                  <a:gd name="connsiteX5" fmla="*/ 400050 w 800100"/>
                  <a:gd name="connsiteY5" fmla="*/ 78105 h 417194"/>
                  <a:gd name="connsiteX6" fmla="*/ 757238 w 800100"/>
                  <a:gd name="connsiteY6" fmla="*/ 417195 h 417194"/>
                  <a:gd name="connsiteX7" fmla="*/ 800100 w 800100"/>
                  <a:gd name="connsiteY7" fmla="*/ 381000 h 4171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00100" h="417194">
                    <a:moveTo>
                      <a:pt x="400050" y="0"/>
                    </a:moveTo>
                    <a:lnTo>
                      <a:pt x="400050" y="0"/>
                    </a:lnTo>
                    <a:lnTo>
                      <a:pt x="0" y="381000"/>
                    </a:lnTo>
                    <a:lnTo>
                      <a:pt x="42863" y="417195"/>
                    </a:lnTo>
                    <a:lnTo>
                      <a:pt x="400050" y="78105"/>
                    </a:lnTo>
                    <a:lnTo>
                      <a:pt x="400050" y="78105"/>
                    </a:lnTo>
                    <a:lnTo>
                      <a:pt x="757238" y="417195"/>
                    </a:lnTo>
                    <a:lnTo>
                      <a:pt x="800100" y="381000"/>
                    </a:lnTo>
                    <a:close/>
                  </a:path>
                </a:pathLst>
              </a:custGeom>
              <a:grpFill/>
              <a:ln w="9525" cap="flat">
                <a:noFill/>
                <a:prstDash val="solid"/>
                <a:miter/>
              </a:ln>
            </p:spPr>
            <p:txBody>
              <a:bodyPr rtlCol="0" anchor="ctr"/>
              <a:lstStyle/>
              <a:p>
                <a:endParaRPr lang="en-US"/>
              </a:p>
            </p:txBody>
          </p:sp>
          <p:sp>
            <p:nvSpPr>
              <p:cNvPr id="20" name="Freeform: Shape 19">
                <a:extLst>
                  <a:ext uri="{FF2B5EF4-FFF2-40B4-BE49-F238E27FC236}">
                    <a16:creationId xmlns:a16="http://schemas.microsoft.com/office/drawing/2014/main" id="{17509EF6-EA5B-8CDD-D2B9-19A24E94F03B}"/>
                  </a:ext>
                </a:extLst>
              </p:cNvPr>
              <p:cNvSpPr/>
              <p:nvPr/>
            </p:nvSpPr>
            <p:spPr>
              <a:xfrm>
                <a:off x="6560325" y="3983868"/>
                <a:ext cx="571500" cy="554355"/>
              </a:xfrm>
              <a:custGeom>
                <a:avLst/>
                <a:gdLst>
                  <a:gd name="connsiteX0" fmla="*/ 0 w 571500"/>
                  <a:gd name="connsiteY0" fmla="*/ 271463 h 554355"/>
                  <a:gd name="connsiteX1" fmla="*/ 0 w 571500"/>
                  <a:gd name="connsiteY1" fmla="*/ 554355 h 554355"/>
                  <a:gd name="connsiteX2" fmla="*/ 228600 w 571500"/>
                  <a:gd name="connsiteY2" fmla="*/ 554355 h 554355"/>
                  <a:gd name="connsiteX3" fmla="*/ 228600 w 571500"/>
                  <a:gd name="connsiteY3" fmla="*/ 316230 h 554355"/>
                  <a:gd name="connsiteX4" fmla="*/ 342900 w 571500"/>
                  <a:gd name="connsiteY4" fmla="*/ 316230 h 554355"/>
                  <a:gd name="connsiteX5" fmla="*/ 342900 w 571500"/>
                  <a:gd name="connsiteY5" fmla="*/ 554355 h 554355"/>
                  <a:gd name="connsiteX6" fmla="*/ 571500 w 571500"/>
                  <a:gd name="connsiteY6" fmla="*/ 554355 h 554355"/>
                  <a:gd name="connsiteX7" fmla="*/ 571500 w 571500"/>
                  <a:gd name="connsiteY7" fmla="*/ 271463 h 554355"/>
                  <a:gd name="connsiteX8" fmla="*/ 285750 w 571500"/>
                  <a:gd name="connsiteY8" fmla="*/ 0 h 554355"/>
                  <a:gd name="connsiteX9" fmla="*/ 0 w 571500"/>
                  <a:gd name="connsiteY9" fmla="*/ 271463 h 5543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1500" h="554355">
                    <a:moveTo>
                      <a:pt x="0" y="271463"/>
                    </a:moveTo>
                    <a:lnTo>
                      <a:pt x="0" y="554355"/>
                    </a:lnTo>
                    <a:lnTo>
                      <a:pt x="228600" y="554355"/>
                    </a:lnTo>
                    <a:lnTo>
                      <a:pt x="228600" y="316230"/>
                    </a:lnTo>
                    <a:lnTo>
                      <a:pt x="342900" y="316230"/>
                    </a:lnTo>
                    <a:lnTo>
                      <a:pt x="342900" y="554355"/>
                    </a:lnTo>
                    <a:lnTo>
                      <a:pt x="571500" y="554355"/>
                    </a:lnTo>
                    <a:lnTo>
                      <a:pt x="571500" y="271463"/>
                    </a:lnTo>
                    <a:lnTo>
                      <a:pt x="285750" y="0"/>
                    </a:lnTo>
                    <a:lnTo>
                      <a:pt x="0" y="271463"/>
                    </a:lnTo>
                    <a:close/>
                  </a:path>
                </a:pathLst>
              </a:custGeom>
              <a:grpFill/>
              <a:ln w="9525" cap="flat">
                <a:noFill/>
                <a:prstDash val="solid"/>
                <a:miter/>
              </a:ln>
            </p:spPr>
            <p:txBody>
              <a:bodyPr rtlCol="0" anchor="ctr"/>
              <a:lstStyle/>
              <a:p>
                <a:endParaRPr lang="en-US"/>
              </a:p>
            </p:txBody>
          </p:sp>
        </p:grpSp>
        <p:sp>
          <p:nvSpPr>
            <p:cNvPr id="14" name="Graphic 29" descr="Single gear with solid fill">
              <a:extLst>
                <a:ext uri="{FF2B5EF4-FFF2-40B4-BE49-F238E27FC236}">
                  <a16:creationId xmlns:a16="http://schemas.microsoft.com/office/drawing/2014/main" id="{F76A6F45-0341-D8A8-935D-F76D0ACD863F}"/>
                </a:ext>
              </a:extLst>
            </p:cNvPr>
            <p:cNvSpPr/>
            <p:nvPr/>
          </p:nvSpPr>
          <p:spPr>
            <a:xfrm>
              <a:off x="467122" y="5700140"/>
              <a:ext cx="284956" cy="284538"/>
            </a:xfrm>
            <a:custGeom>
              <a:avLst/>
              <a:gdLst>
                <a:gd name="connsiteX0" fmla="*/ 323850 w 648652"/>
                <a:gd name="connsiteY0" fmla="*/ 438150 h 647700"/>
                <a:gd name="connsiteX1" fmla="*/ 209550 w 648652"/>
                <a:gd name="connsiteY1" fmla="*/ 323850 h 647700"/>
                <a:gd name="connsiteX2" fmla="*/ 323850 w 648652"/>
                <a:gd name="connsiteY2" fmla="*/ 209550 h 647700"/>
                <a:gd name="connsiteX3" fmla="*/ 438150 w 648652"/>
                <a:gd name="connsiteY3" fmla="*/ 323850 h 647700"/>
                <a:gd name="connsiteX4" fmla="*/ 323850 w 648652"/>
                <a:gd name="connsiteY4" fmla="*/ 438150 h 647700"/>
                <a:gd name="connsiteX5" fmla="*/ 581025 w 648652"/>
                <a:gd name="connsiteY5" fmla="*/ 252413 h 647700"/>
                <a:gd name="connsiteX6" fmla="*/ 556260 w 648652"/>
                <a:gd name="connsiteY6" fmla="*/ 193358 h 647700"/>
                <a:gd name="connsiteX7" fmla="*/ 580073 w 648652"/>
                <a:gd name="connsiteY7" fmla="*/ 121920 h 647700"/>
                <a:gd name="connsiteX8" fmla="*/ 525780 w 648652"/>
                <a:gd name="connsiteY8" fmla="*/ 67628 h 647700"/>
                <a:gd name="connsiteX9" fmla="*/ 454343 w 648652"/>
                <a:gd name="connsiteY9" fmla="*/ 91440 h 647700"/>
                <a:gd name="connsiteX10" fmla="*/ 394335 w 648652"/>
                <a:gd name="connsiteY10" fmla="*/ 66675 h 647700"/>
                <a:gd name="connsiteX11" fmla="*/ 361950 w 648652"/>
                <a:gd name="connsiteY11" fmla="*/ 0 h 647700"/>
                <a:gd name="connsiteX12" fmla="*/ 285750 w 648652"/>
                <a:gd name="connsiteY12" fmla="*/ 0 h 647700"/>
                <a:gd name="connsiteX13" fmla="*/ 252413 w 648652"/>
                <a:gd name="connsiteY13" fmla="*/ 66675 h 647700"/>
                <a:gd name="connsiteX14" fmla="*/ 193358 w 648652"/>
                <a:gd name="connsiteY14" fmla="*/ 91440 h 647700"/>
                <a:gd name="connsiteX15" fmla="*/ 121920 w 648652"/>
                <a:gd name="connsiteY15" fmla="*/ 67628 h 647700"/>
                <a:gd name="connsiteX16" fmla="*/ 67628 w 648652"/>
                <a:gd name="connsiteY16" fmla="*/ 121920 h 647700"/>
                <a:gd name="connsiteX17" fmla="*/ 91440 w 648652"/>
                <a:gd name="connsiteY17" fmla="*/ 193358 h 647700"/>
                <a:gd name="connsiteX18" fmla="*/ 66675 w 648652"/>
                <a:gd name="connsiteY18" fmla="*/ 253365 h 647700"/>
                <a:gd name="connsiteX19" fmla="*/ 0 w 648652"/>
                <a:gd name="connsiteY19" fmla="*/ 285750 h 647700"/>
                <a:gd name="connsiteX20" fmla="*/ 0 w 648652"/>
                <a:gd name="connsiteY20" fmla="*/ 361950 h 647700"/>
                <a:gd name="connsiteX21" fmla="*/ 66675 w 648652"/>
                <a:gd name="connsiteY21" fmla="*/ 395288 h 647700"/>
                <a:gd name="connsiteX22" fmla="*/ 91440 w 648652"/>
                <a:gd name="connsiteY22" fmla="*/ 454343 h 647700"/>
                <a:gd name="connsiteX23" fmla="*/ 67628 w 648652"/>
                <a:gd name="connsiteY23" fmla="*/ 525780 h 647700"/>
                <a:gd name="connsiteX24" fmla="*/ 121920 w 648652"/>
                <a:gd name="connsiteY24" fmla="*/ 580073 h 647700"/>
                <a:gd name="connsiteX25" fmla="*/ 193358 w 648652"/>
                <a:gd name="connsiteY25" fmla="*/ 556260 h 647700"/>
                <a:gd name="connsiteX26" fmla="*/ 253365 w 648652"/>
                <a:gd name="connsiteY26" fmla="*/ 581025 h 647700"/>
                <a:gd name="connsiteX27" fmla="*/ 286703 w 648652"/>
                <a:gd name="connsiteY27" fmla="*/ 647700 h 647700"/>
                <a:gd name="connsiteX28" fmla="*/ 362903 w 648652"/>
                <a:gd name="connsiteY28" fmla="*/ 647700 h 647700"/>
                <a:gd name="connsiteX29" fmla="*/ 396240 w 648652"/>
                <a:gd name="connsiteY29" fmla="*/ 581025 h 647700"/>
                <a:gd name="connsiteX30" fmla="*/ 455295 w 648652"/>
                <a:gd name="connsiteY30" fmla="*/ 556260 h 647700"/>
                <a:gd name="connsiteX31" fmla="*/ 526733 w 648652"/>
                <a:gd name="connsiteY31" fmla="*/ 580073 h 647700"/>
                <a:gd name="connsiteX32" fmla="*/ 581025 w 648652"/>
                <a:gd name="connsiteY32" fmla="*/ 525780 h 647700"/>
                <a:gd name="connsiteX33" fmla="*/ 557213 w 648652"/>
                <a:gd name="connsiteY33" fmla="*/ 454343 h 647700"/>
                <a:gd name="connsiteX34" fmla="*/ 581978 w 648652"/>
                <a:gd name="connsiteY34" fmla="*/ 394335 h 647700"/>
                <a:gd name="connsiteX35" fmla="*/ 648653 w 648652"/>
                <a:gd name="connsiteY35" fmla="*/ 360998 h 647700"/>
                <a:gd name="connsiteX36" fmla="*/ 648653 w 648652"/>
                <a:gd name="connsiteY36" fmla="*/ 284798 h 647700"/>
                <a:gd name="connsiteX37" fmla="*/ 581025 w 648652"/>
                <a:gd name="connsiteY37" fmla="*/ 252413 h 64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648652" h="647700">
                  <a:moveTo>
                    <a:pt x="323850" y="438150"/>
                  </a:moveTo>
                  <a:cubicBezTo>
                    <a:pt x="260985" y="438150"/>
                    <a:pt x="209550" y="386715"/>
                    <a:pt x="209550" y="323850"/>
                  </a:cubicBezTo>
                  <a:cubicBezTo>
                    <a:pt x="209550" y="260985"/>
                    <a:pt x="260985" y="209550"/>
                    <a:pt x="323850" y="209550"/>
                  </a:cubicBezTo>
                  <a:cubicBezTo>
                    <a:pt x="386715" y="209550"/>
                    <a:pt x="438150" y="260985"/>
                    <a:pt x="438150" y="323850"/>
                  </a:cubicBezTo>
                  <a:cubicBezTo>
                    <a:pt x="438150" y="386715"/>
                    <a:pt x="386715" y="438150"/>
                    <a:pt x="323850" y="438150"/>
                  </a:cubicBezTo>
                  <a:close/>
                  <a:moveTo>
                    <a:pt x="581025" y="252413"/>
                  </a:moveTo>
                  <a:cubicBezTo>
                    <a:pt x="575310" y="231458"/>
                    <a:pt x="566738" y="211455"/>
                    <a:pt x="556260" y="193358"/>
                  </a:cubicBezTo>
                  <a:lnTo>
                    <a:pt x="580073" y="121920"/>
                  </a:lnTo>
                  <a:lnTo>
                    <a:pt x="525780" y="67628"/>
                  </a:lnTo>
                  <a:lnTo>
                    <a:pt x="454343" y="91440"/>
                  </a:lnTo>
                  <a:cubicBezTo>
                    <a:pt x="435293" y="80963"/>
                    <a:pt x="415290" y="72390"/>
                    <a:pt x="394335" y="66675"/>
                  </a:cubicBezTo>
                  <a:lnTo>
                    <a:pt x="361950" y="0"/>
                  </a:lnTo>
                  <a:lnTo>
                    <a:pt x="285750" y="0"/>
                  </a:lnTo>
                  <a:lnTo>
                    <a:pt x="252413" y="66675"/>
                  </a:lnTo>
                  <a:cubicBezTo>
                    <a:pt x="231458" y="72390"/>
                    <a:pt x="211455" y="80963"/>
                    <a:pt x="193358" y="91440"/>
                  </a:cubicBezTo>
                  <a:lnTo>
                    <a:pt x="121920" y="67628"/>
                  </a:lnTo>
                  <a:lnTo>
                    <a:pt x="67628" y="121920"/>
                  </a:lnTo>
                  <a:lnTo>
                    <a:pt x="91440" y="193358"/>
                  </a:lnTo>
                  <a:cubicBezTo>
                    <a:pt x="80963" y="212408"/>
                    <a:pt x="72390" y="232410"/>
                    <a:pt x="66675" y="253365"/>
                  </a:cubicBezTo>
                  <a:lnTo>
                    <a:pt x="0" y="285750"/>
                  </a:lnTo>
                  <a:lnTo>
                    <a:pt x="0" y="361950"/>
                  </a:lnTo>
                  <a:lnTo>
                    <a:pt x="66675" y="395288"/>
                  </a:lnTo>
                  <a:cubicBezTo>
                    <a:pt x="72390" y="416243"/>
                    <a:pt x="80963" y="436245"/>
                    <a:pt x="91440" y="454343"/>
                  </a:cubicBezTo>
                  <a:lnTo>
                    <a:pt x="67628" y="525780"/>
                  </a:lnTo>
                  <a:lnTo>
                    <a:pt x="121920" y="580073"/>
                  </a:lnTo>
                  <a:lnTo>
                    <a:pt x="193358" y="556260"/>
                  </a:lnTo>
                  <a:cubicBezTo>
                    <a:pt x="212408" y="566738"/>
                    <a:pt x="232410" y="575310"/>
                    <a:pt x="253365" y="581025"/>
                  </a:cubicBezTo>
                  <a:lnTo>
                    <a:pt x="286703" y="647700"/>
                  </a:lnTo>
                  <a:lnTo>
                    <a:pt x="362903" y="647700"/>
                  </a:lnTo>
                  <a:lnTo>
                    <a:pt x="396240" y="581025"/>
                  </a:lnTo>
                  <a:cubicBezTo>
                    <a:pt x="417195" y="575310"/>
                    <a:pt x="437198" y="566738"/>
                    <a:pt x="455295" y="556260"/>
                  </a:cubicBezTo>
                  <a:lnTo>
                    <a:pt x="526733" y="580073"/>
                  </a:lnTo>
                  <a:lnTo>
                    <a:pt x="581025" y="525780"/>
                  </a:lnTo>
                  <a:lnTo>
                    <a:pt x="557213" y="454343"/>
                  </a:lnTo>
                  <a:cubicBezTo>
                    <a:pt x="567690" y="435293"/>
                    <a:pt x="576263" y="415290"/>
                    <a:pt x="581978" y="394335"/>
                  </a:cubicBezTo>
                  <a:lnTo>
                    <a:pt x="648653" y="360998"/>
                  </a:lnTo>
                  <a:lnTo>
                    <a:pt x="648653" y="284798"/>
                  </a:lnTo>
                  <a:lnTo>
                    <a:pt x="581025" y="252413"/>
                  </a:lnTo>
                  <a:close/>
                </a:path>
              </a:pathLst>
            </a:custGeom>
            <a:solidFill>
              <a:schemeClr val="bg1"/>
            </a:solidFill>
            <a:ln w="9525" cap="flat">
              <a:noFill/>
              <a:prstDash val="solid"/>
              <a:miter/>
            </a:ln>
          </p:spPr>
          <p:txBody>
            <a:bodyPr rtlCol="0" anchor="ctr"/>
            <a:lstStyle/>
            <a:p>
              <a:endParaRPr lang="en-US"/>
            </a:p>
          </p:txBody>
        </p:sp>
        <p:grpSp>
          <p:nvGrpSpPr>
            <p:cNvPr id="15" name="Graphic 38" descr="Employee badge with solid fill">
              <a:extLst>
                <a:ext uri="{FF2B5EF4-FFF2-40B4-BE49-F238E27FC236}">
                  <a16:creationId xmlns:a16="http://schemas.microsoft.com/office/drawing/2014/main" id="{EF94D355-1E50-973A-C32E-A73AD8134523}"/>
                </a:ext>
              </a:extLst>
            </p:cNvPr>
            <p:cNvGrpSpPr/>
            <p:nvPr/>
          </p:nvGrpSpPr>
          <p:grpSpPr>
            <a:xfrm>
              <a:off x="493562" y="2534757"/>
              <a:ext cx="232076" cy="197264"/>
              <a:chOff x="2766060" y="4143197"/>
              <a:chExt cx="762000" cy="647700"/>
            </a:xfrm>
            <a:solidFill>
              <a:schemeClr val="bg1"/>
            </a:solidFill>
          </p:grpSpPr>
          <p:sp>
            <p:nvSpPr>
              <p:cNvPr id="17" name="Freeform: Shape 16">
                <a:extLst>
                  <a:ext uri="{FF2B5EF4-FFF2-40B4-BE49-F238E27FC236}">
                    <a16:creationId xmlns:a16="http://schemas.microsoft.com/office/drawing/2014/main" id="{5178E46D-DE08-E4C3-807C-7C690ECA0E1D}"/>
                  </a:ext>
                </a:extLst>
              </p:cNvPr>
              <p:cNvSpPr/>
              <p:nvPr/>
            </p:nvSpPr>
            <p:spPr>
              <a:xfrm>
                <a:off x="3089910" y="4143197"/>
                <a:ext cx="114300" cy="152400"/>
              </a:xfrm>
              <a:custGeom>
                <a:avLst/>
                <a:gdLst>
                  <a:gd name="connsiteX0" fmla="*/ 76200 w 114300"/>
                  <a:gd name="connsiteY0" fmla="*/ 152400 h 152400"/>
                  <a:gd name="connsiteX1" fmla="*/ 38100 w 114300"/>
                  <a:gd name="connsiteY1" fmla="*/ 152400 h 152400"/>
                  <a:gd name="connsiteX2" fmla="*/ 0 w 114300"/>
                  <a:gd name="connsiteY2" fmla="*/ 114300 h 152400"/>
                  <a:gd name="connsiteX3" fmla="*/ 0 w 114300"/>
                  <a:gd name="connsiteY3" fmla="*/ 38100 h 152400"/>
                  <a:gd name="connsiteX4" fmla="*/ 38100 w 114300"/>
                  <a:gd name="connsiteY4" fmla="*/ 0 h 152400"/>
                  <a:gd name="connsiteX5" fmla="*/ 76200 w 114300"/>
                  <a:gd name="connsiteY5" fmla="*/ 0 h 152400"/>
                  <a:gd name="connsiteX6" fmla="*/ 114300 w 114300"/>
                  <a:gd name="connsiteY6" fmla="*/ 38100 h 152400"/>
                  <a:gd name="connsiteX7" fmla="*/ 114300 w 114300"/>
                  <a:gd name="connsiteY7" fmla="*/ 114300 h 152400"/>
                  <a:gd name="connsiteX8" fmla="*/ 76200 w 114300"/>
                  <a:gd name="connsiteY8" fmla="*/ 152400 h 152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300" h="152400">
                    <a:moveTo>
                      <a:pt x="76200" y="152400"/>
                    </a:moveTo>
                    <a:lnTo>
                      <a:pt x="38100" y="152400"/>
                    </a:lnTo>
                    <a:cubicBezTo>
                      <a:pt x="17145" y="152400"/>
                      <a:pt x="0" y="135255"/>
                      <a:pt x="0" y="114300"/>
                    </a:cubicBezTo>
                    <a:lnTo>
                      <a:pt x="0" y="38100"/>
                    </a:lnTo>
                    <a:cubicBezTo>
                      <a:pt x="0" y="17145"/>
                      <a:pt x="17145" y="0"/>
                      <a:pt x="38100" y="0"/>
                    </a:cubicBezTo>
                    <a:lnTo>
                      <a:pt x="76200" y="0"/>
                    </a:lnTo>
                    <a:cubicBezTo>
                      <a:pt x="97155" y="0"/>
                      <a:pt x="114300" y="17145"/>
                      <a:pt x="114300" y="38100"/>
                    </a:cubicBezTo>
                    <a:lnTo>
                      <a:pt x="114300" y="114300"/>
                    </a:lnTo>
                    <a:cubicBezTo>
                      <a:pt x="114300" y="135255"/>
                      <a:pt x="97155" y="152400"/>
                      <a:pt x="76200" y="152400"/>
                    </a:cubicBezTo>
                    <a:close/>
                  </a:path>
                </a:pathLst>
              </a:custGeom>
              <a:solidFill>
                <a:schemeClr val="bg1"/>
              </a:solidFill>
              <a:ln w="9525" cap="flat">
                <a:noFill/>
                <a:prstDash val="solid"/>
                <a:miter/>
              </a:ln>
            </p:spPr>
            <p:txBody>
              <a:bodyPr rtlCol="0" anchor="ctr"/>
              <a:lstStyle/>
              <a:p>
                <a:endParaRPr lang="en-US"/>
              </a:p>
            </p:txBody>
          </p:sp>
          <p:sp>
            <p:nvSpPr>
              <p:cNvPr id="18" name="Freeform: Shape 17">
                <a:extLst>
                  <a:ext uri="{FF2B5EF4-FFF2-40B4-BE49-F238E27FC236}">
                    <a16:creationId xmlns:a16="http://schemas.microsoft.com/office/drawing/2014/main" id="{B29BAF3C-816C-3630-FE86-48330CB8A86A}"/>
                  </a:ext>
                </a:extLst>
              </p:cNvPr>
              <p:cNvSpPr/>
              <p:nvPr/>
            </p:nvSpPr>
            <p:spPr>
              <a:xfrm>
                <a:off x="2766060" y="4257497"/>
                <a:ext cx="762000" cy="533400"/>
              </a:xfrm>
              <a:custGeom>
                <a:avLst/>
                <a:gdLst>
                  <a:gd name="connsiteX0" fmla="*/ 685800 w 762000"/>
                  <a:gd name="connsiteY0" fmla="*/ 228600 h 533400"/>
                  <a:gd name="connsiteX1" fmla="*/ 457200 w 762000"/>
                  <a:gd name="connsiteY1" fmla="*/ 228600 h 533400"/>
                  <a:gd name="connsiteX2" fmla="*/ 457200 w 762000"/>
                  <a:gd name="connsiteY2" fmla="*/ 190500 h 533400"/>
                  <a:gd name="connsiteX3" fmla="*/ 685800 w 762000"/>
                  <a:gd name="connsiteY3" fmla="*/ 190500 h 533400"/>
                  <a:gd name="connsiteX4" fmla="*/ 685800 w 762000"/>
                  <a:gd name="connsiteY4" fmla="*/ 228600 h 533400"/>
                  <a:gd name="connsiteX5" fmla="*/ 685800 w 762000"/>
                  <a:gd name="connsiteY5" fmla="*/ 342900 h 533400"/>
                  <a:gd name="connsiteX6" fmla="*/ 457200 w 762000"/>
                  <a:gd name="connsiteY6" fmla="*/ 342900 h 533400"/>
                  <a:gd name="connsiteX7" fmla="*/ 457200 w 762000"/>
                  <a:gd name="connsiteY7" fmla="*/ 304800 h 533400"/>
                  <a:gd name="connsiteX8" fmla="*/ 685800 w 762000"/>
                  <a:gd name="connsiteY8" fmla="*/ 304800 h 533400"/>
                  <a:gd name="connsiteX9" fmla="*/ 685800 w 762000"/>
                  <a:gd name="connsiteY9" fmla="*/ 342900 h 533400"/>
                  <a:gd name="connsiteX10" fmla="*/ 685800 w 762000"/>
                  <a:gd name="connsiteY10" fmla="*/ 457200 h 533400"/>
                  <a:gd name="connsiteX11" fmla="*/ 457200 w 762000"/>
                  <a:gd name="connsiteY11" fmla="*/ 457200 h 533400"/>
                  <a:gd name="connsiteX12" fmla="*/ 457200 w 762000"/>
                  <a:gd name="connsiteY12" fmla="*/ 419100 h 533400"/>
                  <a:gd name="connsiteX13" fmla="*/ 685800 w 762000"/>
                  <a:gd name="connsiteY13" fmla="*/ 419100 h 533400"/>
                  <a:gd name="connsiteX14" fmla="*/ 685800 w 762000"/>
                  <a:gd name="connsiteY14" fmla="*/ 457200 h 533400"/>
                  <a:gd name="connsiteX15" fmla="*/ 381000 w 762000"/>
                  <a:gd name="connsiteY15" fmla="*/ 457200 h 533400"/>
                  <a:gd name="connsiteX16" fmla="*/ 76200 w 762000"/>
                  <a:gd name="connsiteY16" fmla="*/ 457200 h 533400"/>
                  <a:gd name="connsiteX17" fmla="*/ 76200 w 762000"/>
                  <a:gd name="connsiteY17" fmla="*/ 381000 h 533400"/>
                  <a:gd name="connsiteX18" fmla="*/ 91440 w 762000"/>
                  <a:gd name="connsiteY18" fmla="*/ 350520 h 533400"/>
                  <a:gd name="connsiteX19" fmla="*/ 165735 w 762000"/>
                  <a:gd name="connsiteY19" fmla="*/ 314325 h 533400"/>
                  <a:gd name="connsiteX20" fmla="*/ 228600 w 762000"/>
                  <a:gd name="connsiteY20" fmla="*/ 304800 h 533400"/>
                  <a:gd name="connsiteX21" fmla="*/ 291465 w 762000"/>
                  <a:gd name="connsiteY21" fmla="*/ 314325 h 533400"/>
                  <a:gd name="connsiteX22" fmla="*/ 365760 w 762000"/>
                  <a:gd name="connsiteY22" fmla="*/ 350520 h 533400"/>
                  <a:gd name="connsiteX23" fmla="*/ 381000 w 762000"/>
                  <a:gd name="connsiteY23" fmla="*/ 381000 h 533400"/>
                  <a:gd name="connsiteX24" fmla="*/ 381000 w 762000"/>
                  <a:gd name="connsiteY24" fmla="*/ 457200 h 533400"/>
                  <a:gd name="connsiteX25" fmla="*/ 228600 w 762000"/>
                  <a:gd name="connsiteY25" fmla="*/ 133350 h 533400"/>
                  <a:gd name="connsiteX26" fmla="*/ 304800 w 762000"/>
                  <a:gd name="connsiteY26" fmla="*/ 209550 h 533400"/>
                  <a:gd name="connsiteX27" fmla="*/ 228600 w 762000"/>
                  <a:gd name="connsiteY27" fmla="*/ 285750 h 533400"/>
                  <a:gd name="connsiteX28" fmla="*/ 152400 w 762000"/>
                  <a:gd name="connsiteY28" fmla="*/ 209550 h 533400"/>
                  <a:gd name="connsiteX29" fmla="*/ 228600 w 762000"/>
                  <a:gd name="connsiteY29" fmla="*/ 133350 h 533400"/>
                  <a:gd name="connsiteX30" fmla="*/ 723900 w 762000"/>
                  <a:gd name="connsiteY30" fmla="*/ 0 h 533400"/>
                  <a:gd name="connsiteX31" fmla="*/ 476250 w 762000"/>
                  <a:gd name="connsiteY31" fmla="*/ 0 h 533400"/>
                  <a:gd name="connsiteX32" fmla="*/ 400050 w 762000"/>
                  <a:gd name="connsiteY32" fmla="*/ 76200 h 533400"/>
                  <a:gd name="connsiteX33" fmla="*/ 361950 w 762000"/>
                  <a:gd name="connsiteY33" fmla="*/ 76200 h 533400"/>
                  <a:gd name="connsiteX34" fmla="*/ 285750 w 762000"/>
                  <a:gd name="connsiteY34" fmla="*/ 0 h 533400"/>
                  <a:gd name="connsiteX35" fmla="*/ 38100 w 762000"/>
                  <a:gd name="connsiteY35" fmla="*/ 0 h 533400"/>
                  <a:gd name="connsiteX36" fmla="*/ 0 w 762000"/>
                  <a:gd name="connsiteY36" fmla="*/ 38100 h 533400"/>
                  <a:gd name="connsiteX37" fmla="*/ 0 w 762000"/>
                  <a:gd name="connsiteY37" fmla="*/ 495300 h 533400"/>
                  <a:gd name="connsiteX38" fmla="*/ 38100 w 762000"/>
                  <a:gd name="connsiteY38" fmla="*/ 533400 h 533400"/>
                  <a:gd name="connsiteX39" fmla="*/ 723900 w 762000"/>
                  <a:gd name="connsiteY39" fmla="*/ 533400 h 533400"/>
                  <a:gd name="connsiteX40" fmla="*/ 762000 w 762000"/>
                  <a:gd name="connsiteY40" fmla="*/ 495300 h 533400"/>
                  <a:gd name="connsiteX41" fmla="*/ 762000 w 762000"/>
                  <a:gd name="connsiteY41" fmla="*/ 38100 h 533400"/>
                  <a:gd name="connsiteX42" fmla="*/ 723900 w 762000"/>
                  <a:gd name="connsiteY42" fmla="*/ 0 h 533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762000" h="533400">
                    <a:moveTo>
                      <a:pt x="685800" y="228600"/>
                    </a:moveTo>
                    <a:lnTo>
                      <a:pt x="457200" y="228600"/>
                    </a:lnTo>
                    <a:lnTo>
                      <a:pt x="457200" y="190500"/>
                    </a:lnTo>
                    <a:lnTo>
                      <a:pt x="685800" y="190500"/>
                    </a:lnTo>
                    <a:lnTo>
                      <a:pt x="685800" y="228600"/>
                    </a:lnTo>
                    <a:close/>
                    <a:moveTo>
                      <a:pt x="685800" y="342900"/>
                    </a:moveTo>
                    <a:lnTo>
                      <a:pt x="457200" y="342900"/>
                    </a:lnTo>
                    <a:lnTo>
                      <a:pt x="457200" y="304800"/>
                    </a:lnTo>
                    <a:lnTo>
                      <a:pt x="685800" y="304800"/>
                    </a:lnTo>
                    <a:lnTo>
                      <a:pt x="685800" y="342900"/>
                    </a:lnTo>
                    <a:close/>
                    <a:moveTo>
                      <a:pt x="685800" y="457200"/>
                    </a:moveTo>
                    <a:lnTo>
                      <a:pt x="457200" y="457200"/>
                    </a:lnTo>
                    <a:lnTo>
                      <a:pt x="457200" y="419100"/>
                    </a:lnTo>
                    <a:lnTo>
                      <a:pt x="685800" y="419100"/>
                    </a:lnTo>
                    <a:lnTo>
                      <a:pt x="685800" y="457200"/>
                    </a:lnTo>
                    <a:close/>
                    <a:moveTo>
                      <a:pt x="381000" y="457200"/>
                    </a:moveTo>
                    <a:lnTo>
                      <a:pt x="76200" y="457200"/>
                    </a:lnTo>
                    <a:lnTo>
                      <a:pt x="76200" y="381000"/>
                    </a:lnTo>
                    <a:cubicBezTo>
                      <a:pt x="76200" y="369570"/>
                      <a:pt x="81915" y="358140"/>
                      <a:pt x="91440" y="350520"/>
                    </a:cubicBezTo>
                    <a:cubicBezTo>
                      <a:pt x="112395" y="335280"/>
                      <a:pt x="139065" y="321945"/>
                      <a:pt x="165735" y="314325"/>
                    </a:cubicBezTo>
                    <a:cubicBezTo>
                      <a:pt x="186690" y="308610"/>
                      <a:pt x="207645" y="304800"/>
                      <a:pt x="228600" y="304800"/>
                    </a:cubicBezTo>
                    <a:cubicBezTo>
                      <a:pt x="251460" y="304800"/>
                      <a:pt x="272415" y="308610"/>
                      <a:pt x="291465" y="314325"/>
                    </a:cubicBezTo>
                    <a:cubicBezTo>
                      <a:pt x="318135" y="321945"/>
                      <a:pt x="344805" y="333375"/>
                      <a:pt x="365760" y="350520"/>
                    </a:cubicBezTo>
                    <a:cubicBezTo>
                      <a:pt x="375285" y="358140"/>
                      <a:pt x="381000" y="369570"/>
                      <a:pt x="381000" y="381000"/>
                    </a:cubicBezTo>
                    <a:lnTo>
                      <a:pt x="381000" y="457200"/>
                    </a:lnTo>
                    <a:close/>
                    <a:moveTo>
                      <a:pt x="228600" y="133350"/>
                    </a:moveTo>
                    <a:cubicBezTo>
                      <a:pt x="270510" y="133350"/>
                      <a:pt x="304800" y="167640"/>
                      <a:pt x="304800" y="209550"/>
                    </a:cubicBezTo>
                    <a:cubicBezTo>
                      <a:pt x="304800" y="251460"/>
                      <a:pt x="270510" y="285750"/>
                      <a:pt x="228600" y="285750"/>
                    </a:cubicBezTo>
                    <a:cubicBezTo>
                      <a:pt x="186690" y="285750"/>
                      <a:pt x="152400" y="251460"/>
                      <a:pt x="152400" y="209550"/>
                    </a:cubicBezTo>
                    <a:cubicBezTo>
                      <a:pt x="152400" y="167640"/>
                      <a:pt x="186690" y="133350"/>
                      <a:pt x="228600" y="133350"/>
                    </a:cubicBezTo>
                    <a:close/>
                    <a:moveTo>
                      <a:pt x="723900" y="0"/>
                    </a:moveTo>
                    <a:lnTo>
                      <a:pt x="476250" y="0"/>
                    </a:lnTo>
                    <a:cubicBezTo>
                      <a:pt x="476250" y="41910"/>
                      <a:pt x="441960" y="76200"/>
                      <a:pt x="400050" y="76200"/>
                    </a:cubicBezTo>
                    <a:lnTo>
                      <a:pt x="361950" y="76200"/>
                    </a:lnTo>
                    <a:cubicBezTo>
                      <a:pt x="320040" y="76200"/>
                      <a:pt x="285750" y="41910"/>
                      <a:pt x="285750" y="0"/>
                    </a:cubicBezTo>
                    <a:lnTo>
                      <a:pt x="38100" y="0"/>
                    </a:lnTo>
                    <a:cubicBezTo>
                      <a:pt x="17145" y="0"/>
                      <a:pt x="0" y="17145"/>
                      <a:pt x="0" y="38100"/>
                    </a:cubicBezTo>
                    <a:lnTo>
                      <a:pt x="0" y="495300"/>
                    </a:lnTo>
                    <a:cubicBezTo>
                      <a:pt x="0" y="516255"/>
                      <a:pt x="17145" y="533400"/>
                      <a:pt x="38100" y="533400"/>
                    </a:cubicBezTo>
                    <a:lnTo>
                      <a:pt x="723900" y="533400"/>
                    </a:lnTo>
                    <a:cubicBezTo>
                      <a:pt x="744855" y="533400"/>
                      <a:pt x="762000" y="516255"/>
                      <a:pt x="762000" y="495300"/>
                    </a:cubicBezTo>
                    <a:lnTo>
                      <a:pt x="762000" y="38100"/>
                    </a:lnTo>
                    <a:cubicBezTo>
                      <a:pt x="762000" y="17145"/>
                      <a:pt x="744855" y="0"/>
                      <a:pt x="723900" y="0"/>
                    </a:cubicBezTo>
                    <a:close/>
                  </a:path>
                </a:pathLst>
              </a:custGeom>
              <a:solidFill>
                <a:schemeClr val="bg1"/>
              </a:solidFill>
              <a:ln w="9525" cap="flat">
                <a:noFill/>
                <a:prstDash val="solid"/>
                <a:miter/>
              </a:ln>
            </p:spPr>
            <p:txBody>
              <a:bodyPr rtlCol="0" anchor="ctr"/>
              <a:lstStyle/>
              <a:p>
                <a:endParaRPr lang="en-US"/>
              </a:p>
            </p:txBody>
          </p:sp>
        </p:grpSp>
        <p:pic>
          <p:nvPicPr>
            <p:cNvPr id="16" name="Graphic 15" descr="Chat bubble with solid fill">
              <a:extLst>
                <a:ext uri="{FF2B5EF4-FFF2-40B4-BE49-F238E27FC236}">
                  <a16:creationId xmlns:a16="http://schemas.microsoft.com/office/drawing/2014/main" id="{8436D8EF-6688-BE3D-821C-1FCF533D49DC}"/>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66721" y="3167764"/>
              <a:ext cx="295877" cy="295877"/>
            </a:xfrm>
            <a:prstGeom prst="rect">
              <a:avLst/>
            </a:prstGeom>
          </p:spPr>
        </p:pic>
      </p:grpSp>
      <p:sp>
        <p:nvSpPr>
          <p:cNvPr id="41" name="Oval 40">
            <a:extLst>
              <a:ext uri="{FF2B5EF4-FFF2-40B4-BE49-F238E27FC236}">
                <a16:creationId xmlns:a16="http://schemas.microsoft.com/office/drawing/2014/main" id="{621E2798-CB4C-245F-D3DE-2CF089D7C520}"/>
              </a:ext>
            </a:extLst>
          </p:cNvPr>
          <p:cNvSpPr/>
          <p:nvPr/>
        </p:nvSpPr>
        <p:spPr>
          <a:xfrm>
            <a:off x="2108409" y="4508948"/>
            <a:ext cx="297640" cy="297640"/>
          </a:xfrm>
          <a:prstGeom prst="ellipse">
            <a:avLst/>
          </a:prstGeom>
          <a:solidFill>
            <a:srgbClr val="9787F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Rectangle: Rounded Corners 41">
            <a:extLst>
              <a:ext uri="{FF2B5EF4-FFF2-40B4-BE49-F238E27FC236}">
                <a16:creationId xmlns:a16="http://schemas.microsoft.com/office/drawing/2014/main" id="{68DA1A53-D2E8-38A7-4912-DCB2B67FFC8A}"/>
              </a:ext>
            </a:extLst>
          </p:cNvPr>
          <p:cNvSpPr/>
          <p:nvPr/>
        </p:nvSpPr>
        <p:spPr>
          <a:xfrm>
            <a:off x="5074570" y="2948115"/>
            <a:ext cx="2756048" cy="2992822"/>
          </a:xfrm>
          <a:prstGeom prst="roundRect">
            <a:avLst>
              <a:gd name="adj" fmla="val 7494"/>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 name="Rectangle: Top Corners Rounded 42">
            <a:extLst>
              <a:ext uri="{FF2B5EF4-FFF2-40B4-BE49-F238E27FC236}">
                <a16:creationId xmlns:a16="http://schemas.microsoft.com/office/drawing/2014/main" id="{41F1209A-2DDE-E3D6-A798-AD981953D2AA}"/>
              </a:ext>
            </a:extLst>
          </p:cNvPr>
          <p:cNvSpPr/>
          <p:nvPr/>
        </p:nvSpPr>
        <p:spPr>
          <a:xfrm>
            <a:off x="5174240" y="3057755"/>
            <a:ext cx="2564612" cy="1302373"/>
          </a:xfrm>
          <a:prstGeom prst="round2SameRect">
            <a:avLst>
              <a:gd name="adj1" fmla="val 12279"/>
              <a:gd name="adj2" fmla="val 0"/>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4" name="TextBox 43">
            <a:extLst>
              <a:ext uri="{FF2B5EF4-FFF2-40B4-BE49-F238E27FC236}">
                <a16:creationId xmlns:a16="http://schemas.microsoft.com/office/drawing/2014/main" id="{98A4F9F5-84DE-D3F0-7B10-D3804B0B7B8E}"/>
              </a:ext>
            </a:extLst>
          </p:cNvPr>
          <p:cNvSpPr txBox="1"/>
          <p:nvPr/>
        </p:nvSpPr>
        <p:spPr>
          <a:xfrm>
            <a:off x="5321999" y="5036757"/>
            <a:ext cx="2174236" cy="757772"/>
          </a:xfrm>
          <a:prstGeom prst="rect">
            <a:avLst/>
          </a:prstGeom>
          <a:noFill/>
        </p:spPr>
        <p:txBody>
          <a:bodyPr wrap="square" rtlCol="0">
            <a:spAutoFit/>
          </a:bodyPr>
          <a:lstStyle/>
          <a:p>
            <a:pPr algn="just">
              <a:lnSpc>
                <a:spcPct val="150000"/>
              </a:lnSpc>
            </a:pPr>
            <a:r>
              <a:rPr lang="en-US" sz="1000" b="0" i="0" dirty="0">
                <a:effectLst/>
              </a:rPr>
              <a:t>High above, the towering mountains pierce the sky, their snow-capped peaks touching</a:t>
            </a:r>
            <a:endParaRPr lang="en-ID" sz="1000" dirty="0"/>
          </a:p>
        </p:txBody>
      </p:sp>
      <p:sp>
        <p:nvSpPr>
          <p:cNvPr id="45" name="TextBox 44">
            <a:extLst>
              <a:ext uri="{FF2B5EF4-FFF2-40B4-BE49-F238E27FC236}">
                <a16:creationId xmlns:a16="http://schemas.microsoft.com/office/drawing/2014/main" id="{437DFE26-A67C-C83F-FC71-907261A80B90}"/>
              </a:ext>
            </a:extLst>
          </p:cNvPr>
          <p:cNvSpPr txBox="1"/>
          <p:nvPr/>
        </p:nvSpPr>
        <p:spPr>
          <a:xfrm>
            <a:off x="5321999" y="4901006"/>
            <a:ext cx="1938374" cy="246221"/>
          </a:xfrm>
          <a:prstGeom prst="rect">
            <a:avLst/>
          </a:prstGeom>
          <a:noFill/>
        </p:spPr>
        <p:txBody>
          <a:bodyPr wrap="square" rtlCol="0">
            <a:spAutoFit/>
          </a:bodyPr>
          <a:lstStyle/>
          <a:p>
            <a:r>
              <a:rPr lang="en-US" sz="1000" dirty="0">
                <a:latin typeface="+mj-lt"/>
              </a:rPr>
              <a:t>POINT ONE</a:t>
            </a:r>
            <a:endParaRPr lang="en-ID" sz="1000" dirty="0">
              <a:latin typeface="+mj-lt"/>
            </a:endParaRPr>
          </a:p>
        </p:txBody>
      </p:sp>
      <p:grpSp>
        <p:nvGrpSpPr>
          <p:cNvPr id="46" name="Group 45">
            <a:extLst>
              <a:ext uri="{FF2B5EF4-FFF2-40B4-BE49-F238E27FC236}">
                <a16:creationId xmlns:a16="http://schemas.microsoft.com/office/drawing/2014/main" id="{EEEF222E-4EB5-04C6-A9B9-854EDE095556}"/>
              </a:ext>
            </a:extLst>
          </p:cNvPr>
          <p:cNvGrpSpPr/>
          <p:nvPr/>
        </p:nvGrpSpPr>
        <p:grpSpPr>
          <a:xfrm>
            <a:off x="5624505" y="3375234"/>
            <a:ext cx="1656177" cy="741656"/>
            <a:chOff x="2729184" y="3051043"/>
            <a:chExt cx="243580" cy="109078"/>
          </a:xfrm>
          <a:solidFill>
            <a:srgbClr val="83E5FC"/>
          </a:solidFill>
        </p:grpSpPr>
        <p:sp>
          <p:nvSpPr>
            <p:cNvPr id="47" name="Freeform: Shape 46">
              <a:extLst>
                <a:ext uri="{FF2B5EF4-FFF2-40B4-BE49-F238E27FC236}">
                  <a16:creationId xmlns:a16="http://schemas.microsoft.com/office/drawing/2014/main" id="{1725E6DD-DA55-A15F-CAAB-E265E40036A9}"/>
                </a:ext>
              </a:extLst>
            </p:cNvPr>
            <p:cNvSpPr/>
            <p:nvPr/>
          </p:nvSpPr>
          <p:spPr>
            <a:xfrm>
              <a:off x="2729184" y="3075828"/>
              <a:ext cx="243580" cy="84293"/>
            </a:xfrm>
            <a:custGeom>
              <a:avLst/>
              <a:gdLst>
                <a:gd name="connsiteX0" fmla="*/ 457247 w 465224"/>
                <a:gd name="connsiteY0" fmla="*/ 103305 h 160996"/>
                <a:gd name="connsiteX1" fmla="*/ 449533 w 465224"/>
                <a:gd name="connsiteY1" fmla="*/ 118640 h 160996"/>
                <a:gd name="connsiteX2" fmla="*/ 361045 w 465224"/>
                <a:gd name="connsiteY2" fmla="*/ 144749 h 160996"/>
                <a:gd name="connsiteX3" fmla="*/ 360664 w 465224"/>
                <a:gd name="connsiteY3" fmla="*/ 144549 h 160996"/>
                <a:gd name="connsiteX4" fmla="*/ 110062 w 465224"/>
                <a:gd name="connsiteY4" fmla="*/ 150073 h 160996"/>
                <a:gd name="connsiteX5" fmla="*/ 19193 w 465224"/>
                <a:gd name="connsiteY5" fmla="*/ 129108 h 160996"/>
                <a:gd name="connsiteX6" fmla="*/ 19002 w 465224"/>
                <a:gd name="connsiteY6" fmla="*/ 128737 h 160996"/>
                <a:gd name="connsiteX7" fmla="*/ 4810 w 465224"/>
                <a:gd name="connsiteY7" fmla="*/ 101972 h 160996"/>
                <a:gd name="connsiteX8" fmla="*/ 42910 w 465224"/>
                <a:gd name="connsiteY8" fmla="*/ 5207 h 160996"/>
                <a:gd name="connsiteX9" fmla="*/ 72628 w 465224"/>
                <a:gd name="connsiteY9" fmla="*/ -898 h 160996"/>
                <a:gd name="connsiteX10" fmla="*/ 131207 w 465224"/>
                <a:gd name="connsiteY10" fmla="*/ -898 h 160996"/>
                <a:gd name="connsiteX11" fmla="*/ 165116 w 465224"/>
                <a:gd name="connsiteY11" fmla="*/ 23866 h 160996"/>
                <a:gd name="connsiteX12" fmla="*/ 256270 w 465224"/>
                <a:gd name="connsiteY12" fmla="*/ 65472 h 160996"/>
                <a:gd name="connsiteX13" fmla="*/ 297894 w 465224"/>
                <a:gd name="connsiteY13" fmla="*/ 23866 h 160996"/>
                <a:gd name="connsiteX14" fmla="*/ 331898 w 465224"/>
                <a:gd name="connsiteY14" fmla="*/ -898 h 160996"/>
                <a:gd name="connsiteX15" fmla="*/ 390191 w 465224"/>
                <a:gd name="connsiteY15" fmla="*/ -898 h 160996"/>
                <a:gd name="connsiteX16" fmla="*/ 463916 w 465224"/>
                <a:gd name="connsiteY16" fmla="*/ 72654 h 160996"/>
                <a:gd name="connsiteX17" fmla="*/ 457247 w 465224"/>
                <a:gd name="connsiteY17" fmla="*/ 103305 h 1609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65224" h="160996">
                  <a:moveTo>
                    <a:pt x="457247" y="103305"/>
                  </a:moveTo>
                  <a:cubicBezTo>
                    <a:pt x="454866" y="108544"/>
                    <a:pt x="452294" y="113592"/>
                    <a:pt x="449533" y="118640"/>
                  </a:cubicBezTo>
                  <a:cubicBezTo>
                    <a:pt x="432292" y="150292"/>
                    <a:pt x="392668" y="161979"/>
                    <a:pt x="361045" y="144749"/>
                  </a:cubicBezTo>
                  <a:cubicBezTo>
                    <a:pt x="360950" y="144682"/>
                    <a:pt x="360759" y="144615"/>
                    <a:pt x="360664" y="144549"/>
                  </a:cubicBezTo>
                  <a:cubicBezTo>
                    <a:pt x="282273" y="101124"/>
                    <a:pt x="186548" y="103229"/>
                    <a:pt x="110062" y="150073"/>
                  </a:cubicBezTo>
                  <a:cubicBezTo>
                    <a:pt x="79201" y="169361"/>
                    <a:pt x="38529" y="159979"/>
                    <a:pt x="19193" y="129108"/>
                  </a:cubicBezTo>
                  <a:cubicBezTo>
                    <a:pt x="19193" y="128985"/>
                    <a:pt x="19097" y="128861"/>
                    <a:pt x="19002" y="128737"/>
                  </a:cubicBezTo>
                  <a:cubicBezTo>
                    <a:pt x="13764" y="120117"/>
                    <a:pt x="9002" y="111173"/>
                    <a:pt x="4810" y="101972"/>
                  </a:cubicBezTo>
                  <a:cubicBezTo>
                    <a:pt x="-11382" y="64729"/>
                    <a:pt x="5667" y="21409"/>
                    <a:pt x="42910" y="5207"/>
                  </a:cubicBezTo>
                  <a:cubicBezTo>
                    <a:pt x="52244" y="1131"/>
                    <a:pt x="62437" y="-955"/>
                    <a:pt x="72628" y="-898"/>
                  </a:cubicBezTo>
                  <a:lnTo>
                    <a:pt x="131207" y="-898"/>
                  </a:lnTo>
                  <a:cubicBezTo>
                    <a:pt x="146637" y="-660"/>
                    <a:pt x="160163" y="9265"/>
                    <a:pt x="165116" y="23866"/>
                  </a:cubicBezTo>
                  <a:cubicBezTo>
                    <a:pt x="178832" y="60528"/>
                    <a:pt x="219599" y="79159"/>
                    <a:pt x="256270" y="65472"/>
                  </a:cubicBezTo>
                  <a:cubicBezTo>
                    <a:pt x="275511" y="58281"/>
                    <a:pt x="290751" y="43107"/>
                    <a:pt x="297894" y="23866"/>
                  </a:cubicBezTo>
                  <a:cubicBezTo>
                    <a:pt x="302943" y="9284"/>
                    <a:pt x="316468" y="-613"/>
                    <a:pt x="331898" y="-898"/>
                  </a:cubicBezTo>
                  <a:lnTo>
                    <a:pt x="390191" y="-898"/>
                  </a:lnTo>
                  <a:cubicBezTo>
                    <a:pt x="430863" y="-937"/>
                    <a:pt x="463820" y="31992"/>
                    <a:pt x="463916" y="72654"/>
                  </a:cubicBezTo>
                  <a:cubicBezTo>
                    <a:pt x="463916" y="83226"/>
                    <a:pt x="461629" y="93685"/>
                    <a:pt x="457247" y="103305"/>
                  </a:cubicBezTo>
                  <a:close/>
                </a:path>
              </a:pathLst>
            </a:custGeom>
            <a:grpFill/>
            <a:ln w="9525" cap="flat">
              <a:noFill/>
              <a:prstDash val="solid"/>
              <a:miter/>
            </a:ln>
          </p:spPr>
          <p:txBody>
            <a:bodyPr rtlCol="0" anchor="ctr"/>
            <a:lstStyle/>
            <a:p>
              <a:endParaRPr lang="en-US" dirty="0"/>
            </a:p>
          </p:txBody>
        </p:sp>
        <p:sp>
          <p:nvSpPr>
            <p:cNvPr id="48" name="Freeform: Shape 47">
              <a:extLst>
                <a:ext uri="{FF2B5EF4-FFF2-40B4-BE49-F238E27FC236}">
                  <a16:creationId xmlns:a16="http://schemas.microsoft.com/office/drawing/2014/main" id="{A8B6A854-DC08-17F6-1F20-233E0491F7EC}"/>
                </a:ext>
              </a:extLst>
            </p:cNvPr>
            <p:cNvSpPr/>
            <p:nvPr/>
          </p:nvSpPr>
          <p:spPr>
            <a:xfrm>
              <a:off x="2826195" y="3051043"/>
              <a:ext cx="49571" cy="49571"/>
            </a:xfrm>
            <a:custGeom>
              <a:avLst/>
              <a:gdLst>
                <a:gd name="connsiteX0" fmla="*/ 94679 w 94678"/>
                <a:gd name="connsiteY0" fmla="*/ 47339 h 94678"/>
                <a:gd name="connsiteX1" fmla="*/ 47339 w 94678"/>
                <a:gd name="connsiteY1" fmla="*/ 94678 h 94678"/>
                <a:gd name="connsiteX2" fmla="*/ 0 w 94678"/>
                <a:gd name="connsiteY2" fmla="*/ 47339 h 94678"/>
                <a:gd name="connsiteX3" fmla="*/ 47339 w 94678"/>
                <a:gd name="connsiteY3" fmla="*/ 0 h 94678"/>
                <a:gd name="connsiteX4" fmla="*/ 94679 w 94678"/>
                <a:gd name="connsiteY4" fmla="*/ 47339 h 946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4678" h="94678">
                  <a:moveTo>
                    <a:pt x="94679" y="47339"/>
                  </a:moveTo>
                  <a:cubicBezTo>
                    <a:pt x="94679" y="73484"/>
                    <a:pt x="73484" y="94678"/>
                    <a:pt x="47339" y="94678"/>
                  </a:cubicBezTo>
                  <a:cubicBezTo>
                    <a:pt x="21195" y="94678"/>
                    <a:pt x="0" y="73484"/>
                    <a:pt x="0" y="47339"/>
                  </a:cubicBezTo>
                  <a:cubicBezTo>
                    <a:pt x="0" y="21195"/>
                    <a:pt x="21195" y="0"/>
                    <a:pt x="47339" y="0"/>
                  </a:cubicBezTo>
                  <a:cubicBezTo>
                    <a:pt x="73484" y="0"/>
                    <a:pt x="94679" y="21195"/>
                    <a:pt x="94679" y="47339"/>
                  </a:cubicBezTo>
                  <a:close/>
                </a:path>
              </a:pathLst>
            </a:custGeom>
            <a:grpFill/>
            <a:ln w="9525" cap="flat">
              <a:noFill/>
              <a:prstDash val="solid"/>
              <a:miter/>
            </a:ln>
          </p:spPr>
          <p:txBody>
            <a:bodyPr rtlCol="0" anchor="ctr"/>
            <a:lstStyle/>
            <a:p>
              <a:endParaRPr lang="en-US" dirty="0"/>
            </a:p>
          </p:txBody>
        </p:sp>
      </p:grpSp>
      <p:sp>
        <p:nvSpPr>
          <p:cNvPr id="49" name="Oval 48">
            <a:extLst>
              <a:ext uri="{FF2B5EF4-FFF2-40B4-BE49-F238E27FC236}">
                <a16:creationId xmlns:a16="http://schemas.microsoft.com/office/drawing/2014/main" id="{D504BE2C-2631-D52B-FBAC-F9556F11BF77}"/>
              </a:ext>
            </a:extLst>
          </p:cNvPr>
          <p:cNvSpPr/>
          <p:nvPr/>
        </p:nvSpPr>
        <p:spPr>
          <a:xfrm>
            <a:off x="5394387" y="4508948"/>
            <a:ext cx="297640" cy="297640"/>
          </a:xfrm>
          <a:prstGeom prst="ellipse">
            <a:avLst/>
          </a:prstGeom>
          <a:solidFill>
            <a:srgbClr val="83E5F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 name="Rectangle: Rounded Corners 49">
            <a:extLst>
              <a:ext uri="{FF2B5EF4-FFF2-40B4-BE49-F238E27FC236}">
                <a16:creationId xmlns:a16="http://schemas.microsoft.com/office/drawing/2014/main" id="{E86DC34F-2B4A-922B-3FFC-89AE484E462E}"/>
              </a:ext>
            </a:extLst>
          </p:cNvPr>
          <p:cNvSpPr/>
          <p:nvPr/>
        </p:nvSpPr>
        <p:spPr>
          <a:xfrm>
            <a:off x="8475449" y="2948115"/>
            <a:ext cx="2756048" cy="2992822"/>
          </a:xfrm>
          <a:prstGeom prst="roundRect">
            <a:avLst>
              <a:gd name="adj" fmla="val 7494"/>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 name="Rectangle: Top Corners Rounded 50">
            <a:extLst>
              <a:ext uri="{FF2B5EF4-FFF2-40B4-BE49-F238E27FC236}">
                <a16:creationId xmlns:a16="http://schemas.microsoft.com/office/drawing/2014/main" id="{11237C4B-B4F8-E9D5-27D2-4505116FE3E9}"/>
              </a:ext>
            </a:extLst>
          </p:cNvPr>
          <p:cNvSpPr/>
          <p:nvPr/>
        </p:nvSpPr>
        <p:spPr>
          <a:xfrm>
            <a:off x="8575119" y="3057755"/>
            <a:ext cx="2564612" cy="1302373"/>
          </a:xfrm>
          <a:prstGeom prst="round2SameRect">
            <a:avLst>
              <a:gd name="adj1" fmla="val 12279"/>
              <a:gd name="adj2" fmla="val 0"/>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2" name="TextBox 51">
            <a:extLst>
              <a:ext uri="{FF2B5EF4-FFF2-40B4-BE49-F238E27FC236}">
                <a16:creationId xmlns:a16="http://schemas.microsoft.com/office/drawing/2014/main" id="{9BA7A140-7F1F-D3C7-CCE7-D27D949E9A3F}"/>
              </a:ext>
            </a:extLst>
          </p:cNvPr>
          <p:cNvSpPr txBox="1"/>
          <p:nvPr/>
        </p:nvSpPr>
        <p:spPr>
          <a:xfrm>
            <a:off x="8722878" y="5036757"/>
            <a:ext cx="2174236" cy="757772"/>
          </a:xfrm>
          <a:prstGeom prst="rect">
            <a:avLst/>
          </a:prstGeom>
          <a:noFill/>
        </p:spPr>
        <p:txBody>
          <a:bodyPr wrap="square" rtlCol="0">
            <a:spAutoFit/>
          </a:bodyPr>
          <a:lstStyle/>
          <a:p>
            <a:pPr algn="just">
              <a:lnSpc>
                <a:spcPct val="150000"/>
              </a:lnSpc>
            </a:pPr>
            <a:r>
              <a:rPr lang="en-US" sz="1000" b="0" i="0" dirty="0">
                <a:effectLst/>
              </a:rPr>
              <a:t>High above, the towering mountains pierce the sky, their snow-capped peaks touching</a:t>
            </a:r>
            <a:endParaRPr lang="en-ID" sz="1000" dirty="0"/>
          </a:p>
        </p:txBody>
      </p:sp>
      <p:sp>
        <p:nvSpPr>
          <p:cNvPr id="53" name="TextBox 52">
            <a:extLst>
              <a:ext uri="{FF2B5EF4-FFF2-40B4-BE49-F238E27FC236}">
                <a16:creationId xmlns:a16="http://schemas.microsoft.com/office/drawing/2014/main" id="{B8BA07FC-A999-DFCE-887D-4AA342C7ADF6}"/>
              </a:ext>
            </a:extLst>
          </p:cNvPr>
          <p:cNvSpPr txBox="1"/>
          <p:nvPr/>
        </p:nvSpPr>
        <p:spPr>
          <a:xfrm>
            <a:off x="8722878" y="4901006"/>
            <a:ext cx="1938374" cy="246221"/>
          </a:xfrm>
          <a:prstGeom prst="rect">
            <a:avLst/>
          </a:prstGeom>
          <a:noFill/>
        </p:spPr>
        <p:txBody>
          <a:bodyPr wrap="square" rtlCol="0">
            <a:spAutoFit/>
          </a:bodyPr>
          <a:lstStyle/>
          <a:p>
            <a:r>
              <a:rPr lang="en-US" sz="1000" dirty="0">
                <a:latin typeface="+mj-lt"/>
              </a:rPr>
              <a:t>POINT ONE</a:t>
            </a:r>
            <a:endParaRPr lang="en-ID" sz="1000" dirty="0">
              <a:latin typeface="+mj-lt"/>
            </a:endParaRPr>
          </a:p>
        </p:txBody>
      </p:sp>
      <p:grpSp>
        <p:nvGrpSpPr>
          <p:cNvPr id="54" name="Group 53">
            <a:extLst>
              <a:ext uri="{FF2B5EF4-FFF2-40B4-BE49-F238E27FC236}">
                <a16:creationId xmlns:a16="http://schemas.microsoft.com/office/drawing/2014/main" id="{011B0FF6-796F-5342-5E3B-82D9605CE8C0}"/>
              </a:ext>
            </a:extLst>
          </p:cNvPr>
          <p:cNvGrpSpPr/>
          <p:nvPr/>
        </p:nvGrpSpPr>
        <p:grpSpPr>
          <a:xfrm>
            <a:off x="9025384" y="3375234"/>
            <a:ext cx="1656177" cy="741656"/>
            <a:chOff x="2729184" y="3051043"/>
            <a:chExt cx="243580" cy="109078"/>
          </a:xfrm>
          <a:solidFill>
            <a:schemeClr val="accent4"/>
          </a:solidFill>
        </p:grpSpPr>
        <p:sp>
          <p:nvSpPr>
            <p:cNvPr id="55" name="Freeform: Shape 54">
              <a:extLst>
                <a:ext uri="{FF2B5EF4-FFF2-40B4-BE49-F238E27FC236}">
                  <a16:creationId xmlns:a16="http://schemas.microsoft.com/office/drawing/2014/main" id="{1A0259B0-3CD6-4BA6-2F23-04A1026E7751}"/>
                </a:ext>
              </a:extLst>
            </p:cNvPr>
            <p:cNvSpPr/>
            <p:nvPr/>
          </p:nvSpPr>
          <p:spPr>
            <a:xfrm>
              <a:off x="2729184" y="3075828"/>
              <a:ext cx="243580" cy="84293"/>
            </a:xfrm>
            <a:custGeom>
              <a:avLst/>
              <a:gdLst>
                <a:gd name="connsiteX0" fmla="*/ 457247 w 465224"/>
                <a:gd name="connsiteY0" fmla="*/ 103305 h 160996"/>
                <a:gd name="connsiteX1" fmla="*/ 449533 w 465224"/>
                <a:gd name="connsiteY1" fmla="*/ 118640 h 160996"/>
                <a:gd name="connsiteX2" fmla="*/ 361045 w 465224"/>
                <a:gd name="connsiteY2" fmla="*/ 144749 h 160996"/>
                <a:gd name="connsiteX3" fmla="*/ 360664 w 465224"/>
                <a:gd name="connsiteY3" fmla="*/ 144549 h 160996"/>
                <a:gd name="connsiteX4" fmla="*/ 110062 w 465224"/>
                <a:gd name="connsiteY4" fmla="*/ 150073 h 160996"/>
                <a:gd name="connsiteX5" fmla="*/ 19193 w 465224"/>
                <a:gd name="connsiteY5" fmla="*/ 129108 h 160996"/>
                <a:gd name="connsiteX6" fmla="*/ 19002 w 465224"/>
                <a:gd name="connsiteY6" fmla="*/ 128737 h 160996"/>
                <a:gd name="connsiteX7" fmla="*/ 4810 w 465224"/>
                <a:gd name="connsiteY7" fmla="*/ 101972 h 160996"/>
                <a:gd name="connsiteX8" fmla="*/ 42910 w 465224"/>
                <a:gd name="connsiteY8" fmla="*/ 5207 h 160996"/>
                <a:gd name="connsiteX9" fmla="*/ 72628 w 465224"/>
                <a:gd name="connsiteY9" fmla="*/ -898 h 160996"/>
                <a:gd name="connsiteX10" fmla="*/ 131207 w 465224"/>
                <a:gd name="connsiteY10" fmla="*/ -898 h 160996"/>
                <a:gd name="connsiteX11" fmla="*/ 165116 w 465224"/>
                <a:gd name="connsiteY11" fmla="*/ 23866 h 160996"/>
                <a:gd name="connsiteX12" fmla="*/ 256270 w 465224"/>
                <a:gd name="connsiteY12" fmla="*/ 65472 h 160996"/>
                <a:gd name="connsiteX13" fmla="*/ 297894 w 465224"/>
                <a:gd name="connsiteY13" fmla="*/ 23866 h 160996"/>
                <a:gd name="connsiteX14" fmla="*/ 331898 w 465224"/>
                <a:gd name="connsiteY14" fmla="*/ -898 h 160996"/>
                <a:gd name="connsiteX15" fmla="*/ 390191 w 465224"/>
                <a:gd name="connsiteY15" fmla="*/ -898 h 160996"/>
                <a:gd name="connsiteX16" fmla="*/ 463916 w 465224"/>
                <a:gd name="connsiteY16" fmla="*/ 72654 h 160996"/>
                <a:gd name="connsiteX17" fmla="*/ 457247 w 465224"/>
                <a:gd name="connsiteY17" fmla="*/ 103305 h 1609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65224" h="160996">
                  <a:moveTo>
                    <a:pt x="457247" y="103305"/>
                  </a:moveTo>
                  <a:cubicBezTo>
                    <a:pt x="454866" y="108544"/>
                    <a:pt x="452294" y="113592"/>
                    <a:pt x="449533" y="118640"/>
                  </a:cubicBezTo>
                  <a:cubicBezTo>
                    <a:pt x="432292" y="150292"/>
                    <a:pt x="392668" y="161979"/>
                    <a:pt x="361045" y="144749"/>
                  </a:cubicBezTo>
                  <a:cubicBezTo>
                    <a:pt x="360950" y="144682"/>
                    <a:pt x="360759" y="144615"/>
                    <a:pt x="360664" y="144549"/>
                  </a:cubicBezTo>
                  <a:cubicBezTo>
                    <a:pt x="282273" y="101124"/>
                    <a:pt x="186548" y="103229"/>
                    <a:pt x="110062" y="150073"/>
                  </a:cubicBezTo>
                  <a:cubicBezTo>
                    <a:pt x="79201" y="169361"/>
                    <a:pt x="38529" y="159979"/>
                    <a:pt x="19193" y="129108"/>
                  </a:cubicBezTo>
                  <a:cubicBezTo>
                    <a:pt x="19193" y="128985"/>
                    <a:pt x="19097" y="128861"/>
                    <a:pt x="19002" y="128737"/>
                  </a:cubicBezTo>
                  <a:cubicBezTo>
                    <a:pt x="13764" y="120117"/>
                    <a:pt x="9002" y="111173"/>
                    <a:pt x="4810" y="101972"/>
                  </a:cubicBezTo>
                  <a:cubicBezTo>
                    <a:pt x="-11382" y="64729"/>
                    <a:pt x="5667" y="21409"/>
                    <a:pt x="42910" y="5207"/>
                  </a:cubicBezTo>
                  <a:cubicBezTo>
                    <a:pt x="52244" y="1131"/>
                    <a:pt x="62437" y="-955"/>
                    <a:pt x="72628" y="-898"/>
                  </a:cubicBezTo>
                  <a:lnTo>
                    <a:pt x="131207" y="-898"/>
                  </a:lnTo>
                  <a:cubicBezTo>
                    <a:pt x="146637" y="-660"/>
                    <a:pt x="160163" y="9265"/>
                    <a:pt x="165116" y="23866"/>
                  </a:cubicBezTo>
                  <a:cubicBezTo>
                    <a:pt x="178832" y="60528"/>
                    <a:pt x="219599" y="79159"/>
                    <a:pt x="256270" y="65472"/>
                  </a:cubicBezTo>
                  <a:cubicBezTo>
                    <a:pt x="275511" y="58281"/>
                    <a:pt x="290751" y="43107"/>
                    <a:pt x="297894" y="23866"/>
                  </a:cubicBezTo>
                  <a:cubicBezTo>
                    <a:pt x="302943" y="9284"/>
                    <a:pt x="316468" y="-613"/>
                    <a:pt x="331898" y="-898"/>
                  </a:cubicBezTo>
                  <a:lnTo>
                    <a:pt x="390191" y="-898"/>
                  </a:lnTo>
                  <a:cubicBezTo>
                    <a:pt x="430863" y="-937"/>
                    <a:pt x="463820" y="31992"/>
                    <a:pt x="463916" y="72654"/>
                  </a:cubicBezTo>
                  <a:cubicBezTo>
                    <a:pt x="463916" y="83226"/>
                    <a:pt x="461629" y="93685"/>
                    <a:pt x="457247" y="103305"/>
                  </a:cubicBezTo>
                  <a:close/>
                </a:path>
              </a:pathLst>
            </a:custGeom>
            <a:grpFill/>
            <a:ln w="9525" cap="flat">
              <a:noFill/>
              <a:prstDash val="solid"/>
              <a:miter/>
            </a:ln>
          </p:spPr>
          <p:txBody>
            <a:bodyPr rtlCol="0" anchor="ctr"/>
            <a:lstStyle/>
            <a:p>
              <a:endParaRPr lang="en-US" dirty="0"/>
            </a:p>
          </p:txBody>
        </p:sp>
        <p:sp>
          <p:nvSpPr>
            <p:cNvPr id="56" name="Freeform: Shape 55">
              <a:extLst>
                <a:ext uri="{FF2B5EF4-FFF2-40B4-BE49-F238E27FC236}">
                  <a16:creationId xmlns:a16="http://schemas.microsoft.com/office/drawing/2014/main" id="{70639522-EF75-BDB8-BB33-69BD04E64874}"/>
                </a:ext>
              </a:extLst>
            </p:cNvPr>
            <p:cNvSpPr/>
            <p:nvPr/>
          </p:nvSpPr>
          <p:spPr>
            <a:xfrm>
              <a:off x="2826195" y="3051043"/>
              <a:ext cx="49571" cy="49571"/>
            </a:xfrm>
            <a:custGeom>
              <a:avLst/>
              <a:gdLst>
                <a:gd name="connsiteX0" fmla="*/ 94679 w 94678"/>
                <a:gd name="connsiteY0" fmla="*/ 47339 h 94678"/>
                <a:gd name="connsiteX1" fmla="*/ 47339 w 94678"/>
                <a:gd name="connsiteY1" fmla="*/ 94678 h 94678"/>
                <a:gd name="connsiteX2" fmla="*/ 0 w 94678"/>
                <a:gd name="connsiteY2" fmla="*/ 47339 h 94678"/>
                <a:gd name="connsiteX3" fmla="*/ 47339 w 94678"/>
                <a:gd name="connsiteY3" fmla="*/ 0 h 94678"/>
                <a:gd name="connsiteX4" fmla="*/ 94679 w 94678"/>
                <a:gd name="connsiteY4" fmla="*/ 47339 h 946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4678" h="94678">
                  <a:moveTo>
                    <a:pt x="94679" y="47339"/>
                  </a:moveTo>
                  <a:cubicBezTo>
                    <a:pt x="94679" y="73484"/>
                    <a:pt x="73484" y="94678"/>
                    <a:pt x="47339" y="94678"/>
                  </a:cubicBezTo>
                  <a:cubicBezTo>
                    <a:pt x="21195" y="94678"/>
                    <a:pt x="0" y="73484"/>
                    <a:pt x="0" y="47339"/>
                  </a:cubicBezTo>
                  <a:cubicBezTo>
                    <a:pt x="0" y="21195"/>
                    <a:pt x="21195" y="0"/>
                    <a:pt x="47339" y="0"/>
                  </a:cubicBezTo>
                  <a:cubicBezTo>
                    <a:pt x="73484" y="0"/>
                    <a:pt x="94679" y="21195"/>
                    <a:pt x="94679" y="47339"/>
                  </a:cubicBezTo>
                  <a:close/>
                </a:path>
              </a:pathLst>
            </a:custGeom>
            <a:grpFill/>
            <a:ln w="9525" cap="flat">
              <a:noFill/>
              <a:prstDash val="solid"/>
              <a:miter/>
            </a:ln>
          </p:spPr>
          <p:txBody>
            <a:bodyPr rtlCol="0" anchor="ctr"/>
            <a:lstStyle/>
            <a:p>
              <a:endParaRPr lang="en-US" dirty="0"/>
            </a:p>
          </p:txBody>
        </p:sp>
      </p:grpSp>
      <p:sp>
        <p:nvSpPr>
          <p:cNvPr id="57" name="Oval 56">
            <a:extLst>
              <a:ext uri="{FF2B5EF4-FFF2-40B4-BE49-F238E27FC236}">
                <a16:creationId xmlns:a16="http://schemas.microsoft.com/office/drawing/2014/main" id="{FC25BA53-C12B-2707-0D0F-AD2629729786}"/>
              </a:ext>
            </a:extLst>
          </p:cNvPr>
          <p:cNvSpPr/>
          <p:nvPr/>
        </p:nvSpPr>
        <p:spPr>
          <a:xfrm>
            <a:off x="8795266" y="4508948"/>
            <a:ext cx="297640" cy="297640"/>
          </a:xfrm>
          <a:prstGeom prst="ellipse">
            <a:avLst/>
          </a:prstGeom>
          <a:solidFill>
            <a:srgbClr val="FFE1D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Freeform: Shape 57">
            <a:extLst>
              <a:ext uri="{FF2B5EF4-FFF2-40B4-BE49-F238E27FC236}">
                <a16:creationId xmlns:a16="http://schemas.microsoft.com/office/drawing/2014/main" id="{A003DC55-F077-2143-3631-44E3868CAD4B}"/>
              </a:ext>
            </a:extLst>
          </p:cNvPr>
          <p:cNvSpPr/>
          <p:nvPr/>
        </p:nvSpPr>
        <p:spPr>
          <a:xfrm rot="19744613">
            <a:off x="10541225" y="6353050"/>
            <a:ext cx="1197012" cy="339113"/>
          </a:xfrm>
          <a:custGeom>
            <a:avLst/>
            <a:gdLst>
              <a:gd name="connsiteX0" fmla="*/ 1194595 w 1197012"/>
              <a:gd name="connsiteY0" fmla="*/ 171361 h 343544"/>
              <a:gd name="connsiteX1" fmla="*/ 596089 w 1197012"/>
              <a:gd name="connsiteY1" fmla="*/ 343133 h 343544"/>
              <a:gd name="connsiteX2" fmla="*/ -2418 w 1197012"/>
              <a:gd name="connsiteY2" fmla="*/ 171361 h 343544"/>
              <a:gd name="connsiteX3" fmla="*/ 596089 w 1197012"/>
              <a:gd name="connsiteY3" fmla="*/ -411 h 343544"/>
              <a:gd name="connsiteX4" fmla="*/ 1194595 w 1197012"/>
              <a:gd name="connsiteY4" fmla="*/ 171361 h 3435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97012" h="343544">
                <a:moveTo>
                  <a:pt x="1194595" y="171361"/>
                </a:moveTo>
                <a:cubicBezTo>
                  <a:pt x="1194595" y="266228"/>
                  <a:pt x="926634" y="343133"/>
                  <a:pt x="596089" y="343133"/>
                </a:cubicBezTo>
                <a:cubicBezTo>
                  <a:pt x="265544" y="343133"/>
                  <a:pt x="-2418" y="266228"/>
                  <a:pt x="-2418" y="171361"/>
                </a:cubicBezTo>
                <a:cubicBezTo>
                  <a:pt x="-2418" y="76494"/>
                  <a:pt x="265544" y="-411"/>
                  <a:pt x="596089" y="-411"/>
                </a:cubicBezTo>
                <a:cubicBezTo>
                  <a:pt x="926634" y="-411"/>
                  <a:pt x="1194595" y="76494"/>
                  <a:pt x="1194595" y="171361"/>
                </a:cubicBezTo>
                <a:close/>
              </a:path>
            </a:pathLst>
          </a:custGeom>
          <a:solidFill>
            <a:srgbClr val="83E5FC"/>
          </a:solidFill>
          <a:ln w="7387" cap="flat">
            <a:noFill/>
            <a:prstDash val="solid"/>
            <a:miter/>
          </a:ln>
        </p:spPr>
        <p:txBody>
          <a:bodyPr rtlCol="0" anchor="ctr"/>
          <a:lstStyle/>
          <a:p>
            <a:endParaRPr lang="en-US" dirty="0"/>
          </a:p>
        </p:txBody>
      </p:sp>
      <p:grpSp>
        <p:nvGrpSpPr>
          <p:cNvPr id="63" name="Group 62">
            <a:extLst>
              <a:ext uri="{FF2B5EF4-FFF2-40B4-BE49-F238E27FC236}">
                <a16:creationId xmlns:a16="http://schemas.microsoft.com/office/drawing/2014/main" id="{F12186AE-7E03-67D3-88EC-F9186EB97475}"/>
              </a:ext>
            </a:extLst>
          </p:cNvPr>
          <p:cNvGrpSpPr/>
          <p:nvPr/>
        </p:nvGrpSpPr>
        <p:grpSpPr>
          <a:xfrm rot="19718776">
            <a:off x="1115474" y="-120354"/>
            <a:ext cx="1092981" cy="1092981"/>
            <a:chOff x="5324259" y="2655979"/>
            <a:chExt cx="1543240" cy="1543240"/>
          </a:xfrm>
        </p:grpSpPr>
        <p:sp>
          <p:nvSpPr>
            <p:cNvPr id="64" name="Freeform: Shape 63">
              <a:extLst>
                <a:ext uri="{FF2B5EF4-FFF2-40B4-BE49-F238E27FC236}">
                  <a16:creationId xmlns:a16="http://schemas.microsoft.com/office/drawing/2014/main" id="{CA672D82-A6E2-3C0F-9EDA-50B66D47E520}"/>
                </a:ext>
              </a:extLst>
            </p:cNvPr>
            <p:cNvSpPr/>
            <p:nvPr/>
          </p:nvSpPr>
          <p:spPr>
            <a:xfrm rot="18701401">
              <a:off x="5874423" y="2678525"/>
              <a:ext cx="442912" cy="1543240"/>
            </a:xfrm>
            <a:custGeom>
              <a:avLst/>
              <a:gdLst>
                <a:gd name="connsiteX0" fmla="*/ 440497 w 442912"/>
                <a:gd name="connsiteY0" fmla="*/ 771209 h 1543240"/>
                <a:gd name="connsiteX1" fmla="*/ 219040 w 442912"/>
                <a:gd name="connsiteY1" fmla="*/ 1542829 h 1543240"/>
                <a:gd name="connsiteX2" fmla="*/ -2416 w 442912"/>
                <a:gd name="connsiteY2" fmla="*/ 771209 h 1543240"/>
                <a:gd name="connsiteX3" fmla="*/ 219040 w 442912"/>
                <a:gd name="connsiteY3" fmla="*/ -411 h 1543240"/>
                <a:gd name="connsiteX4" fmla="*/ 440497 w 442912"/>
                <a:gd name="connsiteY4" fmla="*/ 771209 h 15432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2912" h="1543240">
                  <a:moveTo>
                    <a:pt x="440497" y="771209"/>
                  </a:moveTo>
                  <a:cubicBezTo>
                    <a:pt x="440497" y="1197363"/>
                    <a:pt x="341347" y="1542829"/>
                    <a:pt x="219040" y="1542829"/>
                  </a:cubicBezTo>
                  <a:cubicBezTo>
                    <a:pt x="96734" y="1542829"/>
                    <a:pt x="-2416" y="1197363"/>
                    <a:pt x="-2416" y="771209"/>
                  </a:cubicBezTo>
                  <a:cubicBezTo>
                    <a:pt x="-2416" y="345055"/>
                    <a:pt x="96734" y="-411"/>
                    <a:pt x="219040" y="-411"/>
                  </a:cubicBezTo>
                  <a:cubicBezTo>
                    <a:pt x="341347" y="-411"/>
                    <a:pt x="440497" y="345055"/>
                    <a:pt x="440497" y="771209"/>
                  </a:cubicBezTo>
                  <a:close/>
                </a:path>
              </a:pathLst>
            </a:custGeom>
            <a:solidFill>
              <a:srgbClr val="FFE1DF"/>
            </a:solidFill>
            <a:ln w="9525" cap="flat">
              <a:noFill/>
              <a:prstDash val="solid"/>
              <a:miter/>
            </a:ln>
          </p:spPr>
          <p:txBody>
            <a:bodyPr rtlCol="0" anchor="ctr"/>
            <a:lstStyle/>
            <a:p>
              <a:endParaRPr lang="en-US"/>
            </a:p>
          </p:txBody>
        </p:sp>
        <p:sp>
          <p:nvSpPr>
            <p:cNvPr id="65" name="Freeform: Shape 64">
              <a:extLst>
                <a:ext uri="{FF2B5EF4-FFF2-40B4-BE49-F238E27FC236}">
                  <a16:creationId xmlns:a16="http://schemas.microsoft.com/office/drawing/2014/main" id="{0760BF3A-3967-6D5B-0F66-D32EB73A8DE4}"/>
                </a:ext>
              </a:extLst>
            </p:cNvPr>
            <p:cNvSpPr/>
            <p:nvPr/>
          </p:nvSpPr>
          <p:spPr>
            <a:xfrm rot="16440600">
              <a:off x="5324554" y="3206143"/>
              <a:ext cx="1543240" cy="442912"/>
            </a:xfrm>
            <a:custGeom>
              <a:avLst/>
              <a:gdLst>
                <a:gd name="connsiteX0" fmla="*/ 1540825 w 1543240"/>
                <a:gd name="connsiteY0" fmla="*/ 221045 h 442912"/>
                <a:gd name="connsiteX1" fmla="*/ 769205 w 1543240"/>
                <a:gd name="connsiteY1" fmla="*/ 442501 h 442912"/>
                <a:gd name="connsiteX2" fmla="*/ -2416 w 1543240"/>
                <a:gd name="connsiteY2" fmla="*/ 221045 h 442912"/>
                <a:gd name="connsiteX3" fmla="*/ 769205 w 1543240"/>
                <a:gd name="connsiteY3" fmla="*/ -411 h 442912"/>
                <a:gd name="connsiteX4" fmla="*/ 1540825 w 1543240"/>
                <a:gd name="connsiteY4" fmla="*/ 221045 h 4429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43240" h="442912">
                  <a:moveTo>
                    <a:pt x="1540825" y="221045"/>
                  </a:moveTo>
                  <a:cubicBezTo>
                    <a:pt x="1540825" y="343352"/>
                    <a:pt x="1195358" y="442501"/>
                    <a:pt x="769205" y="442501"/>
                  </a:cubicBezTo>
                  <a:cubicBezTo>
                    <a:pt x="343051" y="442501"/>
                    <a:pt x="-2416" y="343352"/>
                    <a:pt x="-2416" y="221045"/>
                  </a:cubicBezTo>
                  <a:cubicBezTo>
                    <a:pt x="-2416" y="98738"/>
                    <a:pt x="343051" y="-411"/>
                    <a:pt x="769205" y="-411"/>
                  </a:cubicBezTo>
                  <a:cubicBezTo>
                    <a:pt x="1195358" y="-411"/>
                    <a:pt x="1540825" y="98738"/>
                    <a:pt x="1540825" y="221045"/>
                  </a:cubicBezTo>
                  <a:close/>
                </a:path>
              </a:pathLst>
            </a:custGeom>
            <a:solidFill>
              <a:srgbClr val="FFE1DF"/>
            </a:solidFill>
            <a:ln w="9525" cap="flat">
              <a:noFill/>
              <a:prstDash val="solid"/>
              <a:miter/>
            </a:ln>
          </p:spPr>
          <p:txBody>
            <a:bodyPr rtlCol="0" anchor="ctr"/>
            <a:lstStyle/>
            <a:p>
              <a:endParaRPr lang="en-US" dirty="0"/>
            </a:p>
          </p:txBody>
        </p:sp>
      </p:grpSp>
      <p:grpSp>
        <p:nvGrpSpPr>
          <p:cNvPr id="66" name="Group 65">
            <a:extLst>
              <a:ext uri="{FF2B5EF4-FFF2-40B4-BE49-F238E27FC236}">
                <a16:creationId xmlns:a16="http://schemas.microsoft.com/office/drawing/2014/main" id="{013594AC-0C31-FB6C-0ACA-19A2617F9EA2}"/>
              </a:ext>
            </a:extLst>
          </p:cNvPr>
          <p:cNvGrpSpPr/>
          <p:nvPr/>
        </p:nvGrpSpPr>
        <p:grpSpPr>
          <a:xfrm>
            <a:off x="4761775" y="1331921"/>
            <a:ext cx="764130" cy="1387519"/>
            <a:chOff x="4631283" y="77322"/>
            <a:chExt cx="1250450" cy="2270588"/>
          </a:xfrm>
        </p:grpSpPr>
        <p:grpSp>
          <p:nvGrpSpPr>
            <p:cNvPr id="67" name="Group 66">
              <a:extLst>
                <a:ext uri="{FF2B5EF4-FFF2-40B4-BE49-F238E27FC236}">
                  <a16:creationId xmlns:a16="http://schemas.microsoft.com/office/drawing/2014/main" id="{DED526BB-88CD-BDAA-28AA-43501B010F8D}"/>
                </a:ext>
              </a:extLst>
            </p:cNvPr>
            <p:cNvGrpSpPr/>
            <p:nvPr/>
          </p:nvGrpSpPr>
          <p:grpSpPr>
            <a:xfrm rot="16891664">
              <a:off x="4121214" y="587391"/>
              <a:ext cx="2270588" cy="1250450"/>
              <a:chOff x="1245976" y="2925896"/>
              <a:chExt cx="3970195" cy="2186451"/>
            </a:xfrm>
          </p:grpSpPr>
          <p:sp>
            <p:nvSpPr>
              <p:cNvPr id="80" name="Freeform: Shape 79">
                <a:extLst>
                  <a:ext uri="{FF2B5EF4-FFF2-40B4-BE49-F238E27FC236}">
                    <a16:creationId xmlns:a16="http://schemas.microsoft.com/office/drawing/2014/main" id="{55C39330-0A54-FF9E-4283-B3D98A5CA741}"/>
                  </a:ext>
                </a:extLst>
              </p:cNvPr>
              <p:cNvSpPr/>
              <p:nvPr/>
            </p:nvSpPr>
            <p:spPr>
              <a:xfrm rot="18557364">
                <a:off x="3196773" y="1930695"/>
                <a:ext cx="1024198" cy="3014599"/>
              </a:xfrm>
              <a:custGeom>
                <a:avLst/>
                <a:gdLst>
                  <a:gd name="connsiteX0" fmla="*/ 1021588 w 1024198"/>
                  <a:gd name="connsiteY0" fmla="*/ 1506865 h 3014599"/>
                  <a:gd name="connsiteX1" fmla="*/ 509489 w 1024198"/>
                  <a:gd name="connsiteY1" fmla="*/ 3014165 h 3014599"/>
                  <a:gd name="connsiteX2" fmla="*/ -2611 w 1024198"/>
                  <a:gd name="connsiteY2" fmla="*/ 1506865 h 3014599"/>
                  <a:gd name="connsiteX3" fmla="*/ 509489 w 1024198"/>
                  <a:gd name="connsiteY3" fmla="*/ -435 h 3014599"/>
                  <a:gd name="connsiteX4" fmla="*/ 1021588 w 1024198"/>
                  <a:gd name="connsiteY4" fmla="*/ 1506865 h 30145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24198" h="3014599">
                    <a:moveTo>
                      <a:pt x="1021588" y="1506865"/>
                    </a:moveTo>
                    <a:cubicBezTo>
                      <a:pt x="1021588" y="2339324"/>
                      <a:pt x="792313" y="3014165"/>
                      <a:pt x="509489" y="3014165"/>
                    </a:cubicBezTo>
                    <a:cubicBezTo>
                      <a:pt x="226664" y="3014165"/>
                      <a:pt x="-2611" y="2339324"/>
                      <a:pt x="-2611" y="1506865"/>
                    </a:cubicBezTo>
                    <a:cubicBezTo>
                      <a:pt x="-2611" y="674406"/>
                      <a:pt x="226664" y="-435"/>
                      <a:pt x="509489" y="-435"/>
                    </a:cubicBezTo>
                    <a:cubicBezTo>
                      <a:pt x="792313" y="-435"/>
                      <a:pt x="1021588" y="674406"/>
                      <a:pt x="1021588" y="1506865"/>
                    </a:cubicBezTo>
                    <a:close/>
                  </a:path>
                </a:pathLst>
              </a:custGeom>
              <a:solidFill>
                <a:srgbClr val="9787F9"/>
              </a:solidFill>
              <a:ln w="9476" cap="flat">
                <a:noFill/>
                <a:prstDash val="solid"/>
                <a:miter/>
              </a:ln>
            </p:spPr>
            <p:txBody>
              <a:bodyPr rtlCol="0" anchor="ctr"/>
              <a:lstStyle/>
              <a:p>
                <a:endParaRPr lang="en-US"/>
              </a:p>
            </p:txBody>
          </p:sp>
          <p:sp>
            <p:nvSpPr>
              <p:cNvPr id="81" name="Freeform: Shape 80">
                <a:extLst>
                  <a:ext uri="{FF2B5EF4-FFF2-40B4-BE49-F238E27FC236}">
                    <a16:creationId xmlns:a16="http://schemas.microsoft.com/office/drawing/2014/main" id="{74B22B73-199E-37AF-5C39-C54F94058CFE}"/>
                  </a:ext>
                </a:extLst>
              </p:cNvPr>
              <p:cNvSpPr/>
              <p:nvPr/>
            </p:nvSpPr>
            <p:spPr>
              <a:xfrm rot="18553801">
                <a:off x="2774577" y="2435680"/>
                <a:ext cx="1029461" cy="3030091"/>
              </a:xfrm>
              <a:custGeom>
                <a:avLst/>
                <a:gdLst>
                  <a:gd name="connsiteX0" fmla="*/ 1026863 w 1029461"/>
                  <a:gd name="connsiteY0" fmla="*/ 1514599 h 3030091"/>
                  <a:gd name="connsiteX1" fmla="*/ 512132 w 1029461"/>
                  <a:gd name="connsiteY1" fmla="*/ 3029645 h 3030091"/>
                  <a:gd name="connsiteX2" fmla="*/ -2599 w 1029461"/>
                  <a:gd name="connsiteY2" fmla="*/ 1514599 h 3030091"/>
                  <a:gd name="connsiteX3" fmla="*/ 512132 w 1029461"/>
                  <a:gd name="connsiteY3" fmla="*/ -447 h 3030091"/>
                  <a:gd name="connsiteX4" fmla="*/ 1026863 w 1029461"/>
                  <a:gd name="connsiteY4" fmla="*/ 1514599 h 30300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29461" h="3030091">
                    <a:moveTo>
                      <a:pt x="1026863" y="1514599"/>
                    </a:moveTo>
                    <a:cubicBezTo>
                      <a:pt x="1026863" y="2351336"/>
                      <a:pt x="796410" y="3029645"/>
                      <a:pt x="512132" y="3029645"/>
                    </a:cubicBezTo>
                    <a:cubicBezTo>
                      <a:pt x="227854" y="3029645"/>
                      <a:pt x="-2599" y="2351336"/>
                      <a:pt x="-2599" y="1514599"/>
                    </a:cubicBezTo>
                    <a:cubicBezTo>
                      <a:pt x="-2599" y="677862"/>
                      <a:pt x="227854" y="-447"/>
                      <a:pt x="512132" y="-447"/>
                    </a:cubicBezTo>
                    <a:cubicBezTo>
                      <a:pt x="796410" y="-447"/>
                      <a:pt x="1026863" y="677862"/>
                      <a:pt x="1026863" y="1514599"/>
                    </a:cubicBezTo>
                    <a:close/>
                  </a:path>
                </a:pathLst>
              </a:custGeom>
              <a:solidFill>
                <a:srgbClr val="9787F9"/>
              </a:solidFill>
              <a:ln w="9525" cap="flat">
                <a:noFill/>
                <a:prstDash val="solid"/>
                <a:miter/>
              </a:ln>
            </p:spPr>
            <p:txBody>
              <a:bodyPr rtlCol="0" anchor="ctr"/>
              <a:lstStyle/>
              <a:p>
                <a:endParaRPr lang="en-US"/>
              </a:p>
            </p:txBody>
          </p:sp>
          <p:sp>
            <p:nvSpPr>
              <p:cNvPr id="82" name="Freeform: Shape 81">
                <a:extLst>
                  <a:ext uri="{FF2B5EF4-FFF2-40B4-BE49-F238E27FC236}">
                    <a16:creationId xmlns:a16="http://schemas.microsoft.com/office/drawing/2014/main" id="{DEF432F3-16DF-2927-B81D-B4130DF9AC9B}"/>
                  </a:ext>
                </a:extLst>
              </p:cNvPr>
              <p:cNvSpPr/>
              <p:nvPr/>
            </p:nvSpPr>
            <p:spPr>
              <a:xfrm rot="18553801">
                <a:off x="2246291" y="3082571"/>
                <a:ext cx="1029461" cy="3030091"/>
              </a:xfrm>
              <a:custGeom>
                <a:avLst/>
                <a:gdLst>
                  <a:gd name="connsiteX0" fmla="*/ 1026861 w 1029461"/>
                  <a:gd name="connsiteY0" fmla="*/ 1514600 h 3030091"/>
                  <a:gd name="connsiteX1" fmla="*/ 512130 w 1029461"/>
                  <a:gd name="connsiteY1" fmla="*/ 3029646 h 3030091"/>
                  <a:gd name="connsiteX2" fmla="*/ -2601 w 1029461"/>
                  <a:gd name="connsiteY2" fmla="*/ 1514600 h 3030091"/>
                  <a:gd name="connsiteX3" fmla="*/ 512130 w 1029461"/>
                  <a:gd name="connsiteY3" fmla="*/ -446 h 3030091"/>
                  <a:gd name="connsiteX4" fmla="*/ 1026861 w 1029461"/>
                  <a:gd name="connsiteY4" fmla="*/ 1514600 h 30300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29461" h="3030091">
                    <a:moveTo>
                      <a:pt x="1026861" y="1514600"/>
                    </a:moveTo>
                    <a:cubicBezTo>
                      <a:pt x="1026861" y="2351337"/>
                      <a:pt x="796408" y="3029646"/>
                      <a:pt x="512130" y="3029646"/>
                    </a:cubicBezTo>
                    <a:cubicBezTo>
                      <a:pt x="227852" y="3029646"/>
                      <a:pt x="-2601" y="2351337"/>
                      <a:pt x="-2601" y="1514600"/>
                    </a:cubicBezTo>
                    <a:cubicBezTo>
                      <a:pt x="-2601" y="677863"/>
                      <a:pt x="227852" y="-446"/>
                      <a:pt x="512130" y="-446"/>
                    </a:cubicBezTo>
                    <a:cubicBezTo>
                      <a:pt x="796408" y="-446"/>
                      <a:pt x="1026861" y="677863"/>
                      <a:pt x="1026861" y="1514600"/>
                    </a:cubicBezTo>
                    <a:close/>
                  </a:path>
                </a:pathLst>
              </a:custGeom>
              <a:solidFill>
                <a:srgbClr val="9787F9"/>
              </a:solidFill>
              <a:ln w="9525" cap="flat">
                <a:noFill/>
                <a:prstDash val="solid"/>
                <a:miter/>
              </a:ln>
            </p:spPr>
            <p:txBody>
              <a:bodyPr rtlCol="0" anchor="ctr"/>
              <a:lstStyle/>
              <a:p>
                <a:endParaRPr lang="en-US"/>
              </a:p>
            </p:txBody>
          </p:sp>
        </p:grpSp>
        <p:grpSp>
          <p:nvGrpSpPr>
            <p:cNvPr id="68" name="Group 67">
              <a:extLst>
                <a:ext uri="{FF2B5EF4-FFF2-40B4-BE49-F238E27FC236}">
                  <a16:creationId xmlns:a16="http://schemas.microsoft.com/office/drawing/2014/main" id="{BD78DB0B-392F-50E4-2332-D0758DDB39D7}"/>
                </a:ext>
              </a:extLst>
            </p:cNvPr>
            <p:cNvGrpSpPr/>
            <p:nvPr/>
          </p:nvGrpSpPr>
          <p:grpSpPr>
            <a:xfrm>
              <a:off x="4733951" y="879260"/>
              <a:ext cx="1048776" cy="701366"/>
              <a:chOff x="4733951" y="879260"/>
              <a:chExt cx="1048776" cy="701366"/>
            </a:xfrm>
          </p:grpSpPr>
          <p:sp>
            <p:nvSpPr>
              <p:cNvPr id="69" name="Freeform: Shape 68">
                <a:extLst>
                  <a:ext uri="{FF2B5EF4-FFF2-40B4-BE49-F238E27FC236}">
                    <a16:creationId xmlns:a16="http://schemas.microsoft.com/office/drawing/2014/main" id="{E32E75D4-8CE7-1D46-CFC9-18FBAD3A104F}"/>
                  </a:ext>
                </a:extLst>
              </p:cNvPr>
              <p:cNvSpPr/>
              <p:nvPr/>
            </p:nvSpPr>
            <p:spPr>
              <a:xfrm>
                <a:off x="4816029" y="1378503"/>
                <a:ext cx="228801" cy="202123"/>
              </a:xfrm>
              <a:custGeom>
                <a:avLst/>
                <a:gdLst>
                  <a:gd name="connsiteX0" fmla="*/ 177083 w 228801"/>
                  <a:gd name="connsiteY0" fmla="*/ 1343 h 202123"/>
                  <a:gd name="connsiteX1" fmla="*/ 165298 w 228801"/>
                  <a:gd name="connsiteY1" fmla="*/ 131 h 202123"/>
                  <a:gd name="connsiteX2" fmla="*/ 73578 w 228801"/>
                  <a:gd name="connsiteY2" fmla="*/ 28360 h 202123"/>
                  <a:gd name="connsiteX3" fmla="*/ 63377 w 228801"/>
                  <a:gd name="connsiteY3" fmla="*/ 46993 h 202123"/>
                  <a:gd name="connsiteX4" fmla="*/ 68920 w 228801"/>
                  <a:gd name="connsiteY4" fmla="*/ 67582 h 202123"/>
                  <a:gd name="connsiteX5" fmla="*/ 631 w 228801"/>
                  <a:gd name="connsiteY5" fmla="*/ 69911 h 202123"/>
                  <a:gd name="connsiteX6" fmla="*/ -2676 w 228801"/>
                  <a:gd name="connsiteY6" fmla="*/ 73218 h 202123"/>
                  <a:gd name="connsiteX7" fmla="*/ 70131 w 228801"/>
                  <a:gd name="connsiteY7" fmla="*/ 72054 h 202123"/>
                  <a:gd name="connsiteX8" fmla="*/ 101993 w 228801"/>
                  <a:gd name="connsiteY8" fmla="*/ 190325 h 202123"/>
                  <a:gd name="connsiteX9" fmla="*/ 119927 w 228801"/>
                  <a:gd name="connsiteY9" fmla="*/ 201225 h 202123"/>
                  <a:gd name="connsiteX10" fmla="*/ 214163 w 228801"/>
                  <a:gd name="connsiteY10" fmla="*/ 180636 h 202123"/>
                  <a:gd name="connsiteX11" fmla="*/ 215420 w 228801"/>
                  <a:gd name="connsiteY11" fmla="*/ 180264 h 202123"/>
                  <a:gd name="connsiteX12" fmla="*/ 223944 w 228801"/>
                  <a:gd name="connsiteY12" fmla="*/ 173649 h 202123"/>
                  <a:gd name="connsiteX13" fmla="*/ 225575 w 228801"/>
                  <a:gd name="connsiteY13" fmla="*/ 161771 h 202123"/>
                  <a:gd name="connsiteX14" fmla="*/ 184396 w 228801"/>
                  <a:gd name="connsiteY14" fmla="*/ 10845 h 202123"/>
                  <a:gd name="connsiteX15" fmla="*/ 177083 w 228801"/>
                  <a:gd name="connsiteY15" fmla="*/ 1343 h 202123"/>
                  <a:gd name="connsiteX16" fmla="*/ 221104 w 228801"/>
                  <a:gd name="connsiteY16" fmla="*/ 162842 h 202123"/>
                  <a:gd name="connsiteX17" fmla="*/ 213603 w 228801"/>
                  <a:gd name="connsiteY17" fmla="*/ 175783 h 202123"/>
                  <a:gd name="connsiteX18" fmla="*/ 213184 w 228801"/>
                  <a:gd name="connsiteY18" fmla="*/ 175885 h 202123"/>
                  <a:gd name="connsiteX19" fmla="*/ 118902 w 228801"/>
                  <a:gd name="connsiteY19" fmla="*/ 196474 h 202123"/>
                  <a:gd name="connsiteX20" fmla="*/ 106512 w 228801"/>
                  <a:gd name="connsiteY20" fmla="*/ 188928 h 202123"/>
                  <a:gd name="connsiteX21" fmla="*/ 67848 w 228801"/>
                  <a:gd name="connsiteY21" fmla="*/ 45595 h 202123"/>
                  <a:gd name="connsiteX22" fmla="*/ 74929 w 228801"/>
                  <a:gd name="connsiteY22" fmla="*/ 32832 h 202123"/>
                  <a:gd name="connsiteX23" fmla="*/ 166648 w 228801"/>
                  <a:gd name="connsiteY23" fmla="*/ 4557 h 202123"/>
                  <a:gd name="connsiteX24" fmla="*/ 174847 w 228801"/>
                  <a:gd name="connsiteY24" fmla="*/ 5395 h 202123"/>
                  <a:gd name="connsiteX25" fmla="*/ 179925 w 228801"/>
                  <a:gd name="connsiteY25" fmla="*/ 11870 h 2021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228801" h="202123">
                    <a:moveTo>
                      <a:pt x="177083" y="1343"/>
                    </a:moveTo>
                    <a:cubicBezTo>
                      <a:pt x="173496" y="-651"/>
                      <a:pt x="169211" y="-1089"/>
                      <a:pt x="165298" y="131"/>
                    </a:cubicBezTo>
                    <a:lnTo>
                      <a:pt x="73578" y="28360"/>
                    </a:lnTo>
                    <a:cubicBezTo>
                      <a:pt x="65659" y="30722"/>
                      <a:pt x="61094" y="39037"/>
                      <a:pt x="63377" y="46993"/>
                    </a:cubicBezTo>
                    <a:lnTo>
                      <a:pt x="68920" y="67582"/>
                    </a:lnTo>
                    <a:cubicBezTo>
                      <a:pt x="51871" y="72706"/>
                      <a:pt x="12230" y="81556"/>
                      <a:pt x="631" y="69911"/>
                    </a:cubicBezTo>
                    <a:lnTo>
                      <a:pt x="-2676" y="73218"/>
                    </a:lnTo>
                    <a:cubicBezTo>
                      <a:pt x="12230" y="87985"/>
                      <a:pt x="58998" y="75361"/>
                      <a:pt x="70131" y="72054"/>
                    </a:cubicBezTo>
                    <a:lnTo>
                      <a:pt x="101993" y="190325"/>
                    </a:lnTo>
                    <a:cubicBezTo>
                      <a:pt x="104136" y="198156"/>
                      <a:pt x="112008" y="202949"/>
                      <a:pt x="119927" y="201225"/>
                    </a:cubicBezTo>
                    <a:lnTo>
                      <a:pt x="214163" y="180636"/>
                    </a:lnTo>
                    <a:lnTo>
                      <a:pt x="215420" y="180264"/>
                    </a:lnTo>
                    <a:cubicBezTo>
                      <a:pt x="219006" y="179202"/>
                      <a:pt x="222035" y="176840"/>
                      <a:pt x="223944" y="173649"/>
                    </a:cubicBezTo>
                    <a:cubicBezTo>
                      <a:pt x="226087" y="170081"/>
                      <a:pt x="226693" y="165786"/>
                      <a:pt x="225575" y="161771"/>
                    </a:cubicBezTo>
                    <a:lnTo>
                      <a:pt x="184396" y="10845"/>
                    </a:lnTo>
                    <a:cubicBezTo>
                      <a:pt x="183372" y="6797"/>
                      <a:pt x="180716" y="3355"/>
                      <a:pt x="177083" y="1343"/>
                    </a:cubicBezTo>
                    <a:close/>
                    <a:moveTo>
                      <a:pt x="221104" y="162842"/>
                    </a:moveTo>
                    <a:cubicBezTo>
                      <a:pt x="222593" y="168483"/>
                      <a:pt x="219240" y="174278"/>
                      <a:pt x="213603" y="175783"/>
                    </a:cubicBezTo>
                    <a:cubicBezTo>
                      <a:pt x="213463" y="175820"/>
                      <a:pt x="213324" y="175852"/>
                      <a:pt x="213184" y="175885"/>
                    </a:cubicBezTo>
                    <a:lnTo>
                      <a:pt x="118902" y="196474"/>
                    </a:lnTo>
                    <a:cubicBezTo>
                      <a:pt x="113406" y="197685"/>
                      <a:pt x="107956" y="194359"/>
                      <a:pt x="106512" y="188928"/>
                    </a:cubicBezTo>
                    <a:lnTo>
                      <a:pt x="67848" y="45595"/>
                    </a:lnTo>
                    <a:cubicBezTo>
                      <a:pt x="66357" y="40127"/>
                      <a:pt x="69526" y="34472"/>
                      <a:pt x="74929" y="32832"/>
                    </a:cubicBezTo>
                    <a:lnTo>
                      <a:pt x="166648" y="4557"/>
                    </a:lnTo>
                    <a:cubicBezTo>
                      <a:pt x="169397" y="3728"/>
                      <a:pt x="172331" y="4030"/>
                      <a:pt x="174847" y="5395"/>
                    </a:cubicBezTo>
                    <a:cubicBezTo>
                      <a:pt x="177362" y="6765"/>
                      <a:pt x="179180" y="9108"/>
                      <a:pt x="179925" y="11870"/>
                    </a:cubicBezTo>
                    <a:close/>
                  </a:path>
                </a:pathLst>
              </a:custGeom>
              <a:solidFill>
                <a:srgbClr val="FFFFFF"/>
              </a:solidFill>
              <a:ln w="4657" cap="flat">
                <a:noFill/>
                <a:prstDash val="solid"/>
                <a:miter/>
              </a:ln>
            </p:spPr>
            <p:txBody>
              <a:bodyPr rtlCol="0" anchor="ctr"/>
              <a:lstStyle/>
              <a:p>
                <a:endParaRPr lang="en-US"/>
              </a:p>
            </p:txBody>
          </p:sp>
          <p:sp>
            <p:nvSpPr>
              <p:cNvPr id="70" name="Freeform: Shape 69">
                <a:extLst>
                  <a:ext uri="{FF2B5EF4-FFF2-40B4-BE49-F238E27FC236}">
                    <a16:creationId xmlns:a16="http://schemas.microsoft.com/office/drawing/2014/main" id="{4AAB110F-C0E2-F333-3CF1-90AB2C046F93}"/>
                  </a:ext>
                </a:extLst>
              </p:cNvPr>
              <p:cNvSpPr/>
              <p:nvPr/>
            </p:nvSpPr>
            <p:spPr>
              <a:xfrm>
                <a:off x="4949626" y="1268876"/>
                <a:ext cx="663934" cy="209422"/>
              </a:xfrm>
              <a:custGeom>
                <a:avLst/>
                <a:gdLst>
                  <a:gd name="connsiteX0" fmla="*/ -2676 w 663934"/>
                  <a:gd name="connsiteY0" fmla="*/ 66344 h 209422"/>
                  <a:gd name="connsiteX1" fmla="*/ 519508 w 663934"/>
                  <a:gd name="connsiteY1" fmla="*/ 98952 h 209422"/>
                  <a:gd name="connsiteX2" fmla="*/ 564225 w 663934"/>
                  <a:gd name="connsiteY2" fmla="*/ 109246 h 209422"/>
                  <a:gd name="connsiteX3" fmla="*/ 636567 w 663934"/>
                  <a:gd name="connsiteY3" fmla="*/ 140736 h 209422"/>
                  <a:gd name="connsiteX4" fmla="*/ 659858 w 663934"/>
                  <a:gd name="connsiteY4" fmla="*/ 85396 h 209422"/>
                  <a:gd name="connsiteX5" fmla="*/ 647188 w 663934"/>
                  <a:gd name="connsiteY5" fmla="*/ 28613 h 209422"/>
                  <a:gd name="connsiteX6" fmla="*/ 135113 w 663934"/>
                  <a:gd name="connsiteY6" fmla="*/ -547 h 209422"/>
                  <a:gd name="connsiteX7" fmla="*/ 54060 w 663934"/>
                  <a:gd name="connsiteY7" fmla="*/ 13427 h 2094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63934" h="209422">
                    <a:moveTo>
                      <a:pt x="-2676" y="66344"/>
                    </a:moveTo>
                    <a:cubicBezTo>
                      <a:pt x="-2676" y="66344"/>
                      <a:pt x="46886" y="364049"/>
                      <a:pt x="519508" y="98952"/>
                    </a:cubicBezTo>
                    <a:cubicBezTo>
                      <a:pt x="534832" y="90409"/>
                      <a:pt x="554164" y="94857"/>
                      <a:pt x="564225" y="109246"/>
                    </a:cubicBezTo>
                    <a:cubicBezTo>
                      <a:pt x="580064" y="131838"/>
                      <a:pt x="606429" y="157831"/>
                      <a:pt x="636567" y="140736"/>
                    </a:cubicBezTo>
                    <a:cubicBezTo>
                      <a:pt x="655573" y="129356"/>
                      <a:pt x="665029" y="106950"/>
                      <a:pt x="659858" y="85396"/>
                    </a:cubicBezTo>
                    <a:lnTo>
                      <a:pt x="647188" y="28613"/>
                    </a:lnTo>
                    <a:lnTo>
                      <a:pt x="135113" y="-547"/>
                    </a:lnTo>
                    <a:lnTo>
                      <a:pt x="54060" y="13427"/>
                    </a:lnTo>
                    <a:close/>
                  </a:path>
                </a:pathLst>
              </a:custGeom>
              <a:solidFill>
                <a:srgbClr val="151515"/>
              </a:solidFill>
              <a:ln w="4657" cap="flat">
                <a:noFill/>
                <a:prstDash val="solid"/>
                <a:miter/>
              </a:ln>
            </p:spPr>
            <p:txBody>
              <a:bodyPr rtlCol="0" anchor="ctr"/>
              <a:lstStyle/>
              <a:p>
                <a:endParaRPr lang="en-US"/>
              </a:p>
            </p:txBody>
          </p:sp>
          <p:sp>
            <p:nvSpPr>
              <p:cNvPr id="71" name="Freeform: Shape 70">
                <a:extLst>
                  <a:ext uri="{FF2B5EF4-FFF2-40B4-BE49-F238E27FC236}">
                    <a16:creationId xmlns:a16="http://schemas.microsoft.com/office/drawing/2014/main" id="{4634B24F-E1F0-42C4-E4FF-8F3FB65F7A40}"/>
                  </a:ext>
                </a:extLst>
              </p:cNvPr>
              <p:cNvSpPr/>
              <p:nvPr/>
            </p:nvSpPr>
            <p:spPr>
              <a:xfrm>
                <a:off x="4985494" y="987567"/>
                <a:ext cx="773492" cy="414676"/>
              </a:xfrm>
              <a:custGeom>
                <a:avLst/>
                <a:gdLst>
                  <a:gd name="connsiteX0" fmla="*/ 770817 w 773492"/>
                  <a:gd name="connsiteY0" fmla="*/ 235064 h 414676"/>
                  <a:gd name="connsiteX1" fmla="*/ 620497 w 773492"/>
                  <a:gd name="connsiteY1" fmla="*/ 366192 h 414676"/>
                  <a:gd name="connsiteX2" fmla="*/ 555655 w 773492"/>
                  <a:gd name="connsiteY2" fmla="*/ 338243 h 414676"/>
                  <a:gd name="connsiteX3" fmla="*/ 8271 w 773492"/>
                  <a:gd name="connsiteY3" fmla="*/ 308803 h 414676"/>
                  <a:gd name="connsiteX4" fmla="*/ 107723 w 773492"/>
                  <a:gd name="connsiteY4" fmla="*/ 186339 h 414676"/>
                  <a:gd name="connsiteX5" fmla="*/ -2676 w 773492"/>
                  <a:gd name="connsiteY5" fmla="*/ 163654 h 414676"/>
                  <a:gd name="connsiteX6" fmla="*/ 213976 w 773492"/>
                  <a:gd name="connsiteY6" fmla="*/ -547 h 4146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73492" h="414676">
                    <a:moveTo>
                      <a:pt x="770817" y="235064"/>
                    </a:moveTo>
                    <a:cubicBezTo>
                      <a:pt x="770817" y="235064"/>
                      <a:pt x="671132" y="344904"/>
                      <a:pt x="620497" y="366192"/>
                    </a:cubicBezTo>
                    <a:cubicBezTo>
                      <a:pt x="569863" y="387480"/>
                      <a:pt x="580204" y="337591"/>
                      <a:pt x="555655" y="338243"/>
                    </a:cubicBezTo>
                    <a:cubicBezTo>
                      <a:pt x="531106" y="338895"/>
                      <a:pt x="96357" y="526807"/>
                      <a:pt x="8271" y="308803"/>
                    </a:cubicBezTo>
                    <a:cubicBezTo>
                      <a:pt x="2821" y="295248"/>
                      <a:pt x="108282" y="239443"/>
                      <a:pt x="107723" y="186339"/>
                    </a:cubicBezTo>
                    <a:cubicBezTo>
                      <a:pt x="107351" y="152335"/>
                      <a:pt x="73812" y="100675"/>
                      <a:pt x="-2676" y="163654"/>
                    </a:cubicBezTo>
                    <a:cubicBezTo>
                      <a:pt x="36267" y="37883"/>
                      <a:pt x="213976" y="-547"/>
                      <a:pt x="213976" y="-547"/>
                    </a:cubicBezTo>
                    <a:close/>
                  </a:path>
                </a:pathLst>
              </a:custGeom>
              <a:solidFill>
                <a:srgbClr val="FFFFFF"/>
              </a:solidFill>
              <a:ln w="4657" cap="flat">
                <a:noFill/>
                <a:prstDash val="solid"/>
                <a:miter/>
              </a:ln>
            </p:spPr>
            <p:txBody>
              <a:bodyPr rtlCol="0" anchor="ctr"/>
              <a:lstStyle/>
              <a:p>
                <a:endParaRPr lang="en-US"/>
              </a:p>
            </p:txBody>
          </p:sp>
          <p:sp>
            <p:nvSpPr>
              <p:cNvPr id="72" name="Freeform: Shape 71">
                <a:extLst>
                  <a:ext uri="{FF2B5EF4-FFF2-40B4-BE49-F238E27FC236}">
                    <a16:creationId xmlns:a16="http://schemas.microsoft.com/office/drawing/2014/main" id="{65200880-707F-65CF-2744-6CD2D4159C42}"/>
                  </a:ext>
                </a:extLst>
              </p:cNvPr>
              <p:cNvSpPr/>
              <p:nvPr/>
            </p:nvSpPr>
            <p:spPr>
              <a:xfrm>
                <a:off x="5131116" y="916807"/>
                <a:ext cx="651611" cy="429567"/>
              </a:xfrm>
              <a:custGeom>
                <a:avLst/>
                <a:gdLst>
                  <a:gd name="connsiteX0" fmla="*/ 71941 w 651611"/>
                  <a:gd name="connsiteY0" fmla="*/ 62714 h 429567"/>
                  <a:gd name="connsiteX1" fmla="*/ 229248 w 651611"/>
                  <a:gd name="connsiteY1" fmla="*/ 424982 h 429567"/>
                  <a:gd name="connsiteX2" fmla="*/ 584342 w 651611"/>
                  <a:gd name="connsiteY2" fmla="*/ 343649 h 429567"/>
                  <a:gd name="connsiteX3" fmla="*/ 617648 w 651611"/>
                  <a:gd name="connsiteY3" fmla="*/ 117261 h 429567"/>
                  <a:gd name="connsiteX4" fmla="*/ 463182 w 651611"/>
                  <a:gd name="connsiteY4" fmla="*/ -498 h 429567"/>
                  <a:gd name="connsiteX5" fmla="*/ 71941 w 651611"/>
                  <a:gd name="connsiteY5" fmla="*/ 62714 h 4295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51611" h="429567">
                    <a:moveTo>
                      <a:pt x="71941" y="62714"/>
                    </a:moveTo>
                    <a:cubicBezTo>
                      <a:pt x="-101017" y="145211"/>
                      <a:pt x="58339" y="468675"/>
                      <a:pt x="229248" y="424982"/>
                    </a:cubicBezTo>
                    <a:cubicBezTo>
                      <a:pt x="399272" y="381474"/>
                      <a:pt x="498865" y="359161"/>
                      <a:pt x="584342" y="343649"/>
                    </a:cubicBezTo>
                    <a:cubicBezTo>
                      <a:pt x="674338" y="327346"/>
                      <a:pt x="655099" y="194913"/>
                      <a:pt x="617648" y="117261"/>
                    </a:cubicBezTo>
                    <a:cubicBezTo>
                      <a:pt x="572789" y="24098"/>
                      <a:pt x="504733" y="-1849"/>
                      <a:pt x="463182" y="-498"/>
                    </a:cubicBezTo>
                    <a:cubicBezTo>
                      <a:pt x="332288" y="3601"/>
                      <a:pt x="202370" y="41519"/>
                      <a:pt x="71941" y="62714"/>
                    </a:cubicBezTo>
                    <a:close/>
                  </a:path>
                </a:pathLst>
              </a:custGeom>
              <a:solidFill>
                <a:srgbClr val="151515"/>
              </a:solidFill>
              <a:ln w="4657" cap="flat">
                <a:noFill/>
                <a:prstDash val="solid"/>
                <a:miter/>
              </a:ln>
            </p:spPr>
            <p:txBody>
              <a:bodyPr rtlCol="0" anchor="ctr"/>
              <a:lstStyle/>
              <a:p>
                <a:endParaRPr lang="en-US"/>
              </a:p>
            </p:txBody>
          </p:sp>
          <p:sp>
            <p:nvSpPr>
              <p:cNvPr id="73" name="Freeform: Shape 72">
                <a:extLst>
                  <a:ext uri="{FF2B5EF4-FFF2-40B4-BE49-F238E27FC236}">
                    <a16:creationId xmlns:a16="http://schemas.microsoft.com/office/drawing/2014/main" id="{6F1A3790-FA62-A096-26A9-B0F7ED3E47E1}"/>
                  </a:ext>
                </a:extLst>
              </p:cNvPr>
              <p:cNvSpPr/>
              <p:nvPr/>
            </p:nvSpPr>
            <p:spPr>
              <a:xfrm>
                <a:off x="5614998" y="958866"/>
                <a:ext cx="106823" cy="137988"/>
              </a:xfrm>
              <a:custGeom>
                <a:avLst/>
                <a:gdLst>
                  <a:gd name="connsiteX0" fmla="*/ 99249 w 106823"/>
                  <a:gd name="connsiteY0" fmla="*/ 137110 h 137988"/>
                  <a:gd name="connsiteX1" fmla="*/ 98037 w 106823"/>
                  <a:gd name="connsiteY1" fmla="*/ 137389 h 137988"/>
                  <a:gd name="connsiteX2" fmla="*/ 90212 w 106823"/>
                  <a:gd name="connsiteY2" fmla="*/ 131334 h 137988"/>
                  <a:gd name="connsiteX3" fmla="*/ 2684 w 106823"/>
                  <a:gd name="connsiteY3" fmla="*/ 13248 h 137988"/>
                  <a:gd name="connsiteX4" fmla="*/ -2486 w 106823"/>
                  <a:gd name="connsiteY4" fmla="*/ 4817 h 137988"/>
                  <a:gd name="connsiteX5" fmla="*/ 5945 w 106823"/>
                  <a:gd name="connsiteY5" fmla="*/ -354 h 137988"/>
                  <a:gd name="connsiteX6" fmla="*/ 104093 w 106823"/>
                  <a:gd name="connsiteY6" fmla="*/ 129563 h 137988"/>
                  <a:gd name="connsiteX7" fmla="*/ 99249 w 106823"/>
                  <a:gd name="connsiteY7" fmla="*/ 137110 h 1379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6823" h="137988">
                    <a:moveTo>
                      <a:pt x="99249" y="137110"/>
                    </a:moveTo>
                    <a:cubicBezTo>
                      <a:pt x="98876" y="137245"/>
                      <a:pt x="98457" y="137343"/>
                      <a:pt x="98037" y="137389"/>
                    </a:cubicBezTo>
                    <a:cubicBezTo>
                      <a:pt x="94217" y="137855"/>
                      <a:pt x="90724" y="135158"/>
                      <a:pt x="90212" y="131334"/>
                    </a:cubicBezTo>
                    <a:cubicBezTo>
                      <a:pt x="77728" y="32487"/>
                      <a:pt x="5758" y="13994"/>
                      <a:pt x="2684" y="13248"/>
                    </a:cubicBezTo>
                    <a:cubicBezTo>
                      <a:pt x="-1089" y="12349"/>
                      <a:pt x="-3371" y="8572"/>
                      <a:pt x="-2486" y="4817"/>
                    </a:cubicBezTo>
                    <a:cubicBezTo>
                      <a:pt x="-1601" y="1063"/>
                      <a:pt x="2173" y="-1253"/>
                      <a:pt x="5945" y="-354"/>
                    </a:cubicBezTo>
                    <a:cubicBezTo>
                      <a:pt x="6784" y="-354"/>
                      <a:pt x="90305" y="20795"/>
                      <a:pt x="104093" y="129563"/>
                    </a:cubicBezTo>
                    <a:cubicBezTo>
                      <a:pt x="104513" y="132922"/>
                      <a:pt x="102463" y="136099"/>
                      <a:pt x="99249" y="137110"/>
                    </a:cubicBezTo>
                    <a:close/>
                  </a:path>
                </a:pathLst>
              </a:custGeom>
              <a:solidFill>
                <a:srgbClr val="FFFFFF"/>
              </a:solidFill>
              <a:ln w="4657" cap="flat">
                <a:noFill/>
                <a:prstDash val="solid"/>
                <a:miter/>
              </a:ln>
            </p:spPr>
            <p:txBody>
              <a:bodyPr rtlCol="0" anchor="ctr"/>
              <a:lstStyle/>
              <a:p>
                <a:endParaRPr lang="en-US"/>
              </a:p>
            </p:txBody>
          </p:sp>
          <p:sp>
            <p:nvSpPr>
              <p:cNvPr id="74" name="Freeform: Shape 73">
                <a:extLst>
                  <a:ext uri="{FF2B5EF4-FFF2-40B4-BE49-F238E27FC236}">
                    <a16:creationId xmlns:a16="http://schemas.microsoft.com/office/drawing/2014/main" id="{9D51DAA5-4EED-D9F3-00B8-992F5E77AF20}"/>
                  </a:ext>
                </a:extLst>
              </p:cNvPr>
              <p:cNvSpPr/>
              <p:nvPr/>
            </p:nvSpPr>
            <p:spPr>
              <a:xfrm>
                <a:off x="5034079" y="879260"/>
                <a:ext cx="290390" cy="98385"/>
              </a:xfrm>
              <a:custGeom>
                <a:avLst/>
                <a:gdLst>
                  <a:gd name="connsiteX0" fmla="*/ -2676 w 290390"/>
                  <a:gd name="connsiteY0" fmla="*/ 25124 h 98385"/>
                  <a:gd name="connsiteX1" fmla="*/ 182859 w 290390"/>
                  <a:gd name="connsiteY1" fmla="*/ 97838 h 98385"/>
                  <a:gd name="connsiteX2" fmla="*/ 287715 w 290390"/>
                  <a:gd name="connsiteY2" fmla="*/ 77669 h 98385"/>
                  <a:gd name="connsiteX3" fmla="*/ 141541 w 290390"/>
                  <a:gd name="connsiteY3" fmla="*/ -449 h 98385"/>
                </a:gdLst>
                <a:ahLst/>
                <a:cxnLst>
                  <a:cxn ang="0">
                    <a:pos x="connsiteX0" y="connsiteY0"/>
                  </a:cxn>
                  <a:cxn ang="0">
                    <a:pos x="connsiteX1" y="connsiteY1"/>
                  </a:cxn>
                  <a:cxn ang="0">
                    <a:pos x="connsiteX2" y="connsiteY2"/>
                  </a:cxn>
                  <a:cxn ang="0">
                    <a:pos x="connsiteX3" y="connsiteY3"/>
                  </a:cxn>
                </a:cxnLst>
                <a:rect l="l" t="t" r="r" b="b"/>
                <a:pathLst>
                  <a:path w="290390" h="98385">
                    <a:moveTo>
                      <a:pt x="-2676" y="25124"/>
                    </a:moveTo>
                    <a:cubicBezTo>
                      <a:pt x="75627" y="6491"/>
                      <a:pt x="152860" y="70588"/>
                      <a:pt x="182859" y="97838"/>
                    </a:cubicBezTo>
                    <a:cubicBezTo>
                      <a:pt x="207128" y="93506"/>
                      <a:pt x="287715" y="77669"/>
                      <a:pt x="287715" y="77669"/>
                    </a:cubicBezTo>
                    <a:cubicBezTo>
                      <a:pt x="287715" y="77669"/>
                      <a:pt x="235870" y="-3757"/>
                      <a:pt x="141541" y="-449"/>
                    </a:cubicBezTo>
                    <a:close/>
                  </a:path>
                </a:pathLst>
              </a:custGeom>
              <a:solidFill>
                <a:srgbClr val="FFFFFF"/>
              </a:solidFill>
              <a:ln w="4657" cap="flat">
                <a:noFill/>
                <a:prstDash val="solid"/>
                <a:miter/>
              </a:ln>
            </p:spPr>
            <p:txBody>
              <a:bodyPr rtlCol="0" anchor="ctr"/>
              <a:lstStyle/>
              <a:p>
                <a:endParaRPr lang="en-US"/>
              </a:p>
            </p:txBody>
          </p:sp>
          <p:sp>
            <p:nvSpPr>
              <p:cNvPr id="75" name="Freeform: Shape 74">
                <a:extLst>
                  <a:ext uri="{FF2B5EF4-FFF2-40B4-BE49-F238E27FC236}">
                    <a16:creationId xmlns:a16="http://schemas.microsoft.com/office/drawing/2014/main" id="{F7F982D8-7900-9901-AECA-0619094B4421}"/>
                  </a:ext>
                </a:extLst>
              </p:cNvPr>
              <p:cNvSpPr/>
              <p:nvPr/>
            </p:nvSpPr>
            <p:spPr>
              <a:xfrm>
                <a:off x="4850593" y="900933"/>
                <a:ext cx="259182" cy="366078"/>
              </a:xfrm>
              <a:custGeom>
                <a:avLst/>
                <a:gdLst>
                  <a:gd name="connsiteX0" fmla="*/ 114523 w 259182"/>
                  <a:gd name="connsiteY0" fmla="*/ 263285 h 366078"/>
                  <a:gd name="connsiteX1" fmla="*/ 256506 w 259182"/>
                  <a:gd name="connsiteY1" fmla="*/ 7829 h 366078"/>
                  <a:gd name="connsiteX2" fmla="*/ -2676 w 259182"/>
                  <a:gd name="connsiteY2" fmla="*/ 365532 h 366078"/>
                </a:gdLst>
                <a:ahLst/>
                <a:cxnLst>
                  <a:cxn ang="0">
                    <a:pos x="connsiteX0" y="connsiteY0"/>
                  </a:cxn>
                  <a:cxn ang="0">
                    <a:pos x="connsiteX1" y="connsiteY1"/>
                  </a:cxn>
                  <a:cxn ang="0">
                    <a:pos x="connsiteX2" y="connsiteY2"/>
                  </a:cxn>
                </a:cxnLst>
                <a:rect l="l" t="t" r="r" b="b"/>
                <a:pathLst>
                  <a:path w="259182" h="366078">
                    <a:moveTo>
                      <a:pt x="114523" y="263285"/>
                    </a:moveTo>
                    <a:cubicBezTo>
                      <a:pt x="130595" y="92422"/>
                      <a:pt x="256506" y="7829"/>
                      <a:pt x="256506" y="7829"/>
                    </a:cubicBezTo>
                    <a:cubicBezTo>
                      <a:pt x="256506" y="7829"/>
                      <a:pt x="55365" y="-87571"/>
                      <a:pt x="-2676" y="365532"/>
                    </a:cubicBezTo>
                    <a:close/>
                  </a:path>
                </a:pathLst>
              </a:custGeom>
              <a:solidFill>
                <a:srgbClr val="ADADAD"/>
              </a:solidFill>
              <a:ln w="4657" cap="flat">
                <a:noFill/>
                <a:prstDash val="solid"/>
                <a:miter/>
              </a:ln>
            </p:spPr>
            <p:txBody>
              <a:bodyPr rtlCol="0" anchor="ctr"/>
              <a:lstStyle/>
              <a:p>
                <a:endParaRPr lang="en-US"/>
              </a:p>
            </p:txBody>
          </p:sp>
          <p:sp>
            <p:nvSpPr>
              <p:cNvPr id="76" name="Freeform: Shape 75">
                <a:extLst>
                  <a:ext uri="{FF2B5EF4-FFF2-40B4-BE49-F238E27FC236}">
                    <a16:creationId xmlns:a16="http://schemas.microsoft.com/office/drawing/2014/main" id="{DC65715D-2D4C-A5F8-8902-48C15C71786B}"/>
                  </a:ext>
                </a:extLst>
              </p:cNvPr>
              <p:cNvSpPr/>
              <p:nvPr/>
            </p:nvSpPr>
            <p:spPr>
              <a:xfrm>
                <a:off x="4733951" y="1119352"/>
                <a:ext cx="364137" cy="451568"/>
              </a:xfrm>
              <a:custGeom>
                <a:avLst/>
                <a:gdLst>
                  <a:gd name="connsiteX0" fmla="*/ 188729 w 364137"/>
                  <a:gd name="connsiteY0" fmla="*/ 444631 h 451568"/>
                  <a:gd name="connsiteX1" fmla="*/ 71483 w 364137"/>
                  <a:gd name="connsiteY1" fmla="*/ 443467 h 451568"/>
                  <a:gd name="connsiteX2" fmla="*/ 36174 w 364137"/>
                  <a:gd name="connsiteY2" fmla="*/ 416915 h 451568"/>
                  <a:gd name="connsiteX3" fmla="*/ 34962 w 364137"/>
                  <a:gd name="connsiteY3" fmla="*/ 409323 h 451568"/>
                  <a:gd name="connsiteX4" fmla="*/ -2676 w 364137"/>
                  <a:gd name="connsiteY4" fmla="*/ 297247 h 451568"/>
                  <a:gd name="connsiteX5" fmla="*/ -2676 w 364137"/>
                  <a:gd name="connsiteY5" fmla="*/ 296781 h 451568"/>
                  <a:gd name="connsiteX6" fmla="*/ 140610 w 364137"/>
                  <a:gd name="connsiteY6" fmla="*/ 121027 h 451568"/>
                  <a:gd name="connsiteX7" fmla="*/ 279098 w 364137"/>
                  <a:gd name="connsiteY7" fmla="*/ 7088 h 451568"/>
                  <a:gd name="connsiteX8" fmla="*/ 344312 w 364137"/>
                  <a:gd name="connsiteY8" fmla="*/ 10209 h 451568"/>
                  <a:gd name="connsiteX9" fmla="*/ 361455 w 364137"/>
                  <a:gd name="connsiteY9" fmla="*/ 49757 h 451568"/>
                  <a:gd name="connsiteX10" fmla="*/ 336440 w 364137"/>
                  <a:gd name="connsiteY10" fmla="*/ 107705 h 451568"/>
                  <a:gd name="connsiteX11" fmla="*/ 64356 w 364137"/>
                  <a:gd name="connsiteY11" fmla="*/ 359247 h 451568"/>
                  <a:gd name="connsiteX12" fmla="*/ 39387 w 364137"/>
                  <a:gd name="connsiteY12" fmla="*/ 408484 h 451568"/>
                  <a:gd name="connsiteX13" fmla="*/ 39807 w 364137"/>
                  <a:gd name="connsiteY13" fmla="*/ 409742 h 451568"/>
                  <a:gd name="connsiteX14" fmla="*/ 39434 w 364137"/>
                  <a:gd name="connsiteY14" fmla="*/ 409742 h 451568"/>
                  <a:gd name="connsiteX15" fmla="*/ 40459 w 364137"/>
                  <a:gd name="connsiteY15" fmla="*/ 415471 h 451568"/>
                  <a:gd name="connsiteX16" fmla="*/ 72414 w 364137"/>
                  <a:gd name="connsiteY16" fmla="*/ 438762 h 451568"/>
                  <a:gd name="connsiteX17" fmla="*/ 187285 w 364137"/>
                  <a:gd name="connsiteY17" fmla="*/ 439927 h 451568"/>
                  <a:gd name="connsiteX18" fmla="*/ 2029 w 364137"/>
                  <a:gd name="connsiteY18" fmla="*/ 296641 h 451568"/>
                  <a:gd name="connsiteX19" fmla="*/ 36127 w 364137"/>
                  <a:gd name="connsiteY19" fmla="*/ 398236 h 451568"/>
                  <a:gd name="connsiteX20" fmla="*/ 61141 w 364137"/>
                  <a:gd name="connsiteY20" fmla="*/ 356033 h 451568"/>
                  <a:gd name="connsiteX21" fmla="*/ 333506 w 364137"/>
                  <a:gd name="connsiteY21" fmla="*/ 104258 h 451568"/>
                  <a:gd name="connsiteX22" fmla="*/ 356797 w 364137"/>
                  <a:gd name="connsiteY22" fmla="*/ 49850 h 451568"/>
                  <a:gd name="connsiteX23" fmla="*/ 341285 w 364137"/>
                  <a:gd name="connsiteY23" fmla="*/ 13795 h 451568"/>
                  <a:gd name="connsiteX24" fmla="*/ 281194 w 364137"/>
                  <a:gd name="connsiteY24" fmla="*/ 11140 h 451568"/>
                  <a:gd name="connsiteX25" fmla="*/ 143545 w 364137"/>
                  <a:gd name="connsiteY25" fmla="*/ 124521 h 451568"/>
                  <a:gd name="connsiteX26" fmla="*/ 2029 w 364137"/>
                  <a:gd name="connsiteY26" fmla="*/ 296641 h 4515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364137" h="451568">
                    <a:moveTo>
                      <a:pt x="188729" y="444631"/>
                    </a:moveTo>
                    <a:cubicBezTo>
                      <a:pt x="150113" y="453529"/>
                      <a:pt x="109913" y="453128"/>
                      <a:pt x="71483" y="443467"/>
                    </a:cubicBezTo>
                    <a:cubicBezTo>
                      <a:pt x="51778" y="438483"/>
                      <a:pt x="39900" y="429492"/>
                      <a:pt x="36174" y="416915"/>
                    </a:cubicBezTo>
                    <a:cubicBezTo>
                      <a:pt x="35429" y="414446"/>
                      <a:pt x="35056" y="411894"/>
                      <a:pt x="34962" y="409323"/>
                    </a:cubicBezTo>
                    <a:lnTo>
                      <a:pt x="-2676" y="297247"/>
                    </a:lnTo>
                    <a:lnTo>
                      <a:pt x="-2676" y="296781"/>
                    </a:lnTo>
                    <a:cubicBezTo>
                      <a:pt x="-254" y="262729"/>
                      <a:pt x="47959" y="203617"/>
                      <a:pt x="140610" y="121027"/>
                    </a:cubicBezTo>
                    <a:cubicBezTo>
                      <a:pt x="191105" y="76075"/>
                      <a:pt x="236336" y="36434"/>
                      <a:pt x="279098" y="7088"/>
                    </a:cubicBezTo>
                    <a:cubicBezTo>
                      <a:pt x="302855" y="-4185"/>
                      <a:pt x="328987" y="-2834"/>
                      <a:pt x="344312" y="10209"/>
                    </a:cubicBezTo>
                    <a:cubicBezTo>
                      <a:pt x="355353" y="20391"/>
                      <a:pt x="361548" y="34748"/>
                      <a:pt x="361455" y="49757"/>
                    </a:cubicBezTo>
                    <a:cubicBezTo>
                      <a:pt x="361734" y="71748"/>
                      <a:pt x="352604" y="92812"/>
                      <a:pt x="336440" y="107705"/>
                    </a:cubicBezTo>
                    <a:cubicBezTo>
                      <a:pt x="334298" y="109568"/>
                      <a:pt x="126822" y="292309"/>
                      <a:pt x="64356" y="359247"/>
                    </a:cubicBezTo>
                    <a:cubicBezTo>
                      <a:pt x="59698" y="364185"/>
                      <a:pt x="38968" y="387662"/>
                      <a:pt x="39387" y="408484"/>
                    </a:cubicBezTo>
                    <a:lnTo>
                      <a:pt x="39807" y="409742"/>
                    </a:lnTo>
                    <a:lnTo>
                      <a:pt x="39434" y="409742"/>
                    </a:lnTo>
                    <a:cubicBezTo>
                      <a:pt x="39574" y="411684"/>
                      <a:pt x="39900" y="413604"/>
                      <a:pt x="40459" y="415471"/>
                    </a:cubicBezTo>
                    <a:cubicBezTo>
                      <a:pt x="43673" y="426465"/>
                      <a:pt x="54433" y="434104"/>
                      <a:pt x="72414" y="438762"/>
                    </a:cubicBezTo>
                    <a:cubicBezTo>
                      <a:pt x="110098" y="448204"/>
                      <a:pt x="149461" y="448605"/>
                      <a:pt x="187285" y="439927"/>
                    </a:cubicBezTo>
                    <a:close/>
                    <a:moveTo>
                      <a:pt x="2029" y="296641"/>
                    </a:moveTo>
                    <a:lnTo>
                      <a:pt x="36127" y="398236"/>
                    </a:lnTo>
                    <a:cubicBezTo>
                      <a:pt x="40785" y="378858"/>
                      <a:pt x="57042" y="360412"/>
                      <a:pt x="61141" y="356033"/>
                    </a:cubicBezTo>
                    <a:cubicBezTo>
                      <a:pt x="123701" y="288955"/>
                      <a:pt x="331316" y="106074"/>
                      <a:pt x="333506" y="104258"/>
                    </a:cubicBezTo>
                    <a:cubicBezTo>
                      <a:pt x="348599" y="90222"/>
                      <a:pt x="357076" y="70458"/>
                      <a:pt x="356797" y="49850"/>
                    </a:cubicBezTo>
                    <a:cubicBezTo>
                      <a:pt x="356936" y="36183"/>
                      <a:pt x="351300" y="23093"/>
                      <a:pt x="341285" y="13795"/>
                    </a:cubicBezTo>
                    <a:cubicBezTo>
                      <a:pt x="327310" y="1870"/>
                      <a:pt x="303041" y="799"/>
                      <a:pt x="281194" y="11140"/>
                    </a:cubicBezTo>
                    <a:cubicBezTo>
                      <a:pt x="239038" y="40114"/>
                      <a:pt x="193899" y="79662"/>
                      <a:pt x="143545" y="124521"/>
                    </a:cubicBezTo>
                    <a:cubicBezTo>
                      <a:pt x="53735" y="204874"/>
                      <a:pt x="4731" y="264220"/>
                      <a:pt x="2029" y="296641"/>
                    </a:cubicBezTo>
                    <a:close/>
                  </a:path>
                </a:pathLst>
              </a:custGeom>
              <a:solidFill>
                <a:srgbClr val="FFFFFF"/>
              </a:solidFill>
              <a:ln w="4657" cap="flat">
                <a:noFill/>
                <a:prstDash val="solid"/>
                <a:miter/>
              </a:ln>
            </p:spPr>
            <p:txBody>
              <a:bodyPr rtlCol="0" anchor="ctr"/>
              <a:lstStyle/>
              <a:p>
                <a:endParaRPr lang="en-US"/>
              </a:p>
            </p:txBody>
          </p:sp>
          <p:sp>
            <p:nvSpPr>
              <p:cNvPr id="77" name="Freeform: Shape 76">
                <a:extLst>
                  <a:ext uri="{FF2B5EF4-FFF2-40B4-BE49-F238E27FC236}">
                    <a16:creationId xmlns:a16="http://schemas.microsoft.com/office/drawing/2014/main" id="{E21B0821-858C-9FDE-EA28-E927CACFB133}"/>
                  </a:ext>
                </a:extLst>
              </p:cNvPr>
              <p:cNvSpPr/>
              <p:nvPr/>
            </p:nvSpPr>
            <p:spPr>
              <a:xfrm>
                <a:off x="4734418" y="1115507"/>
                <a:ext cx="361243" cy="408730"/>
              </a:xfrm>
              <a:custGeom>
                <a:avLst/>
                <a:gdLst>
                  <a:gd name="connsiteX0" fmla="*/ 35427 w 361243"/>
                  <a:gd name="connsiteY0" fmla="*/ 408183 h 408730"/>
                  <a:gd name="connsiteX1" fmla="*/ -2676 w 361243"/>
                  <a:gd name="connsiteY1" fmla="*/ 294710 h 408730"/>
                  <a:gd name="connsiteX2" fmla="*/ 139817 w 361243"/>
                  <a:gd name="connsiteY2" fmla="*/ 120493 h 408730"/>
                  <a:gd name="connsiteX3" fmla="*/ 278073 w 361243"/>
                  <a:gd name="connsiteY3" fmla="*/ 6787 h 408730"/>
                  <a:gd name="connsiteX4" fmla="*/ 340632 w 361243"/>
                  <a:gd name="connsiteY4" fmla="*/ 9768 h 408730"/>
                  <a:gd name="connsiteX5" fmla="*/ 335974 w 361243"/>
                  <a:gd name="connsiteY5" fmla="*/ 106659 h 408730"/>
                  <a:gd name="connsiteX6" fmla="*/ 35427 w 361243"/>
                  <a:gd name="connsiteY6" fmla="*/ 408183 h 4087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61243" h="408730">
                    <a:moveTo>
                      <a:pt x="35427" y="408183"/>
                    </a:moveTo>
                    <a:cubicBezTo>
                      <a:pt x="18519" y="363511"/>
                      <a:pt x="10041" y="332534"/>
                      <a:pt x="-2676" y="294710"/>
                    </a:cubicBezTo>
                    <a:cubicBezTo>
                      <a:pt x="165" y="254416"/>
                      <a:pt x="70364" y="182401"/>
                      <a:pt x="139817" y="120493"/>
                    </a:cubicBezTo>
                    <a:cubicBezTo>
                      <a:pt x="190499" y="75355"/>
                      <a:pt x="235916" y="35714"/>
                      <a:pt x="278073" y="6787"/>
                    </a:cubicBezTo>
                    <a:cubicBezTo>
                      <a:pt x="300386" y="-3787"/>
                      <a:pt x="325493" y="-3042"/>
                      <a:pt x="340632" y="9768"/>
                    </a:cubicBezTo>
                    <a:cubicBezTo>
                      <a:pt x="362665" y="28401"/>
                      <a:pt x="367976" y="76334"/>
                      <a:pt x="335974" y="106659"/>
                    </a:cubicBezTo>
                    <a:cubicBezTo>
                      <a:pt x="221569" y="214728"/>
                      <a:pt x="41390" y="358853"/>
                      <a:pt x="35427" y="408183"/>
                    </a:cubicBezTo>
                    <a:close/>
                  </a:path>
                </a:pathLst>
              </a:custGeom>
              <a:solidFill>
                <a:srgbClr val="FFFFFF"/>
              </a:solidFill>
              <a:ln w="4657" cap="flat">
                <a:noFill/>
                <a:prstDash val="solid"/>
                <a:miter/>
              </a:ln>
            </p:spPr>
            <p:txBody>
              <a:bodyPr rtlCol="0" anchor="ctr"/>
              <a:lstStyle/>
              <a:p>
                <a:endParaRPr lang="en-US"/>
              </a:p>
            </p:txBody>
          </p:sp>
          <p:sp>
            <p:nvSpPr>
              <p:cNvPr id="78" name="Freeform: Shape 77">
                <a:extLst>
                  <a:ext uri="{FF2B5EF4-FFF2-40B4-BE49-F238E27FC236}">
                    <a16:creationId xmlns:a16="http://schemas.microsoft.com/office/drawing/2014/main" id="{C6ACA54C-314D-E60D-77EC-804301C0A3FD}"/>
                  </a:ext>
                </a:extLst>
              </p:cNvPr>
              <p:cNvSpPr/>
              <p:nvPr/>
            </p:nvSpPr>
            <p:spPr>
              <a:xfrm>
                <a:off x="5024110" y="1148135"/>
                <a:ext cx="41644" cy="41644"/>
              </a:xfrm>
              <a:custGeom>
                <a:avLst/>
                <a:gdLst>
                  <a:gd name="connsiteX0" fmla="*/ 41644 w 41644"/>
                  <a:gd name="connsiteY0" fmla="*/ 20822 h 41644"/>
                  <a:gd name="connsiteX1" fmla="*/ 20822 w 41644"/>
                  <a:gd name="connsiteY1" fmla="*/ 41644 h 41644"/>
                  <a:gd name="connsiteX2" fmla="*/ 0 w 41644"/>
                  <a:gd name="connsiteY2" fmla="*/ 20822 h 41644"/>
                  <a:gd name="connsiteX3" fmla="*/ 20822 w 41644"/>
                  <a:gd name="connsiteY3" fmla="*/ 0 h 41644"/>
                  <a:gd name="connsiteX4" fmla="*/ 41644 w 41644"/>
                  <a:gd name="connsiteY4" fmla="*/ 20822 h 416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1644" h="41644">
                    <a:moveTo>
                      <a:pt x="41644" y="20822"/>
                    </a:moveTo>
                    <a:cubicBezTo>
                      <a:pt x="41644" y="32322"/>
                      <a:pt x="32322" y="41644"/>
                      <a:pt x="20822" y="41644"/>
                    </a:cubicBezTo>
                    <a:cubicBezTo>
                      <a:pt x="9322" y="41644"/>
                      <a:pt x="0" y="32322"/>
                      <a:pt x="0" y="20822"/>
                    </a:cubicBezTo>
                    <a:cubicBezTo>
                      <a:pt x="0" y="9322"/>
                      <a:pt x="9322" y="0"/>
                      <a:pt x="20822" y="0"/>
                    </a:cubicBezTo>
                    <a:cubicBezTo>
                      <a:pt x="32322" y="0"/>
                      <a:pt x="41644" y="9322"/>
                      <a:pt x="41644" y="20822"/>
                    </a:cubicBezTo>
                    <a:close/>
                  </a:path>
                </a:pathLst>
              </a:custGeom>
              <a:noFill/>
              <a:ln w="4657" cap="flat">
                <a:solidFill>
                  <a:srgbClr val="151515"/>
                </a:solidFill>
                <a:prstDash val="solid"/>
                <a:miter/>
              </a:ln>
            </p:spPr>
            <p:txBody>
              <a:bodyPr rtlCol="0" anchor="ctr"/>
              <a:lstStyle/>
              <a:p>
                <a:endParaRPr lang="en-US"/>
              </a:p>
            </p:txBody>
          </p:sp>
          <p:sp>
            <p:nvSpPr>
              <p:cNvPr id="79" name="Freeform: Shape 78">
                <a:extLst>
                  <a:ext uri="{FF2B5EF4-FFF2-40B4-BE49-F238E27FC236}">
                    <a16:creationId xmlns:a16="http://schemas.microsoft.com/office/drawing/2014/main" id="{669DE5FC-5C90-1062-4C2E-F02050A5CB32}"/>
                  </a:ext>
                </a:extLst>
              </p:cNvPr>
              <p:cNvSpPr/>
              <p:nvPr/>
            </p:nvSpPr>
            <p:spPr>
              <a:xfrm>
                <a:off x="5699182" y="1104251"/>
                <a:ext cx="25067" cy="61119"/>
              </a:xfrm>
              <a:custGeom>
                <a:avLst/>
                <a:gdLst>
                  <a:gd name="connsiteX0" fmla="*/ 6355 w 25067"/>
                  <a:gd name="connsiteY0" fmla="*/ 60246 h 61119"/>
                  <a:gd name="connsiteX1" fmla="*/ 19 w 25067"/>
                  <a:gd name="connsiteY1" fmla="*/ 59128 h 61119"/>
                  <a:gd name="connsiteX2" fmla="*/ -1239 w 25067"/>
                  <a:gd name="connsiteY2" fmla="*/ 49299 h 61119"/>
                  <a:gd name="connsiteX3" fmla="*/ 7704 w 25067"/>
                  <a:gd name="connsiteY3" fmla="*/ 7702 h 61119"/>
                  <a:gd name="connsiteX4" fmla="*/ 13527 w 25067"/>
                  <a:gd name="connsiteY4" fmla="*/ -450 h 61119"/>
                  <a:gd name="connsiteX5" fmla="*/ 21679 w 25067"/>
                  <a:gd name="connsiteY5" fmla="*/ 5373 h 61119"/>
                  <a:gd name="connsiteX6" fmla="*/ 10034 w 25067"/>
                  <a:gd name="connsiteY6" fmla="*/ 57871 h 61119"/>
                  <a:gd name="connsiteX7" fmla="*/ 6355 w 25067"/>
                  <a:gd name="connsiteY7" fmla="*/ 60246 h 611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5067" h="61119">
                    <a:moveTo>
                      <a:pt x="6355" y="60246"/>
                    </a:moveTo>
                    <a:cubicBezTo>
                      <a:pt x="4165" y="60936"/>
                      <a:pt x="1836" y="60516"/>
                      <a:pt x="19" y="59128"/>
                    </a:cubicBezTo>
                    <a:cubicBezTo>
                      <a:pt x="-3008" y="56739"/>
                      <a:pt x="-3568" y="52374"/>
                      <a:pt x="-1239" y="49299"/>
                    </a:cubicBezTo>
                    <a:cubicBezTo>
                      <a:pt x="11664" y="32670"/>
                      <a:pt x="7751" y="7935"/>
                      <a:pt x="7704" y="7702"/>
                    </a:cubicBezTo>
                    <a:cubicBezTo>
                      <a:pt x="7053" y="3845"/>
                      <a:pt x="9662" y="193"/>
                      <a:pt x="13527" y="-450"/>
                    </a:cubicBezTo>
                    <a:cubicBezTo>
                      <a:pt x="17394" y="-1093"/>
                      <a:pt x="21027" y="1516"/>
                      <a:pt x="21679" y="5373"/>
                    </a:cubicBezTo>
                    <a:cubicBezTo>
                      <a:pt x="21679" y="6631"/>
                      <a:pt x="26710" y="36303"/>
                      <a:pt x="10034" y="57871"/>
                    </a:cubicBezTo>
                    <a:cubicBezTo>
                      <a:pt x="9102" y="59045"/>
                      <a:pt x="7798" y="59878"/>
                      <a:pt x="6355" y="60246"/>
                    </a:cubicBezTo>
                    <a:close/>
                  </a:path>
                </a:pathLst>
              </a:custGeom>
              <a:solidFill>
                <a:srgbClr val="FFFFFF"/>
              </a:solidFill>
              <a:ln w="4657" cap="flat">
                <a:noFill/>
                <a:prstDash val="solid"/>
                <a:miter/>
              </a:ln>
            </p:spPr>
            <p:txBody>
              <a:bodyPr rtlCol="0" anchor="ctr"/>
              <a:lstStyle/>
              <a:p>
                <a:endParaRPr lang="en-US"/>
              </a:p>
            </p:txBody>
          </p:sp>
        </p:grpSp>
      </p:grpSp>
      <p:sp>
        <p:nvSpPr>
          <p:cNvPr id="83" name="Oval 82">
            <a:extLst>
              <a:ext uri="{FF2B5EF4-FFF2-40B4-BE49-F238E27FC236}">
                <a16:creationId xmlns:a16="http://schemas.microsoft.com/office/drawing/2014/main" id="{A692F69C-0F6D-6419-FB63-784A79A94B3F}"/>
              </a:ext>
            </a:extLst>
          </p:cNvPr>
          <p:cNvSpPr/>
          <p:nvPr/>
        </p:nvSpPr>
        <p:spPr>
          <a:xfrm>
            <a:off x="10331052" y="2339297"/>
            <a:ext cx="328334" cy="328334"/>
          </a:xfrm>
          <a:prstGeom prst="ellipse">
            <a:avLst/>
          </a:prstGeom>
          <a:solidFill>
            <a:schemeClr val="accent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4" name="Oval 83">
            <a:extLst>
              <a:ext uri="{FF2B5EF4-FFF2-40B4-BE49-F238E27FC236}">
                <a16:creationId xmlns:a16="http://schemas.microsoft.com/office/drawing/2014/main" id="{16906CC0-649D-967B-A156-186BE9CC3146}"/>
              </a:ext>
            </a:extLst>
          </p:cNvPr>
          <p:cNvSpPr/>
          <p:nvPr/>
        </p:nvSpPr>
        <p:spPr>
          <a:xfrm>
            <a:off x="7368756" y="354642"/>
            <a:ext cx="254958" cy="254958"/>
          </a:xfrm>
          <a:prstGeom prst="ellipse">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5" name="TextBox 84">
            <a:extLst>
              <a:ext uri="{FF2B5EF4-FFF2-40B4-BE49-F238E27FC236}">
                <a16:creationId xmlns:a16="http://schemas.microsoft.com/office/drawing/2014/main" id="{2B8FD11B-1AF0-B231-7A1E-6CE5E2AB2784}"/>
              </a:ext>
            </a:extLst>
          </p:cNvPr>
          <p:cNvSpPr txBox="1"/>
          <p:nvPr/>
        </p:nvSpPr>
        <p:spPr>
          <a:xfrm>
            <a:off x="2366769" y="4541646"/>
            <a:ext cx="739050" cy="246221"/>
          </a:xfrm>
          <a:prstGeom prst="rect">
            <a:avLst/>
          </a:prstGeom>
          <a:noFill/>
        </p:spPr>
        <p:txBody>
          <a:bodyPr wrap="square" rtlCol="0">
            <a:spAutoFit/>
          </a:bodyPr>
          <a:lstStyle/>
          <a:p>
            <a:r>
              <a:rPr lang="en-ID" sz="1000" b="1" dirty="0"/>
              <a:t>#9787F9</a:t>
            </a:r>
          </a:p>
        </p:txBody>
      </p:sp>
      <p:sp>
        <p:nvSpPr>
          <p:cNvPr id="86" name="TextBox 85">
            <a:extLst>
              <a:ext uri="{FF2B5EF4-FFF2-40B4-BE49-F238E27FC236}">
                <a16:creationId xmlns:a16="http://schemas.microsoft.com/office/drawing/2014/main" id="{A8971B5B-9AB8-7F09-7B2A-2880316D5E9E}"/>
              </a:ext>
            </a:extLst>
          </p:cNvPr>
          <p:cNvSpPr txBox="1"/>
          <p:nvPr/>
        </p:nvSpPr>
        <p:spPr>
          <a:xfrm>
            <a:off x="5676199" y="4535626"/>
            <a:ext cx="739050" cy="246221"/>
          </a:xfrm>
          <a:prstGeom prst="rect">
            <a:avLst/>
          </a:prstGeom>
          <a:noFill/>
        </p:spPr>
        <p:txBody>
          <a:bodyPr wrap="square" rtlCol="0">
            <a:spAutoFit/>
          </a:bodyPr>
          <a:lstStyle/>
          <a:p>
            <a:r>
              <a:rPr lang="en-ID" sz="1000" b="1" dirty="0"/>
              <a:t>#83E5FC</a:t>
            </a:r>
          </a:p>
        </p:txBody>
      </p:sp>
      <p:sp>
        <p:nvSpPr>
          <p:cNvPr id="87" name="TextBox 86">
            <a:extLst>
              <a:ext uri="{FF2B5EF4-FFF2-40B4-BE49-F238E27FC236}">
                <a16:creationId xmlns:a16="http://schemas.microsoft.com/office/drawing/2014/main" id="{46D5C752-6910-2654-EB3F-8CD65F33B98B}"/>
              </a:ext>
            </a:extLst>
          </p:cNvPr>
          <p:cNvSpPr txBox="1"/>
          <p:nvPr/>
        </p:nvSpPr>
        <p:spPr>
          <a:xfrm>
            <a:off x="9125873" y="4544590"/>
            <a:ext cx="739050" cy="246221"/>
          </a:xfrm>
          <a:prstGeom prst="rect">
            <a:avLst/>
          </a:prstGeom>
          <a:noFill/>
        </p:spPr>
        <p:txBody>
          <a:bodyPr wrap="square" rtlCol="0">
            <a:spAutoFit/>
          </a:bodyPr>
          <a:lstStyle/>
          <a:p>
            <a:r>
              <a:rPr lang="en-ID" sz="1000" b="1" dirty="0"/>
              <a:t>#FFE1DF</a:t>
            </a:r>
          </a:p>
        </p:txBody>
      </p:sp>
    </p:spTree>
    <p:extLst>
      <p:ext uri="{BB962C8B-B14F-4D97-AF65-F5344CB8AC3E}">
        <p14:creationId xmlns:p14="http://schemas.microsoft.com/office/powerpoint/2010/main" val="4004184928"/>
      </p:ext>
    </p:extLst>
  </p:cSld>
  <p:clrMapOvr>
    <a:masterClrMapping/>
  </p:clrMapOvr>
</p:sld>
</file>

<file path=ppt/theme/theme1.xml><?xml version="1.0" encoding="utf-8"?>
<a:theme xmlns:a="http://schemas.openxmlformats.org/drawingml/2006/main" name="Office Theme">
  <a:themeElements>
    <a:clrScheme name="Custom 15">
      <a:dk1>
        <a:srgbClr val="000000"/>
      </a:dk1>
      <a:lt1>
        <a:srgbClr val="FFFFFF"/>
      </a:lt1>
      <a:dk2>
        <a:srgbClr val="000000"/>
      </a:dk2>
      <a:lt2>
        <a:srgbClr val="FFFFFF"/>
      </a:lt2>
      <a:accent1>
        <a:srgbClr val="DDD7FB"/>
      </a:accent1>
      <a:accent2>
        <a:srgbClr val="9787F9"/>
      </a:accent2>
      <a:accent3>
        <a:srgbClr val="83E5FC"/>
      </a:accent3>
      <a:accent4>
        <a:srgbClr val="FFE1DF"/>
      </a:accent4>
      <a:accent5>
        <a:srgbClr val="D8D8D8"/>
      </a:accent5>
      <a:accent6>
        <a:srgbClr val="8F8F8F"/>
      </a:accent6>
      <a:hlink>
        <a:srgbClr val="5F5F5F"/>
      </a:hlink>
      <a:folHlink>
        <a:srgbClr val="474747"/>
      </a:folHlink>
    </a:clrScheme>
    <a:fontScheme name="Custom 9">
      <a:majorFont>
        <a:latin typeface="Inter Tight Bold"/>
        <a:ea typeface=""/>
        <a:cs typeface=""/>
      </a:majorFont>
      <a:minorFont>
        <a:latin typeface="Inter Tigh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2013 - 2022 Theme</Template>
  <TotalTime>1946</TotalTime>
  <Words>1413</Words>
  <Application>Microsoft Office PowerPoint</Application>
  <PresentationFormat>Widescreen</PresentationFormat>
  <Paragraphs>171</Paragraphs>
  <Slides>20</Slides>
  <Notes>6</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20</vt:i4>
      </vt:variant>
    </vt:vector>
  </HeadingPairs>
  <TitlesOfParts>
    <vt:vector size="24" baseType="lpstr">
      <vt:lpstr>Arial</vt:lpstr>
      <vt:lpstr>Calibri</vt:lpstr>
      <vt:lpstr>Inter Tight</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audra fadia</dc:creator>
  <cp:lastModifiedBy>CIMAHI TECHNOPARK</cp:lastModifiedBy>
  <cp:revision>36</cp:revision>
  <dcterms:created xsi:type="dcterms:W3CDTF">2023-12-21T02:49:48Z</dcterms:created>
  <dcterms:modified xsi:type="dcterms:W3CDTF">2024-05-27T02:08:04Z</dcterms:modified>
</cp:coreProperties>
</file>