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2"/>
    <p:restoredTop sz="94674"/>
  </p:normalViewPr>
  <p:slideViewPr>
    <p:cSldViewPr snapToGrid="0" snapToObjects="1" showGuides="1">
      <p:cViewPr varScale="1">
        <p:scale>
          <a:sx n="121" d="100"/>
          <a:sy n="121" d="100"/>
        </p:scale>
        <p:origin x="192" y="3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97F8A-4991-6744-9F13-1B73A02591B3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E3DA1-2524-A244-88D6-18E1B3313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623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93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422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96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356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350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49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98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00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1790700" y="1042859"/>
            <a:ext cx="8610600" cy="495486"/>
          </a:xfrm>
          <a:prstGeom prst="rect">
            <a:avLst/>
          </a:prstGeom>
        </p:spPr>
        <p:txBody>
          <a:bodyPr/>
          <a:lstStyle>
            <a:lvl1pPr algn="ctr">
              <a:defRPr sz="3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571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1790700" y="1042859"/>
            <a:ext cx="8610600" cy="495486"/>
          </a:xfrm>
          <a:prstGeom prst="rect">
            <a:avLst/>
          </a:prstGeom>
        </p:spPr>
        <p:txBody>
          <a:bodyPr/>
          <a:lstStyle>
            <a:lvl1pPr algn="ctr">
              <a:defRPr sz="3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35339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1790700" y="1042859"/>
            <a:ext cx="8610600" cy="495486"/>
          </a:xfrm>
          <a:prstGeom prst="rect">
            <a:avLst/>
          </a:prstGeom>
        </p:spPr>
        <p:txBody>
          <a:bodyPr/>
          <a:lstStyle>
            <a:lvl1pPr algn="ctr">
              <a:defRPr sz="3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5734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1790700" y="1042859"/>
            <a:ext cx="8610600" cy="495486"/>
          </a:xfrm>
          <a:prstGeom prst="rect">
            <a:avLst/>
          </a:prstGeom>
        </p:spPr>
        <p:txBody>
          <a:bodyPr/>
          <a:lstStyle>
            <a:lvl1pPr algn="ctr">
              <a:defRPr sz="3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76401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1790700" y="1042859"/>
            <a:ext cx="8610600" cy="495486"/>
          </a:xfrm>
          <a:prstGeom prst="rect">
            <a:avLst/>
          </a:prstGeom>
        </p:spPr>
        <p:txBody>
          <a:bodyPr/>
          <a:lstStyle>
            <a:lvl1pPr algn="ctr">
              <a:defRPr sz="3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97350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85800" y="685800"/>
            <a:ext cx="457200" cy="149901"/>
            <a:chOff x="685800" y="1144249"/>
            <a:chExt cx="457200" cy="149901"/>
          </a:xfrm>
        </p:grpSpPr>
        <p:sp>
          <p:nvSpPr>
            <p:cNvPr id="3" name="Rectangle 2"/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 userDrawn="1"/>
        </p:nvGrpSpPr>
        <p:grpSpPr>
          <a:xfrm rot="10800000">
            <a:off x="11369040" y="685800"/>
            <a:ext cx="137160" cy="149901"/>
            <a:chOff x="1005840" y="1144249"/>
            <a:chExt cx="137160" cy="149901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 userDrawn="1"/>
        </p:nvGrpSpPr>
        <p:grpSpPr>
          <a:xfrm rot="10800000">
            <a:off x="11369040" y="6122233"/>
            <a:ext cx="137160" cy="49967"/>
            <a:chOff x="1005840" y="1244183"/>
            <a:chExt cx="137160" cy="49967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594015" y="5991924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1" i="0">
                <a:solidFill>
                  <a:srgbClr val="000000"/>
                </a:solidFill>
                <a:latin typeface="Titillium" charset="0"/>
                <a:ea typeface="Titillium" charset="0"/>
                <a:cs typeface="Titillium" charset="0"/>
              </a:rPr>
              <a:pPr algn="l"/>
              <a:t>‹#›</a:t>
            </a:fld>
            <a:endParaRPr lang="en-MY" sz="1200" b="1" i="0" dirty="0">
              <a:solidFill>
                <a:srgbClr val="000000"/>
              </a:solidFill>
              <a:latin typeface="Titillium" charset="0"/>
              <a:ea typeface="Titillium" charset="0"/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0142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1790700" y="1042859"/>
            <a:ext cx="8610600" cy="495486"/>
          </a:xfrm>
          <a:prstGeom prst="rect">
            <a:avLst/>
          </a:prstGeom>
        </p:spPr>
        <p:txBody>
          <a:bodyPr/>
          <a:lstStyle>
            <a:lvl1pPr algn="ctr">
              <a:defRPr sz="3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7021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4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UI </a:t>
            </a:r>
            <a:r>
              <a:rPr lang="en-US" dirty="0" smtClean="0"/>
              <a:t>Kit Phones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852" y="2546109"/>
            <a:ext cx="1353472" cy="26440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24" y="2546109"/>
            <a:ext cx="1353472" cy="26440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850" y="2546109"/>
            <a:ext cx="1353472" cy="26440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931" y="2407010"/>
            <a:ext cx="1296915" cy="26440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554" y="2407010"/>
            <a:ext cx="1296915" cy="26440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78" y="2407010"/>
            <a:ext cx="1296915" cy="264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0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UI Kit </a:t>
            </a:r>
            <a:r>
              <a:rPr lang="en-US" dirty="0" smtClean="0"/>
              <a:t>Phones type2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7938"/>
            <a:ext cx="152400" cy="3095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0" y="2122770"/>
            <a:ext cx="1770345" cy="35192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613" y="2122769"/>
            <a:ext cx="1770345" cy="35192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6" y="2122768"/>
            <a:ext cx="1770345" cy="35192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630" y="2132970"/>
            <a:ext cx="1719706" cy="351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11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UI Kit </a:t>
            </a:r>
            <a:r>
              <a:rPr lang="en-US" dirty="0" smtClean="0"/>
              <a:t>Tablet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639" y="1936332"/>
            <a:ext cx="2754938" cy="38711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577" y="1936331"/>
            <a:ext cx="2754938" cy="38711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515" y="1936330"/>
            <a:ext cx="2754938" cy="387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8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UI Kit </a:t>
            </a:r>
            <a:r>
              <a:rPr lang="en-US" dirty="0" smtClean="0"/>
              <a:t>Tablet Pro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42" y="1700003"/>
            <a:ext cx="3341111" cy="4684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473" y="1700002"/>
            <a:ext cx="3341111" cy="46841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404" y="1700001"/>
            <a:ext cx="3341111" cy="468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6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UI Kit </a:t>
            </a:r>
            <a:r>
              <a:rPr lang="en-US" dirty="0" smtClean="0"/>
              <a:t>Computer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880758"/>
            <a:ext cx="3234894" cy="27198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994" y="4860348"/>
            <a:ext cx="2234305" cy="13118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377" y="2445112"/>
            <a:ext cx="2653951" cy="15911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434" y="4387167"/>
            <a:ext cx="2871788" cy="153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55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60" y="-200026"/>
            <a:ext cx="89346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740" y="-200026"/>
            <a:ext cx="89346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80" y="-200026"/>
            <a:ext cx="89346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820" y="-200026"/>
            <a:ext cx="89346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075" y="423429"/>
            <a:ext cx="1152259" cy="62345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151" y="423428"/>
            <a:ext cx="1152259" cy="62345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9334" y="423429"/>
            <a:ext cx="1152259" cy="62345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80" y="1930716"/>
            <a:ext cx="1130108" cy="218516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187" y="1930715"/>
            <a:ext cx="1130108" cy="218516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083" y="1944938"/>
            <a:ext cx="1130108" cy="218516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098" y="4356104"/>
            <a:ext cx="1264148" cy="18059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462" y="4356103"/>
            <a:ext cx="1348425" cy="18059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103" y="4356102"/>
            <a:ext cx="1348425" cy="180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0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UI Kit </a:t>
            </a:r>
            <a:r>
              <a:rPr lang="en-US" dirty="0" smtClean="0"/>
              <a:t>Hand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48" y="623455"/>
            <a:ext cx="3647209" cy="62345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771" y="623455"/>
            <a:ext cx="3647209" cy="62345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826" y="623455"/>
            <a:ext cx="3647209" cy="62345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991" y="623455"/>
            <a:ext cx="3647209" cy="62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4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55</Words>
  <Application>Microsoft Macintosh PowerPoint</Application>
  <PresentationFormat>Widescreen</PresentationFormat>
  <Paragraphs>20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Titillium</vt:lpstr>
      <vt:lpstr>Arial</vt:lpstr>
      <vt:lpstr>Office Theme</vt:lpstr>
      <vt:lpstr>UI Kit Phones</vt:lpstr>
      <vt:lpstr>UI Kit Phones type2</vt:lpstr>
      <vt:lpstr>UI Kit Tablet</vt:lpstr>
      <vt:lpstr>UI Kit Tablet Pro</vt:lpstr>
      <vt:lpstr>UI Kit Computer</vt:lpstr>
      <vt:lpstr>PowerPoint Presentation</vt:lpstr>
      <vt:lpstr>UI Kit Hand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Dublin_Design</dc:creator>
  <cp:lastModifiedBy>Dublin_Design</cp:lastModifiedBy>
  <cp:revision>2</cp:revision>
  <dcterms:created xsi:type="dcterms:W3CDTF">2016-11-18T02:05:55Z</dcterms:created>
  <dcterms:modified xsi:type="dcterms:W3CDTF">2016-11-18T02:07:21Z</dcterms:modified>
</cp:coreProperties>
</file>